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59" r:id="rId2"/>
    <p:sldId id="643" r:id="rId3"/>
    <p:sldId id="648" r:id="rId4"/>
    <p:sldId id="644" r:id="rId5"/>
    <p:sldId id="649" r:id="rId6"/>
    <p:sldId id="650" r:id="rId7"/>
    <p:sldId id="646" r:id="rId8"/>
    <p:sldId id="656" r:id="rId9"/>
    <p:sldId id="645" r:id="rId10"/>
    <p:sldId id="653" r:id="rId11"/>
    <p:sldId id="657" r:id="rId12"/>
    <p:sldId id="654" r:id="rId13"/>
    <p:sldId id="620" r:id="rId14"/>
    <p:sldId id="658" r:id="rId15"/>
    <p:sldId id="66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>
          <p15:clr>
            <a:srgbClr val="A4A3A4"/>
          </p15:clr>
        </p15:guide>
        <p15:guide id="2" orient="horz" pos="1393">
          <p15:clr>
            <a:srgbClr val="A4A3A4"/>
          </p15:clr>
        </p15:guide>
        <p15:guide id="3" pos="3833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C5"/>
    <a:srgbClr val="24BB69"/>
    <a:srgbClr val="EE0076"/>
    <a:srgbClr val="0000FF"/>
    <a:srgbClr val="229A8F"/>
    <a:srgbClr val="32BF72"/>
    <a:srgbClr val="886594"/>
    <a:srgbClr val="FB9E00"/>
    <a:srgbClr val="00ABBB"/>
    <a:srgbClr val="F3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462" y="-84"/>
      </p:cViewPr>
      <p:guideLst>
        <p:guide orient="horz" pos="2346"/>
        <p:guide orient="horz" pos="1393"/>
        <p:guide pos="38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17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1059582"/>
            <a:ext cx="9143999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分数乘法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29087" y="598680"/>
            <a:ext cx="1779974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分数乘法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451596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604" y="1008873"/>
            <a:ext cx="6748791" cy="15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3"/>
          <p:cNvSpPr txBox="1"/>
          <p:nvPr/>
        </p:nvSpPr>
        <p:spPr>
          <a:xfrm>
            <a:off x="251520" y="33950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每袋绿豆重   千克，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袋绿豆共重多少千克？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2195736" y="195487"/>
            <a:ext cx="473214" cy="971552"/>
            <a:chOff x="3805" y="1948"/>
            <a:chExt cx="298" cy="612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809" y="2176"/>
              <a:ext cx="29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805" y="1948"/>
              <a:ext cx="22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827" y="2266"/>
              <a:ext cx="1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800" b="1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18641" y="2570967"/>
            <a:ext cx="3522544" cy="1473087"/>
            <a:chOff x="1518641" y="2570965"/>
            <a:chExt cx="3147892" cy="1473086"/>
          </a:xfrm>
        </p:grpSpPr>
        <p:grpSp>
          <p:nvGrpSpPr>
            <p:cNvPr id="43" name="组合 42"/>
            <p:cNvGrpSpPr/>
            <p:nvPr/>
          </p:nvGrpSpPr>
          <p:grpSpPr>
            <a:xfrm>
              <a:off x="1518641" y="2695357"/>
              <a:ext cx="2470495" cy="1348694"/>
              <a:chOff x="6986747" y="2675640"/>
              <a:chExt cx="619125" cy="4834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4" name="Freeform 1002"/>
              <p:cNvSpPr>
                <a:spLocks noEditPoints="1"/>
              </p:cNvSpPr>
              <p:nvPr/>
            </p:nvSpPr>
            <p:spPr bwMode="auto">
              <a:xfrm>
                <a:off x="6986747" y="2675640"/>
                <a:ext cx="619125" cy="303213"/>
              </a:xfrm>
              <a:custGeom>
                <a:avLst/>
                <a:gdLst>
                  <a:gd name="T0" fmla="*/ 11 w 438"/>
                  <a:gd name="T1" fmla="*/ 146 h 215"/>
                  <a:gd name="T2" fmla="*/ 24 w 438"/>
                  <a:gd name="T3" fmla="*/ 158 h 215"/>
                  <a:gd name="T4" fmla="*/ 34 w 438"/>
                  <a:gd name="T5" fmla="*/ 167 h 215"/>
                  <a:gd name="T6" fmla="*/ 31 w 438"/>
                  <a:gd name="T7" fmla="*/ 179 h 215"/>
                  <a:gd name="T8" fmla="*/ 40 w 438"/>
                  <a:gd name="T9" fmla="*/ 174 h 215"/>
                  <a:gd name="T10" fmla="*/ 59 w 438"/>
                  <a:gd name="T11" fmla="*/ 175 h 215"/>
                  <a:gd name="T12" fmla="*/ 44 w 438"/>
                  <a:gd name="T13" fmla="*/ 178 h 215"/>
                  <a:gd name="T14" fmla="*/ 61 w 438"/>
                  <a:gd name="T15" fmla="*/ 178 h 215"/>
                  <a:gd name="T16" fmla="*/ 63 w 438"/>
                  <a:gd name="T17" fmla="*/ 182 h 215"/>
                  <a:gd name="T18" fmla="*/ 45 w 438"/>
                  <a:gd name="T19" fmla="*/ 189 h 215"/>
                  <a:gd name="T20" fmla="*/ 58 w 438"/>
                  <a:gd name="T21" fmla="*/ 194 h 215"/>
                  <a:gd name="T22" fmla="*/ 67 w 438"/>
                  <a:gd name="T23" fmla="*/ 194 h 215"/>
                  <a:gd name="T24" fmla="*/ 83 w 438"/>
                  <a:gd name="T25" fmla="*/ 198 h 215"/>
                  <a:gd name="T26" fmla="*/ 96 w 438"/>
                  <a:gd name="T27" fmla="*/ 205 h 215"/>
                  <a:gd name="T28" fmla="*/ 124 w 438"/>
                  <a:gd name="T29" fmla="*/ 207 h 215"/>
                  <a:gd name="T30" fmla="*/ 139 w 438"/>
                  <a:gd name="T31" fmla="*/ 212 h 215"/>
                  <a:gd name="T32" fmla="*/ 154 w 438"/>
                  <a:gd name="T33" fmla="*/ 213 h 215"/>
                  <a:gd name="T34" fmla="*/ 168 w 438"/>
                  <a:gd name="T35" fmla="*/ 210 h 215"/>
                  <a:gd name="T36" fmla="*/ 185 w 438"/>
                  <a:gd name="T37" fmla="*/ 213 h 215"/>
                  <a:gd name="T38" fmla="*/ 247 w 438"/>
                  <a:gd name="T39" fmla="*/ 211 h 215"/>
                  <a:gd name="T40" fmla="*/ 290 w 438"/>
                  <a:gd name="T41" fmla="*/ 202 h 215"/>
                  <a:gd name="T42" fmla="*/ 322 w 438"/>
                  <a:gd name="T43" fmla="*/ 200 h 215"/>
                  <a:gd name="T44" fmla="*/ 340 w 438"/>
                  <a:gd name="T45" fmla="*/ 195 h 215"/>
                  <a:gd name="T46" fmla="*/ 360 w 438"/>
                  <a:gd name="T47" fmla="*/ 191 h 215"/>
                  <a:gd name="T48" fmla="*/ 368 w 438"/>
                  <a:gd name="T49" fmla="*/ 197 h 215"/>
                  <a:gd name="T50" fmla="*/ 399 w 438"/>
                  <a:gd name="T51" fmla="*/ 198 h 215"/>
                  <a:gd name="T52" fmla="*/ 435 w 438"/>
                  <a:gd name="T53" fmla="*/ 167 h 215"/>
                  <a:gd name="T54" fmla="*/ 413 w 438"/>
                  <a:gd name="T55" fmla="*/ 7 h 215"/>
                  <a:gd name="T56" fmla="*/ 346 w 438"/>
                  <a:gd name="T57" fmla="*/ 7 h 215"/>
                  <a:gd name="T58" fmla="*/ 334 w 438"/>
                  <a:gd name="T59" fmla="*/ 3 h 215"/>
                  <a:gd name="T60" fmla="*/ 308 w 438"/>
                  <a:gd name="T61" fmla="*/ 6 h 215"/>
                  <a:gd name="T62" fmla="*/ 270 w 438"/>
                  <a:gd name="T63" fmla="*/ 22 h 215"/>
                  <a:gd name="T64" fmla="*/ 229 w 438"/>
                  <a:gd name="T65" fmla="*/ 14 h 215"/>
                  <a:gd name="T66" fmla="*/ 168 w 438"/>
                  <a:gd name="T67" fmla="*/ 14 h 215"/>
                  <a:gd name="T68" fmla="*/ 94 w 438"/>
                  <a:gd name="T69" fmla="*/ 17 h 215"/>
                  <a:gd name="T70" fmla="*/ 34 w 438"/>
                  <a:gd name="T71" fmla="*/ 21 h 215"/>
                  <a:gd name="T72" fmla="*/ 22 w 438"/>
                  <a:gd name="T73" fmla="*/ 48 h 215"/>
                  <a:gd name="T74" fmla="*/ 20 w 438"/>
                  <a:gd name="T75" fmla="*/ 106 h 215"/>
                  <a:gd name="T76" fmla="*/ 18 w 438"/>
                  <a:gd name="T77" fmla="*/ 124 h 215"/>
                  <a:gd name="T78" fmla="*/ 6 w 438"/>
                  <a:gd name="T79" fmla="*/ 116 h 215"/>
                  <a:gd name="T80" fmla="*/ 11 w 438"/>
                  <a:gd name="T81" fmla="*/ 132 h 215"/>
                  <a:gd name="T82" fmla="*/ 8 w 438"/>
                  <a:gd name="T83" fmla="*/ 139 h 215"/>
                  <a:gd name="T84" fmla="*/ 9 w 438"/>
                  <a:gd name="T85" fmla="*/ 117 h 215"/>
                  <a:gd name="T86" fmla="*/ 330 w 438"/>
                  <a:gd name="T87" fmla="*/ 3 h 215"/>
                  <a:gd name="T88" fmla="*/ 365 w 438"/>
                  <a:gd name="T89" fmla="*/ 190 h 215"/>
                  <a:gd name="T90" fmla="*/ 336 w 438"/>
                  <a:gd name="T91" fmla="*/ 187 h 215"/>
                  <a:gd name="T92" fmla="*/ 138 w 438"/>
                  <a:gd name="T93" fmla="*/ 208 h 215"/>
                  <a:gd name="T94" fmla="*/ 111 w 438"/>
                  <a:gd name="T95" fmla="*/ 205 h 215"/>
                  <a:gd name="T96" fmla="*/ 101 w 438"/>
                  <a:gd name="T97" fmla="*/ 204 h 215"/>
                  <a:gd name="T98" fmla="*/ 53 w 438"/>
                  <a:gd name="T99" fmla="*/ 175 h 215"/>
                  <a:gd name="T100" fmla="*/ 26 w 438"/>
                  <a:gd name="T101" fmla="*/ 141 h 215"/>
                  <a:gd name="T102" fmla="*/ 90 w 438"/>
                  <a:gd name="T103" fmla="*/ 202 h 215"/>
                  <a:gd name="T104" fmla="*/ 74 w 438"/>
                  <a:gd name="T105" fmla="*/ 190 h 215"/>
                  <a:gd name="T106" fmla="*/ 66 w 438"/>
                  <a:gd name="T107" fmla="*/ 186 h 215"/>
                  <a:gd name="T108" fmla="*/ 54 w 438"/>
                  <a:gd name="T109" fmla="*/ 189 h 215"/>
                  <a:gd name="T110" fmla="*/ 60 w 438"/>
                  <a:gd name="T111" fmla="*/ 185 h 215"/>
                  <a:gd name="T112" fmla="*/ 50 w 438"/>
                  <a:gd name="T113" fmla="*/ 171 h 215"/>
                  <a:gd name="T114" fmla="*/ 32 w 438"/>
                  <a:gd name="T115" fmla="*/ 169 h 215"/>
                  <a:gd name="T116" fmla="*/ 29 w 438"/>
                  <a:gd name="T117" fmla="*/ 160 h 215"/>
                  <a:gd name="T118" fmla="*/ 17 w 438"/>
                  <a:gd name="T119" fmla="*/ 1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8" h="215">
                    <a:moveTo>
                      <a:pt x="4" y="139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4" y="140"/>
                      <a:pt x="6" y="140"/>
                    </a:cubicBezTo>
                    <a:cubicBezTo>
                      <a:pt x="7" y="140"/>
                      <a:pt x="9" y="139"/>
                      <a:pt x="10" y="140"/>
                    </a:cubicBezTo>
                    <a:cubicBezTo>
                      <a:pt x="9" y="140"/>
                      <a:pt x="9" y="141"/>
                      <a:pt x="8" y="142"/>
                    </a:cubicBezTo>
                    <a:cubicBezTo>
                      <a:pt x="8" y="142"/>
                      <a:pt x="7" y="142"/>
                      <a:pt x="6" y="142"/>
                    </a:cubicBezTo>
                    <a:cubicBezTo>
                      <a:pt x="5" y="143"/>
                      <a:pt x="5" y="143"/>
                      <a:pt x="5" y="144"/>
                    </a:cubicBezTo>
                    <a:cubicBezTo>
                      <a:pt x="6" y="144"/>
                      <a:pt x="7" y="144"/>
                      <a:pt x="9" y="144"/>
                    </a:cubicBezTo>
                    <a:cubicBezTo>
                      <a:pt x="9" y="144"/>
                      <a:pt x="10" y="144"/>
                      <a:pt x="10" y="144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10" y="145"/>
                      <a:pt x="11" y="145"/>
                      <a:pt x="10" y="146"/>
                    </a:cubicBezTo>
                    <a:cubicBezTo>
                      <a:pt x="10" y="146"/>
                      <a:pt x="11" y="146"/>
                      <a:pt x="11" y="146"/>
                    </a:cubicBezTo>
                    <a:cubicBezTo>
                      <a:pt x="11" y="146"/>
                      <a:pt x="10" y="147"/>
                      <a:pt x="11" y="147"/>
                    </a:cubicBezTo>
                    <a:cubicBezTo>
                      <a:pt x="12" y="147"/>
                      <a:pt x="13" y="147"/>
                      <a:pt x="14" y="147"/>
                    </a:cubicBezTo>
                    <a:cubicBezTo>
                      <a:pt x="14" y="147"/>
                      <a:pt x="15" y="148"/>
                      <a:pt x="14" y="148"/>
                    </a:cubicBezTo>
                    <a:cubicBezTo>
                      <a:pt x="13" y="148"/>
                      <a:pt x="12" y="148"/>
                      <a:pt x="12" y="149"/>
                    </a:cubicBezTo>
                    <a:cubicBezTo>
                      <a:pt x="12" y="149"/>
                      <a:pt x="13" y="149"/>
                      <a:pt x="14" y="149"/>
                    </a:cubicBezTo>
                    <a:cubicBezTo>
                      <a:pt x="15" y="149"/>
                      <a:pt x="16" y="150"/>
                      <a:pt x="17" y="149"/>
                    </a:cubicBezTo>
                    <a:cubicBezTo>
                      <a:pt x="18" y="149"/>
                      <a:pt x="19" y="149"/>
                      <a:pt x="21" y="149"/>
                    </a:cubicBezTo>
                    <a:cubicBezTo>
                      <a:pt x="21" y="150"/>
                      <a:pt x="23" y="150"/>
                      <a:pt x="21" y="151"/>
                    </a:cubicBezTo>
                    <a:cubicBezTo>
                      <a:pt x="22" y="152"/>
                      <a:pt x="19" y="152"/>
                      <a:pt x="21" y="153"/>
                    </a:cubicBezTo>
                    <a:cubicBezTo>
                      <a:pt x="22" y="154"/>
                      <a:pt x="19" y="154"/>
                      <a:pt x="21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4" y="155"/>
                      <a:pt x="26" y="155"/>
                      <a:pt x="27" y="156"/>
                    </a:cubicBezTo>
                    <a:cubicBezTo>
                      <a:pt x="26" y="157"/>
                      <a:pt x="26" y="158"/>
                      <a:pt x="24" y="158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5" y="159"/>
                      <a:pt x="26" y="158"/>
                      <a:pt x="27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9"/>
                      <a:pt x="28" y="160"/>
                      <a:pt x="27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61"/>
                      <a:pt x="31" y="162"/>
                      <a:pt x="32" y="161"/>
                    </a:cubicBezTo>
                    <a:cubicBezTo>
                      <a:pt x="33" y="161"/>
                      <a:pt x="34" y="161"/>
                      <a:pt x="34" y="161"/>
                    </a:cubicBezTo>
                    <a:cubicBezTo>
                      <a:pt x="34" y="162"/>
                      <a:pt x="34" y="163"/>
                      <a:pt x="35" y="164"/>
                    </a:cubicBezTo>
                    <a:cubicBezTo>
                      <a:pt x="35" y="164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2" y="166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3" y="168"/>
                      <a:pt x="32" y="168"/>
                      <a:pt x="31" y="168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0" y="168"/>
                      <a:pt x="30" y="168"/>
                      <a:pt x="30" y="169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0"/>
                      <a:pt x="32" y="172"/>
                      <a:pt x="29" y="172"/>
                    </a:cubicBezTo>
                    <a:cubicBezTo>
                      <a:pt x="29" y="172"/>
                      <a:pt x="29" y="173"/>
                      <a:pt x="29" y="173"/>
                    </a:cubicBezTo>
                    <a:cubicBezTo>
                      <a:pt x="28" y="174"/>
                      <a:pt x="26" y="173"/>
                      <a:pt x="26" y="174"/>
                    </a:cubicBezTo>
                    <a:cubicBezTo>
                      <a:pt x="26" y="174"/>
                      <a:pt x="25" y="175"/>
                      <a:pt x="26" y="175"/>
                    </a:cubicBezTo>
                    <a:cubicBezTo>
                      <a:pt x="28" y="175"/>
                      <a:pt x="29" y="174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6"/>
                      <a:pt x="29" y="176"/>
                      <a:pt x="30" y="176"/>
                    </a:cubicBezTo>
                    <a:cubicBezTo>
                      <a:pt x="31" y="177"/>
                      <a:pt x="29" y="178"/>
                      <a:pt x="31" y="179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2" y="180"/>
                      <a:pt x="34" y="179"/>
                      <a:pt x="37" y="179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8"/>
                      <a:pt x="39" y="178"/>
                      <a:pt x="40" y="178"/>
                    </a:cubicBezTo>
                    <a:cubicBezTo>
                      <a:pt x="41" y="178"/>
                      <a:pt x="41" y="178"/>
                      <a:pt x="42" y="178"/>
                    </a:cubicBezTo>
                    <a:cubicBezTo>
                      <a:pt x="41" y="178"/>
                      <a:pt x="39" y="178"/>
                      <a:pt x="38" y="177"/>
                    </a:cubicBezTo>
                    <a:cubicBezTo>
                      <a:pt x="38" y="177"/>
                      <a:pt x="37" y="177"/>
                      <a:pt x="36" y="177"/>
                    </a:cubicBezTo>
                    <a:cubicBezTo>
                      <a:pt x="36" y="177"/>
                      <a:pt x="35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6"/>
                      <a:pt x="36" y="176"/>
                      <a:pt x="35" y="176"/>
                    </a:cubicBezTo>
                    <a:cubicBezTo>
                      <a:pt x="35" y="175"/>
                      <a:pt x="36" y="175"/>
                      <a:pt x="36" y="175"/>
                    </a:cubicBezTo>
                    <a:cubicBezTo>
                      <a:pt x="38" y="175"/>
                      <a:pt x="39" y="174"/>
                      <a:pt x="40" y="174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2" y="173"/>
                      <a:pt x="44" y="172"/>
                      <a:pt x="46" y="173"/>
                    </a:cubicBezTo>
                    <a:cubicBezTo>
                      <a:pt x="47" y="173"/>
                      <a:pt x="48" y="172"/>
                      <a:pt x="48" y="173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7" y="174"/>
                      <a:pt x="48" y="174"/>
                      <a:pt x="49" y="174"/>
                    </a:cubicBezTo>
                    <a:cubicBezTo>
                      <a:pt x="49" y="173"/>
                      <a:pt x="49" y="173"/>
                      <a:pt x="50" y="173"/>
                    </a:cubicBezTo>
                    <a:cubicBezTo>
                      <a:pt x="51" y="173"/>
                      <a:pt x="51" y="173"/>
                      <a:pt x="52" y="173"/>
                    </a:cubicBezTo>
                    <a:cubicBezTo>
                      <a:pt x="52" y="173"/>
                      <a:pt x="51" y="174"/>
                      <a:pt x="52" y="174"/>
                    </a:cubicBezTo>
                    <a:cubicBezTo>
                      <a:pt x="53" y="174"/>
                      <a:pt x="52" y="173"/>
                      <a:pt x="52" y="173"/>
                    </a:cubicBezTo>
                    <a:cubicBezTo>
                      <a:pt x="53" y="173"/>
                      <a:pt x="54" y="172"/>
                      <a:pt x="56" y="172"/>
                    </a:cubicBezTo>
                    <a:cubicBezTo>
                      <a:pt x="56" y="173"/>
                      <a:pt x="55" y="173"/>
                      <a:pt x="55" y="174"/>
                    </a:cubicBezTo>
                    <a:cubicBezTo>
                      <a:pt x="56" y="174"/>
                      <a:pt x="59" y="174"/>
                      <a:pt x="61" y="174"/>
                    </a:cubicBezTo>
                    <a:cubicBezTo>
                      <a:pt x="61" y="174"/>
                      <a:pt x="60" y="175"/>
                      <a:pt x="59" y="175"/>
                    </a:cubicBezTo>
                    <a:cubicBezTo>
                      <a:pt x="57" y="175"/>
                      <a:pt x="54" y="175"/>
                      <a:pt x="52" y="175"/>
                    </a:cubicBezTo>
                    <a:cubicBezTo>
                      <a:pt x="51" y="175"/>
                      <a:pt x="52" y="175"/>
                      <a:pt x="51" y="175"/>
                    </a:cubicBezTo>
                    <a:cubicBezTo>
                      <a:pt x="51" y="176"/>
                      <a:pt x="53" y="176"/>
                      <a:pt x="54" y="176"/>
                    </a:cubicBezTo>
                    <a:cubicBezTo>
                      <a:pt x="55" y="175"/>
                      <a:pt x="56" y="175"/>
                      <a:pt x="56" y="176"/>
                    </a:cubicBezTo>
                    <a:cubicBezTo>
                      <a:pt x="57" y="176"/>
                      <a:pt x="57" y="177"/>
                      <a:pt x="56" y="177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5" y="178"/>
                      <a:pt x="54" y="178"/>
                      <a:pt x="53" y="178"/>
                    </a:cubicBezTo>
                    <a:cubicBezTo>
                      <a:pt x="52" y="178"/>
                      <a:pt x="51" y="179"/>
                      <a:pt x="50" y="179"/>
                    </a:cubicBezTo>
                    <a:cubicBezTo>
                      <a:pt x="49" y="179"/>
                      <a:pt x="49" y="179"/>
                      <a:pt x="48" y="179"/>
                    </a:cubicBezTo>
                    <a:cubicBezTo>
                      <a:pt x="47" y="179"/>
                      <a:pt x="48" y="178"/>
                      <a:pt x="49" y="178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48" y="177"/>
                      <a:pt x="47" y="177"/>
                      <a:pt x="45" y="17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5" y="177"/>
                      <a:pt x="46" y="178"/>
                    </a:cubicBezTo>
                    <a:cubicBezTo>
                      <a:pt x="45" y="178"/>
                      <a:pt x="46" y="179"/>
                      <a:pt x="45" y="179"/>
                    </a:cubicBezTo>
                    <a:cubicBezTo>
                      <a:pt x="43" y="179"/>
                      <a:pt x="41" y="178"/>
                      <a:pt x="40" y="179"/>
                    </a:cubicBezTo>
                    <a:cubicBezTo>
                      <a:pt x="41" y="179"/>
                      <a:pt x="40" y="179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2" y="181"/>
                      <a:pt x="43" y="180"/>
                    </a:cubicBezTo>
                    <a:cubicBezTo>
                      <a:pt x="45" y="180"/>
                      <a:pt x="44" y="179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7" y="180"/>
                      <a:pt x="49" y="178"/>
                      <a:pt x="50" y="180"/>
                    </a:cubicBezTo>
                    <a:cubicBezTo>
                      <a:pt x="52" y="180"/>
                      <a:pt x="54" y="178"/>
                      <a:pt x="56" y="178"/>
                    </a:cubicBezTo>
                    <a:cubicBezTo>
                      <a:pt x="58" y="178"/>
                      <a:pt x="59" y="177"/>
                      <a:pt x="61" y="177"/>
                    </a:cubicBezTo>
                    <a:cubicBezTo>
                      <a:pt x="62" y="177"/>
                      <a:pt x="60" y="178"/>
                      <a:pt x="61" y="178"/>
                    </a:cubicBezTo>
                    <a:cubicBezTo>
                      <a:pt x="60" y="179"/>
                      <a:pt x="59" y="179"/>
                      <a:pt x="59" y="180"/>
                    </a:cubicBezTo>
                    <a:cubicBezTo>
                      <a:pt x="58" y="180"/>
                      <a:pt x="56" y="180"/>
                      <a:pt x="55" y="181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4" y="182"/>
                      <a:pt x="53" y="181"/>
                      <a:pt x="52" y="182"/>
                    </a:cubicBezTo>
                    <a:cubicBezTo>
                      <a:pt x="51" y="184"/>
                      <a:pt x="44" y="182"/>
                      <a:pt x="46" y="184"/>
                    </a:cubicBezTo>
                    <a:cubicBezTo>
                      <a:pt x="46" y="185"/>
                      <a:pt x="45" y="185"/>
                      <a:pt x="45" y="185"/>
                    </a:cubicBezTo>
                    <a:cubicBezTo>
                      <a:pt x="46" y="186"/>
                      <a:pt x="47" y="186"/>
                      <a:pt x="48" y="185"/>
                    </a:cubicBezTo>
                    <a:cubicBezTo>
                      <a:pt x="49" y="184"/>
                      <a:pt x="54" y="184"/>
                      <a:pt x="54" y="182"/>
                    </a:cubicBezTo>
                    <a:cubicBezTo>
                      <a:pt x="55" y="182"/>
                      <a:pt x="55" y="182"/>
                      <a:pt x="56" y="182"/>
                    </a:cubicBezTo>
                    <a:cubicBezTo>
                      <a:pt x="57" y="182"/>
                      <a:pt x="57" y="182"/>
                      <a:pt x="57" y="182"/>
                    </a:cubicBezTo>
                    <a:cubicBezTo>
                      <a:pt x="58" y="182"/>
                      <a:pt x="59" y="182"/>
                      <a:pt x="60" y="181"/>
                    </a:cubicBezTo>
                    <a:cubicBezTo>
                      <a:pt x="60" y="182"/>
                      <a:pt x="60" y="182"/>
                      <a:pt x="60" y="182"/>
                    </a:cubicBezTo>
                    <a:cubicBezTo>
                      <a:pt x="61" y="182"/>
                      <a:pt x="63" y="181"/>
                      <a:pt x="63" y="182"/>
                    </a:cubicBezTo>
                    <a:cubicBezTo>
                      <a:pt x="62" y="183"/>
                      <a:pt x="59" y="183"/>
                      <a:pt x="58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5" y="183"/>
                      <a:pt x="56" y="185"/>
                      <a:pt x="54" y="185"/>
                    </a:cubicBezTo>
                    <a:cubicBezTo>
                      <a:pt x="53" y="185"/>
                      <a:pt x="53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184"/>
                      <a:pt x="51" y="185"/>
                      <a:pt x="51" y="185"/>
                    </a:cubicBezTo>
                    <a:cubicBezTo>
                      <a:pt x="51" y="186"/>
                      <a:pt x="51" y="186"/>
                      <a:pt x="50" y="186"/>
                    </a:cubicBezTo>
                    <a:cubicBezTo>
                      <a:pt x="49" y="187"/>
                      <a:pt x="48" y="187"/>
                      <a:pt x="47" y="186"/>
                    </a:cubicBezTo>
                    <a:cubicBezTo>
                      <a:pt x="47" y="186"/>
                      <a:pt x="45" y="187"/>
                      <a:pt x="46" y="187"/>
                    </a:cubicBezTo>
                    <a:cubicBezTo>
                      <a:pt x="47" y="188"/>
                      <a:pt x="48" y="186"/>
                      <a:pt x="49" y="187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7" y="188"/>
                      <a:pt x="46" y="189"/>
                      <a:pt x="45" y="189"/>
                    </a:cubicBezTo>
                    <a:cubicBezTo>
                      <a:pt x="45" y="190"/>
                      <a:pt x="47" y="190"/>
                      <a:pt x="46" y="191"/>
                    </a:cubicBezTo>
                    <a:cubicBezTo>
                      <a:pt x="47" y="191"/>
                      <a:pt x="48" y="190"/>
                      <a:pt x="49" y="191"/>
                    </a:cubicBezTo>
                    <a:cubicBezTo>
                      <a:pt x="50" y="191"/>
                      <a:pt x="51" y="191"/>
                      <a:pt x="51" y="192"/>
                    </a:cubicBezTo>
                    <a:cubicBezTo>
                      <a:pt x="52" y="192"/>
                      <a:pt x="50" y="193"/>
                      <a:pt x="52" y="193"/>
                    </a:cubicBezTo>
                    <a:cubicBezTo>
                      <a:pt x="52" y="193"/>
                      <a:pt x="53" y="193"/>
                      <a:pt x="54" y="193"/>
                    </a:cubicBezTo>
                    <a:cubicBezTo>
                      <a:pt x="54" y="193"/>
                      <a:pt x="55" y="193"/>
                      <a:pt x="55" y="193"/>
                    </a:cubicBezTo>
                    <a:cubicBezTo>
                      <a:pt x="57" y="193"/>
                      <a:pt x="58" y="192"/>
                      <a:pt x="58" y="192"/>
                    </a:cubicBezTo>
                    <a:cubicBezTo>
                      <a:pt x="58" y="191"/>
                      <a:pt x="59" y="191"/>
                      <a:pt x="60" y="191"/>
                    </a:cubicBezTo>
                    <a:cubicBezTo>
                      <a:pt x="60" y="191"/>
                      <a:pt x="61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8" y="192"/>
                      <a:pt x="57" y="194"/>
                      <a:pt x="56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8" y="195"/>
                      <a:pt x="58" y="194"/>
                      <a:pt x="58" y="194"/>
                    </a:cubicBezTo>
                    <a:cubicBezTo>
                      <a:pt x="58" y="193"/>
                      <a:pt x="58" y="193"/>
                      <a:pt x="59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1" y="193"/>
                      <a:pt x="59" y="193"/>
                      <a:pt x="60" y="194"/>
                    </a:cubicBezTo>
                    <a:cubicBezTo>
                      <a:pt x="59" y="194"/>
                      <a:pt x="59" y="194"/>
                      <a:pt x="59" y="194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1" y="195"/>
                      <a:pt x="63" y="195"/>
                      <a:pt x="63" y="194"/>
                    </a:cubicBezTo>
                    <a:cubicBezTo>
                      <a:pt x="63" y="194"/>
                      <a:pt x="63" y="193"/>
                      <a:pt x="64" y="193"/>
                    </a:cubicBezTo>
                    <a:cubicBezTo>
                      <a:pt x="65" y="193"/>
                      <a:pt x="66" y="193"/>
                      <a:pt x="67" y="193"/>
                    </a:cubicBezTo>
                    <a:cubicBezTo>
                      <a:pt x="69" y="192"/>
                      <a:pt x="68" y="191"/>
                      <a:pt x="70" y="191"/>
                    </a:cubicBezTo>
                    <a:cubicBezTo>
                      <a:pt x="71" y="192"/>
                      <a:pt x="68" y="193"/>
                      <a:pt x="69" y="194"/>
                    </a:cubicBezTo>
                    <a:cubicBezTo>
                      <a:pt x="69" y="194"/>
                      <a:pt x="68" y="194"/>
                      <a:pt x="68" y="194"/>
                    </a:cubicBezTo>
                    <a:cubicBezTo>
                      <a:pt x="68" y="194"/>
                      <a:pt x="67" y="194"/>
                      <a:pt x="67" y="194"/>
                    </a:cubicBezTo>
                    <a:cubicBezTo>
                      <a:pt x="65" y="194"/>
                      <a:pt x="66" y="195"/>
                      <a:pt x="64" y="196"/>
                    </a:cubicBezTo>
                    <a:cubicBezTo>
                      <a:pt x="65" y="196"/>
                      <a:pt x="65" y="197"/>
                      <a:pt x="66" y="197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69" y="197"/>
                      <a:pt x="69" y="198"/>
                      <a:pt x="69" y="198"/>
                    </a:cubicBezTo>
                    <a:cubicBezTo>
                      <a:pt x="70" y="198"/>
                      <a:pt x="70" y="199"/>
                      <a:pt x="71" y="199"/>
                    </a:cubicBezTo>
                    <a:cubicBezTo>
                      <a:pt x="70" y="200"/>
                      <a:pt x="70" y="201"/>
                      <a:pt x="72" y="201"/>
                    </a:cubicBezTo>
                    <a:cubicBezTo>
                      <a:pt x="73" y="200"/>
                      <a:pt x="74" y="201"/>
                      <a:pt x="75" y="200"/>
                    </a:cubicBezTo>
                    <a:cubicBezTo>
                      <a:pt x="76" y="200"/>
                      <a:pt x="77" y="201"/>
                      <a:pt x="79" y="200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80" y="201"/>
                      <a:pt x="78" y="202"/>
                      <a:pt x="80" y="202"/>
                    </a:cubicBezTo>
                    <a:cubicBezTo>
                      <a:pt x="81" y="202"/>
                      <a:pt x="81" y="202"/>
                      <a:pt x="82" y="202"/>
                    </a:cubicBezTo>
                    <a:cubicBezTo>
                      <a:pt x="80" y="201"/>
                      <a:pt x="81" y="200"/>
                      <a:pt x="81" y="199"/>
                    </a:cubicBezTo>
                    <a:cubicBezTo>
                      <a:pt x="81" y="198"/>
                      <a:pt x="82" y="198"/>
                      <a:pt x="83" y="198"/>
                    </a:cubicBezTo>
                    <a:cubicBezTo>
                      <a:pt x="84" y="199"/>
                      <a:pt x="82" y="200"/>
                      <a:pt x="84" y="201"/>
                    </a:cubicBezTo>
                    <a:cubicBezTo>
                      <a:pt x="84" y="201"/>
                      <a:pt x="84" y="202"/>
                      <a:pt x="85" y="202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2"/>
                      <a:pt x="88" y="202"/>
                      <a:pt x="88" y="202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8" y="203"/>
                      <a:pt x="87" y="203"/>
                      <a:pt x="87" y="203"/>
                    </a:cubicBezTo>
                    <a:cubicBezTo>
                      <a:pt x="87" y="203"/>
                      <a:pt x="87" y="204"/>
                      <a:pt x="88" y="204"/>
                    </a:cubicBezTo>
                    <a:cubicBezTo>
                      <a:pt x="89" y="203"/>
                      <a:pt x="90" y="204"/>
                      <a:pt x="91" y="203"/>
                    </a:cubicBezTo>
                    <a:cubicBezTo>
                      <a:pt x="92" y="203"/>
                      <a:pt x="90" y="204"/>
                      <a:pt x="91" y="204"/>
                    </a:cubicBezTo>
                    <a:cubicBezTo>
                      <a:pt x="91" y="203"/>
                      <a:pt x="91" y="203"/>
                      <a:pt x="92" y="203"/>
                    </a:cubicBezTo>
                    <a:cubicBezTo>
                      <a:pt x="92" y="204"/>
                      <a:pt x="95" y="203"/>
                      <a:pt x="96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100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101" y="204"/>
                      <a:pt x="102" y="205"/>
                    </a:cubicBezTo>
                    <a:cubicBezTo>
                      <a:pt x="103" y="205"/>
                      <a:pt x="105" y="205"/>
                      <a:pt x="106" y="205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6" y="205"/>
                      <a:pt x="107" y="205"/>
                      <a:pt x="108" y="205"/>
                    </a:cubicBezTo>
                    <a:cubicBezTo>
                      <a:pt x="109" y="205"/>
                      <a:pt x="110" y="206"/>
                      <a:pt x="111" y="205"/>
                    </a:cubicBezTo>
                    <a:cubicBezTo>
                      <a:pt x="111" y="205"/>
                      <a:pt x="112" y="205"/>
                      <a:pt x="112" y="205"/>
                    </a:cubicBezTo>
                    <a:cubicBezTo>
                      <a:pt x="114" y="205"/>
                      <a:pt x="116" y="206"/>
                      <a:pt x="118" y="206"/>
                    </a:cubicBezTo>
                    <a:cubicBezTo>
                      <a:pt x="118" y="206"/>
                      <a:pt x="117" y="206"/>
                      <a:pt x="116" y="206"/>
                    </a:cubicBezTo>
                    <a:cubicBezTo>
                      <a:pt x="117" y="206"/>
                      <a:pt x="119" y="207"/>
                      <a:pt x="120" y="207"/>
                    </a:cubicBezTo>
                    <a:cubicBezTo>
                      <a:pt x="122" y="207"/>
                      <a:pt x="124" y="206"/>
                      <a:pt x="124" y="207"/>
                    </a:cubicBezTo>
                    <a:cubicBezTo>
                      <a:pt x="125" y="207"/>
                      <a:pt x="125" y="207"/>
                      <a:pt x="126" y="207"/>
                    </a:cubicBezTo>
                    <a:cubicBezTo>
                      <a:pt x="128" y="207"/>
                      <a:pt x="126" y="208"/>
                      <a:pt x="127" y="209"/>
                    </a:cubicBezTo>
                    <a:cubicBezTo>
                      <a:pt x="128" y="208"/>
                      <a:pt x="128" y="208"/>
                      <a:pt x="129" y="207"/>
                    </a:cubicBezTo>
                    <a:cubicBezTo>
                      <a:pt x="130" y="207"/>
                      <a:pt x="130" y="207"/>
                      <a:pt x="130" y="208"/>
                    </a:cubicBezTo>
                    <a:cubicBezTo>
                      <a:pt x="130" y="208"/>
                      <a:pt x="129" y="208"/>
                      <a:pt x="130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8"/>
                      <a:pt x="133" y="207"/>
                      <a:pt x="136" y="207"/>
                    </a:cubicBezTo>
                    <a:cubicBezTo>
                      <a:pt x="137" y="208"/>
                      <a:pt x="135" y="209"/>
                      <a:pt x="134" y="210"/>
                    </a:cubicBezTo>
                    <a:cubicBezTo>
                      <a:pt x="134" y="211"/>
                      <a:pt x="136" y="211"/>
                      <a:pt x="136" y="212"/>
                    </a:cubicBezTo>
                    <a:cubicBezTo>
                      <a:pt x="138" y="211"/>
                      <a:pt x="138" y="211"/>
                      <a:pt x="139" y="211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0" y="212"/>
                      <a:pt x="141" y="212"/>
                      <a:pt x="142" y="213"/>
                    </a:cubicBezTo>
                    <a:cubicBezTo>
                      <a:pt x="143" y="213"/>
                      <a:pt x="144" y="212"/>
                      <a:pt x="145" y="212"/>
                    </a:cubicBezTo>
                    <a:cubicBezTo>
                      <a:pt x="145" y="212"/>
                      <a:pt x="145" y="213"/>
                      <a:pt x="147" y="213"/>
                    </a:cubicBezTo>
                    <a:cubicBezTo>
                      <a:pt x="147" y="212"/>
                      <a:pt x="148" y="212"/>
                      <a:pt x="147" y="211"/>
                    </a:cubicBezTo>
                    <a:cubicBezTo>
                      <a:pt x="148" y="211"/>
                      <a:pt x="148" y="210"/>
                      <a:pt x="150" y="210"/>
                    </a:cubicBezTo>
                    <a:cubicBezTo>
                      <a:pt x="151" y="210"/>
                      <a:pt x="149" y="211"/>
                      <a:pt x="150" y="211"/>
                    </a:cubicBezTo>
                    <a:cubicBezTo>
                      <a:pt x="148" y="212"/>
                      <a:pt x="151" y="213"/>
                      <a:pt x="150" y="213"/>
                    </a:cubicBezTo>
                    <a:cubicBezTo>
                      <a:pt x="151" y="214"/>
                      <a:pt x="151" y="214"/>
                      <a:pt x="152" y="214"/>
                    </a:cubicBezTo>
                    <a:cubicBezTo>
                      <a:pt x="153" y="214"/>
                      <a:pt x="152" y="213"/>
                      <a:pt x="154" y="213"/>
                    </a:cubicBezTo>
                    <a:cubicBezTo>
                      <a:pt x="154" y="213"/>
                      <a:pt x="153" y="213"/>
                      <a:pt x="154" y="214"/>
                    </a:cubicBezTo>
                    <a:cubicBezTo>
                      <a:pt x="154" y="213"/>
                      <a:pt x="154" y="213"/>
                      <a:pt x="154" y="213"/>
                    </a:cubicBezTo>
                    <a:cubicBezTo>
                      <a:pt x="153" y="213"/>
                      <a:pt x="154" y="212"/>
                      <a:pt x="154" y="211"/>
                    </a:cubicBezTo>
                    <a:cubicBezTo>
                      <a:pt x="154" y="211"/>
                      <a:pt x="155" y="211"/>
                      <a:pt x="155" y="211"/>
                    </a:cubicBezTo>
                    <a:cubicBezTo>
                      <a:pt x="157" y="211"/>
                      <a:pt x="155" y="212"/>
                      <a:pt x="156" y="212"/>
                    </a:cubicBezTo>
                    <a:cubicBezTo>
                      <a:pt x="155" y="211"/>
                      <a:pt x="159" y="210"/>
                      <a:pt x="157" y="209"/>
                    </a:cubicBezTo>
                    <a:cubicBezTo>
                      <a:pt x="158" y="208"/>
                      <a:pt x="157" y="207"/>
                      <a:pt x="159" y="206"/>
                    </a:cubicBezTo>
                    <a:cubicBezTo>
                      <a:pt x="159" y="207"/>
                      <a:pt x="158" y="208"/>
                      <a:pt x="160" y="208"/>
                    </a:cubicBezTo>
                    <a:cubicBezTo>
                      <a:pt x="161" y="209"/>
                      <a:pt x="163" y="208"/>
                      <a:pt x="163" y="209"/>
                    </a:cubicBezTo>
                    <a:cubicBezTo>
                      <a:pt x="164" y="210"/>
                      <a:pt x="164" y="211"/>
                      <a:pt x="163" y="211"/>
                    </a:cubicBezTo>
                    <a:cubicBezTo>
                      <a:pt x="165" y="212"/>
                      <a:pt x="165" y="213"/>
                      <a:pt x="165" y="214"/>
                    </a:cubicBezTo>
                    <a:cubicBezTo>
                      <a:pt x="165" y="214"/>
                      <a:pt x="166" y="214"/>
                      <a:pt x="166" y="214"/>
                    </a:cubicBezTo>
                    <a:cubicBezTo>
                      <a:pt x="167" y="214"/>
                      <a:pt x="168" y="214"/>
                      <a:pt x="168" y="213"/>
                    </a:cubicBezTo>
                    <a:cubicBezTo>
                      <a:pt x="168" y="213"/>
                      <a:pt x="166" y="212"/>
                      <a:pt x="168" y="212"/>
                    </a:cubicBezTo>
                    <a:cubicBezTo>
                      <a:pt x="168" y="211"/>
                      <a:pt x="168" y="211"/>
                      <a:pt x="168" y="210"/>
                    </a:cubicBezTo>
                    <a:cubicBezTo>
                      <a:pt x="169" y="210"/>
                      <a:pt x="169" y="210"/>
                      <a:pt x="168" y="209"/>
                    </a:cubicBezTo>
                    <a:cubicBezTo>
                      <a:pt x="167" y="209"/>
                      <a:pt x="168" y="209"/>
                      <a:pt x="168" y="208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8" y="207"/>
                      <a:pt x="167" y="207"/>
                      <a:pt x="168" y="206"/>
                    </a:cubicBezTo>
                    <a:cubicBezTo>
                      <a:pt x="170" y="207"/>
                      <a:pt x="169" y="208"/>
                      <a:pt x="171" y="209"/>
                    </a:cubicBezTo>
                    <a:cubicBezTo>
                      <a:pt x="171" y="209"/>
                      <a:pt x="172" y="210"/>
                      <a:pt x="170" y="210"/>
                    </a:cubicBezTo>
                    <a:cubicBezTo>
                      <a:pt x="170" y="210"/>
                      <a:pt x="168" y="211"/>
                      <a:pt x="169" y="212"/>
                    </a:cubicBezTo>
                    <a:cubicBezTo>
                      <a:pt x="170" y="212"/>
                      <a:pt x="170" y="214"/>
                      <a:pt x="171" y="215"/>
                    </a:cubicBezTo>
                    <a:cubicBezTo>
                      <a:pt x="173" y="215"/>
                      <a:pt x="172" y="214"/>
                      <a:pt x="172" y="214"/>
                    </a:cubicBezTo>
                    <a:cubicBezTo>
                      <a:pt x="173" y="213"/>
                      <a:pt x="172" y="212"/>
                      <a:pt x="173" y="212"/>
                    </a:cubicBezTo>
                    <a:cubicBezTo>
                      <a:pt x="174" y="212"/>
                      <a:pt x="174" y="211"/>
                      <a:pt x="175" y="211"/>
                    </a:cubicBezTo>
                    <a:cubicBezTo>
                      <a:pt x="176" y="213"/>
                      <a:pt x="179" y="213"/>
                      <a:pt x="181" y="214"/>
                    </a:cubicBezTo>
                    <a:cubicBezTo>
                      <a:pt x="183" y="214"/>
                      <a:pt x="183" y="213"/>
                      <a:pt x="185" y="213"/>
                    </a:cubicBezTo>
                    <a:cubicBezTo>
                      <a:pt x="186" y="214"/>
                      <a:pt x="187" y="213"/>
                      <a:pt x="188" y="213"/>
                    </a:cubicBezTo>
                    <a:cubicBezTo>
                      <a:pt x="189" y="213"/>
                      <a:pt x="188" y="212"/>
                      <a:pt x="189" y="212"/>
                    </a:cubicBezTo>
                    <a:cubicBezTo>
                      <a:pt x="190" y="212"/>
                      <a:pt x="192" y="213"/>
                      <a:pt x="193" y="213"/>
                    </a:cubicBezTo>
                    <a:cubicBezTo>
                      <a:pt x="195" y="214"/>
                      <a:pt x="199" y="212"/>
                      <a:pt x="201" y="213"/>
                    </a:cubicBezTo>
                    <a:cubicBezTo>
                      <a:pt x="203" y="213"/>
                      <a:pt x="206" y="213"/>
                      <a:pt x="208" y="213"/>
                    </a:cubicBezTo>
                    <a:cubicBezTo>
                      <a:pt x="209" y="214"/>
                      <a:pt x="209" y="214"/>
                      <a:pt x="211" y="214"/>
                    </a:cubicBezTo>
                    <a:cubicBezTo>
                      <a:pt x="212" y="214"/>
                      <a:pt x="212" y="214"/>
                      <a:pt x="213" y="214"/>
                    </a:cubicBezTo>
                    <a:cubicBezTo>
                      <a:pt x="215" y="214"/>
                      <a:pt x="217" y="214"/>
                      <a:pt x="220" y="214"/>
                    </a:cubicBezTo>
                    <a:cubicBezTo>
                      <a:pt x="222" y="214"/>
                      <a:pt x="224" y="214"/>
                      <a:pt x="226" y="214"/>
                    </a:cubicBezTo>
                    <a:cubicBezTo>
                      <a:pt x="227" y="213"/>
                      <a:pt x="227" y="213"/>
                      <a:pt x="229" y="212"/>
                    </a:cubicBezTo>
                    <a:cubicBezTo>
                      <a:pt x="232" y="213"/>
                      <a:pt x="237" y="213"/>
                      <a:pt x="239" y="212"/>
                    </a:cubicBezTo>
                    <a:cubicBezTo>
                      <a:pt x="240" y="212"/>
                      <a:pt x="241" y="212"/>
                      <a:pt x="242" y="212"/>
                    </a:cubicBezTo>
                    <a:cubicBezTo>
                      <a:pt x="242" y="211"/>
                      <a:pt x="245" y="212"/>
                      <a:pt x="247" y="211"/>
                    </a:cubicBezTo>
                    <a:cubicBezTo>
                      <a:pt x="247" y="211"/>
                      <a:pt x="248" y="210"/>
                      <a:pt x="249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2" y="210"/>
                      <a:pt x="252" y="209"/>
                      <a:pt x="254" y="209"/>
                    </a:cubicBezTo>
                    <a:cubicBezTo>
                      <a:pt x="255" y="209"/>
                      <a:pt x="257" y="209"/>
                      <a:pt x="258" y="208"/>
                    </a:cubicBezTo>
                    <a:cubicBezTo>
                      <a:pt x="257" y="208"/>
                      <a:pt x="257" y="207"/>
                      <a:pt x="257" y="207"/>
                    </a:cubicBezTo>
                    <a:cubicBezTo>
                      <a:pt x="259" y="206"/>
                      <a:pt x="261" y="206"/>
                      <a:pt x="263" y="205"/>
                    </a:cubicBezTo>
                    <a:cubicBezTo>
                      <a:pt x="264" y="206"/>
                      <a:pt x="264" y="205"/>
                      <a:pt x="265" y="205"/>
                    </a:cubicBezTo>
                    <a:cubicBezTo>
                      <a:pt x="269" y="204"/>
                      <a:pt x="268" y="202"/>
                      <a:pt x="272" y="203"/>
                    </a:cubicBezTo>
                    <a:cubicBezTo>
                      <a:pt x="274" y="202"/>
                      <a:pt x="274" y="201"/>
                      <a:pt x="277" y="201"/>
                    </a:cubicBezTo>
                    <a:cubicBezTo>
                      <a:pt x="278" y="200"/>
                      <a:pt x="280" y="200"/>
                      <a:pt x="281" y="200"/>
                    </a:cubicBezTo>
                    <a:cubicBezTo>
                      <a:pt x="282" y="201"/>
                      <a:pt x="283" y="201"/>
                      <a:pt x="283" y="201"/>
                    </a:cubicBezTo>
                    <a:cubicBezTo>
                      <a:pt x="285" y="202"/>
                      <a:pt x="290" y="200"/>
                      <a:pt x="290" y="202"/>
                    </a:cubicBezTo>
                    <a:cubicBezTo>
                      <a:pt x="291" y="202"/>
                      <a:pt x="291" y="202"/>
                      <a:pt x="292" y="202"/>
                    </a:cubicBezTo>
                    <a:cubicBezTo>
                      <a:pt x="293" y="201"/>
                      <a:pt x="295" y="202"/>
                      <a:pt x="296" y="201"/>
                    </a:cubicBezTo>
                    <a:cubicBezTo>
                      <a:pt x="298" y="202"/>
                      <a:pt x="299" y="200"/>
                      <a:pt x="300" y="201"/>
                    </a:cubicBezTo>
                    <a:cubicBezTo>
                      <a:pt x="302" y="201"/>
                      <a:pt x="304" y="200"/>
                      <a:pt x="304" y="201"/>
                    </a:cubicBezTo>
                    <a:cubicBezTo>
                      <a:pt x="304" y="201"/>
                      <a:pt x="305" y="201"/>
                      <a:pt x="305" y="201"/>
                    </a:cubicBezTo>
                    <a:cubicBezTo>
                      <a:pt x="306" y="201"/>
                      <a:pt x="306" y="201"/>
                      <a:pt x="307" y="201"/>
                    </a:cubicBezTo>
                    <a:cubicBezTo>
                      <a:pt x="308" y="201"/>
                      <a:pt x="309" y="201"/>
                      <a:pt x="310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310" y="201"/>
                      <a:pt x="310" y="200"/>
                      <a:pt x="311" y="200"/>
                    </a:cubicBezTo>
                    <a:cubicBezTo>
                      <a:pt x="312" y="200"/>
                      <a:pt x="312" y="201"/>
                      <a:pt x="312" y="201"/>
                    </a:cubicBezTo>
                    <a:cubicBezTo>
                      <a:pt x="313" y="201"/>
                      <a:pt x="313" y="200"/>
                      <a:pt x="314" y="200"/>
                    </a:cubicBezTo>
                    <a:cubicBezTo>
                      <a:pt x="317" y="201"/>
                      <a:pt x="318" y="198"/>
                      <a:pt x="321" y="199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3" y="199"/>
                      <a:pt x="322" y="198"/>
                      <a:pt x="324" y="198"/>
                    </a:cubicBezTo>
                    <a:cubicBezTo>
                      <a:pt x="325" y="198"/>
                      <a:pt x="324" y="199"/>
                      <a:pt x="326" y="199"/>
                    </a:cubicBezTo>
                    <a:cubicBezTo>
                      <a:pt x="326" y="199"/>
                      <a:pt x="325" y="199"/>
                      <a:pt x="326" y="199"/>
                    </a:cubicBezTo>
                    <a:cubicBezTo>
                      <a:pt x="327" y="199"/>
                      <a:pt x="328" y="199"/>
                      <a:pt x="329" y="199"/>
                    </a:cubicBezTo>
                    <a:cubicBezTo>
                      <a:pt x="329" y="199"/>
                      <a:pt x="329" y="199"/>
                      <a:pt x="329" y="198"/>
                    </a:cubicBezTo>
                    <a:cubicBezTo>
                      <a:pt x="328" y="198"/>
                      <a:pt x="326" y="197"/>
                      <a:pt x="328" y="197"/>
                    </a:cubicBezTo>
                    <a:cubicBezTo>
                      <a:pt x="328" y="197"/>
                      <a:pt x="329" y="197"/>
                      <a:pt x="329" y="197"/>
                    </a:cubicBezTo>
                    <a:cubicBezTo>
                      <a:pt x="330" y="197"/>
                      <a:pt x="330" y="198"/>
                      <a:pt x="331" y="198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2" y="197"/>
                      <a:pt x="333" y="198"/>
                      <a:pt x="333" y="197"/>
                    </a:cubicBezTo>
                    <a:cubicBezTo>
                      <a:pt x="333" y="197"/>
                      <a:pt x="334" y="196"/>
                      <a:pt x="333" y="195"/>
                    </a:cubicBezTo>
                    <a:cubicBezTo>
                      <a:pt x="335" y="195"/>
                      <a:pt x="336" y="196"/>
                      <a:pt x="337" y="196"/>
                    </a:cubicBezTo>
                    <a:cubicBezTo>
                      <a:pt x="339" y="196"/>
                      <a:pt x="340" y="196"/>
                      <a:pt x="340" y="195"/>
                    </a:cubicBezTo>
                    <a:cubicBezTo>
                      <a:pt x="341" y="195"/>
                      <a:pt x="342" y="194"/>
                      <a:pt x="343" y="194"/>
                    </a:cubicBezTo>
                    <a:cubicBezTo>
                      <a:pt x="344" y="194"/>
                      <a:pt x="344" y="193"/>
                      <a:pt x="344" y="193"/>
                    </a:cubicBezTo>
                    <a:cubicBezTo>
                      <a:pt x="342" y="192"/>
                      <a:pt x="343" y="190"/>
                      <a:pt x="344" y="189"/>
                    </a:cubicBezTo>
                    <a:cubicBezTo>
                      <a:pt x="343" y="189"/>
                      <a:pt x="343" y="188"/>
                      <a:pt x="344" y="188"/>
                    </a:cubicBezTo>
                    <a:cubicBezTo>
                      <a:pt x="345" y="188"/>
                      <a:pt x="347" y="189"/>
                      <a:pt x="349" y="188"/>
                    </a:cubicBezTo>
                    <a:cubicBezTo>
                      <a:pt x="349" y="188"/>
                      <a:pt x="350" y="188"/>
                      <a:pt x="351" y="188"/>
                    </a:cubicBezTo>
                    <a:cubicBezTo>
                      <a:pt x="353" y="189"/>
                      <a:pt x="349" y="190"/>
                      <a:pt x="351" y="190"/>
                    </a:cubicBezTo>
                    <a:cubicBezTo>
                      <a:pt x="352" y="190"/>
                      <a:pt x="354" y="190"/>
                      <a:pt x="355" y="189"/>
                    </a:cubicBezTo>
                    <a:cubicBezTo>
                      <a:pt x="356" y="189"/>
                      <a:pt x="357" y="190"/>
                      <a:pt x="357" y="190"/>
                    </a:cubicBezTo>
                    <a:cubicBezTo>
                      <a:pt x="357" y="191"/>
                      <a:pt x="354" y="191"/>
                      <a:pt x="355" y="192"/>
                    </a:cubicBezTo>
                    <a:cubicBezTo>
                      <a:pt x="357" y="192"/>
                      <a:pt x="358" y="192"/>
                      <a:pt x="359" y="192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1" y="191"/>
                      <a:pt x="362" y="191"/>
                      <a:pt x="362" y="192"/>
                    </a:cubicBezTo>
                    <a:cubicBezTo>
                      <a:pt x="361" y="192"/>
                      <a:pt x="360" y="193"/>
                      <a:pt x="359" y="193"/>
                    </a:cubicBezTo>
                    <a:cubicBezTo>
                      <a:pt x="358" y="193"/>
                      <a:pt x="357" y="192"/>
                      <a:pt x="357" y="193"/>
                    </a:cubicBezTo>
                    <a:cubicBezTo>
                      <a:pt x="356" y="193"/>
                      <a:pt x="356" y="193"/>
                      <a:pt x="357" y="194"/>
                    </a:cubicBezTo>
                    <a:cubicBezTo>
                      <a:pt x="358" y="194"/>
                      <a:pt x="358" y="193"/>
                      <a:pt x="359" y="193"/>
                    </a:cubicBezTo>
                    <a:cubicBezTo>
                      <a:pt x="360" y="194"/>
                      <a:pt x="363" y="194"/>
                      <a:pt x="362" y="195"/>
                    </a:cubicBezTo>
                    <a:cubicBezTo>
                      <a:pt x="362" y="195"/>
                      <a:pt x="364" y="195"/>
                      <a:pt x="363" y="195"/>
                    </a:cubicBezTo>
                    <a:cubicBezTo>
                      <a:pt x="363" y="195"/>
                      <a:pt x="363" y="194"/>
                      <a:pt x="362" y="194"/>
                    </a:cubicBezTo>
                    <a:cubicBezTo>
                      <a:pt x="363" y="194"/>
                      <a:pt x="364" y="193"/>
                      <a:pt x="365" y="193"/>
                    </a:cubicBezTo>
                    <a:cubicBezTo>
                      <a:pt x="365" y="193"/>
                      <a:pt x="366" y="193"/>
                      <a:pt x="366" y="194"/>
                    </a:cubicBezTo>
                    <a:cubicBezTo>
                      <a:pt x="366" y="194"/>
                      <a:pt x="364" y="195"/>
                      <a:pt x="365" y="195"/>
                    </a:cubicBezTo>
                    <a:cubicBezTo>
                      <a:pt x="367" y="196"/>
                      <a:pt x="367" y="196"/>
                      <a:pt x="368" y="197"/>
                    </a:cubicBezTo>
                    <a:cubicBezTo>
                      <a:pt x="369" y="197"/>
                      <a:pt x="368" y="196"/>
                      <a:pt x="368" y="196"/>
                    </a:cubicBezTo>
                    <a:cubicBezTo>
                      <a:pt x="367" y="196"/>
                      <a:pt x="367" y="196"/>
                      <a:pt x="367" y="196"/>
                    </a:cubicBezTo>
                    <a:cubicBezTo>
                      <a:pt x="368" y="195"/>
                      <a:pt x="369" y="195"/>
                      <a:pt x="370" y="195"/>
                    </a:cubicBezTo>
                    <a:cubicBezTo>
                      <a:pt x="371" y="196"/>
                      <a:pt x="369" y="197"/>
                      <a:pt x="371" y="197"/>
                    </a:cubicBezTo>
                    <a:cubicBezTo>
                      <a:pt x="370" y="198"/>
                      <a:pt x="372" y="198"/>
                      <a:pt x="373" y="199"/>
                    </a:cubicBezTo>
                    <a:cubicBezTo>
                      <a:pt x="375" y="198"/>
                      <a:pt x="376" y="199"/>
                      <a:pt x="378" y="199"/>
                    </a:cubicBezTo>
                    <a:cubicBezTo>
                      <a:pt x="378" y="199"/>
                      <a:pt x="378" y="199"/>
                      <a:pt x="379" y="199"/>
                    </a:cubicBezTo>
                    <a:cubicBezTo>
                      <a:pt x="380" y="199"/>
                      <a:pt x="380" y="200"/>
                      <a:pt x="380" y="200"/>
                    </a:cubicBezTo>
                    <a:cubicBezTo>
                      <a:pt x="382" y="201"/>
                      <a:pt x="385" y="199"/>
                      <a:pt x="387" y="201"/>
                    </a:cubicBezTo>
                    <a:cubicBezTo>
                      <a:pt x="388" y="201"/>
                      <a:pt x="388" y="200"/>
                      <a:pt x="389" y="200"/>
                    </a:cubicBezTo>
                    <a:cubicBezTo>
                      <a:pt x="391" y="200"/>
                      <a:pt x="393" y="201"/>
                      <a:pt x="394" y="200"/>
                    </a:cubicBezTo>
                    <a:cubicBezTo>
                      <a:pt x="394" y="199"/>
                      <a:pt x="394" y="199"/>
                      <a:pt x="395" y="199"/>
                    </a:cubicBezTo>
                    <a:cubicBezTo>
                      <a:pt x="397" y="199"/>
                      <a:pt x="398" y="198"/>
                      <a:pt x="399" y="198"/>
                    </a:cubicBezTo>
                    <a:cubicBezTo>
                      <a:pt x="400" y="198"/>
                      <a:pt x="400" y="197"/>
                      <a:pt x="401" y="197"/>
                    </a:cubicBezTo>
                    <a:cubicBezTo>
                      <a:pt x="403" y="197"/>
                      <a:pt x="403" y="197"/>
                      <a:pt x="404" y="196"/>
                    </a:cubicBezTo>
                    <a:cubicBezTo>
                      <a:pt x="405" y="195"/>
                      <a:pt x="409" y="196"/>
                      <a:pt x="410" y="194"/>
                    </a:cubicBezTo>
                    <a:cubicBezTo>
                      <a:pt x="411" y="194"/>
                      <a:pt x="412" y="195"/>
                      <a:pt x="413" y="194"/>
                    </a:cubicBezTo>
                    <a:cubicBezTo>
                      <a:pt x="413" y="193"/>
                      <a:pt x="415" y="193"/>
                      <a:pt x="415" y="192"/>
                    </a:cubicBezTo>
                    <a:cubicBezTo>
                      <a:pt x="417" y="191"/>
                      <a:pt x="419" y="191"/>
                      <a:pt x="421" y="191"/>
                    </a:cubicBezTo>
                    <a:cubicBezTo>
                      <a:pt x="424" y="190"/>
                      <a:pt x="425" y="188"/>
                      <a:pt x="428" y="188"/>
                    </a:cubicBezTo>
                    <a:cubicBezTo>
                      <a:pt x="428" y="187"/>
                      <a:pt x="431" y="187"/>
                      <a:pt x="431" y="186"/>
                    </a:cubicBezTo>
                    <a:cubicBezTo>
                      <a:pt x="432" y="185"/>
                      <a:pt x="432" y="184"/>
                      <a:pt x="433" y="184"/>
                    </a:cubicBezTo>
                    <a:cubicBezTo>
                      <a:pt x="434" y="182"/>
                      <a:pt x="434" y="179"/>
                      <a:pt x="436" y="177"/>
                    </a:cubicBezTo>
                    <a:cubicBezTo>
                      <a:pt x="435" y="177"/>
                      <a:pt x="438" y="176"/>
                      <a:pt x="435" y="175"/>
                    </a:cubicBezTo>
                    <a:cubicBezTo>
                      <a:pt x="436" y="174"/>
                      <a:pt x="434" y="172"/>
                      <a:pt x="435" y="171"/>
                    </a:cubicBezTo>
                    <a:cubicBezTo>
                      <a:pt x="435" y="170"/>
                      <a:pt x="434" y="168"/>
                      <a:pt x="435" y="167"/>
                    </a:cubicBezTo>
                    <a:cubicBezTo>
                      <a:pt x="433" y="167"/>
                      <a:pt x="433" y="166"/>
                      <a:pt x="433" y="165"/>
                    </a:cubicBezTo>
                    <a:cubicBezTo>
                      <a:pt x="433" y="164"/>
                      <a:pt x="430" y="163"/>
                      <a:pt x="430" y="161"/>
                    </a:cubicBezTo>
                    <a:cubicBezTo>
                      <a:pt x="429" y="161"/>
                      <a:pt x="428" y="160"/>
                      <a:pt x="426" y="160"/>
                    </a:cubicBezTo>
                    <a:cubicBezTo>
                      <a:pt x="428" y="155"/>
                      <a:pt x="428" y="149"/>
                      <a:pt x="429" y="144"/>
                    </a:cubicBezTo>
                    <a:cubicBezTo>
                      <a:pt x="430" y="134"/>
                      <a:pt x="436" y="124"/>
                      <a:pt x="437" y="115"/>
                    </a:cubicBezTo>
                    <a:cubicBezTo>
                      <a:pt x="438" y="107"/>
                      <a:pt x="431" y="94"/>
                      <a:pt x="429" y="86"/>
                    </a:cubicBezTo>
                    <a:cubicBezTo>
                      <a:pt x="428" y="80"/>
                      <a:pt x="424" y="78"/>
                      <a:pt x="423" y="72"/>
                    </a:cubicBezTo>
                    <a:cubicBezTo>
                      <a:pt x="423" y="68"/>
                      <a:pt x="428" y="63"/>
                      <a:pt x="426" y="59"/>
                    </a:cubicBezTo>
                    <a:cubicBezTo>
                      <a:pt x="424" y="54"/>
                      <a:pt x="420" y="52"/>
                      <a:pt x="415" y="52"/>
                    </a:cubicBezTo>
                    <a:cubicBezTo>
                      <a:pt x="415" y="48"/>
                      <a:pt x="416" y="44"/>
                      <a:pt x="417" y="40"/>
                    </a:cubicBezTo>
                    <a:cubicBezTo>
                      <a:pt x="419" y="37"/>
                      <a:pt x="423" y="34"/>
                      <a:pt x="424" y="31"/>
                    </a:cubicBezTo>
                    <a:cubicBezTo>
                      <a:pt x="424" y="27"/>
                      <a:pt x="422" y="27"/>
                      <a:pt x="422" y="23"/>
                    </a:cubicBezTo>
                    <a:cubicBezTo>
                      <a:pt x="421" y="18"/>
                      <a:pt x="419" y="10"/>
                      <a:pt x="413" y="7"/>
                    </a:cubicBezTo>
                    <a:cubicBezTo>
                      <a:pt x="409" y="5"/>
                      <a:pt x="387" y="4"/>
                      <a:pt x="382" y="4"/>
                    </a:cubicBezTo>
                    <a:cubicBezTo>
                      <a:pt x="377" y="5"/>
                      <a:pt x="374" y="10"/>
                      <a:pt x="368" y="11"/>
                    </a:cubicBezTo>
                    <a:cubicBezTo>
                      <a:pt x="365" y="12"/>
                      <a:pt x="361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4" y="12"/>
                      <a:pt x="354" y="12"/>
                      <a:pt x="354" y="12"/>
                    </a:cubicBezTo>
                    <a:cubicBezTo>
                      <a:pt x="353" y="12"/>
                      <a:pt x="353" y="12"/>
                      <a:pt x="352" y="12"/>
                    </a:cubicBezTo>
                    <a:cubicBezTo>
                      <a:pt x="352" y="12"/>
                      <a:pt x="352" y="12"/>
                      <a:pt x="352" y="12"/>
                    </a:cubicBezTo>
                    <a:cubicBezTo>
                      <a:pt x="351" y="11"/>
                      <a:pt x="354" y="10"/>
                      <a:pt x="352" y="9"/>
                    </a:cubicBezTo>
                    <a:cubicBezTo>
                      <a:pt x="352" y="9"/>
                      <a:pt x="353" y="9"/>
                      <a:pt x="353" y="8"/>
                    </a:cubicBezTo>
                    <a:cubicBezTo>
                      <a:pt x="352" y="8"/>
                      <a:pt x="352" y="9"/>
                      <a:pt x="351" y="8"/>
                    </a:cubicBezTo>
                    <a:cubicBezTo>
                      <a:pt x="351" y="8"/>
                      <a:pt x="351" y="8"/>
                      <a:pt x="351" y="8"/>
                    </a:cubicBezTo>
                    <a:cubicBezTo>
                      <a:pt x="349" y="7"/>
                      <a:pt x="348" y="9"/>
                      <a:pt x="346" y="7"/>
                    </a:cubicBezTo>
                    <a:cubicBezTo>
                      <a:pt x="345" y="7"/>
                      <a:pt x="344" y="8"/>
                      <a:pt x="344" y="8"/>
                    </a:cubicBezTo>
                    <a:cubicBezTo>
                      <a:pt x="343" y="9"/>
                      <a:pt x="345" y="9"/>
                      <a:pt x="344" y="9"/>
                    </a:cubicBezTo>
                    <a:cubicBezTo>
                      <a:pt x="344" y="10"/>
                      <a:pt x="345" y="10"/>
                      <a:pt x="345" y="10"/>
                    </a:cubicBezTo>
                    <a:cubicBezTo>
                      <a:pt x="345" y="10"/>
                      <a:pt x="344" y="11"/>
                      <a:pt x="342" y="11"/>
                    </a:cubicBezTo>
                    <a:cubicBezTo>
                      <a:pt x="341" y="10"/>
                      <a:pt x="345" y="10"/>
                      <a:pt x="342" y="9"/>
                    </a:cubicBezTo>
                    <a:cubicBezTo>
                      <a:pt x="341" y="9"/>
                      <a:pt x="342" y="8"/>
                      <a:pt x="341" y="8"/>
                    </a:cubicBezTo>
                    <a:cubicBezTo>
                      <a:pt x="339" y="8"/>
                      <a:pt x="338" y="10"/>
                      <a:pt x="336" y="9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34" y="7"/>
                      <a:pt x="334" y="9"/>
                      <a:pt x="331" y="8"/>
                    </a:cubicBezTo>
                    <a:cubicBezTo>
                      <a:pt x="331" y="6"/>
                      <a:pt x="337" y="5"/>
                      <a:pt x="336" y="4"/>
                    </a:cubicBezTo>
                    <a:cubicBezTo>
                      <a:pt x="336" y="3"/>
                      <a:pt x="335" y="3"/>
                      <a:pt x="335" y="3"/>
                    </a:cubicBezTo>
                    <a:cubicBezTo>
                      <a:pt x="335" y="3"/>
                      <a:pt x="335" y="3"/>
                      <a:pt x="334" y="3"/>
                    </a:cubicBezTo>
                    <a:cubicBezTo>
                      <a:pt x="333" y="3"/>
                      <a:pt x="334" y="3"/>
                      <a:pt x="334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1" y="2"/>
                      <a:pt x="331" y="3"/>
                      <a:pt x="330" y="2"/>
                    </a:cubicBezTo>
                    <a:cubicBezTo>
                      <a:pt x="330" y="2"/>
                      <a:pt x="328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5" y="2"/>
                      <a:pt x="323" y="2"/>
                    </a:cubicBezTo>
                    <a:cubicBezTo>
                      <a:pt x="323" y="1"/>
                      <a:pt x="320" y="1"/>
                      <a:pt x="320" y="0"/>
                    </a:cubicBezTo>
                    <a:cubicBezTo>
                      <a:pt x="319" y="0"/>
                      <a:pt x="319" y="1"/>
                      <a:pt x="318" y="1"/>
                    </a:cubicBezTo>
                    <a:cubicBezTo>
                      <a:pt x="316" y="2"/>
                      <a:pt x="318" y="3"/>
                      <a:pt x="315" y="3"/>
                    </a:cubicBezTo>
                    <a:cubicBezTo>
                      <a:pt x="313" y="3"/>
                      <a:pt x="313" y="4"/>
                      <a:pt x="311" y="5"/>
                    </a:cubicBezTo>
                    <a:cubicBezTo>
                      <a:pt x="309" y="4"/>
                      <a:pt x="310" y="6"/>
                      <a:pt x="308" y="6"/>
                    </a:cubicBezTo>
                    <a:cubicBezTo>
                      <a:pt x="309" y="7"/>
                      <a:pt x="307" y="7"/>
                      <a:pt x="307" y="7"/>
                    </a:cubicBezTo>
                    <a:cubicBezTo>
                      <a:pt x="307" y="7"/>
                      <a:pt x="306" y="8"/>
                      <a:pt x="305" y="7"/>
                    </a:cubicBezTo>
                    <a:cubicBezTo>
                      <a:pt x="305" y="9"/>
                      <a:pt x="303" y="10"/>
                      <a:pt x="302" y="12"/>
                    </a:cubicBezTo>
                    <a:cubicBezTo>
                      <a:pt x="300" y="12"/>
                      <a:pt x="302" y="14"/>
                      <a:pt x="300" y="14"/>
                    </a:cubicBezTo>
                    <a:cubicBezTo>
                      <a:pt x="300" y="16"/>
                      <a:pt x="297" y="17"/>
                      <a:pt x="297" y="18"/>
                    </a:cubicBezTo>
                    <a:cubicBezTo>
                      <a:pt x="295" y="19"/>
                      <a:pt x="296" y="19"/>
                      <a:pt x="295" y="20"/>
                    </a:cubicBezTo>
                    <a:cubicBezTo>
                      <a:pt x="292" y="19"/>
                      <a:pt x="291" y="21"/>
                      <a:pt x="288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4" y="21"/>
                      <a:pt x="283" y="23"/>
                      <a:pt x="280" y="23"/>
                    </a:cubicBezTo>
                    <a:cubicBezTo>
                      <a:pt x="279" y="23"/>
                      <a:pt x="279" y="24"/>
                      <a:pt x="278" y="24"/>
                    </a:cubicBezTo>
                    <a:cubicBezTo>
                      <a:pt x="275" y="25"/>
                      <a:pt x="275" y="27"/>
                      <a:pt x="272" y="27"/>
                    </a:cubicBezTo>
                    <a:cubicBezTo>
                      <a:pt x="272" y="27"/>
                      <a:pt x="270" y="26"/>
                      <a:pt x="272" y="26"/>
                    </a:cubicBezTo>
                    <a:cubicBezTo>
                      <a:pt x="273" y="24"/>
                      <a:pt x="271" y="23"/>
                      <a:pt x="270" y="22"/>
                    </a:cubicBezTo>
                    <a:cubicBezTo>
                      <a:pt x="268" y="22"/>
                      <a:pt x="267" y="21"/>
                      <a:pt x="266" y="21"/>
                    </a:cubicBezTo>
                    <a:cubicBezTo>
                      <a:pt x="263" y="22"/>
                      <a:pt x="264" y="25"/>
                      <a:pt x="259" y="24"/>
                    </a:cubicBezTo>
                    <a:cubicBezTo>
                      <a:pt x="258" y="25"/>
                      <a:pt x="259" y="25"/>
                      <a:pt x="258" y="26"/>
                    </a:cubicBezTo>
                    <a:cubicBezTo>
                      <a:pt x="258" y="26"/>
                      <a:pt x="257" y="26"/>
                      <a:pt x="256" y="26"/>
                    </a:cubicBezTo>
                    <a:cubicBezTo>
                      <a:pt x="254" y="26"/>
                      <a:pt x="257" y="25"/>
                      <a:pt x="255" y="24"/>
                    </a:cubicBezTo>
                    <a:cubicBezTo>
                      <a:pt x="257" y="22"/>
                      <a:pt x="255" y="20"/>
                      <a:pt x="256" y="18"/>
                    </a:cubicBezTo>
                    <a:cubicBezTo>
                      <a:pt x="256" y="18"/>
                      <a:pt x="255" y="19"/>
                      <a:pt x="255" y="18"/>
                    </a:cubicBezTo>
                    <a:cubicBezTo>
                      <a:pt x="253" y="17"/>
                      <a:pt x="250" y="16"/>
                      <a:pt x="247" y="16"/>
                    </a:cubicBezTo>
                    <a:cubicBezTo>
                      <a:pt x="246" y="15"/>
                      <a:pt x="245" y="16"/>
                      <a:pt x="243" y="15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2" y="15"/>
                      <a:pt x="241" y="15"/>
                      <a:pt x="240" y="15"/>
                    </a:cubicBezTo>
                    <a:cubicBezTo>
                      <a:pt x="237" y="15"/>
                      <a:pt x="233" y="14"/>
                      <a:pt x="229" y="14"/>
                    </a:cubicBezTo>
                    <a:cubicBezTo>
                      <a:pt x="228" y="14"/>
                      <a:pt x="226" y="15"/>
                      <a:pt x="227" y="16"/>
                    </a:cubicBezTo>
                    <a:cubicBezTo>
                      <a:pt x="228" y="16"/>
                      <a:pt x="228" y="16"/>
                      <a:pt x="228" y="17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227" y="17"/>
                      <a:pt x="227" y="16"/>
                      <a:pt x="225" y="16"/>
                    </a:cubicBezTo>
                    <a:cubicBezTo>
                      <a:pt x="223" y="17"/>
                      <a:pt x="224" y="19"/>
                      <a:pt x="221" y="20"/>
                    </a:cubicBezTo>
                    <a:cubicBezTo>
                      <a:pt x="214" y="19"/>
                      <a:pt x="209" y="16"/>
                      <a:pt x="201" y="16"/>
                    </a:cubicBezTo>
                    <a:cubicBezTo>
                      <a:pt x="198" y="14"/>
                      <a:pt x="193" y="14"/>
                      <a:pt x="190" y="13"/>
                    </a:cubicBezTo>
                    <a:cubicBezTo>
                      <a:pt x="187" y="12"/>
                      <a:pt x="184" y="11"/>
                      <a:pt x="181" y="11"/>
                    </a:cubicBezTo>
                    <a:cubicBezTo>
                      <a:pt x="180" y="11"/>
                      <a:pt x="178" y="11"/>
                      <a:pt x="177" y="11"/>
                    </a:cubicBezTo>
                    <a:cubicBezTo>
                      <a:pt x="176" y="11"/>
                      <a:pt x="174" y="11"/>
                      <a:pt x="174" y="12"/>
                    </a:cubicBezTo>
                    <a:cubicBezTo>
                      <a:pt x="175" y="13"/>
                      <a:pt x="173" y="14"/>
                      <a:pt x="173" y="15"/>
                    </a:cubicBezTo>
                    <a:cubicBezTo>
                      <a:pt x="172" y="15"/>
                      <a:pt x="172" y="16"/>
                      <a:pt x="171" y="16"/>
                    </a:cubicBezTo>
                    <a:cubicBezTo>
                      <a:pt x="170" y="15"/>
                      <a:pt x="169" y="15"/>
                      <a:pt x="168" y="14"/>
                    </a:cubicBezTo>
                    <a:cubicBezTo>
                      <a:pt x="167" y="14"/>
                      <a:pt x="166" y="15"/>
                      <a:pt x="165" y="15"/>
                    </a:cubicBezTo>
                    <a:cubicBezTo>
                      <a:pt x="164" y="14"/>
                      <a:pt x="163" y="12"/>
                      <a:pt x="160" y="12"/>
                    </a:cubicBezTo>
                    <a:cubicBezTo>
                      <a:pt x="159" y="11"/>
                      <a:pt x="160" y="10"/>
                      <a:pt x="158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0" y="11"/>
                      <a:pt x="148" y="12"/>
                      <a:pt x="145" y="14"/>
                    </a:cubicBezTo>
                    <a:cubicBezTo>
                      <a:pt x="142" y="14"/>
                      <a:pt x="139" y="14"/>
                      <a:pt x="135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1" y="15"/>
                      <a:pt x="127" y="15"/>
                      <a:pt x="124" y="16"/>
                    </a:cubicBezTo>
                    <a:cubicBezTo>
                      <a:pt x="122" y="16"/>
                      <a:pt x="119" y="16"/>
                      <a:pt x="118" y="17"/>
                    </a:cubicBezTo>
                    <a:cubicBezTo>
                      <a:pt x="117" y="18"/>
                      <a:pt x="115" y="19"/>
                      <a:pt x="114" y="19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5" y="20"/>
                      <a:pt x="100" y="18"/>
                      <a:pt x="94" y="17"/>
                    </a:cubicBezTo>
                    <a:cubicBezTo>
                      <a:pt x="90" y="15"/>
                      <a:pt x="85" y="16"/>
                      <a:pt x="81" y="14"/>
                    </a:cubicBezTo>
                    <a:cubicBezTo>
                      <a:pt x="79" y="14"/>
                      <a:pt x="78" y="13"/>
                      <a:pt x="75" y="13"/>
                    </a:cubicBezTo>
                    <a:cubicBezTo>
                      <a:pt x="72" y="12"/>
                      <a:pt x="70" y="14"/>
                      <a:pt x="67" y="13"/>
                    </a:cubicBezTo>
                    <a:cubicBezTo>
                      <a:pt x="65" y="13"/>
                      <a:pt x="63" y="12"/>
                      <a:pt x="61" y="13"/>
                    </a:cubicBezTo>
                    <a:cubicBezTo>
                      <a:pt x="61" y="13"/>
                      <a:pt x="60" y="12"/>
                      <a:pt x="61" y="12"/>
                    </a:cubicBezTo>
                    <a:cubicBezTo>
                      <a:pt x="59" y="12"/>
                      <a:pt x="57" y="12"/>
                      <a:pt x="55" y="13"/>
                    </a:cubicBezTo>
                    <a:cubicBezTo>
                      <a:pt x="52" y="12"/>
                      <a:pt x="51" y="13"/>
                      <a:pt x="49" y="13"/>
                    </a:cubicBez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4" y="15"/>
                      <a:pt x="42" y="16"/>
                      <a:pt x="42" y="17"/>
                    </a:cubicBezTo>
                    <a:cubicBezTo>
                      <a:pt x="41" y="17"/>
                      <a:pt x="38" y="17"/>
                      <a:pt x="39" y="18"/>
                    </a:cubicBezTo>
                    <a:cubicBezTo>
                      <a:pt x="38" y="19"/>
                      <a:pt x="36" y="19"/>
                      <a:pt x="34" y="20"/>
                    </a:cubicBezTo>
                    <a:cubicBezTo>
                      <a:pt x="35" y="20"/>
                      <a:pt x="33" y="21"/>
                      <a:pt x="34" y="21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1" y="23"/>
                      <a:pt x="27" y="22"/>
                      <a:pt x="27" y="24"/>
                    </a:cubicBezTo>
                    <a:cubicBezTo>
                      <a:pt x="24" y="25"/>
                      <a:pt x="22" y="26"/>
                      <a:pt x="23" y="28"/>
                    </a:cubicBezTo>
                    <a:cubicBezTo>
                      <a:pt x="22" y="29"/>
                      <a:pt x="22" y="30"/>
                      <a:pt x="20" y="31"/>
                    </a:cubicBezTo>
                    <a:cubicBezTo>
                      <a:pt x="21" y="32"/>
                      <a:pt x="18" y="32"/>
                      <a:pt x="19" y="34"/>
                    </a:cubicBezTo>
                    <a:cubicBezTo>
                      <a:pt x="16" y="35"/>
                      <a:pt x="21" y="37"/>
                      <a:pt x="20" y="39"/>
                    </a:cubicBezTo>
                    <a:cubicBezTo>
                      <a:pt x="20" y="39"/>
                      <a:pt x="20" y="39"/>
                      <a:pt x="20" y="40"/>
                    </a:cubicBezTo>
                    <a:cubicBezTo>
                      <a:pt x="18" y="39"/>
                      <a:pt x="18" y="40"/>
                      <a:pt x="17" y="41"/>
                    </a:cubicBezTo>
                    <a:cubicBezTo>
                      <a:pt x="19" y="41"/>
                      <a:pt x="19" y="42"/>
                      <a:pt x="20" y="42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4"/>
                      <a:pt x="20" y="45"/>
                      <a:pt x="19" y="45"/>
                    </a:cubicBezTo>
                    <a:cubicBezTo>
                      <a:pt x="19" y="46"/>
                      <a:pt x="19" y="47"/>
                      <a:pt x="21" y="47"/>
                    </a:cubicBezTo>
                    <a:cubicBezTo>
                      <a:pt x="20" y="48"/>
                      <a:pt x="22" y="47"/>
                      <a:pt x="22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2" y="48"/>
                      <a:pt x="22" y="49"/>
                    </a:cubicBezTo>
                    <a:cubicBezTo>
                      <a:pt x="22" y="49"/>
                      <a:pt x="20" y="49"/>
                      <a:pt x="19" y="50"/>
                    </a:cubicBezTo>
                    <a:cubicBezTo>
                      <a:pt x="20" y="50"/>
                      <a:pt x="20" y="50"/>
                      <a:pt x="21" y="50"/>
                    </a:cubicBezTo>
                    <a:cubicBezTo>
                      <a:pt x="22" y="50"/>
                      <a:pt x="24" y="51"/>
                      <a:pt x="24" y="52"/>
                    </a:cubicBezTo>
                    <a:cubicBezTo>
                      <a:pt x="23" y="52"/>
                      <a:pt x="22" y="53"/>
                      <a:pt x="23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6"/>
                      <a:pt x="23" y="57"/>
                    </a:cubicBezTo>
                    <a:cubicBezTo>
                      <a:pt x="23" y="60"/>
                      <a:pt x="20" y="64"/>
                      <a:pt x="21" y="67"/>
                    </a:cubicBezTo>
                    <a:cubicBezTo>
                      <a:pt x="21" y="71"/>
                      <a:pt x="25" y="74"/>
                      <a:pt x="26" y="78"/>
                    </a:cubicBezTo>
                    <a:cubicBezTo>
                      <a:pt x="29" y="87"/>
                      <a:pt x="24" y="96"/>
                      <a:pt x="21" y="105"/>
                    </a:cubicBezTo>
                    <a:cubicBezTo>
                      <a:pt x="21" y="105"/>
                      <a:pt x="21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10"/>
                      <a:pt x="19" y="111"/>
                      <a:pt x="20" y="111"/>
                    </a:cubicBezTo>
                    <a:cubicBezTo>
                      <a:pt x="19" y="113"/>
                      <a:pt x="19" y="114"/>
                      <a:pt x="19" y="116"/>
                    </a:cubicBezTo>
                    <a:cubicBezTo>
                      <a:pt x="19" y="118"/>
                      <a:pt x="18" y="121"/>
                      <a:pt x="18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6" y="123"/>
                      <a:pt x="16" y="123"/>
                      <a:pt x="15" y="123"/>
                    </a:cubicBezTo>
                    <a:cubicBezTo>
                      <a:pt x="15" y="124"/>
                      <a:pt x="16" y="124"/>
                      <a:pt x="16" y="124"/>
                    </a:cubicBezTo>
                    <a:cubicBezTo>
                      <a:pt x="17" y="124"/>
                      <a:pt x="17" y="124"/>
                      <a:pt x="18" y="124"/>
                    </a:cubicBezTo>
                    <a:cubicBezTo>
                      <a:pt x="18" y="124"/>
                      <a:pt x="18" y="125"/>
                      <a:pt x="17" y="12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5" y="125"/>
                      <a:pt x="14" y="125"/>
                      <a:pt x="13" y="124"/>
                    </a:cubicBezTo>
                    <a:cubicBezTo>
                      <a:pt x="13" y="123"/>
                      <a:pt x="11" y="122"/>
                      <a:pt x="14" y="121"/>
                    </a:cubicBezTo>
                    <a:cubicBezTo>
                      <a:pt x="14" y="121"/>
                      <a:pt x="13" y="121"/>
                      <a:pt x="12" y="120"/>
                    </a:cubicBezTo>
                    <a:cubicBezTo>
                      <a:pt x="13" y="120"/>
                      <a:pt x="12" y="120"/>
                      <a:pt x="13" y="119"/>
                    </a:cubicBezTo>
                    <a:cubicBezTo>
                      <a:pt x="12" y="119"/>
                      <a:pt x="13" y="119"/>
                      <a:pt x="12" y="118"/>
                    </a:cubicBezTo>
                    <a:cubicBezTo>
                      <a:pt x="14" y="118"/>
                      <a:pt x="13" y="117"/>
                      <a:pt x="13" y="117"/>
                    </a:cubicBezTo>
                    <a:cubicBezTo>
                      <a:pt x="13" y="117"/>
                      <a:pt x="11" y="117"/>
                      <a:pt x="12" y="116"/>
                    </a:cubicBezTo>
                    <a:cubicBezTo>
                      <a:pt x="13" y="116"/>
                      <a:pt x="11" y="115"/>
                      <a:pt x="12" y="114"/>
                    </a:cubicBezTo>
                    <a:cubicBezTo>
                      <a:pt x="11" y="114"/>
                      <a:pt x="13" y="113"/>
                      <a:pt x="10" y="113"/>
                    </a:cubicBezTo>
                    <a:cubicBezTo>
                      <a:pt x="9" y="113"/>
                      <a:pt x="8" y="114"/>
                      <a:pt x="7" y="113"/>
                    </a:cubicBezTo>
                    <a:cubicBezTo>
                      <a:pt x="6" y="114"/>
                      <a:pt x="8" y="115"/>
                      <a:pt x="6" y="116"/>
                    </a:cubicBezTo>
                    <a:cubicBezTo>
                      <a:pt x="7" y="116"/>
                      <a:pt x="6" y="118"/>
                      <a:pt x="8" y="118"/>
                    </a:cubicBezTo>
                    <a:cubicBezTo>
                      <a:pt x="9" y="118"/>
                      <a:pt x="10" y="118"/>
                      <a:pt x="11" y="119"/>
                    </a:cubicBezTo>
                    <a:cubicBezTo>
                      <a:pt x="9" y="119"/>
                      <a:pt x="12" y="121"/>
                      <a:pt x="9" y="121"/>
                    </a:cubicBezTo>
                    <a:cubicBezTo>
                      <a:pt x="9" y="122"/>
                      <a:pt x="12" y="122"/>
                      <a:pt x="10" y="123"/>
                    </a:cubicBezTo>
                    <a:cubicBezTo>
                      <a:pt x="11" y="124"/>
                      <a:pt x="11" y="124"/>
                      <a:pt x="10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6"/>
                      <a:pt x="11" y="126"/>
                      <a:pt x="12" y="127"/>
                    </a:cubicBezTo>
                    <a:cubicBezTo>
                      <a:pt x="14" y="127"/>
                      <a:pt x="14" y="127"/>
                      <a:pt x="14" y="128"/>
                    </a:cubicBezTo>
                    <a:cubicBezTo>
                      <a:pt x="15" y="128"/>
                      <a:pt x="16" y="128"/>
                      <a:pt x="16" y="129"/>
                    </a:cubicBezTo>
                    <a:cubicBezTo>
                      <a:pt x="15" y="129"/>
                      <a:pt x="16" y="130"/>
                      <a:pt x="16" y="130"/>
                    </a:cubicBezTo>
                    <a:cubicBezTo>
                      <a:pt x="15" y="131"/>
                      <a:pt x="12" y="131"/>
                      <a:pt x="13" y="132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8" y="134"/>
                      <a:pt x="8" y="135"/>
                    </a:cubicBezTo>
                    <a:cubicBezTo>
                      <a:pt x="7" y="135"/>
                      <a:pt x="5" y="134"/>
                      <a:pt x="5" y="135"/>
                    </a:cubicBezTo>
                    <a:cubicBezTo>
                      <a:pt x="5" y="136"/>
                      <a:pt x="4" y="136"/>
                      <a:pt x="5" y="136"/>
                    </a:cubicBezTo>
                    <a:cubicBezTo>
                      <a:pt x="4" y="137"/>
                      <a:pt x="3" y="136"/>
                      <a:pt x="2" y="136"/>
                    </a:cubicBezTo>
                    <a:cubicBezTo>
                      <a:pt x="2" y="136"/>
                      <a:pt x="2" y="136"/>
                      <a:pt x="1" y="136"/>
                    </a:cubicBezTo>
                    <a:cubicBezTo>
                      <a:pt x="1" y="136"/>
                      <a:pt x="1" y="136"/>
                      <a:pt x="0" y="137"/>
                    </a:cubicBezTo>
                    <a:cubicBezTo>
                      <a:pt x="1" y="137"/>
                      <a:pt x="3" y="137"/>
                      <a:pt x="4" y="137"/>
                    </a:cubicBezTo>
                    <a:cubicBezTo>
                      <a:pt x="4" y="137"/>
                      <a:pt x="5" y="137"/>
                      <a:pt x="6" y="137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37"/>
                      <a:pt x="11" y="138"/>
                      <a:pt x="13" y="138"/>
                    </a:cubicBezTo>
                    <a:cubicBezTo>
                      <a:pt x="14" y="138"/>
                      <a:pt x="15" y="138"/>
                      <a:pt x="16" y="138"/>
                    </a:cubicBezTo>
                    <a:cubicBezTo>
                      <a:pt x="15" y="139"/>
                      <a:pt x="13" y="139"/>
                      <a:pt x="13" y="139"/>
                    </a:cubicBezTo>
                    <a:cubicBezTo>
                      <a:pt x="11" y="139"/>
                      <a:pt x="9" y="140"/>
                      <a:pt x="8" y="139"/>
                    </a:cubicBezTo>
                    <a:cubicBezTo>
                      <a:pt x="6" y="139"/>
                      <a:pt x="5" y="139"/>
                      <a:pt x="4" y="139"/>
                    </a:cubicBezTo>
                    <a:close/>
                    <a:moveTo>
                      <a:pt x="14" y="134"/>
                    </a:moveTo>
                    <a:cubicBezTo>
                      <a:pt x="13" y="134"/>
                      <a:pt x="13" y="135"/>
                      <a:pt x="13" y="136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35"/>
                      <a:pt x="11" y="135"/>
                      <a:pt x="11" y="135"/>
                    </a:cubicBezTo>
                    <a:cubicBezTo>
                      <a:pt x="12" y="134"/>
                      <a:pt x="13" y="134"/>
                      <a:pt x="14" y="134"/>
                    </a:cubicBezTo>
                    <a:close/>
                    <a:moveTo>
                      <a:pt x="14" y="133"/>
                    </a:move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4" y="133"/>
                      <a:pt x="14" y="133"/>
                    </a:cubicBezTo>
                    <a:close/>
                    <a:moveTo>
                      <a:pt x="9" y="117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4" y="126"/>
                      <a:pt x="14" y="126"/>
                    </a:cubicBezTo>
                    <a:cubicBezTo>
                      <a:pt x="13" y="126"/>
                      <a:pt x="14" y="125"/>
                      <a:pt x="15" y="126"/>
                    </a:cubicBezTo>
                    <a:cubicBezTo>
                      <a:pt x="16" y="126"/>
                      <a:pt x="15" y="126"/>
                      <a:pt x="15" y="127"/>
                    </a:cubicBezTo>
                    <a:close/>
                    <a:moveTo>
                      <a:pt x="317" y="6"/>
                    </a:moveTo>
                    <a:cubicBezTo>
                      <a:pt x="317" y="6"/>
                      <a:pt x="317" y="6"/>
                      <a:pt x="317" y="6"/>
                    </a:cubicBezTo>
                    <a:cubicBezTo>
                      <a:pt x="316" y="6"/>
                      <a:pt x="316" y="6"/>
                      <a:pt x="316" y="6"/>
                    </a:cubicBezTo>
                    <a:lnTo>
                      <a:pt x="317" y="6"/>
                    </a:lnTo>
                    <a:close/>
                    <a:moveTo>
                      <a:pt x="330" y="3"/>
                    </a:moveTo>
                    <a:cubicBezTo>
                      <a:pt x="329" y="4"/>
                      <a:pt x="330" y="4"/>
                      <a:pt x="329" y="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8" y="3"/>
                      <a:pt x="329" y="3"/>
                      <a:pt x="330" y="3"/>
                    </a:cubicBezTo>
                    <a:close/>
                    <a:moveTo>
                      <a:pt x="330" y="4"/>
                    </a:moveTo>
                    <a:cubicBezTo>
                      <a:pt x="330" y="5"/>
                      <a:pt x="330" y="5"/>
                      <a:pt x="329" y="5"/>
                    </a:cubicBezTo>
                    <a:cubicBezTo>
                      <a:pt x="327" y="5"/>
                      <a:pt x="327" y="5"/>
                      <a:pt x="327" y="5"/>
                    </a:cubicBezTo>
                    <a:cubicBezTo>
                      <a:pt x="327" y="5"/>
                      <a:pt x="328" y="5"/>
                      <a:pt x="328" y="5"/>
                    </a:cubicBezTo>
                    <a:cubicBezTo>
                      <a:pt x="328" y="4"/>
                      <a:pt x="328" y="4"/>
                      <a:pt x="328" y="4"/>
                    </a:cubicBezTo>
                    <a:lnTo>
                      <a:pt x="330" y="4"/>
                    </a:lnTo>
                    <a:close/>
                    <a:moveTo>
                      <a:pt x="375" y="197"/>
                    </a:moveTo>
                    <a:cubicBezTo>
                      <a:pt x="375" y="197"/>
                      <a:pt x="375" y="197"/>
                      <a:pt x="375" y="197"/>
                    </a:cubicBezTo>
                    <a:cubicBezTo>
                      <a:pt x="375" y="197"/>
                      <a:pt x="375" y="197"/>
                      <a:pt x="375" y="197"/>
                    </a:cubicBezTo>
                    <a:close/>
                    <a:moveTo>
                      <a:pt x="365" y="190"/>
                    </a:move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lose/>
                    <a:moveTo>
                      <a:pt x="340" y="189"/>
                    </a:move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41" y="189"/>
                      <a:pt x="341" y="189"/>
                      <a:pt x="341" y="189"/>
                    </a:cubicBezTo>
                    <a:lnTo>
                      <a:pt x="340" y="189"/>
                    </a:lnTo>
                    <a:close/>
                    <a:moveTo>
                      <a:pt x="338" y="190"/>
                    </a:moveTo>
                    <a:cubicBezTo>
                      <a:pt x="339" y="190"/>
                      <a:pt x="339" y="190"/>
                      <a:pt x="339" y="190"/>
                    </a:cubicBezTo>
                    <a:lnTo>
                      <a:pt x="338" y="190"/>
                    </a:lnTo>
                    <a:close/>
                    <a:moveTo>
                      <a:pt x="335" y="189"/>
                    </a:move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lose/>
                    <a:moveTo>
                      <a:pt x="334" y="187"/>
                    </a:moveTo>
                    <a:cubicBezTo>
                      <a:pt x="335" y="187"/>
                      <a:pt x="335" y="187"/>
                      <a:pt x="336" y="187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6" y="187"/>
                      <a:pt x="335" y="187"/>
                      <a:pt x="335" y="188"/>
                    </a:cubicBezTo>
                    <a:lnTo>
                      <a:pt x="334" y="187"/>
                    </a:lnTo>
                    <a:close/>
                    <a:moveTo>
                      <a:pt x="260" y="27"/>
                    </a:moveTo>
                    <a:cubicBezTo>
                      <a:pt x="262" y="27"/>
                      <a:pt x="262" y="26"/>
                      <a:pt x="262" y="26"/>
                    </a:cubicBezTo>
                    <a:cubicBezTo>
                      <a:pt x="263" y="26"/>
                      <a:pt x="262" y="27"/>
                      <a:pt x="264" y="27"/>
                    </a:cubicBezTo>
                    <a:cubicBezTo>
                      <a:pt x="264" y="27"/>
                      <a:pt x="264" y="28"/>
                      <a:pt x="264" y="28"/>
                    </a:cubicBezTo>
                    <a:cubicBezTo>
                      <a:pt x="263" y="28"/>
                      <a:pt x="261" y="28"/>
                      <a:pt x="260" y="27"/>
                    </a:cubicBezTo>
                    <a:close/>
                    <a:moveTo>
                      <a:pt x="138" y="208"/>
                    </a:moveTo>
                    <a:cubicBezTo>
                      <a:pt x="138" y="207"/>
                      <a:pt x="138" y="207"/>
                      <a:pt x="139" y="207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0" y="208"/>
                      <a:pt x="139" y="208"/>
                      <a:pt x="138" y="208"/>
                    </a:cubicBezTo>
                    <a:cubicBezTo>
                      <a:pt x="138" y="208"/>
                      <a:pt x="137" y="208"/>
                      <a:pt x="138" y="208"/>
                    </a:cubicBezTo>
                    <a:close/>
                    <a:moveTo>
                      <a:pt x="118" y="206"/>
                    </a:move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8" y="206"/>
                      <a:pt x="118" y="206"/>
                      <a:pt x="118" y="206"/>
                    </a:cubicBezTo>
                    <a:close/>
                    <a:moveTo>
                      <a:pt x="112" y="204"/>
                    </a:moveTo>
                    <a:cubicBezTo>
                      <a:pt x="112" y="203"/>
                      <a:pt x="111" y="203"/>
                      <a:pt x="111" y="203"/>
                    </a:cubicBezTo>
                    <a:cubicBezTo>
                      <a:pt x="113" y="203"/>
                      <a:pt x="112" y="204"/>
                      <a:pt x="113" y="204"/>
                    </a:cubicBezTo>
                    <a:lnTo>
                      <a:pt x="112" y="204"/>
                    </a:lnTo>
                    <a:close/>
                    <a:moveTo>
                      <a:pt x="111" y="205"/>
                    </a:moveTo>
                    <a:cubicBezTo>
                      <a:pt x="112" y="205"/>
                      <a:pt x="112" y="205"/>
                      <a:pt x="112" y="205"/>
                    </a:cubicBezTo>
                    <a:lnTo>
                      <a:pt x="111" y="205"/>
                    </a:lnTo>
                    <a:close/>
                    <a:moveTo>
                      <a:pt x="110" y="205"/>
                    </a:move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0" y="205"/>
                      <a:pt x="110" y="205"/>
                    </a:cubicBezTo>
                    <a:close/>
                    <a:moveTo>
                      <a:pt x="102" y="204"/>
                    </a:moveTo>
                    <a:cubicBezTo>
                      <a:pt x="104" y="203"/>
                      <a:pt x="107" y="205"/>
                      <a:pt x="109" y="203"/>
                    </a:cubicBezTo>
                    <a:cubicBezTo>
                      <a:pt x="109" y="203"/>
                      <a:pt x="109" y="203"/>
                      <a:pt x="109" y="202"/>
                    </a:cubicBezTo>
                    <a:cubicBezTo>
                      <a:pt x="111" y="202"/>
                      <a:pt x="110" y="203"/>
                      <a:pt x="111" y="204"/>
                    </a:cubicBezTo>
                    <a:cubicBezTo>
                      <a:pt x="109" y="204"/>
                      <a:pt x="107" y="204"/>
                      <a:pt x="106" y="204"/>
                    </a:cubicBezTo>
                    <a:cubicBezTo>
                      <a:pt x="105" y="205"/>
                      <a:pt x="104" y="204"/>
                      <a:pt x="103" y="204"/>
                    </a:cubicBezTo>
                    <a:lnTo>
                      <a:pt x="102" y="204"/>
                    </a:lnTo>
                    <a:close/>
                    <a:moveTo>
                      <a:pt x="101" y="203"/>
                    </a:move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lose/>
                    <a:moveTo>
                      <a:pt x="99" y="205"/>
                    </a:moveTo>
                    <a:cubicBezTo>
                      <a:pt x="99" y="204"/>
                      <a:pt x="100" y="204"/>
                      <a:pt x="101" y="204"/>
                    </a:cubicBezTo>
                    <a:cubicBezTo>
                      <a:pt x="100" y="205"/>
                      <a:pt x="99" y="205"/>
                      <a:pt x="99" y="205"/>
                    </a:cubicBezTo>
                    <a:close/>
                    <a:moveTo>
                      <a:pt x="97" y="204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7" y="204"/>
                      <a:pt x="97" y="204"/>
                    </a:cubicBezTo>
                    <a:close/>
                    <a:moveTo>
                      <a:pt x="94" y="203"/>
                    </a:moveTo>
                    <a:cubicBezTo>
                      <a:pt x="94" y="203"/>
                      <a:pt x="94" y="203"/>
                      <a:pt x="95" y="203"/>
                    </a:cubicBezTo>
                    <a:cubicBezTo>
                      <a:pt x="95" y="203"/>
                      <a:pt x="95" y="203"/>
                      <a:pt x="95" y="203"/>
                    </a:cubicBezTo>
                    <a:lnTo>
                      <a:pt x="94" y="203"/>
                    </a:lnTo>
                    <a:close/>
                    <a:moveTo>
                      <a:pt x="93" y="201"/>
                    </a:moveTo>
                    <a:cubicBezTo>
                      <a:pt x="93" y="201"/>
                      <a:pt x="94" y="201"/>
                      <a:pt x="94" y="201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  <a:moveTo>
                      <a:pt x="53" y="175"/>
                    </a:moveTo>
                    <a:cubicBezTo>
                      <a:pt x="53" y="175"/>
                      <a:pt x="53" y="175"/>
                      <a:pt x="53" y="175"/>
                    </a:cubicBezTo>
                    <a:cubicBezTo>
                      <a:pt x="52" y="175"/>
                      <a:pt x="52" y="175"/>
                      <a:pt x="52" y="175"/>
                    </a:cubicBezTo>
                    <a:lnTo>
                      <a:pt x="53" y="175"/>
                    </a:lnTo>
                    <a:close/>
                    <a:moveTo>
                      <a:pt x="18" y="130"/>
                    </a:moveTo>
                    <a:cubicBezTo>
                      <a:pt x="17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lnTo>
                      <a:pt x="18" y="130"/>
                    </a:lnTo>
                    <a:close/>
                    <a:moveTo>
                      <a:pt x="23" y="144"/>
                    </a:moveTo>
                    <a:cubicBezTo>
                      <a:pt x="23" y="144"/>
                      <a:pt x="24" y="143"/>
                      <a:pt x="24" y="143"/>
                    </a:cubicBezTo>
                    <a:cubicBezTo>
                      <a:pt x="24" y="144"/>
                      <a:pt x="24" y="144"/>
                      <a:pt x="23" y="144"/>
                    </a:cubicBezTo>
                    <a:close/>
                    <a:moveTo>
                      <a:pt x="27" y="141"/>
                    </a:move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lose/>
                    <a:moveTo>
                      <a:pt x="64" y="176"/>
                    </a:moveTo>
                    <a:cubicBezTo>
                      <a:pt x="64" y="176"/>
                      <a:pt x="64" y="177"/>
                      <a:pt x="63" y="177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6"/>
                      <a:pt x="63" y="176"/>
                      <a:pt x="64" y="176"/>
                    </a:cubicBezTo>
                    <a:close/>
                    <a:moveTo>
                      <a:pt x="79" y="189"/>
                    </a:moveTo>
                    <a:cubicBezTo>
                      <a:pt x="78" y="188"/>
                      <a:pt x="79" y="189"/>
                      <a:pt x="80" y="189"/>
                    </a:cubicBezTo>
                    <a:cubicBezTo>
                      <a:pt x="80" y="189"/>
                      <a:pt x="80" y="189"/>
                      <a:pt x="79" y="189"/>
                    </a:cubicBezTo>
                    <a:cubicBezTo>
                      <a:pt x="78" y="189"/>
                      <a:pt x="79" y="189"/>
                      <a:pt x="79" y="189"/>
                    </a:cubicBezTo>
                    <a:close/>
                    <a:moveTo>
                      <a:pt x="90" y="202"/>
                    </a:moveTo>
                    <a:cubicBezTo>
                      <a:pt x="90" y="203"/>
                      <a:pt x="90" y="203"/>
                      <a:pt x="90" y="203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9" y="202"/>
                      <a:pt x="90" y="202"/>
                      <a:pt x="90" y="202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6"/>
                      <a:pt x="90" y="196"/>
                    </a:cubicBezTo>
                    <a:cubicBezTo>
                      <a:pt x="89" y="197"/>
                      <a:pt x="89" y="197"/>
                      <a:pt x="90" y="197"/>
                    </a:cubicBezTo>
                    <a:cubicBezTo>
                      <a:pt x="89" y="197"/>
                      <a:pt x="89" y="198"/>
                      <a:pt x="88" y="198"/>
                    </a:cubicBezTo>
                    <a:cubicBezTo>
                      <a:pt x="87" y="198"/>
                      <a:pt x="87" y="197"/>
                      <a:pt x="87" y="197"/>
                    </a:cubicBezTo>
                    <a:close/>
                    <a:moveTo>
                      <a:pt x="78" y="199"/>
                    </a:moveTo>
                    <a:cubicBezTo>
                      <a:pt x="79" y="199"/>
                      <a:pt x="79" y="199"/>
                      <a:pt x="79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9"/>
                      <a:pt x="79" y="200"/>
                      <a:pt x="79" y="199"/>
                    </a:cubicBezTo>
                    <a:cubicBezTo>
                      <a:pt x="78" y="199"/>
                      <a:pt x="78" y="199"/>
                      <a:pt x="78" y="199"/>
                    </a:cubicBezTo>
                    <a:close/>
                    <a:moveTo>
                      <a:pt x="77" y="190"/>
                    </a:moveTo>
                    <a:cubicBezTo>
                      <a:pt x="76" y="190"/>
                      <a:pt x="76" y="192"/>
                      <a:pt x="74" y="191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89"/>
                      <a:pt x="77" y="189"/>
                      <a:pt x="77" y="190"/>
                    </a:cubicBezTo>
                    <a:close/>
                    <a:moveTo>
                      <a:pt x="77" y="193"/>
                    </a:moveTo>
                    <a:cubicBezTo>
                      <a:pt x="76" y="194"/>
                      <a:pt x="75" y="194"/>
                      <a:pt x="74" y="195"/>
                    </a:cubicBezTo>
                    <a:cubicBezTo>
                      <a:pt x="72" y="195"/>
                      <a:pt x="74" y="194"/>
                      <a:pt x="73" y="194"/>
                    </a:cubicBezTo>
                    <a:cubicBezTo>
                      <a:pt x="74" y="193"/>
                      <a:pt x="75" y="193"/>
                      <a:pt x="77" y="193"/>
                    </a:cubicBezTo>
                    <a:close/>
                    <a:moveTo>
                      <a:pt x="73" y="197"/>
                    </a:moveTo>
                    <a:cubicBezTo>
                      <a:pt x="73" y="197"/>
                      <a:pt x="74" y="197"/>
                      <a:pt x="74" y="197"/>
                    </a:cubicBezTo>
                    <a:cubicBezTo>
                      <a:pt x="75" y="197"/>
                      <a:pt x="76" y="197"/>
                      <a:pt x="76" y="197"/>
                    </a:cubicBezTo>
                    <a:cubicBezTo>
                      <a:pt x="75" y="198"/>
                      <a:pt x="75" y="198"/>
                      <a:pt x="74" y="198"/>
                    </a:cubicBezTo>
                    <a:cubicBezTo>
                      <a:pt x="74" y="198"/>
                      <a:pt x="73" y="198"/>
                      <a:pt x="73" y="197"/>
                    </a:cubicBezTo>
                    <a:close/>
                    <a:moveTo>
                      <a:pt x="64" y="187"/>
                    </a:moveTo>
                    <a:cubicBezTo>
                      <a:pt x="65" y="187"/>
                      <a:pt x="65" y="186"/>
                      <a:pt x="67" y="186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9" y="185"/>
                      <a:pt x="70" y="186"/>
                      <a:pt x="71" y="186"/>
                    </a:cubicBezTo>
                    <a:cubicBezTo>
                      <a:pt x="70" y="187"/>
                      <a:pt x="69" y="187"/>
                      <a:pt x="69" y="187"/>
                    </a:cubicBezTo>
                    <a:cubicBezTo>
                      <a:pt x="67" y="187"/>
                      <a:pt x="65" y="188"/>
                      <a:pt x="64" y="188"/>
                    </a:cubicBezTo>
                    <a:lnTo>
                      <a:pt x="64" y="187"/>
                    </a:lnTo>
                    <a:close/>
                    <a:moveTo>
                      <a:pt x="54" y="189"/>
                    </a:moveTo>
                    <a:cubicBezTo>
                      <a:pt x="55" y="190"/>
                      <a:pt x="55" y="190"/>
                      <a:pt x="55" y="190"/>
                    </a:cubicBezTo>
                    <a:cubicBezTo>
                      <a:pt x="54" y="190"/>
                      <a:pt x="54" y="190"/>
                      <a:pt x="53" y="190"/>
                    </a:cubicBezTo>
                    <a:cubicBezTo>
                      <a:pt x="53" y="190"/>
                      <a:pt x="54" y="190"/>
                      <a:pt x="54" y="189"/>
                    </a:cubicBezTo>
                    <a:close/>
                    <a:moveTo>
                      <a:pt x="54" y="189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9"/>
                      <a:pt x="55" y="189"/>
                      <a:pt x="55" y="189"/>
                    </a:cubicBezTo>
                    <a:lnTo>
                      <a:pt x="54" y="189"/>
                    </a:lnTo>
                    <a:close/>
                    <a:moveTo>
                      <a:pt x="64" y="183"/>
                    </a:move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8" y="182"/>
                      <a:pt x="68" y="182"/>
                    </a:cubicBezTo>
                    <a:cubicBezTo>
                      <a:pt x="69" y="181"/>
                      <a:pt x="71" y="181"/>
                      <a:pt x="71" y="182"/>
                    </a:cubicBezTo>
                    <a:cubicBezTo>
                      <a:pt x="69" y="183"/>
                      <a:pt x="68" y="184"/>
                      <a:pt x="66" y="184"/>
                    </a:cubicBezTo>
                    <a:cubicBezTo>
                      <a:pt x="64" y="185"/>
                      <a:pt x="64" y="187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7" y="187"/>
                      <a:pt x="57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8"/>
                      <a:pt x="56" y="188"/>
                      <a:pt x="56" y="188"/>
                    </a:cubicBezTo>
                    <a:cubicBezTo>
                      <a:pt x="58" y="187"/>
                      <a:pt x="59" y="186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2" y="185"/>
                      <a:pt x="64" y="184"/>
                      <a:pt x="64" y="183"/>
                    </a:cubicBezTo>
                    <a:close/>
                    <a:moveTo>
                      <a:pt x="62" y="180"/>
                    </a:moveTo>
                    <a:cubicBezTo>
                      <a:pt x="62" y="180"/>
                      <a:pt x="64" y="180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80"/>
                      <a:pt x="66" y="180"/>
                      <a:pt x="65" y="180"/>
                    </a:cubicBezTo>
                    <a:cubicBezTo>
                      <a:pt x="64" y="180"/>
                      <a:pt x="63" y="181"/>
                      <a:pt x="62" y="180"/>
                    </a:cubicBezTo>
                    <a:close/>
                    <a:moveTo>
                      <a:pt x="50" y="171"/>
                    </a:moveTo>
                    <a:cubicBezTo>
                      <a:pt x="51" y="170"/>
                      <a:pt x="52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1"/>
                      <a:pt x="51" y="171"/>
                      <a:pt x="50" y="171"/>
                    </a:cubicBezTo>
                    <a:close/>
                    <a:moveTo>
                      <a:pt x="49" y="171"/>
                    </a:moveTo>
                    <a:cubicBezTo>
                      <a:pt x="48" y="171"/>
                      <a:pt x="49" y="171"/>
                      <a:pt x="50" y="171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49" y="172"/>
                    </a:cubicBezTo>
                    <a:lnTo>
                      <a:pt x="49" y="171"/>
                    </a:lnTo>
                    <a:close/>
                    <a:moveTo>
                      <a:pt x="36" y="165"/>
                    </a:moveTo>
                    <a:cubicBezTo>
                      <a:pt x="37" y="165"/>
                      <a:pt x="37" y="165"/>
                      <a:pt x="37" y="165"/>
                    </a:cubicBezTo>
                    <a:cubicBezTo>
                      <a:pt x="37" y="165"/>
                      <a:pt x="37" y="165"/>
                      <a:pt x="37" y="165"/>
                    </a:cubicBezTo>
                    <a:lnTo>
                      <a:pt x="36" y="165"/>
                    </a:lnTo>
                    <a:close/>
                    <a:moveTo>
                      <a:pt x="33" y="175"/>
                    </a:move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3" y="175"/>
                      <a:pt x="33" y="175"/>
                    </a:cubicBezTo>
                    <a:close/>
                    <a:moveTo>
                      <a:pt x="33" y="170"/>
                    </a:moveTo>
                    <a:cubicBezTo>
                      <a:pt x="32" y="169"/>
                      <a:pt x="32" y="169"/>
                      <a:pt x="32" y="169"/>
                    </a:cubicBezTo>
                    <a:cubicBezTo>
                      <a:pt x="33" y="169"/>
                      <a:pt x="33" y="169"/>
                      <a:pt x="33" y="169"/>
                    </a:cubicBezTo>
                    <a:lnTo>
                      <a:pt x="33" y="170"/>
                    </a:lnTo>
                    <a:close/>
                    <a:moveTo>
                      <a:pt x="35" y="173"/>
                    </a:moveTo>
                    <a:cubicBezTo>
                      <a:pt x="35" y="173"/>
                      <a:pt x="34" y="174"/>
                      <a:pt x="33" y="174"/>
                    </a:cubicBezTo>
                    <a:cubicBezTo>
                      <a:pt x="32" y="174"/>
                      <a:pt x="31" y="173"/>
                      <a:pt x="31" y="173"/>
                    </a:cubicBezTo>
                    <a:cubicBezTo>
                      <a:pt x="31" y="172"/>
                      <a:pt x="34" y="173"/>
                      <a:pt x="35" y="173"/>
                    </a:cubicBezTo>
                    <a:close/>
                    <a:moveTo>
                      <a:pt x="36" y="172"/>
                    </a:moveTo>
                    <a:cubicBezTo>
                      <a:pt x="35" y="172"/>
                      <a:pt x="34" y="172"/>
                      <a:pt x="34" y="172"/>
                    </a:cubicBezTo>
                    <a:cubicBezTo>
                      <a:pt x="34" y="171"/>
                      <a:pt x="35" y="171"/>
                      <a:pt x="35" y="171"/>
                    </a:cubicBezTo>
                    <a:cubicBezTo>
                      <a:pt x="36" y="171"/>
                      <a:pt x="36" y="172"/>
                      <a:pt x="36" y="172"/>
                    </a:cubicBezTo>
                    <a:close/>
                    <a:moveTo>
                      <a:pt x="28" y="160"/>
                    </a:moveTo>
                    <a:cubicBezTo>
                      <a:pt x="29" y="160"/>
                      <a:pt x="29" y="160"/>
                      <a:pt x="29" y="160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close/>
                    <a:moveTo>
                      <a:pt x="25" y="146"/>
                    </a:move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5"/>
                      <a:pt x="27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45"/>
                      <a:pt x="26" y="146"/>
                      <a:pt x="25" y="146"/>
                    </a:cubicBezTo>
                    <a:close/>
                    <a:moveTo>
                      <a:pt x="22" y="150"/>
                    </a:moveTo>
                    <a:cubicBezTo>
                      <a:pt x="23" y="150"/>
                      <a:pt x="24" y="149"/>
                      <a:pt x="25" y="149"/>
                    </a:cubicBezTo>
                    <a:cubicBezTo>
                      <a:pt x="25" y="149"/>
                      <a:pt x="24" y="149"/>
                      <a:pt x="25" y="150"/>
                    </a:cubicBezTo>
                    <a:cubicBezTo>
                      <a:pt x="24" y="150"/>
                      <a:pt x="24" y="151"/>
                      <a:pt x="23" y="151"/>
                    </a:cubicBezTo>
                    <a:lnTo>
                      <a:pt x="22" y="150"/>
                    </a:lnTo>
                    <a:close/>
                    <a:moveTo>
                      <a:pt x="16" y="134"/>
                    </a:move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20" y="134"/>
                    </a:cubicBezTo>
                    <a:cubicBezTo>
                      <a:pt x="19" y="134"/>
                      <a:pt x="19" y="135"/>
                      <a:pt x="17" y="135"/>
                    </a:cubicBezTo>
                    <a:cubicBezTo>
                      <a:pt x="17" y="135"/>
                      <a:pt x="16" y="134"/>
                      <a:pt x="16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5" name="Freeform 1019"/>
              <p:cNvSpPr/>
              <p:nvPr/>
            </p:nvSpPr>
            <p:spPr bwMode="auto">
              <a:xfrm>
                <a:off x="7032626" y="31067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6" name="Freeform 1020"/>
              <p:cNvSpPr/>
              <p:nvPr/>
            </p:nvSpPr>
            <p:spPr bwMode="auto">
              <a:xfrm>
                <a:off x="7067551" y="310832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Freeform 1021"/>
              <p:cNvSpPr/>
              <p:nvPr/>
            </p:nvSpPr>
            <p:spPr bwMode="auto">
              <a:xfrm>
                <a:off x="7032626" y="31083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Freeform 1022"/>
              <p:cNvSpPr/>
              <p:nvPr/>
            </p:nvSpPr>
            <p:spPr bwMode="auto">
              <a:xfrm>
                <a:off x="7061201" y="3113089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9" name="Freeform 1023"/>
              <p:cNvSpPr/>
              <p:nvPr/>
            </p:nvSpPr>
            <p:spPr bwMode="auto">
              <a:xfrm>
                <a:off x="7048501" y="3119439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0" name="Freeform 1024"/>
              <p:cNvSpPr/>
              <p:nvPr/>
            </p:nvSpPr>
            <p:spPr bwMode="auto">
              <a:xfrm>
                <a:off x="7486651" y="3124201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" name="Freeform 1025"/>
              <p:cNvSpPr/>
              <p:nvPr/>
            </p:nvSpPr>
            <p:spPr bwMode="auto">
              <a:xfrm>
                <a:off x="7493001" y="312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2" name="Freeform 1026"/>
              <p:cNvSpPr/>
              <p:nvPr/>
            </p:nvSpPr>
            <p:spPr bwMode="auto">
              <a:xfrm>
                <a:off x="7167564" y="3151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3" name="Freeform 1027"/>
              <p:cNvSpPr/>
              <p:nvPr/>
            </p:nvSpPr>
            <p:spPr bwMode="auto">
              <a:xfrm>
                <a:off x="7219951" y="3155951"/>
                <a:ext cx="4763" cy="1588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4" name="Freeform 1028"/>
              <p:cNvSpPr/>
              <p:nvPr/>
            </p:nvSpPr>
            <p:spPr bwMode="auto">
              <a:xfrm>
                <a:off x="7224714" y="3157539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5" name="Freeform 1029"/>
              <p:cNvSpPr/>
              <p:nvPr/>
            </p:nvSpPr>
            <p:spPr bwMode="auto">
              <a:xfrm>
                <a:off x="7221539" y="3159126"/>
                <a:ext cx="3175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547664" y="2570965"/>
              <a:ext cx="3118869" cy="931864"/>
              <a:chOff x="1547664" y="2570965"/>
              <a:chExt cx="3118869" cy="931864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2884136" y="2850490"/>
                <a:ext cx="1782397" cy="461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（千克）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47664" y="2850490"/>
                <a:ext cx="86078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4×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2" name="Group 15"/>
              <p:cNvGrpSpPr/>
              <p:nvPr/>
            </p:nvGrpSpPr>
            <p:grpSpPr bwMode="auto">
              <a:xfrm>
                <a:off x="2019187" y="2570965"/>
                <a:ext cx="466863" cy="931864"/>
                <a:chOff x="3774" y="1919"/>
                <a:chExt cx="294" cy="587"/>
              </a:xfrm>
            </p:grpSpPr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74" y="2169"/>
                  <a:ext cx="29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1919"/>
                  <a:ext cx="227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3792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7" name="Group 15"/>
              <p:cNvGrpSpPr/>
              <p:nvPr/>
            </p:nvGrpSpPr>
            <p:grpSpPr bwMode="auto">
              <a:xfrm>
                <a:off x="2628749" y="2620176"/>
                <a:ext cx="525617" cy="882652"/>
                <a:chOff x="3772" y="1957"/>
                <a:chExt cx="331" cy="556"/>
              </a:xfrm>
            </p:grpSpPr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" y="2176"/>
                  <a:ext cx="29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72" y="1957"/>
                  <a:ext cx="298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24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>
                  <a:off x="3819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341694" y="2809701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594514" y="2643024"/>
            <a:ext cx="3661485" cy="882652"/>
            <a:chOff x="4594510" y="2643024"/>
            <a:chExt cx="3272055" cy="882652"/>
          </a:xfrm>
        </p:grpSpPr>
        <p:grpSp>
          <p:nvGrpSpPr>
            <p:cNvPr id="56" name="组合 55"/>
            <p:cNvGrpSpPr/>
            <p:nvPr/>
          </p:nvGrpSpPr>
          <p:grpSpPr>
            <a:xfrm>
              <a:off x="4594510" y="2651712"/>
              <a:ext cx="2470495" cy="845819"/>
              <a:chOff x="6996114" y="2857501"/>
              <a:chExt cx="619125" cy="303213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7" name="Freeform 1002"/>
              <p:cNvSpPr>
                <a:spLocks noEditPoints="1"/>
              </p:cNvSpPr>
              <p:nvPr/>
            </p:nvSpPr>
            <p:spPr bwMode="auto">
              <a:xfrm>
                <a:off x="6996114" y="2857501"/>
                <a:ext cx="619125" cy="303213"/>
              </a:xfrm>
              <a:custGeom>
                <a:avLst/>
                <a:gdLst>
                  <a:gd name="T0" fmla="*/ 11 w 438"/>
                  <a:gd name="T1" fmla="*/ 146 h 215"/>
                  <a:gd name="T2" fmla="*/ 24 w 438"/>
                  <a:gd name="T3" fmla="*/ 158 h 215"/>
                  <a:gd name="T4" fmla="*/ 34 w 438"/>
                  <a:gd name="T5" fmla="*/ 167 h 215"/>
                  <a:gd name="T6" fmla="*/ 31 w 438"/>
                  <a:gd name="T7" fmla="*/ 179 h 215"/>
                  <a:gd name="T8" fmla="*/ 40 w 438"/>
                  <a:gd name="T9" fmla="*/ 174 h 215"/>
                  <a:gd name="T10" fmla="*/ 59 w 438"/>
                  <a:gd name="T11" fmla="*/ 175 h 215"/>
                  <a:gd name="T12" fmla="*/ 44 w 438"/>
                  <a:gd name="T13" fmla="*/ 178 h 215"/>
                  <a:gd name="T14" fmla="*/ 61 w 438"/>
                  <a:gd name="T15" fmla="*/ 178 h 215"/>
                  <a:gd name="T16" fmla="*/ 63 w 438"/>
                  <a:gd name="T17" fmla="*/ 182 h 215"/>
                  <a:gd name="T18" fmla="*/ 45 w 438"/>
                  <a:gd name="T19" fmla="*/ 189 h 215"/>
                  <a:gd name="T20" fmla="*/ 58 w 438"/>
                  <a:gd name="T21" fmla="*/ 194 h 215"/>
                  <a:gd name="T22" fmla="*/ 67 w 438"/>
                  <a:gd name="T23" fmla="*/ 194 h 215"/>
                  <a:gd name="T24" fmla="*/ 83 w 438"/>
                  <a:gd name="T25" fmla="*/ 198 h 215"/>
                  <a:gd name="T26" fmla="*/ 96 w 438"/>
                  <a:gd name="T27" fmla="*/ 205 h 215"/>
                  <a:gd name="T28" fmla="*/ 124 w 438"/>
                  <a:gd name="T29" fmla="*/ 207 h 215"/>
                  <a:gd name="T30" fmla="*/ 139 w 438"/>
                  <a:gd name="T31" fmla="*/ 212 h 215"/>
                  <a:gd name="T32" fmla="*/ 154 w 438"/>
                  <a:gd name="T33" fmla="*/ 213 h 215"/>
                  <a:gd name="T34" fmla="*/ 168 w 438"/>
                  <a:gd name="T35" fmla="*/ 210 h 215"/>
                  <a:gd name="T36" fmla="*/ 185 w 438"/>
                  <a:gd name="T37" fmla="*/ 213 h 215"/>
                  <a:gd name="T38" fmla="*/ 247 w 438"/>
                  <a:gd name="T39" fmla="*/ 211 h 215"/>
                  <a:gd name="T40" fmla="*/ 290 w 438"/>
                  <a:gd name="T41" fmla="*/ 202 h 215"/>
                  <a:gd name="T42" fmla="*/ 322 w 438"/>
                  <a:gd name="T43" fmla="*/ 200 h 215"/>
                  <a:gd name="T44" fmla="*/ 340 w 438"/>
                  <a:gd name="T45" fmla="*/ 195 h 215"/>
                  <a:gd name="T46" fmla="*/ 360 w 438"/>
                  <a:gd name="T47" fmla="*/ 191 h 215"/>
                  <a:gd name="T48" fmla="*/ 368 w 438"/>
                  <a:gd name="T49" fmla="*/ 197 h 215"/>
                  <a:gd name="T50" fmla="*/ 399 w 438"/>
                  <a:gd name="T51" fmla="*/ 198 h 215"/>
                  <a:gd name="T52" fmla="*/ 435 w 438"/>
                  <a:gd name="T53" fmla="*/ 167 h 215"/>
                  <a:gd name="T54" fmla="*/ 413 w 438"/>
                  <a:gd name="T55" fmla="*/ 7 h 215"/>
                  <a:gd name="T56" fmla="*/ 346 w 438"/>
                  <a:gd name="T57" fmla="*/ 7 h 215"/>
                  <a:gd name="T58" fmla="*/ 334 w 438"/>
                  <a:gd name="T59" fmla="*/ 3 h 215"/>
                  <a:gd name="T60" fmla="*/ 308 w 438"/>
                  <a:gd name="T61" fmla="*/ 6 h 215"/>
                  <a:gd name="T62" fmla="*/ 270 w 438"/>
                  <a:gd name="T63" fmla="*/ 22 h 215"/>
                  <a:gd name="T64" fmla="*/ 229 w 438"/>
                  <a:gd name="T65" fmla="*/ 14 h 215"/>
                  <a:gd name="T66" fmla="*/ 168 w 438"/>
                  <a:gd name="T67" fmla="*/ 14 h 215"/>
                  <a:gd name="T68" fmla="*/ 94 w 438"/>
                  <a:gd name="T69" fmla="*/ 17 h 215"/>
                  <a:gd name="T70" fmla="*/ 34 w 438"/>
                  <a:gd name="T71" fmla="*/ 21 h 215"/>
                  <a:gd name="T72" fmla="*/ 22 w 438"/>
                  <a:gd name="T73" fmla="*/ 48 h 215"/>
                  <a:gd name="T74" fmla="*/ 20 w 438"/>
                  <a:gd name="T75" fmla="*/ 106 h 215"/>
                  <a:gd name="T76" fmla="*/ 18 w 438"/>
                  <a:gd name="T77" fmla="*/ 124 h 215"/>
                  <a:gd name="T78" fmla="*/ 6 w 438"/>
                  <a:gd name="T79" fmla="*/ 116 h 215"/>
                  <a:gd name="T80" fmla="*/ 11 w 438"/>
                  <a:gd name="T81" fmla="*/ 132 h 215"/>
                  <a:gd name="T82" fmla="*/ 8 w 438"/>
                  <a:gd name="T83" fmla="*/ 139 h 215"/>
                  <a:gd name="T84" fmla="*/ 9 w 438"/>
                  <a:gd name="T85" fmla="*/ 117 h 215"/>
                  <a:gd name="T86" fmla="*/ 330 w 438"/>
                  <a:gd name="T87" fmla="*/ 3 h 215"/>
                  <a:gd name="T88" fmla="*/ 365 w 438"/>
                  <a:gd name="T89" fmla="*/ 190 h 215"/>
                  <a:gd name="T90" fmla="*/ 336 w 438"/>
                  <a:gd name="T91" fmla="*/ 187 h 215"/>
                  <a:gd name="T92" fmla="*/ 138 w 438"/>
                  <a:gd name="T93" fmla="*/ 208 h 215"/>
                  <a:gd name="T94" fmla="*/ 111 w 438"/>
                  <a:gd name="T95" fmla="*/ 205 h 215"/>
                  <a:gd name="T96" fmla="*/ 101 w 438"/>
                  <a:gd name="T97" fmla="*/ 204 h 215"/>
                  <a:gd name="T98" fmla="*/ 53 w 438"/>
                  <a:gd name="T99" fmla="*/ 175 h 215"/>
                  <a:gd name="T100" fmla="*/ 26 w 438"/>
                  <a:gd name="T101" fmla="*/ 141 h 215"/>
                  <a:gd name="T102" fmla="*/ 90 w 438"/>
                  <a:gd name="T103" fmla="*/ 202 h 215"/>
                  <a:gd name="T104" fmla="*/ 74 w 438"/>
                  <a:gd name="T105" fmla="*/ 190 h 215"/>
                  <a:gd name="T106" fmla="*/ 66 w 438"/>
                  <a:gd name="T107" fmla="*/ 186 h 215"/>
                  <a:gd name="T108" fmla="*/ 54 w 438"/>
                  <a:gd name="T109" fmla="*/ 189 h 215"/>
                  <a:gd name="T110" fmla="*/ 60 w 438"/>
                  <a:gd name="T111" fmla="*/ 185 h 215"/>
                  <a:gd name="T112" fmla="*/ 50 w 438"/>
                  <a:gd name="T113" fmla="*/ 171 h 215"/>
                  <a:gd name="T114" fmla="*/ 32 w 438"/>
                  <a:gd name="T115" fmla="*/ 169 h 215"/>
                  <a:gd name="T116" fmla="*/ 29 w 438"/>
                  <a:gd name="T117" fmla="*/ 160 h 215"/>
                  <a:gd name="T118" fmla="*/ 17 w 438"/>
                  <a:gd name="T119" fmla="*/ 1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8" h="215">
                    <a:moveTo>
                      <a:pt x="4" y="139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0"/>
                      <a:pt x="4" y="140"/>
                      <a:pt x="6" y="140"/>
                    </a:cubicBezTo>
                    <a:cubicBezTo>
                      <a:pt x="7" y="140"/>
                      <a:pt x="9" y="139"/>
                      <a:pt x="10" y="140"/>
                    </a:cubicBezTo>
                    <a:cubicBezTo>
                      <a:pt x="9" y="140"/>
                      <a:pt x="9" y="141"/>
                      <a:pt x="8" y="142"/>
                    </a:cubicBezTo>
                    <a:cubicBezTo>
                      <a:pt x="8" y="142"/>
                      <a:pt x="7" y="142"/>
                      <a:pt x="6" y="142"/>
                    </a:cubicBezTo>
                    <a:cubicBezTo>
                      <a:pt x="5" y="143"/>
                      <a:pt x="5" y="143"/>
                      <a:pt x="5" y="144"/>
                    </a:cubicBezTo>
                    <a:cubicBezTo>
                      <a:pt x="6" y="144"/>
                      <a:pt x="7" y="144"/>
                      <a:pt x="9" y="144"/>
                    </a:cubicBezTo>
                    <a:cubicBezTo>
                      <a:pt x="9" y="144"/>
                      <a:pt x="10" y="144"/>
                      <a:pt x="10" y="144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10" y="145"/>
                      <a:pt x="11" y="145"/>
                      <a:pt x="10" y="146"/>
                    </a:cubicBezTo>
                    <a:cubicBezTo>
                      <a:pt x="10" y="146"/>
                      <a:pt x="11" y="146"/>
                      <a:pt x="11" y="146"/>
                    </a:cubicBezTo>
                    <a:cubicBezTo>
                      <a:pt x="11" y="146"/>
                      <a:pt x="10" y="147"/>
                      <a:pt x="11" y="147"/>
                    </a:cubicBezTo>
                    <a:cubicBezTo>
                      <a:pt x="12" y="147"/>
                      <a:pt x="13" y="147"/>
                      <a:pt x="14" y="147"/>
                    </a:cubicBezTo>
                    <a:cubicBezTo>
                      <a:pt x="14" y="147"/>
                      <a:pt x="15" y="148"/>
                      <a:pt x="14" y="148"/>
                    </a:cubicBezTo>
                    <a:cubicBezTo>
                      <a:pt x="13" y="148"/>
                      <a:pt x="12" y="148"/>
                      <a:pt x="12" y="149"/>
                    </a:cubicBezTo>
                    <a:cubicBezTo>
                      <a:pt x="12" y="149"/>
                      <a:pt x="13" y="149"/>
                      <a:pt x="14" y="149"/>
                    </a:cubicBezTo>
                    <a:cubicBezTo>
                      <a:pt x="15" y="149"/>
                      <a:pt x="16" y="150"/>
                      <a:pt x="17" y="149"/>
                    </a:cubicBezTo>
                    <a:cubicBezTo>
                      <a:pt x="18" y="149"/>
                      <a:pt x="19" y="149"/>
                      <a:pt x="21" y="149"/>
                    </a:cubicBezTo>
                    <a:cubicBezTo>
                      <a:pt x="21" y="150"/>
                      <a:pt x="23" y="150"/>
                      <a:pt x="21" y="151"/>
                    </a:cubicBezTo>
                    <a:cubicBezTo>
                      <a:pt x="22" y="152"/>
                      <a:pt x="19" y="152"/>
                      <a:pt x="21" y="153"/>
                    </a:cubicBezTo>
                    <a:cubicBezTo>
                      <a:pt x="22" y="154"/>
                      <a:pt x="19" y="154"/>
                      <a:pt x="21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4" y="155"/>
                      <a:pt x="26" y="155"/>
                      <a:pt x="27" y="156"/>
                    </a:cubicBezTo>
                    <a:cubicBezTo>
                      <a:pt x="26" y="157"/>
                      <a:pt x="26" y="158"/>
                      <a:pt x="24" y="158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5" y="159"/>
                      <a:pt x="26" y="158"/>
                      <a:pt x="27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9"/>
                      <a:pt x="28" y="160"/>
                      <a:pt x="27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61"/>
                      <a:pt x="31" y="162"/>
                      <a:pt x="32" y="161"/>
                    </a:cubicBezTo>
                    <a:cubicBezTo>
                      <a:pt x="33" y="161"/>
                      <a:pt x="34" y="161"/>
                      <a:pt x="34" y="161"/>
                    </a:cubicBezTo>
                    <a:cubicBezTo>
                      <a:pt x="34" y="162"/>
                      <a:pt x="34" y="163"/>
                      <a:pt x="35" y="164"/>
                    </a:cubicBezTo>
                    <a:cubicBezTo>
                      <a:pt x="35" y="164"/>
                      <a:pt x="35" y="165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2" y="166"/>
                      <a:pt x="34" y="167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33" y="168"/>
                      <a:pt x="32" y="168"/>
                      <a:pt x="31" y="168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0" y="168"/>
                      <a:pt x="30" y="168"/>
                      <a:pt x="30" y="169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0"/>
                      <a:pt x="32" y="172"/>
                      <a:pt x="29" y="172"/>
                    </a:cubicBezTo>
                    <a:cubicBezTo>
                      <a:pt x="29" y="172"/>
                      <a:pt x="29" y="173"/>
                      <a:pt x="29" y="173"/>
                    </a:cubicBezTo>
                    <a:cubicBezTo>
                      <a:pt x="28" y="174"/>
                      <a:pt x="26" y="173"/>
                      <a:pt x="26" y="174"/>
                    </a:cubicBezTo>
                    <a:cubicBezTo>
                      <a:pt x="26" y="174"/>
                      <a:pt x="25" y="175"/>
                      <a:pt x="26" y="175"/>
                    </a:cubicBezTo>
                    <a:cubicBezTo>
                      <a:pt x="28" y="175"/>
                      <a:pt x="29" y="174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1" y="176"/>
                      <a:pt x="29" y="176"/>
                      <a:pt x="30" y="176"/>
                    </a:cubicBezTo>
                    <a:cubicBezTo>
                      <a:pt x="31" y="177"/>
                      <a:pt x="29" y="178"/>
                      <a:pt x="31" y="179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2" y="180"/>
                      <a:pt x="34" y="179"/>
                      <a:pt x="37" y="179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7" y="178"/>
                      <a:pt x="39" y="178"/>
                      <a:pt x="40" y="178"/>
                    </a:cubicBezTo>
                    <a:cubicBezTo>
                      <a:pt x="41" y="178"/>
                      <a:pt x="41" y="178"/>
                      <a:pt x="42" y="178"/>
                    </a:cubicBezTo>
                    <a:cubicBezTo>
                      <a:pt x="41" y="178"/>
                      <a:pt x="39" y="178"/>
                      <a:pt x="38" y="177"/>
                    </a:cubicBezTo>
                    <a:cubicBezTo>
                      <a:pt x="38" y="177"/>
                      <a:pt x="37" y="177"/>
                      <a:pt x="36" y="177"/>
                    </a:cubicBezTo>
                    <a:cubicBezTo>
                      <a:pt x="36" y="177"/>
                      <a:pt x="35" y="177"/>
                      <a:pt x="34" y="177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76"/>
                      <a:pt x="36" y="176"/>
                      <a:pt x="35" y="176"/>
                    </a:cubicBezTo>
                    <a:cubicBezTo>
                      <a:pt x="35" y="175"/>
                      <a:pt x="36" y="175"/>
                      <a:pt x="36" y="175"/>
                    </a:cubicBezTo>
                    <a:cubicBezTo>
                      <a:pt x="38" y="175"/>
                      <a:pt x="39" y="174"/>
                      <a:pt x="40" y="174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2" y="173"/>
                      <a:pt x="44" y="172"/>
                      <a:pt x="46" y="173"/>
                    </a:cubicBezTo>
                    <a:cubicBezTo>
                      <a:pt x="47" y="173"/>
                      <a:pt x="48" y="172"/>
                      <a:pt x="48" y="173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7" y="174"/>
                      <a:pt x="48" y="174"/>
                      <a:pt x="49" y="174"/>
                    </a:cubicBezTo>
                    <a:cubicBezTo>
                      <a:pt x="49" y="173"/>
                      <a:pt x="49" y="173"/>
                      <a:pt x="50" y="173"/>
                    </a:cubicBezTo>
                    <a:cubicBezTo>
                      <a:pt x="51" y="173"/>
                      <a:pt x="51" y="173"/>
                      <a:pt x="52" y="173"/>
                    </a:cubicBezTo>
                    <a:cubicBezTo>
                      <a:pt x="52" y="173"/>
                      <a:pt x="51" y="174"/>
                      <a:pt x="52" y="174"/>
                    </a:cubicBezTo>
                    <a:cubicBezTo>
                      <a:pt x="53" y="174"/>
                      <a:pt x="52" y="173"/>
                      <a:pt x="52" y="173"/>
                    </a:cubicBezTo>
                    <a:cubicBezTo>
                      <a:pt x="53" y="173"/>
                      <a:pt x="54" y="172"/>
                      <a:pt x="56" y="172"/>
                    </a:cubicBezTo>
                    <a:cubicBezTo>
                      <a:pt x="56" y="173"/>
                      <a:pt x="55" y="173"/>
                      <a:pt x="55" y="174"/>
                    </a:cubicBezTo>
                    <a:cubicBezTo>
                      <a:pt x="56" y="174"/>
                      <a:pt x="59" y="174"/>
                      <a:pt x="61" y="174"/>
                    </a:cubicBezTo>
                    <a:cubicBezTo>
                      <a:pt x="61" y="174"/>
                      <a:pt x="60" y="175"/>
                      <a:pt x="59" y="175"/>
                    </a:cubicBezTo>
                    <a:cubicBezTo>
                      <a:pt x="57" y="175"/>
                      <a:pt x="54" y="175"/>
                      <a:pt x="52" y="175"/>
                    </a:cubicBezTo>
                    <a:cubicBezTo>
                      <a:pt x="51" y="175"/>
                      <a:pt x="52" y="175"/>
                      <a:pt x="51" y="175"/>
                    </a:cubicBezTo>
                    <a:cubicBezTo>
                      <a:pt x="51" y="176"/>
                      <a:pt x="53" y="176"/>
                      <a:pt x="54" y="176"/>
                    </a:cubicBezTo>
                    <a:cubicBezTo>
                      <a:pt x="55" y="175"/>
                      <a:pt x="56" y="175"/>
                      <a:pt x="56" y="176"/>
                    </a:cubicBezTo>
                    <a:cubicBezTo>
                      <a:pt x="57" y="176"/>
                      <a:pt x="57" y="177"/>
                      <a:pt x="56" y="177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5" y="178"/>
                      <a:pt x="54" y="178"/>
                      <a:pt x="53" y="178"/>
                    </a:cubicBezTo>
                    <a:cubicBezTo>
                      <a:pt x="52" y="178"/>
                      <a:pt x="51" y="179"/>
                      <a:pt x="50" y="179"/>
                    </a:cubicBezTo>
                    <a:cubicBezTo>
                      <a:pt x="49" y="179"/>
                      <a:pt x="49" y="179"/>
                      <a:pt x="48" y="179"/>
                    </a:cubicBezTo>
                    <a:cubicBezTo>
                      <a:pt x="47" y="179"/>
                      <a:pt x="48" y="178"/>
                      <a:pt x="49" y="178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48" y="177"/>
                      <a:pt x="47" y="177"/>
                      <a:pt x="45" y="177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5" y="177"/>
                      <a:pt x="46" y="178"/>
                    </a:cubicBezTo>
                    <a:cubicBezTo>
                      <a:pt x="45" y="178"/>
                      <a:pt x="46" y="179"/>
                      <a:pt x="45" y="179"/>
                    </a:cubicBezTo>
                    <a:cubicBezTo>
                      <a:pt x="43" y="179"/>
                      <a:pt x="41" y="178"/>
                      <a:pt x="40" y="179"/>
                    </a:cubicBezTo>
                    <a:cubicBezTo>
                      <a:pt x="41" y="179"/>
                      <a:pt x="40" y="179"/>
                      <a:pt x="40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41" y="180"/>
                      <a:pt x="42" y="181"/>
                      <a:pt x="43" y="180"/>
                    </a:cubicBezTo>
                    <a:cubicBezTo>
                      <a:pt x="45" y="180"/>
                      <a:pt x="44" y="179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7" y="180"/>
                      <a:pt x="49" y="178"/>
                      <a:pt x="50" y="180"/>
                    </a:cubicBezTo>
                    <a:cubicBezTo>
                      <a:pt x="52" y="180"/>
                      <a:pt x="54" y="178"/>
                      <a:pt x="56" y="178"/>
                    </a:cubicBezTo>
                    <a:cubicBezTo>
                      <a:pt x="58" y="178"/>
                      <a:pt x="59" y="177"/>
                      <a:pt x="61" y="177"/>
                    </a:cubicBezTo>
                    <a:cubicBezTo>
                      <a:pt x="62" y="177"/>
                      <a:pt x="60" y="178"/>
                      <a:pt x="61" y="178"/>
                    </a:cubicBezTo>
                    <a:cubicBezTo>
                      <a:pt x="60" y="179"/>
                      <a:pt x="59" y="179"/>
                      <a:pt x="59" y="180"/>
                    </a:cubicBezTo>
                    <a:cubicBezTo>
                      <a:pt x="58" y="180"/>
                      <a:pt x="56" y="180"/>
                      <a:pt x="55" y="181"/>
                    </a:cubicBezTo>
                    <a:cubicBezTo>
                      <a:pt x="55" y="181"/>
                      <a:pt x="55" y="181"/>
                      <a:pt x="55" y="181"/>
                    </a:cubicBezTo>
                    <a:cubicBezTo>
                      <a:pt x="54" y="182"/>
                      <a:pt x="53" y="181"/>
                      <a:pt x="52" y="182"/>
                    </a:cubicBezTo>
                    <a:cubicBezTo>
                      <a:pt x="51" y="184"/>
                      <a:pt x="44" y="182"/>
                      <a:pt x="46" y="184"/>
                    </a:cubicBezTo>
                    <a:cubicBezTo>
                      <a:pt x="46" y="185"/>
                      <a:pt x="45" y="185"/>
                      <a:pt x="45" y="185"/>
                    </a:cubicBezTo>
                    <a:cubicBezTo>
                      <a:pt x="46" y="186"/>
                      <a:pt x="47" y="186"/>
                      <a:pt x="48" y="185"/>
                    </a:cubicBezTo>
                    <a:cubicBezTo>
                      <a:pt x="49" y="184"/>
                      <a:pt x="54" y="184"/>
                      <a:pt x="54" y="182"/>
                    </a:cubicBezTo>
                    <a:cubicBezTo>
                      <a:pt x="55" y="182"/>
                      <a:pt x="55" y="182"/>
                      <a:pt x="56" y="182"/>
                    </a:cubicBezTo>
                    <a:cubicBezTo>
                      <a:pt x="57" y="182"/>
                      <a:pt x="57" y="182"/>
                      <a:pt x="57" y="182"/>
                    </a:cubicBezTo>
                    <a:cubicBezTo>
                      <a:pt x="58" y="182"/>
                      <a:pt x="59" y="182"/>
                      <a:pt x="60" y="181"/>
                    </a:cubicBezTo>
                    <a:cubicBezTo>
                      <a:pt x="60" y="182"/>
                      <a:pt x="60" y="182"/>
                      <a:pt x="60" y="182"/>
                    </a:cubicBezTo>
                    <a:cubicBezTo>
                      <a:pt x="61" y="182"/>
                      <a:pt x="63" y="181"/>
                      <a:pt x="63" y="182"/>
                    </a:cubicBezTo>
                    <a:cubicBezTo>
                      <a:pt x="62" y="183"/>
                      <a:pt x="59" y="183"/>
                      <a:pt x="58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5" y="183"/>
                      <a:pt x="56" y="185"/>
                      <a:pt x="54" y="185"/>
                    </a:cubicBezTo>
                    <a:cubicBezTo>
                      <a:pt x="53" y="185"/>
                      <a:pt x="53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184"/>
                      <a:pt x="51" y="185"/>
                      <a:pt x="51" y="185"/>
                    </a:cubicBezTo>
                    <a:cubicBezTo>
                      <a:pt x="51" y="186"/>
                      <a:pt x="51" y="186"/>
                      <a:pt x="50" y="186"/>
                    </a:cubicBezTo>
                    <a:cubicBezTo>
                      <a:pt x="49" y="187"/>
                      <a:pt x="48" y="187"/>
                      <a:pt x="47" y="186"/>
                    </a:cubicBezTo>
                    <a:cubicBezTo>
                      <a:pt x="47" y="186"/>
                      <a:pt x="45" y="187"/>
                      <a:pt x="46" y="187"/>
                    </a:cubicBezTo>
                    <a:cubicBezTo>
                      <a:pt x="47" y="188"/>
                      <a:pt x="48" y="186"/>
                      <a:pt x="49" y="187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7" y="188"/>
                      <a:pt x="46" y="189"/>
                      <a:pt x="45" y="189"/>
                    </a:cubicBezTo>
                    <a:cubicBezTo>
                      <a:pt x="45" y="190"/>
                      <a:pt x="47" y="190"/>
                      <a:pt x="46" y="191"/>
                    </a:cubicBezTo>
                    <a:cubicBezTo>
                      <a:pt x="47" y="191"/>
                      <a:pt x="48" y="190"/>
                      <a:pt x="49" y="191"/>
                    </a:cubicBezTo>
                    <a:cubicBezTo>
                      <a:pt x="50" y="191"/>
                      <a:pt x="51" y="191"/>
                      <a:pt x="51" y="192"/>
                    </a:cubicBezTo>
                    <a:cubicBezTo>
                      <a:pt x="52" y="192"/>
                      <a:pt x="50" y="193"/>
                      <a:pt x="52" y="193"/>
                    </a:cubicBezTo>
                    <a:cubicBezTo>
                      <a:pt x="52" y="193"/>
                      <a:pt x="53" y="193"/>
                      <a:pt x="54" y="193"/>
                    </a:cubicBezTo>
                    <a:cubicBezTo>
                      <a:pt x="54" y="193"/>
                      <a:pt x="55" y="193"/>
                      <a:pt x="55" y="193"/>
                    </a:cubicBezTo>
                    <a:cubicBezTo>
                      <a:pt x="57" y="193"/>
                      <a:pt x="58" y="192"/>
                      <a:pt x="58" y="192"/>
                    </a:cubicBezTo>
                    <a:cubicBezTo>
                      <a:pt x="58" y="191"/>
                      <a:pt x="59" y="191"/>
                      <a:pt x="60" y="191"/>
                    </a:cubicBezTo>
                    <a:cubicBezTo>
                      <a:pt x="60" y="191"/>
                      <a:pt x="61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58" y="192"/>
                      <a:pt x="57" y="194"/>
                      <a:pt x="56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8" y="195"/>
                      <a:pt x="58" y="194"/>
                      <a:pt x="58" y="194"/>
                    </a:cubicBezTo>
                    <a:cubicBezTo>
                      <a:pt x="58" y="193"/>
                      <a:pt x="58" y="193"/>
                      <a:pt x="59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1" y="193"/>
                      <a:pt x="59" y="193"/>
                      <a:pt x="60" y="194"/>
                    </a:cubicBezTo>
                    <a:cubicBezTo>
                      <a:pt x="59" y="194"/>
                      <a:pt x="59" y="194"/>
                      <a:pt x="59" y="194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1" y="195"/>
                      <a:pt x="63" y="195"/>
                      <a:pt x="63" y="194"/>
                    </a:cubicBezTo>
                    <a:cubicBezTo>
                      <a:pt x="63" y="194"/>
                      <a:pt x="63" y="193"/>
                      <a:pt x="64" y="193"/>
                    </a:cubicBezTo>
                    <a:cubicBezTo>
                      <a:pt x="65" y="193"/>
                      <a:pt x="66" y="193"/>
                      <a:pt x="67" y="193"/>
                    </a:cubicBezTo>
                    <a:cubicBezTo>
                      <a:pt x="69" y="192"/>
                      <a:pt x="68" y="191"/>
                      <a:pt x="70" y="191"/>
                    </a:cubicBezTo>
                    <a:cubicBezTo>
                      <a:pt x="71" y="192"/>
                      <a:pt x="68" y="193"/>
                      <a:pt x="69" y="194"/>
                    </a:cubicBezTo>
                    <a:cubicBezTo>
                      <a:pt x="69" y="194"/>
                      <a:pt x="68" y="194"/>
                      <a:pt x="68" y="194"/>
                    </a:cubicBezTo>
                    <a:cubicBezTo>
                      <a:pt x="68" y="194"/>
                      <a:pt x="67" y="194"/>
                      <a:pt x="67" y="194"/>
                    </a:cubicBezTo>
                    <a:cubicBezTo>
                      <a:pt x="65" y="194"/>
                      <a:pt x="66" y="195"/>
                      <a:pt x="64" y="196"/>
                    </a:cubicBezTo>
                    <a:cubicBezTo>
                      <a:pt x="65" y="196"/>
                      <a:pt x="65" y="197"/>
                      <a:pt x="66" y="197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69" y="197"/>
                      <a:pt x="69" y="198"/>
                      <a:pt x="69" y="198"/>
                    </a:cubicBezTo>
                    <a:cubicBezTo>
                      <a:pt x="70" y="198"/>
                      <a:pt x="70" y="199"/>
                      <a:pt x="71" y="199"/>
                    </a:cubicBezTo>
                    <a:cubicBezTo>
                      <a:pt x="70" y="200"/>
                      <a:pt x="70" y="201"/>
                      <a:pt x="72" y="201"/>
                    </a:cubicBezTo>
                    <a:cubicBezTo>
                      <a:pt x="73" y="200"/>
                      <a:pt x="74" y="201"/>
                      <a:pt x="75" y="200"/>
                    </a:cubicBezTo>
                    <a:cubicBezTo>
                      <a:pt x="76" y="200"/>
                      <a:pt x="77" y="201"/>
                      <a:pt x="79" y="200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80" y="201"/>
                      <a:pt x="78" y="202"/>
                      <a:pt x="80" y="202"/>
                    </a:cubicBezTo>
                    <a:cubicBezTo>
                      <a:pt x="81" y="202"/>
                      <a:pt x="81" y="202"/>
                      <a:pt x="82" y="202"/>
                    </a:cubicBezTo>
                    <a:cubicBezTo>
                      <a:pt x="80" y="201"/>
                      <a:pt x="81" y="200"/>
                      <a:pt x="81" y="199"/>
                    </a:cubicBezTo>
                    <a:cubicBezTo>
                      <a:pt x="81" y="198"/>
                      <a:pt x="82" y="198"/>
                      <a:pt x="83" y="198"/>
                    </a:cubicBezTo>
                    <a:cubicBezTo>
                      <a:pt x="84" y="199"/>
                      <a:pt x="82" y="200"/>
                      <a:pt x="84" y="201"/>
                    </a:cubicBezTo>
                    <a:cubicBezTo>
                      <a:pt x="84" y="201"/>
                      <a:pt x="84" y="202"/>
                      <a:pt x="85" y="202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2"/>
                      <a:pt x="88" y="202"/>
                      <a:pt x="88" y="202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8" y="203"/>
                      <a:pt x="87" y="203"/>
                      <a:pt x="87" y="203"/>
                    </a:cubicBezTo>
                    <a:cubicBezTo>
                      <a:pt x="87" y="203"/>
                      <a:pt x="87" y="204"/>
                      <a:pt x="88" y="204"/>
                    </a:cubicBezTo>
                    <a:cubicBezTo>
                      <a:pt x="89" y="203"/>
                      <a:pt x="90" y="204"/>
                      <a:pt x="91" y="203"/>
                    </a:cubicBezTo>
                    <a:cubicBezTo>
                      <a:pt x="92" y="203"/>
                      <a:pt x="90" y="204"/>
                      <a:pt x="91" y="204"/>
                    </a:cubicBezTo>
                    <a:cubicBezTo>
                      <a:pt x="91" y="203"/>
                      <a:pt x="91" y="203"/>
                      <a:pt x="92" y="203"/>
                    </a:cubicBezTo>
                    <a:cubicBezTo>
                      <a:pt x="92" y="204"/>
                      <a:pt x="95" y="203"/>
                      <a:pt x="96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05"/>
                      <a:pt x="96" y="205"/>
                      <a:pt x="96" y="205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9" y="205"/>
                      <a:pt x="99" y="205"/>
                      <a:pt x="100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101" y="204"/>
                      <a:pt x="102" y="205"/>
                    </a:cubicBezTo>
                    <a:cubicBezTo>
                      <a:pt x="103" y="205"/>
                      <a:pt x="105" y="205"/>
                      <a:pt x="106" y="205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6" y="205"/>
                      <a:pt x="107" y="205"/>
                      <a:pt x="108" y="205"/>
                    </a:cubicBezTo>
                    <a:cubicBezTo>
                      <a:pt x="109" y="205"/>
                      <a:pt x="110" y="206"/>
                      <a:pt x="111" y="205"/>
                    </a:cubicBezTo>
                    <a:cubicBezTo>
                      <a:pt x="111" y="205"/>
                      <a:pt x="112" y="205"/>
                      <a:pt x="112" y="205"/>
                    </a:cubicBezTo>
                    <a:cubicBezTo>
                      <a:pt x="114" y="205"/>
                      <a:pt x="116" y="206"/>
                      <a:pt x="118" y="206"/>
                    </a:cubicBezTo>
                    <a:cubicBezTo>
                      <a:pt x="118" y="206"/>
                      <a:pt x="117" y="206"/>
                      <a:pt x="116" y="206"/>
                    </a:cubicBezTo>
                    <a:cubicBezTo>
                      <a:pt x="117" y="206"/>
                      <a:pt x="119" y="207"/>
                      <a:pt x="120" y="207"/>
                    </a:cubicBezTo>
                    <a:cubicBezTo>
                      <a:pt x="122" y="207"/>
                      <a:pt x="124" y="206"/>
                      <a:pt x="124" y="207"/>
                    </a:cubicBezTo>
                    <a:cubicBezTo>
                      <a:pt x="125" y="207"/>
                      <a:pt x="125" y="207"/>
                      <a:pt x="126" y="207"/>
                    </a:cubicBezTo>
                    <a:cubicBezTo>
                      <a:pt x="128" y="207"/>
                      <a:pt x="126" y="208"/>
                      <a:pt x="127" y="209"/>
                    </a:cubicBezTo>
                    <a:cubicBezTo>
                      <a:pt x="128" y="208"/>
                      <a:pt x="128" y="208"/>
                      <a:pt x="129" y="207"/>
                    </a:cubicBezTo>
                    <a:cubicBezTo>
                      <a:pt x="130" y="207"/>
                      <a:pt x="130" y="207"/>
                      <a:pt x="130" y="208"/>
                    </a:cubicBezTo>
                    <a:cubicBezTo>
                      <a:pt x="130" y="208"/>
                      <a:pt x="129" y="208"/>
                      <a:pt x="130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8"/>
                      <a:pt x="133" y="207"/>
                      <a:pt x="136" y="207"/>
                    </a:cubicBezTo>
                    <a:cubicBezTo>
                      <a:pt x="137" y="208"/>
                      <a:pt x="135" y="209"/>
                      <a:pt x="134" y="210"/>
                    </a:cubicBezTo>
                    <a:cubicBezTo>
                      <a:pt x="134" y="211"/>
                      <a:pt x="136" y="211"/>
                      <a:pt x="136" y="212"/>
                    </a:cubicBezTo>
                    <a:cubicBezTo>
                      <a:pt x="138" y="211"/>
                      <a:pt x="138" y="211"/>
                      <a:pt x="139" y="211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0" y="212"/>
                      <a:pt x="141" y="212"/>
                      <a:pt x="142" y="213"/>
                    </a:cubicBezTo>
                    <a:cubicBezTo>
                      <a:pt x="143" y="213"/>
                      <a:pt x="144" y="212"/>
                      <a:pt x="145" y="212"/>
                    </a:cubicBezTo>
                    <a:cubicBezTo>
                      <a:pt x="145" y="212"/>
                      <a:pt x="145" y="213"/>
                      <a:pt x="147" y="213"/>
                    </a:cubicBezTo>
                    <a:cubicBezTo>
                      <a:pt x="147" y="212"/>
                      <a:pt x="148" y="212"/>
                      <a:pt x="147" y="211"/>
                    </a:cubicBezTo>
                    <a:cubicBezTo>
                      <a:pt x="148" y="211"/>
                      <a:pt x="148" y="210"/>
                      <a:pt x="150" y="210"/>
                    </a:cubicBezTo>
                    <a:cubicBezTo>
                      <a:pt x="151" y="210"/>
                      <a:pt x="149" y="211"/>
                      <a:pt x="150" y="211"/>
                    </a:cubicBezTo>
                    <a:cubicBezTo>
                      <a:pt x="148" y="212"/>
                      <a:pt x="151" y="213"/>
                      <a:pt x="150" y="213"/>
                    </a:cubicBezTo>
                    <a:cubicBezTo>
                      <a:pt x="151" y="214"/>
                      <a:pt x="151" y="214"/>
                      <a:pt x="152" y="214"/>
                    </a:cubicBezTo>
                    <a:cubicBezTo>
                      <a:pt x="153" y="214"/>
                      <a:pt x="152" y="213"/>
                      <a:pt x="154" y="213"/>
                    </a:cubicBezTo>
                    <a:cubicBezTo>
                      <a:pt x="154" y="213"/>
                      <a:pt x="153" y="213"/>
                      <a:pt x="154" y="214"/>
                    </a:cubicBezTo>
                    <a:cubicBezTo>
                      <a:pt x="154" y="213"/>
                      <a:pt x="154" y="213"/>
                      <a:pt x="154" y="213"/>
                    </a:cubicBezTo>
                    <a:cubicBezTo>
                      <a:pt x="153" y="213"/>
                      <a:pt x="154" y="212"/>
                      <a:pt x="154" y="211"/>
                    </a:cubicBezTo>
                    <a:cubicBezTo>
                      <a:pt x="154" y="211"/>
                      <a:pt x="155" y="211"/>
                      <a:pt x="155" y="211"/>
                    </a:cubicBezTo>
                    <a:cubicBezTo>
                      <a:pt x="157" y="211"/>
                      <a:pt x="155" y="212"/>
                      <a:pt x="156" y="212"/>
                    </a:cubicBezTo>
                    <a:cubicBezTo>
                      <a:pt x="155" y="211"/>
                      <a:pt x="159" y="210"/>
                      <a:pt x="157" y="209"/>
                    </a:cubicBezTo>
                    <a:cubicBezTo>
                      <a:pt x="158" y="208"/>
                      <a:pt x="157" y="207"/>
                      <a:pt x="159" y="206"/>
                    </a:cubicBezTo>
                    <a:cubicBezTo>
                      <a:pt x="159" y="207"/>
                      <a:pt x="158" y="208"/>
                      <a:pt x="160" y="208"/>
                    </a:cubicBezTo>
                    <a:cubicBezTo>
                      <a:pt x="161" y="209"/>
                      <a:pt x="163" y="208"/>
                      <a:pt x="163" y="209"/>
                    </a:cubicBezTo>
                    <a:cubicBezTo>
                      <a:pt x="164" y="210"/>
                      <a:pt x="164" y="211"/>
                      <a:pt x="163" y="211"/>
                    </a:cubicBezTo>
                    <a:cubicBezTo>
                      <a:pt x="165" y="212"/>
                      <a:pt x="165" y="213"/>
                      <a:pt x="165" y="214"/>
                    </a:cubicBezTo>
                    <a:cubicBezTo>
                      <a:pt x="165" y="214"/>
                      <a:pt x="166" y="214"/>
                      <a:pt x="166" y="214"/>
                    </a:cubicBezTo>
                    <a:cubicBezTo>
                      <a:pt x="167" y="214"/>
                      <a:pt x="168" y="214"/>
                      <a:pt x="168" y="213"/>
                    </a:cubicBezTo>
                    <a:cubicBezTo>
                      <a:pt x="168" y="213"/>
                      <a:pt x="166" y="212"/>
                      <a:pt x="168" y="212"/>
                    </a:cubicBezTo>
                    <a:cubicBezTo>
                      <a:pt x="168" y="211"/>
                      <a:pt x="168" y="211"/>
                      <a:pt x="168" y="210"/>
                    </a:cubicBezTo>
                    <a:cubicBezTo>
                      <a:pt x="169" y="210"/>
                      <a:pt x="169" y="210"/>
                      <a:pt x="168" y="209"/>
                    </a:cubicBezTo>
                    <a:cubicBezTo>
                      <a:pt x="167" y="209"/>
                      <a:pt x="168" y="209"/>
                      <a:pt x="168" y="208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8" y="207"/>
                      <a:pt x="167" y="207"/>
                      <a:pt x="168" y="206"/>
                    </a:cubicBezTo>
                    <a:cubicBezTo>
                      <a:pt x="170" y="207"/>
                      <a:pt x="169" y="208"/>
                      <a:pt x="171" y="209"/>
                    </a:cubicBezTo>
                    <a:cubicBezTo>
                      <a:pt x="171" y="209"/>
                      <a:pt x="172" y="210"/>
                      <a:pt x="170" y="210"/>
                    </a:cubicBezTo>
                    <a:cubicBezTo>
                      <a:pt x="170" y="210"/>
                      <a:pt x="168" y="211"/>
                      <a:pt x="169" y="212"/>
                    </a:cubicBezTo>
                    <a:cubicBezTo>
                      <a:pt x="170" y="212"/>
                      <a:pt x="170" y="214"/>
                      <a:pt x="171" y="215"/>
                    </a:cubicBezTo>
                    <a:cubicBezTo>
                      <a:pt x="173" y="215"/>
                      <a:pt x="172" y="214"/>
                      <a:pt x="172" y="214"/>
                    </a:cubicBezTo>
                    <a:cubicBezTo>
                      <a:pt x="173" y="213"/>
                      <a:pt x="172" y="212"/>
                      <a:pt x="173" y="212"/>
                    </a:cubicBezTo>
                    <a:cubicBezTo>
                      <a:pt x="174" y="212"/>
                      <a:pt x="174" y="211"/>
                      <a:pt x="175" y="211"/>
                    </a:cubicBezTo>
                    <a:cubicBezTo>
                      <a:pt x="176" y="213"/>
                      <a:pt x="179" y="213"/>
                      <a:pt x="181" y="214"/>
                    </a:cubicBezTo>
                    <a:cubicBezTo>
                      <a:pt x="183" y="214"/>
                      <a:pt x="183" y="213"/>
                      <a:pt x="185" y="213"/>
                    </a:cubicBezTo>
                    <a:cubicBezTo>
                      <a:pt x="186" y="214"/>
                      <a:pt x="187" y="213"/>
                      <a:pt x="188" y="213"/>
                    </a:cubicBezTo>
                    <a:cubicBezTo>
                      <a:pt x="189" y="213"/>
                      <a:pt x="188" y="212"/>
                      <a:pt x="189" y="212"/>
                    </a:cubicBezTo>
                    <a:cubicBezTo>
                      <a:pt x="190" y="212"/>
                      <a:pt x="192" y="213"/>
                      <a:pt x="193" y="213"/>
                    </a:cubicBezTo>
                    <a:cubicBezTo>
                      <a:pt x="195" y="214"/>
                      <a:pt x="199" y="212"/>
                      <a:pt x="201" y="213"/>
                    </a:cubicBezTo>
                    <a:cubicBezTo>
                      <a:pt x="203" y="213"/>
                      <a:pt x="206" y="213"/>
                      <a:pt x="208" y="213"/>
                    </a:cubicBezTo>
                    <a:cubicBezTo>
                      <a:pt x="209" y="214"/>
                      <a:pt x="209" y="214"/>
                      <a:pt x="211" y="214"/>
                    </a:cubicBezTo>
                    <a:cubicBezTo>
                      <a:pt x="212" y="214"/>
                      <a:pt x="212" y="214"/>
                      <a:pt x="213" y="214"/>
                    </a:cubicBezTo>
                    <a:cubicBezTo>
                      <a:pt x="215" y="214"/>
                      <a:pt x="217" y="214"/>
                      <a:pt x="220" y="214"/>
                    </a:cubicBezTo>
                    <a:cubicBezTo>
                      <a:pt x="222" y="214"/>
                      <a:pt x="224" y="214"/>
                      <a:pt x="226" y="214"/>
                    </a:cubicBezTo>
                    <a:cubicBezTo>
                      <a:pt x="227" y="213"/>
                      <a:pt x="227" y="213"/>
                      <a:pt x="229" y="212"/>
                    </a:cubicBezTo>
                    <a:cubicBezTo>
                      <a:pt x="232" y="213"/>
                      <a:pt x="237" y="213"/>
                      <a:pt x="239" y="212"/>
                    </a:cubicBezTo>
                    <a:cubicBezTo>
                      <a:pt x="240" y="212"/>
                      <a:pt x="241" y="212"/>
                      <a:pt x="242" y="212"/>
                    </a:cubicBezTo>
                    <a:cubicBezTo>
                      <a:pt x="242" y="211"/>
                      <a:pt x="245" y="212"/>
                      <a:pt x="247" y="211"/>
                    </a:cubicBezTo>
                    <a:cubicBezTo>
                      <a:pt x="247" y="211"/>
                      <a:pt x="248" y="210"/>
                      <a:pt x="249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2" y="210"/>
                      <a:pt x="252" y="209"/>
                      <a:pt x="254" y="209"/>
                    </a:cubicBezTo>
                    <a:cubicBezTo>
                      <a:pt x="255" y="209"/>
                      <a:pt x="257" y="209"/>
                      <a:pt x="258" y="208"/>
                    </a:cubicBezTo>
                    <a:cubicBezTo>
                      <a:pt x="257" y="208"/>
                      <a:pt x="257" y="207"/>
                      <a:pt x="257" y="207"/>
                    </a:cubicBezTo>
                    <a:cubicBezTo>
                      <a:pt x="259" y="206"/>
                      <a:pt x="261" y="206"/>
                      <a:pt x="263" y="205"/>
                    </a:cubicBezTo>
                    <a:cubicBezTo>
                      <a:pt x="264" y="206"/>
                      <a:pt x="264" y="205"/>
                      <a:pt x="265" y="205"/>
                    </a:cubicBezTo>
                    <a:cubicBezTo>
                      <a:pt x="269" y="204"/>
                      <a:pt x="268" y="202"/>
                      <a:pt x="272" y="203"/>
                    </a:cubicBezTo>
                    <a:cubicBezTo>
                      <a:pt x="274" y="202"/>
                      <a:pt x="274" y="201"/>
                      <a:pt x="277" y="201"/>
                    </a:cubicBezTo>
                    <a:cubicBezTo>
                      <a:pt x="278" y="200"/>
                      <a:pt x="280" y="200"/>
                      <a:pt x="281" y="200"/>
                    </a:cubicBezTo>
                    <a:cubicBezTo>
                      <a:pt x="282" y="201"/>
                      <a:pt x="283" y="201"/>
                      <a:pt x="283" y="201"/>
                    </a:cubicBezTo>
                    <a:cubicBezTo>
                      <a:pt x="285" y="202"/>
                      <a:pt x="290" y="200"/>
                      <a:pt x="290" y="202"/>
                    </a:cubicBezTo>
                    <a:cubicBezTo>
                      <a:pt x="291" y="202"/>
                      <a:pt x="291" y="202"/>
                      <a:pt x="292" y="202"/>
                    </a:cubicBezTo>
                    <a:cubicBezTo>
                      <a:pt x="293" y="201"/>
                      <a:pt x="295" y="202"/>
                      <a:pt x="296" y="201"/>
                    </a:cubicBezTo>
                    <a:cubicBezTo>
                      <a:pt x="298" y="202"/>
                      <a:pt x="299" y="200"/>
                      <a:pt x="300" y="201"/>
                    </a:cubicBezTo>
                    <a:cubicBezTo>
                      <a:pt x="302" y="201"/>
                      <a:pt x="304" y="200"/>
                      <a:pt x="304" y="201"/>
                    </a:cubicBezTo>
                    <a:cubicBezTo>
                      <a:pt x="304" y="201"/>
                      <a:pt x="305" y="201"/>
                      <a:pt x="305" y="201"/>
                    </a:cubicBezTo>
                    <a:cubicBezTo>
                      <a:pt x="306" y="201"/>
                      <a:pt x="306" y="201"/>
                      <a:pt x="307" y="201"/>
                    </a:cubicBezTo>
                    <a:cubicBezTo>
                      <a:pt x="308" y="201"/>
                      <a:pt x="309" y="201"/>
                      <a:pt x="310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310" y="201"/>
                      <a:pt x="310" y="200"/>
                      <a:pt x="311" y="200"/>
                    </a:cubicBezTo>
                    <a:cubicBezTo>
                      <a:pt x="312" y="200"/>
                      <a:pt x="312" y="201"/>
                      <a:pt x="312" y="201"/>
                    </a:cubicBezTo>
                    <a:cubicBezTo>
                      <a:pt x="313" y="201"/>
                      <a:pt x="313" y="200"/>
                      <a:pt x="314" y="200"/>
                    </a:cubicBezTo>
                    <a:cubicBezTo>
                      <a:pt x="317" y="201"/>
                      <a:pt x="318" y="198"/>
                      <a:pt x="321" y="199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3" y="199"/>
                      <a:pt x="322" y="198"/>
                      <a:pt x="324" y="198"/>
                    </a:cubicBezTo>
                    <a:cubicBezTo>
                      <a:pt x="325" y="198"/>
                      <a:pt x="324" y="199"/>
                      <a:pt x="326" y="199"/>
                    </a:cubicBezTo>
                    <a:cubicBezTo>
                      <a:pt x="326" y="199"/>
                      <a:pt x="325" y="199"/>
                      <a:pt x="326" y="199"/>
                    </a:cubicBezTo>
                    <a:cubicBezTo>
                      <a:pt x="327" y="199"/>
                      <a:pt x="328" y="199"/>
                      <a:pt x="329" y="199"/>
                    </a:cubicBezTo>
                    <a:cubicBezTo>
                      <a:pt x="329" y="199"/>
                      <a:pt x="329" y="199"/>
                      <a:pt x="329" y="198"/>
                    </a:cubicBezTo>
                    <a:cubicBezTo>
                      <a:pt x="328" y="198"/>
                      <a:pt x="326" y="197"/>
                      <a:pt x="328" y="197"/>
                    </a:cubicBezTo>
                    <a:cubicBezTo>
                      <a:pt x="328" y="197"/>
                      <a:pt x="329" y="197"/>
                      <a:pt x="329" y="197"/>
                    </a:cubicBezTo>
                    <a:cubicBezTo>
                      <a:pt x="330" y="197"/>
                      <a:pt x="330" y="198"/>
                      <a:pt x="331" y="198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2" y="197"/>
                      <a:pt x="333" y="198"/>
                      <a:pt x="333" y="197"/>
                    </a:cubicBezTo>
                    <a:cubicBezTo>
                      <a:pt x="333" y="197"/>
                      <a:pt x="334" y="196"/>
                      <a:pt x="333" y="195"/>
                    </a:cubicBezTo>
                    <a:cubicBezTo>
                      <a:pt x="335" y="195"/>
                      <a:pt x="336" y="196"/>
                      <a:pt x="337" y="196"/>
                    </a:cubicBezTo>
                    <a:cubicBezTo>
                      <a:pt x="339" y="196"/>
                      <a:pt x="340" y="196"/>
                      <a:pt x="340" y="195"/>
                    </a:cubicBezTo>
                    <a:cubicBezTo>
                      <a:pt x="341" y="195"/>
                      <a:pt x="342" y="194"/>
                      <a:pt x="343" y="194"/>
                    </a:cubicBezTo>
                    <a:cubicBezTo>
                      <a:pt x="344" y="194"/>
                      <a:pt x="344" y="193"/>
                      <a:pt x="344" y="193"/>
                    </a:cubicBezTo>
                    <a:cubicBezTo>
                      <a:pt x="342" y="192"/>
                      <a:pt x="343" y="190"/>
                      <a:pt x="344" y="189"/>
                    </a:cubicBezTo>
                    <a:cubicBezTo>
                      <a:pt x="343" y="189"/>
                      <a:pt x="343" y="188"/>
                      <a:pt x="344" y="188"/>
                    </a:cubicBezTo>
                    <a:cubicBezTo>
                      <a:pt x="345" y="188"/>
                      <a:pt x="347" y="189"/>
                      <a:pt x="349" y="188"/>
                    </a:cubicBezTo>
                    <a:cubicBezTo>
                      <a:pt x="349" y="188"/>
                      <a:pt x="350" y="188"/>
                      <a:pt x="351" y="188"/>
                    </a:cubicBezTo>
                    <a:cubicBezTo>
                      <a:pt x="353" y="189"/>
                      <a:pt x="349" y="190"/>
                      <a:pt x="351" y="190"/>
                    </a:cubicBezTo>
                    <a:cubicBezTo>
                      <a:pt x="352" y="190"/>
                      <a:pt x="354" y="190"/>
                      <a:pt x="355" y="189"/>
                    </a:cubicBezTo>
                    <a:cubicBezTo>
                      <a:pt x="356" y="189"/>
                      <a:pt x="357" y="190"/>
                      <a:pt x="357" y="190"/>
                    </a:cubicBezTo>
                    <a:cubicBezTo>
                      <a:pt x="357" y="191"/>
                      <a:pt x="354" y="191"/>
                      <a:pt x="355" y="192"/>
                    </a:cubicBezTo>
                    <a:cubicBezTo>
                      <a:pt x="357" y="192"/>
                      <a:pt x="358" y="192"/>
                      <a:pt x="359" y="192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1" y="191"/>
                      <a:pt x="362" y="191"/>
                      <a:pt x="362" y="192"/>
                    </a:cubicBezTo>
                    <a:cubicBezTo>
                      <a:pt x="361" y="192"/>
                      <a:pt x="360" y="193"/>
                      <a:pt x="359" y="193"/>
                    </a:cubicBezTo>
                    <a:cubicBezTo>
                      <a:pt x="358" y="193"/>
                      <a:pt x="357" y="192"/>
                      <a:pt x="357" y="193"/>
                    </a:cubicBezTo>
                    <a:cubicBezTo>
                      <a:pt x="356" y="193"/>
                      <a:pt x="356" y="193"/>
                      <a:pt x="357" y="194"/>
                    </a:cubicBezTo>
                    <a:cubicBezTo>
                      <a:pt x="358" y="194"/>
                      <a:pt x="358" y="193"/>
                      <a:pt x="359" y="193"/>
                    </a:cubicBezTo>
                    <a:cubicBezTo>
                      <a:pt x="360" y="194"/>
                      <a:pt x="363" y="194"/>
                      <a:pt x="362" y="195"/>
                    </a:cubicBezTo>
                    <a:cubicBezTo>
                      <a:pt x="362" y="195"/>
                      <a:pt x="364" y="195"/>
                      <a:pt x="363" y="195"/>
                    </a:cubicBezTo>
                    <a:cubicBezTo>
                      <a:pt x="363" y="195"/>
                      <a:pt x="363" y="194"/>
                      <a:pt x="362" y="194"/>
                    </a:cubicBezTo>
                    <a:cubicBezTo>
                      <a:pt x="363" y="194"/>
                      <a:pt x="364" y="193"/>
                      <a:pt x="365" y="193"/>
                    </a:cubicBezTo>
                    <a:cubicBezTo>
                      <a:pt x="365" y="193"/>
                      <a:pt x="366" y="193"/>
                      <a:pt x="366" y="194"/>
                    </a:cubicBezTo>
                    <a:cubicBezTo>
                      <a:pt x="366" y="194"/>
                      <a:pt x="364" y="195"/>
                      <a:pt x="365" y="195"/>
                    </a:cubicBezTo>
                    <a:cubicBezTo>
                      <a:pt x="367" y="196"/>
                      <a:pt x="367" y="196"/>
                      <a:pt x="368" y="197"/>
                    </a:cubicBezTo>
                    <a:cubicBezTo>
                      <a:pt x="369" y="197"/>
                      <a:pt x="368" y="196"/>
                      <a:pt x="368" y="196"/>
                    </a:cubicBezTo>
                    <a:cubicBezTo>
                      <a:pt x="367" y="196"/>
                      <a:pt x="367" y="196"/>
                      <a:pt x="367" y="196"/>
                    </a:cubicBezTo>
                    <a:cubicBezTo>
                      <a:pt x="368" y="195"/>
                      <a:pt x="369" y="195"/>
                      <a:pt x="370" y="195"/>
                    </a:cubicBezTo>
                    <a:cubicBezTo>
                      <a:pt x="371" y="196"/>
                      <a:pt x="369" y="197"/>
                      <a:pt x="371" y="197"/>
                    </a:cubicBezTo>
                    <a:cubicBezTo>
                      <a:pt x="370" y="198"/>
                      <a:pt x="372" y="198"/>
                      <a:pt x="373" y="199"/>
                    </a:cubicBezTo>
                    <a:cubicBezTo>
                      <a:pt x="375" y="198"/>
                      <a:pt x="376" y="199"/>
                      <a:pt x="378" y="199"/>
                    </a:cubicBezTo>
                    <a:cubicBezTo>
                      <a:pt x="378" y="199"/>
                      <a:pt x="378" y="199"/>
                      <a:pt x="379" y="199"/>
                    </a:cubicBezTo>
                    <a:cubicBezTo>
                      <a:pt x="380" y="199"/>
                      <a:pt x="380" y="200"/>
                      <a:pt x="380" y="200"/>
                    </a:cubicBezTo>
                    <a:cubicBezTo>
                      <a:pt x="382" y="201"/>
                      <a:pt x="385" y="199"/>
                      <a:pt x="387" y="201"/>
                    </a:cubicBezTo>
                    <a:cubicBezTo>
                      <a:pt x="388" y="201"/>
                      <a:pt x="388" y="200"/>
                      <a:pt x="389" y="200"/>
                    </a:cubicBezTo>
                    <a:cubicBezTo>
                      <a:pt x="391" y="200"/>
                      <a:pt x="393" y="201"/>
                      <a:pt x="394" y="200"/>
                    </a:cubicBezTo>
                    <a:cubicBezTo>
                      <a:pt x="394" y="199"/>
                      <a:pt x="394" y="199"/>
                      <a:pt x="395" y="199"/>
                    </a:cubicBezTo>
                    <a:cubicBezTo>
                      <a:pt x="397" y="199"/>
                      <a:pt x="398" y="198"/>
                      <a:pt x="399" y="198"/>
                    </a:cubicBezTo>
                    <a:cubicBezTo>
                      <a:pt x="400" y="198"/>
                      <a:pt x="400" y="197"/>
                      <a:pt x="401" y="197"/>
                    </a:cubicBezTo>
                    <a:cubicBezTo>
                      <a:pt x="403" y="197"/>
                      <a:pt x="403" y="197"/>
                      <a:pt x="404" y="196"/>
                    </a:cubicBezTo>
                    <a:cubicBezTo>
                      <a:pt x="405" y="195"/>
                      <a:pt x="409" y="196"/>
                      <a:pt x="410" y="194"/>
                    </a:cubicBezTo>
                    <a:cubicBezTo>
                      <a:pt x="411" y="194"/>
                      <a:pt x="412" y="195"/>
                      <a:pt x="413" y="194"/>
                    </a:cubicBezTo>
                    <a:cubicBezTo>
                      <a:pt x="413" y="193"/>
                      <a:pt x="415" y="193"/>
                      <a:pt x="415" y="192"/>
                    </a:cubicBezTo>
                    <a:cubicBezTo>
                      <a:pt x="417" y="191"/>
                      <a:pt x="419" y="191"/>
                      <a:pt x="421" y="191"/>
                    </a:cubicBezTo>
                    <a:cubicBezTo>
                      <a:pt x="424" y="190"/>
                      <a:pt x="425" y="188"/>
                      <a:pt x="428" y="188"/>
                    </a:cubicBezTo>
                    <a:cubicBezTo>
                      <a:pt x="428" y="187"/>
                      <a:pt x="431" y="187"/>
                      <a:pt x="431" y="186"/>
                    </a:cubicBezTo>
                    <a:cubicBezTo>
                      <a:pt x="432" y="185"/>
                      <a:pt x="432" y="184"/>
                      <a:pt x="433" y="184"/>
                    </a:cubicBezTo>
                    <a:cubicBezTo>
                      <a:pt x="434" y="182"/>
                      <a:pt x="434" y="179"/>
                      <a:pt x="436" y="177"/>
                    </a:cubicBezTo>
                    <a:cubicBezTo>
                      <a:pt x="435" y="177"/>
                      <a:pt x="438" y="176"/>
                      <a:pt x="435" y="175"/>
                    </a:cubicBezTo>
                    <a:cubicBezTo>
                      <a:pt x="436" y="174"/>
                      <a:pt x="434" y="172"/>
                      <a:pt x="435" y="171"/>
                    </a:cubicBezTo>
                    <a:cubicBezTo>
                      <a:pt x="435" y="170"/>
                      <a:pt x="434" y="168"/>
                      <a:pt x="435" y="167"/>
                    </a:cubicBezTo>
                    <a:cubicBezTo>
                      <a:pt x="433" y="167"/>
                      <a:pt x="433" y="166"/>
                      <a:pt x="433" y="165"/>
                    </a:cubicBezTo>
                    <a:cubicBezTo>
                      <a:pt x="433" y="164"/>
                      <a:pt x="430" y="163"/>
                      <a:pt x="430" y="161"/>
                    </a:cubicBezTo>
                    <a:cubicBezTo>
                      <a:pt x="429" y="161"/>
                      <a:pt x="428" y="160"/>
                      <a:pt x="426" y="160"/>
                    </a:cubicBezTo>
                    <a:cubicBezTo>
                      <a:pt x="428" y="155"/>
                      <a:pt x="428" y="149"/>
                      <a:pt x="429" y="144"/>
                    </a:cubicBezTo>
                    <a:cubicBezTo>
                      <a:pt x="430" y="134"/>
                      <a:pt x="436" y="124"/>
                      <a:pt x="437" y="115"/>
                    </a:cubicBezTo>
                    <a:cubicBezTo>
                      <a:pt x="438" y="107"/>
                      <a:pt x="431" y="94"/>
                      <a:pt x="429" y="86"/>
                    </a:cubicBezTo>
                    <a:cubicBezTo>
                      <a:pt x="428" y="80"/>
                      <a:pt x="424" y="78"/>
                      <a:pt x="423" y="72"/>
                    </a:cubicBezTo>
                    <a:cubicBezTo>
                      <a:pt x="423" y="68"/>
                      <a:pt x="428" y="63"/>
                      <a:pt x="426" y="59"/>
                    </a:cubicBezTo>
                    <a:cubicBezTo>
                      <a:pt x="424" y="54"/>
                      <a:pt x="420" y="52"/>
                      <a:pt x="415" y="52"/>
                    </a:cubicBezTo>
                    <a:cubicBezTo>
                      <a:pt x="415" y="48"/>
                      <a:pt x="416" y="44"/>
                      <a:pt x="417" y="40"/>
                    </a:cubicBezTo>
                    <a:cubicBezTo>
                      <a:pt x="419" y="37"/>
                      <a:pt x="423" y="34"/>
                      <a:pt x="424" y="31"/>
                    </a:cubicBezTo>
                    <a:cubicBezTo>
                      <a:pt x="424" y="27"/>
                      <a:pt x="422" y="27"/>
                      <a:pt x="422" y="23"/>
                    </a:cubicBezTo>
                    <a:cubicBezTo>
                      <a:pt x="421" y="18"/>
                      <a:pt x="419" y="10"/>
                      <a:pt x="413" y="7"/>
                    </a:cubicBezTo>
                    <a:cubicBezTo>
                      <a:pt x="409" y="5"/>
                      <a:pt x="387" y="4"/>
                      <a:pt x="382" y="4"/>
                    </a:cubicBezTo>
                    <a:cubicBezTo>
                      <a:pt x="377" y="5"/>
                      <a:pt x="374" y="10"/>
                      <a:pt x="368" y="11"/>
                    </a:cubicBezTo>
                    <a:cubicBezTo>
                      <a:pt x="365" y="12"/>
                      <a:pt x="361" y="12"/>
                      <a:pt x="356" y="12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1"/>
                      <a:pt x="354" y="12"/>
                      <a:pt x="354" y="12"/>
                    </a:cubicBezTo>
                    <a:cubicBezTo>
                      <a:pt x="354" y="12"/>
                      <a:pt x="354" y="12"/>
                      <a:pt x="354" y="12"/>
                    </a:cubicBezTo>
                    <a:cubicBezTo>
                      <a:pt x="353" y="12"/>
                      <a:pt x="353" y="12"/>
                      <a:pt x="352" y="12"/>
                    </a:cubicBezTo>
                    <a:cubicBezTo>
                      <a:pt x="352" y="12"/>
                      <a:pt x="352" y="12"/>
                      <a:pt x="352" y="12"/>
                    </a:cubicBezTo>
                    <a:cubicBezTo>
                      <a:pt x="351" y="11"/>
                      <a:pt x="354" y="10"/>
                      <a:pt x="352" y="9"/>
                    </a:cubicBezTo>
                    <a:cubicBezTo>
                      <a:pt x="352" y="9"/>
                      <a:pt x="353" y="9"/>
                      <a:pt x="353" y="8"/>
                    </a:cubicBezTo>
                    <a:cubicBezTo>
                      <a:pt x="352" y="8"/>
                      <a:pt x="352" y="9"/>
                      <a:pt x="351" y="8"/>
                    </a:cubicBezTo>
                    <a:cubicBezTo>
                      <a:pt x="351" y="8"/>
                      <a:pt x="351" y="8"/>
                      <a:pt x="351" y="8"/>
                    </a:cubicBezTo>
                    <a:cubicBezTo>
                      <a:pt x="349" y="7"/>
                      <a:pt x="348" y="9"/>
                      <a:pt x="346" y="7"/>
                    </a:cubicBezTo>
                    <a:cubicBezTo>
                      <a:pt x="345" y="7"/>
                      <a:pt x="344" y="8"/>
                      <a:pt x="344" y="8"/>
                    </a:cubicBezTo>
                    <a:cubicBezTo>
                      <a:pt x="343" y="9"/>
                      <a:pt x="345" y="9"/>
                      <a:pt x="344" y="9"/>
                    </a:cubicBezTo>
                    <a:cubicBezTo>
                      <a:pt x="344" y="10"/>
                      <a:pt x="345" y="10"/>
                      <a:pt x="345" y="10"/>
                    </a:cubicBezTo>
                    <a:cubicBezTo>
                      <a:pt x="345" y="10"/>
                      <a:pt x="344" y="11"/>
                      <a:pt x="342" y="11"/>
                    </a:cubicBezTo>
                    <a:cubicBezTo>
                      <a:pt x="341" y="10"/>
                      <a:pt x="345" y="10"/>
                      <a:pt x="342" y="9"/>
                    </a:cubicBezTo>
                    <a:cubicBezTo>
                      <a:pt x="341" y="9"/>
                      <a:pt x="342" y="8"/>
                      <a:pt x="341" y="8"/>
                    </a:cubicBezTo>
                    <a:cubicBezTo>
                      <a:pt x="339" y="8"/>
                      <a:pt x="338" y="10"/>
                      <a:pt x="336" y="9"/>
                    </a:cubicBezTo>
                    <a:cubicBezTo>
                      <a:pt x="337" y="8"/>
                      <a:pt x="337" y="8"/>
                      <a:pt x="337" y="8"/>
                    </a:cubicBezTo>
                    <a:cubicBezTo>
                      <a:pt x="336" y="7"/>
                      <a:pt x="336" y="7"/>
                      <a:pt x="336" y="7"/>
                    </a:cubicBezTo>
                    <a:cubicBezTo>
                      <a:pt x="334" y="7"/>
                      <a:pt x="334" y="9"/>
                      <a:pt x="331" y="8"/>
                    </a:cubicBezTo>
                    <a:cubicBezTo>
                      <a:pt x="331" y="6"/>
                      <a:pt x="337" y="5"/>
                      <a:pt x="336" y="4"/>
                    </a:cubicBezTo>
                    <a:cubicBezTo>
                      <a:pt x="336" y="3"/>
                      <a:pt x="335" y="3"/>
                      <a:pt x="335" y="3"/>
                    </a:cubicBezTo>
                    <a:cubicBezTo>
                      <a:pt x="335" y="3"/>
                      <a:pt x="335" y="3"/>
                      <a:pt x="334" y="3"/>
                    </a:cubicBezTo>
                    <a:cubicBezTo>
                      <a:pt x="333" y="3"/>
                      <a:pt x="334" y="3"/>
                      <a:pt x="334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1" y="2"/>
                      <a:pt x="331" y="3"/>
                      <a:pt x="330" y="2"/>
                    </a:cubicBezTo>
                    <a:cubicBezTo>
                      <a:pt x="330" y="2"/>
                      <a:pt x="328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5" y="2"/>
                      <a:pt x="323" y="2"/>
                    </a:cubicBezTo>
                    <a:cubicBezTo>
                      <a:pt x="323" y="1"/>
                      <a:pt x="320" y="1"/>
                      <a:pt x="320" y="0"/>
                    </a:cubicBezTo>
                    <a:cubicBezTo>
                      <a:pt x="319" y="0"/>
                      <a:pt x="319" y="1"/>
                      <a:pt x="318" y="1"/>
                    </a:cubicBezTo>
                    <a:cubicBezTo>
                      <a:pt x="316" y="2"/>
                      <a:pt x="318" y="3"/>
                      <a:pt x="315" y="3"/>
                    </a:cubicBezTo>
                    <a:cubicBezTo>
                      <a:pt x="313" y="3"/>
                      <a:pt x="313" y="4"/>
                      <a:pt x="311" y="5"/>
                    </a:cubicBezTo>
                    <a:cubicBezTo>
                      <a:pt x="309" y="4"/>
                      <a:pt x="310" y="6"/>
                      <a:pt x="308" y="6"/>
                    </a:cubicBezTo>
                    <a:cubicBezTo>
                      <a:pt x="309" y="7"/>
                      <a:pt x="307" y="7"/>
                      <a:pt x="307" y="7"/>
                    </a:cubicBezTo>
                    <a:cubicBezTo>
                      <a:pt x="307" y="7"/>
                      <a:pt x="306" y="8"/>
                      <a:pt x="305" y="7"/>
                    </a:cubicBezTo>
                    <a:cubicBezTo>
                      <a:pt x="305" y="9"/>
                      <a:pt x="303" y="10"/>
                      <a:pt x="302" y="12"/>
                    </a:cubicBezTo>
                    <a:cubicBezTo>
                      <a:pt x="300" y="12"/>
                      <a:pt x="302" y="14"/>
                      <a:pt x="300" y="14"/>
                    </a:cubicBezTo>
                    <a:cubicBezTo>
                      <a:pt x="300" y="16"/>
                      <a:pt x="297" y="17"/>
                      <a:pt x="297" y="18"/>
                    </a:cubicBezTo>
                    <a:cubicBezTo>
                      <a:pt x="295" y="19"/>
                      <a:pt x="296" y="19"/>
                      <a:pt x="295" y="20"/>
                    </a:cubicBezTo>
                    <a:cubicBezTo>
                      <a:pt x="292" y="19"/>
                      <a:pt x="291" y="21"/>
                      <a:pt x="288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4" y="21"/>
                      <a:pt x="283" y="23"/>
                      <a:pt x="280" y="23"/>
                    </a:cubicBezTo>
                    <a:cubicBezTo>
                      <a:pt x="279" y="23"/>
                      <a:pt x="279" y="24"/>
                      <a:pt x="278" y="24"/>
                    </a:cubicBezTo>
                    <a:cubicBezTo>
                      <a:pt x="275" y="25"/>
                      <a:pt x="275" y="27"/>
                      <a:pt x="272" y="27"/>
                    </a:cubicBezTo>
                    <a:cubicBezTo>
                      <a:pt x="272" y="27"/>
                      <a:pt x="270" y="26"/>
                      <a:pt x="272" y="26"/>
                    </a:cubicBezTo>
                    <a:cubicBezTo>
                      <a:pt x="273" y="24"/>
                      <a:pt x="271" y="23"/>
                      <a:pt x="270" y="22"/>
                    </a:cubicBezTo>
                    <a:cubicBezTo>
                      <a:pt x="268" y="22"/>
                      <a:pt x="267" y="21"/>
                      <a:pt x="266" y="21"/>
                    </a:cubicBezTo>
                    <a:cubicBezTo>
                      <a:pt x="263" y="22"/>
                      <a:pt x="264" y="25"/>
                      <a:pt x="259" y="24"/>
                    </a:cubicBezTo>
                    <a:cubicBezTo>
                      <a:pt x="258" y="25"/>
                      <a:pt x="259" y="25"/>
                      <a:pt x="258" y="26"/>
                    </a:cubicBezTo>
                    <a:cubicBezTo>
                      <a:pt x="258" y="26"/>
                      <a:pt x="257" y="26"/>
                      <a:pt x="256" y="26"/>
                    </a:cubicBezTo>
                    <a:cubicBezTo>
                      <a:pt x="254" y="26"/>
                      <a:pt x="257" y="25"/>
                      <a:pt x="255" y="24"/>
                    </a:cubicBezTo>
                    <a:cubicBezTo>
                      <a:pt x="257" y="22"/>
                      <a:pt x="255" y="20"/>
                      <a:pt x="256" y="18"/>
                    </a:cubicBezTo>
                    <a:cubicBezTo>
                      <a:pt x="256" y="18"/>
                      <a:pt x="255" y="19"/>
                      <a:pt x="255" y="18"/>
                    </a:cubicBezTo>
                    <a:cubicBezTo>
                      <a:pt x="253" y="17"/>
                      <a:pt x="250" y="16"/>
                      <a:pt x="247" y="16"/>
                    </a:cubicBezTo>
                    <a:cubicBezTo>
                      <a:pt x="246" y="15"/>
                      <a:pt x="245" y="16"/>
                      <a:pt x="243" y="15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2" y="15"/>
                      <a:pt x="241" y="15"/>
                      <a:pt x="240" y="15"/>
                    </a:cubicBezTo>
                    <a:cubicBezTo>
                      <a:pt x="237" y="15"/>
                      <a:pt x="233" y="14"/>
                      <a:pt x="229" y="14"/>
                    </a:cubicBezTo>
                    <a:cubicBezTo>
                      <a:pt x="228" y="14"/>
                      <a:pt x="226" y="15"/>
                      <a:pt x="227" y="16"/>
                    </a:cubicBezTo>
                    <a:cubicBezTo>
                      <a:pt x="228" y="16"/>
                      <a:pt x="228" y="16"/>
                      <a:pt x="228" y="17"/>
                    </a:cubicBezTo>
                    <a:cubicBezTo>
                      <a:pt x="227" y="17"/>
                      <a:pt x="227" y="17"/>
                      <a:pt x="227" y="17"/>
                    </a:cubicBezTo>
                    <a:cubicBezTo>
                      <a:pt x="227" y="17"/>
                      <a:pt x="227" y="16"/>
                      <a:pt x="225" y="16"/>
                    </a:cubicBezTo>
                    <a:cubicBezTo>
                      <a:pt x="223" y="17"/>
                      <a:pt x="224" y="19"/>
                      <a:pt x="221" y="20"/>
                    </a:cubicBezTo>
                    <a:cubicBezTo>
                      <a:pt x="214" y="19"/>
                      <a:pt x="209" y="16"/>
                      <a:pt x="201" y="16"/>
                    </a:cubicBezTo>
                    <a:cubicBezTo>
                      <a:pt x="198" y="14"/>
                      <a:pt x="193" y="14"/>
                      <a:pt x="190" y="13"/>
                    </a:cubicBezTo>
                    <a:cubicBezTo>
                      <a:pt x="187" y="12"/>
                      <a:pt x="184" y="11"/>
                      <a:pt x="181" y="11"/>
                    </a:cubicBezTo>
                    <a:cubicBezTo>
                      <a:pt x="180" y="11"/>
                      <a:pt x="178" y="11"/>
                      <a:pt x="177" y="11"/>
                    </a:cubicBezTo>
                    <a:cubicBezTo>
                      <a:pt x="176" y="11"/>
                      <a:pt x="174" y="11"/>
                      <a:pt x="174" y="12"/>
                    </a:cubicBezTo>
                    <a:cubicBezTo>
                      <a:pt x="175" y="13"/>
                      <a:pt x="173" y="14"/>
                      <a:pt x="173" y="15"/>
                    </a:cubicBezTo>
                    <a:cubicBezTo>
                      <a:pt x="172" y="15"/>
                      <a:pt x="172" y="16"/>
                      <a:pt x="171" y="16"/>
                    </a:cubicBezTo>
                    <a:cubicBezTo>
                      <a:pt x="170" y="15"/>
                      <a:pt x="169" y="15"/>
                      <a:pt x="168" y="14"/>
                    </a:cubicBezTo>
                    <a:cubicBezTo>
                      <a:pt x="167" y="14"/>
                      <a:pt x="166" y="15"/>
                      <a:pt x="165" y="15"/>
                    </a:cubicBezTo>
                    <a:cubicBezTo>
                      <a:pt x="164" y="14"/>
                      <a:pt x="163" y="12"/>
                      <a:pt x="160" y="12"/>
                    </a:cubicBezTo>
                    <a:cubicBezTo>
                      <a:pt x="159" y="11"/>
                      <a:pt x="160" y="10"/>
                      <a:pt x="158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0" y="11"/>
                      <a:pt x="148" y="12"/>
                      <a:pt x="145" y="14"/>
                    </a:cubicBezTo>
                    <a:cubicBezTo>
                      <a:pt x="142" y="14"/>
                      <a:pt x="139" y="14"/>
                      <a:pt x="135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1" y="15"/>
                      <a:pt x="127" y="15"/>
                      <a:pt x="124" y="16"/>
                    </a:cubicBezTo>
                    <a:cubicBezTo>
                      <a:pt x="122" y="16"/>
                      <a:pt x="119" y="16"/>
                      <a:pt x="118" y="17"/>
                    </a:cubicBezTo>
                    <a:cubicBezTo>
                      <a:pt x="117" y="18"/>
                      <a:pt x="115" y="19"/>
                      <a:pt x="114" y="19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5" y="20"/>
                      <a:pt x="100" y="18"/>
                      <a:pt x="94" y="17"/>
                    </a:cubicBezTo>
                    <a:cubicBezTo>
                      <a:pt x="90" y="15"/>
                      <a:pt x="85" y="16"/>
                      <a:pt x="81" y="14"/>
                    </a:cubicBezTo>
                    <a:cubicBezTo>
                      <a:pt x="79" y="14"/>
                      <a:pt x="78" y="13"/>
                      <a:pt x="75" y="13"/>
                    </a:cubicBezTo>
                    <a:cubicBezTo>
                      <a:pt x="72" y="12"/>
                      <a:pt x="70" y="14"/>
                      <a:pt x="67" y="13"/>
                    </a:cubicBezTo>
                    <a:cubicBezTo>
                      <a:pt x="65" y="13"/>
                      <a:pt x="63" y="12"/>
                      <a:pt x="61" y="13"/>
                    </a:cubicBezTo>
                    <a:cubicBezTo>
                      <a:pt x="61" y="13"/>
                      <a:pt x="60" y="12"/>
                      <a:pt x="61" y="12"/>
                    </a:cubicBezTo>
                    <a:cubicBezTo>
                      <a:pt x="59" y="12"/>
                      <a:pt x="57" y="12"/>
                      <a:pt x="55" y="13"/>
                    </a:cubicBezTo>
                    <a:cubicBezTo>
                      <a:pt x="52" y="12"/>
                      <a:pt x="51" y="13"/>
                      <a:pt x="49" y="13"/>
                    </a:cubicBezTo>
                    <a:cubicBezTo>
                      <a:pt x="47" y="13"/>
                      <a:pt x="47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4" y="15"/>
                      <a:pt x="42" y="16"/>
                      <a:pt x="42" y="17"/>
                    </a:cubicBezTo>
                    <a:cubicBezTo>
                      <a:pt x="41" y="17"/>
                      <a:pt x="38" y="17"/>
                      <a:pt x="39" y="18"/>
                    </a:cubicBezTo>
                    <a:cubicBezTo>
                      <a:pt x="38" y="19"/>
                      <a:pt x="36" y="19"/>
                      <a:pt x="34" y="20"/>
                    </a:cubicBezTo>
                    <a:cubicBezTo>
                      <a:pt x="35" y="20"/>
                      <a:pt x="33" y="21"/>
                      <a:pt x="34" y="21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1" y="23"/>
                      <a:pt x="27" y="22"/>
                      <a:pt x="27" y="24"/>
                    </a:cubicBezTo>
                    <a:cubicBezTo>
                      <a:pt x="24" y="25"/>
                      <a:pt x="22" y="26"/>
                      <a:pt x="23" y="28"/>
                    </a:cubicBezTo>
                    <a:cubicBezTo>
                      <a:pt x="22" y="29"/>
                      <a:pt x="22" y="30"/>
                      <a:pt x="20" y="31"/>
                    </a:cubicBezTo>
                    <a:cubicBezTo>
                      <a:pt x="21" y="32"/>
                      <a:pt x="18" y="32"/>
                      <a:pt x="19" y="34"/>
                    </a:cubicBezTo>
                    <a:cubicBezTo>
                      <a:pt x="16" y="35"/>
                      <a:pt x="21" y="37"/>
                      <a:pt x="20" y="39"/>
                    </a:cubicBezTo>
                    <a:cubicBezTo>
                      <a:pt x="20" y="39"/>
                      <a:pt x="20" y="39"/>
                      <a:pt x="20" y="40"/>
                    </a:cubicBezTo>
                    <a:cubicBezTo>
                      <a:pt x="18" y="39"/>
                      <a:pt x="18" y="40"/>
                      <a:pt x="17" y="41"/>
                    </a:cubicBezTo>
                    <a:cubicBezTo>
                      <a:pt x="19" y="41"/>
                      <a:pt x="19" y="42"/>
                      <a:pt x="20" y="42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4"/>
                      <a:pt x="20" y="45"/>
                      <a:pt x="19" y="45"/>
                    </a:cubicBezTo>
                    <a:cubicBezTo>
                      <a:pt x="19" y="46"/>
                      <a:pt x="19" y="47"/>
                      <a:pt x="21" y="47"/>
                    </a:cubicBezTo>
                    <a:cubicBezTo>
                      <a:pt x="20" y="48"/>
                      <a:pt x="22" y="47"/>
                      <a:pt x="22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2" y="48"/>
                      <a:pt x="22" y="49"/>
                    </a:cubicBezTo>
                    <a:cubicBezTo>
                      <a:pt x="22" y="49"/>
                      <a:pt x="20" y="49"/>
                      <a:pt x="19" y="50"/>
                    </a:cubicBezTo>
                    <a:cubicBezTo>
                      <a:pt x="20" y="50"/>
                      <a:pt x="20" y="50"/>
                      <a:pt x="21" y="50"/>
                    </a:cubicBezTo>
                    <a:cubicBezTo>
                      <a:pt x="22" y="50"/>
                      <a:pt x="24" y="51"/>
                      <a:pt x="24" y="52"/>
                    </a:cubicBezTo>
                    <a:cubicBezTo>
                      <a:pt x="23" y="52"/>
                      <a:pt x="22" y="53"/>
                      <a:pt x="23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5"/>
                      <a:pt x="24" y="56"/>
                      <a:pt x="23" y="57"/>
                    </a:cubicBezTo>
                    <a:cubicBezTo>
                      <a:pt x="23" y="60"/>
                      <a:pt x="20" y="64"/>
                      <a:pt x="21" y="67"/>
                    </a:cubicBezTo>
                    <a:cubicBezTo>
                      <a:pt x="21" y="71"/>
                      <a:pt x="25" y="74"/>
                      <a:pt x="26" y="78"/>
                    </a:cubicBezTo>
                    <a:cubicBezTo>
                      <a:pt x="29" y="87"/>
                      <a:pt x="24" y="96"/>
                      <a:pt x="21" y="105"/>
                    </a:cubicBezTo>
                    <a:cubicBezTo>
                      <a:pt x="21" y="105"/>
                      <a:pt x="21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10"/>
                      <a:pt x="19" y="111"/>
                      <a:pt x="20" y="111"/>
                    </a:cubicBezTo>
                    <a:cubicBezTo>
                      <a:pt x="19" y="113"/>
                      <a:pt x="19" y="114"/>
                      <a:pt x="19" y="116"/>
                    </a:cubicBezTo>
                    <a:cubicBezTo>
                      <a:pt x="19" y="118"/>
                      <a:pt x="18" y="121"/>
                      <a:pt x="18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6" y="123"/>
                      <a:pt x="16" y="123"/>
                      <a:pt x="15" y="123"/>
                    </a:cubicBezTo>
                    <a:cubicBezTo>
                      <a:pt x="15" y="124"/>
                      <a:pt x="16" y="124"/>
                      <a:pt x="16" y="124"/>
                    </a:cubicBezTo>
                    <a:cubicBezTo>
                      <a:pt x="17" y="124"/>
                      <a:pt x="17" y="124"/>
                      <a:pt x="18" y="124"/>
                    </a:cubicBezTo>
                    <a:cubicBezTo>
                      <a:pt x="18" y="124"/>
                      <a:pt x="18" y="125"/>
                      <a:pt x="17" y="12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5" y="125"/>
                      <a:pt x="14" y="125"/>
                      <a:pt x="13" y="124"/>
                    </a:cubicBezTo>
                    <a:cubicBezTo>
                      <a:pt x="13" y="123"/>
                      <a:pt x="11" y="122"/>
                      <a:pt x="14" y="121"/>
                    </a:cubicBezTo>
                    <a:cubicBezTo>
                      <a:pt x="14" y="121"/>
                      <a:pt x="13" y="121"/>
                      <a:pt x="12" y="120"/>
                    </a:cubicBezTo>
                    <a:cubicBezTo>
                      <a:pt x="13" y="120"/>
                      <a:pt x="12" y="120"/>
                      <a:pt x="13" y="119"/>
                    </a:cubicBezTo>
                    <a:cubicBezTo>
                      <a:pt x="12" y="119"/>
                      <a:pt x="13" y="119"/>
                      <a:pt x="12" y="118"/>
                    </a:cubicBezTo>
                    <a:cubicBezTo>
                      <a:pt x="14" y="118"/>
                      <a:pt x="13" y="117"/>
                      <a:pt x="13" y="117"/>
                    </a:cubicBezTo>
                    <a:cubicBezTo>
                      <a:pt x="13" y="117"/>
                      <a:pt x="11" y="117"/>
                      <a:pt x="12" y="116"/>
                    </a:cubicBezTo>
                    <a:cubicBezTo>
                      <a:pt x="13" y="116"/>
                      <a:pt x="11" y="115"/>
                      <a:pt x="12" y="114"/>
                    </a:cubicBezTo>
                    <a:cubicBezTo>
                      <a:pt x="11" y="114"/>
                      <a:pt x="13" y="113"/>
                      <a:pt x="10" y="113"/>
                    </a:cubicBezTo>
                    <a:cubicBezTo>
                      <a:pt x="9" y="113"/>
                      <a:pt x="8" y="114"/>
                      <a:pt x="7" y="113"/>
                    </a:cubicBezTo>
                    <a:cubicBezTo>
                      <a:pt x="6" y="114"/>
                      <a:pt x="8" y="115"/>
                      <a:pt x="6" y="116"/>
                    </a:cubicBezTo>
                    <a:cubicBezTo>
                      <a:pt x="7" y="116"/>
                      <a:pt x="6" y="118"/>
                      <a:pt x="8" y="118"/>
                    </a:cubicBezTo>
                    <a:cubicBezTo>
                      <a:pt x="9" y="118"/>
                      <a:pt x="10" y="118"/>
                      <a:pt x="11" y="119"/>
                    </a:cubicBezTo>
                    <a:cubicBezTo>
                      <a:pt x="9" y="119"/>
                      <a:pt x="12" y="121"/>
                      <a:pt x="9" y="121"/>
                    </a:cubicBezTo>
                    <a:cubicBezTo>
                      <a:pt x="9" y="122"/>
                      <a:pt x="12" y="122"/>
                      <a:pt x="10" y="123"/>
                    </a:cubicBezTo>
                    <a:cubicBezTo>
                      <a:pt x="11" y="124"/>
                      <a:pt x="11" y="124"/>
                      <a:pt x="10" y="125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6"/>
                      <a:pt x="11" y="126"/>
                      <a:pt x="12" y="127"/>
                    </a:cubicBezTo>
                    <a:cubicBezTo>
                      <a:pt x="14" y="127"/>
                      <a:pt x="14" y="127"/>
                      <a:pt x="14" y="128"/>
                    </a:cubicBezTo>
                    <a:cubicBezTo>
                      <a:pt x="15" y="128"/>
                      <a:pt x="16" y="128"/>
                      <a:pt x="16" y="129"/>
                    </a:cubicBezTo>
                    <a:cubicBezTo>
                      <a:pt x="15" y="129"/>
                      <a:pt x="16" y="130"/>
                      <a:pt x="16" y="130"/>
                    </a:cubicBezTo>
                    <a:cubicBezTo>
                      <a:pt x="15" y="131"/>
                      <a:pt x="12" y="131"/>
                      <a:pt x="13" y="132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0" y="133"/>
                      <a:pt x="8" y="134"/>
                      <a:pt x="8" y="135"/>
                    </a:cubicBezTo>
                    <a:cubicBezTo>
                      <a:pt x="7" y="135"/>
                      <a:pt x="5" y="134"/>
                      <a:pt x="5" y="135"/>
                    </a:cubicBezTo>
                    <a:cubicBezTo>
                      <a:pt x="5" y="136"/>
                      <a:pt x="4" y="136"/>
                      <a:pt x="5" y="136"/>
                    </a:cubicBezTo>
                    <a:cubicBezTo>
                      <a:pt x="4" y="137"/>
                      <a:pt x="3" y="136"/>
                      <a:pt x="2" y="136"/>
                    </a:cubicBezTo>
                    <a:cubicBezTo>
                      <a:pt x="2" y="136"/>
                      <a:pt x="2" y="136"/>
                      <a:pt x="1" y="136"/>
                    </a:cubicBezTo>
                    <a:cubicBezTo>
                      <a:pt x="1" y="136"/>
                      <a:pt x="1" y="136"/>
                      <a:pt x="0" y="137"/>
                    </a:cubicBezTo>
                    <a:cubicBezTo>
                      <a:pt x="1" y="137"/>
                      <a:pt x="3" y="137"/>
                      <a:pt x="4" y="137"/>
                    </a:cubicBezTo>
                    <a:cubicBezTo>
                      <a:pt x="4" y="137"/>
                      <a:pt x="5" y="137"/>
                      <a:pt x="6" y="137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37"/>
                      <a:pt x="11" y="138"/>
                      <a:pt x="13" y="138"/>
                    </a:cubicBezTo>
                    <a:cubicBezTo>
                      <a:pt x="14" y="138"/>
                      <a:pt x="15" y="138"/>
                      <a:pt x="16" y="138"/>
                    </a:cubicBezTo>
                    <a:cubicBezTo>
                      <a:pt x="15" y="139"/>
                      <a:pt x="13" y="139"/>
                      <a:pt x="13" y="139"/>
                    </a:cubicBezTo>
                    <a:cubicBezTo>
                      <a:pt x="11" y="139"/>
                      <a:pt x="9" y="140"/>
                      <a:pt x="8" y="139"/>
                    </a:cubicBezTo>
                    <a:cubicBezTo>
                      <a:pt x="6" y="139"/>
                      <a:pt x="5" y="139"/>
                      <a:pt x="4" y="139"/>
                    </a:cubicBezTo>
                    <a:close/>
                    <a:moveTo>
                      <a:pt x="14" y="134"/>
                    </a:moveTo>
                    <a:cubicBezTo>
                      <a:pt x="13" y="134"/>
                      <a:pt x="13" y="135"/>
                      <a:pt x="13" y="136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35"/>
                      <a:pt x="11" y="135"/>
                      <a:pt x="11" y="135"/>
                    </a:cubicBezTo>
                    <a:cubicBezTo>
                      <a:pt x="12" y="134"/>
                      <a:pt x="13" y="134"/>
                      <a:pt x="14" y="134"/>
                    </a:cubicBezTo>
                    <a:close/>
                    <a:moveTo>
                      <a:pt x="14" y="133"/>
                    </a:move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32"/>
                      <a:pt x="14" y="133"/>
                      <a:pt x="14" y="133"/>
                    </a:cubicBezTo>
                    <a:close/>
                    <a:moveTo>
                      <a:pt x="9" y="117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4" y="126"/>
                      <a:pt x="14" y="126"/>
                    </a:cubicBezTo>
                    <a:cubicBezTo>
                      <a:pt x="13" y="126"/>
                      <a:pt x="14" y="125"/>
                      <a:pt x="15" y="126"/>
                    </a:cubicBezTo>
                    <a:cubicBezTo>
                      <a:pt x="16" y="126"/>
                      <a:pt x="15" y="126"/>
                      <a:pt x="15" y="127"/>
                    </a:cubicBezTo>
                    <a:close/>
                    <a:moveTo>
                      <a:pt x="317" y="6"/>
                    </a:moveTo>
                    <a:cubicBezTo>
                      <a:pt x="317" y="6"/>
                      <a:pt x="317" y="6"/>
                      <a:pt x="317" y="6"/>
                    </a:cubicBezTo>
                    <a:cubicBezTo>
                      <a:pt x="316" y="6"/>
                      <a:pt x="316" y="6"/>
                      <a:pt x="316" y="6"/>
                    </a:cubicBezTo>
                    <a:lnTo>
                      <a:pt x="317" y="6"/>
                    </a:lnTo>
                    <a:close/>
                    <a:moveTo>
                      <a:pt x="330" y="3"/>
                    </a:moveTo>
                    <a:cubicBezTo>
                      <a:pt x="329" y="4"/>
                      <a:pt x="330" y="4"/>
                      <a:pt x="329" y="4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8" y="3"/>
                      <a:pt x="329" y="3"/>
                      <a:pt x="330" y="3"/>
                    </a:cubicBezTo>
                    <a:close/>
                    <a:moveTo>
                      <a:pt x="330" y="4"/>
                    </a:moveTo>
                    <a:cubicBezTo>
                      <a:pt x="330" y="5"/>
                      <a:pt x="330" y="5"/>
                      <a:pt x="329" y="5"/>
                    </a:cubicBezTo>
                    <a:cubicBezTo>
                      <a:pt x="327" y="5"/>
                      <a:pt x="327" y="5"/>
                      <a:pt x="327" y="5"/>
                    </a:cubicBezTo>
                    <a:cubicBezTo>
                      <a:pt x="327" y="5"/>
                      <a:pt x="328" y="5"/>
                      <a:pt x="328" y="5"/>
                    </a:cubicBezTo>
                    <a:cubicBezTo>
                      <a:pt x="328" y="4"/>
                      <a:pt x="328" y="4"/>
                      <a:pt x="328" y="4"/>
                    </a:cubicBezTo>
                    <a:lnTo>
                      <a:pt x="330" y="4"/>
                    </a:lnTo>
                    <a:close/>
                    <a:moveTo>
                      <a:pt x="375" y="197"/>
                    </a:moveTo>
                    <a:cubicBezTo>
                      <a:pt x="375" y="197"/>
                      <a:pt x="375" y="197"/>
                      <a:pt x="375" y="197"/>
                    </a:cubicBezTo>
                    <a:cubicBezTo>
                      <a:pt x="375" y="197"/>
                      <a:pt x="375" y="197"/>
                      <a:pt x="375" y="197"/>
                    </a:cubicBezTo>
                    <a:close/>
                    <a:moveTo>
                      <a:pt x="365" y="190"/>
                    </a:move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ubicBezTo>
                      <a:pt x="365" y="190"/>
                      <a:pt x="365" y="190"/>
                      <a:pt x="365" y="190"/>
                    </a:cubicBezTo>
                    <a:close/>
                    <a:moveTo>
                      <a:pt x="340" y="189"/>
                    </a:moveTo>
                    <a:cubicBezTo>
                      <a:pt x="340" y="189"/>
                      <a:pt x="340" y="189"/>
                      <a:pt x="340" y="189"/>
                    </a:cubicBezTo>
                    <a:cubicBezTo>
                      <a:pt x="341" y="189"/>
                      <a:pt x="341" y="189"/>
                      <a:pt x="341" y="189"/>
                    </a:cubicBezTo>
                    <a:lnTo>
                      <a:pt x="340" y="189"/>
                    </a:lnTo>
                    <a:close/>
                    <a:moveTo>
                      <a:pt x="338" y="190"/>
                    </a:moveTo>
                    <a:cubicBezTo>
                      <a:pt x="339" y="190"/>
                      <a:pt x="339" y="190"/>
                      <a:pt x="339" y="190"/>
                    </a:cubicBezTo>
                    <a:lnTo>
                      <a:pt x="338" y="190"/>
                    </a:lnTo>
                    <a:close/>
                    <a:moveTo>
                      <a:pt x="335" y="189"/>
                    </a:move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ubicBezTo>
                      <a:pt x="335" y="189"/>
                      <a:pt x="335" y="189"/>
                      <a:pt x="335" y="189"/>
                    </a:cubicBezTo>
                    <a:close/>
                    <a:moveTo>
                      <a:pt x="334" y="187"/>
                    </a:moveTo>
                    <a:cubicBezTo>
                      <a:pt x="335" y="187"/>
                      <a:pt x="335" y="187"/>
                      <a:pt x="336" y="187"/>
                    </a:cubicBezTo>
                    <a:cubicBezTo>
                      <a:pt x="337" y="187"/>
                      <a:pt x="337" y="187"/>
                      <a:pt x="337" y="187"/>
                    </a:cubicBezTo>
                    <a:cubicBezTo>
                      <a:pt x="336" y="187"/>
                      <a:pt x="335" y="187"/>
                      <a:pt x="335" y="188"/>
                    </a:cubicBezTo>
                    <a:lnTo>
                      <a:pt x="334" y="187"/>
                    </a:lnTo>
                    <a:close/>
                    <a:moveTo>
                      <a:pt x="260" y="27"/>
                    </a:moveTo>
                    <a:cubicBezTo>
                      <a:pt x="262" y="27"/>
                      <a:pt x="262" y="26"/>
                      <a:pt x="262" y="26"/>
                    </a:cubicBezTo>
                    <a:cubicBezTo>
                      <a:pt x="263" y="26"/>
                      <a:pt x="262" y="27"/>
                      <a:pt x="264" y="27"/>
                    </a:cubicBezTo>
                    <a:cubicBezTo>
                      <a:pt x="264" y="27"/>
                      <a:pt x="264" y="28"/>
                      <a:pt x="264" y="28"/>
                    </a:cubicBezTo>
                    <a:cubicBezTo>
                      <a:pt x="263" y="28"/>
                      <a:pt x="261" y="28"/>
                      <a:pt x="260" y="27"/>
                    </a:cubicBezTo>
                    <a:close/>
                    <a:moveTo>
                      <a:pt x="138" y="208"/>
                    </a:moveTo>
                    <a:cubicBezTo>
                      <a:pt x="138" y="207"/>
                      <a:pt x="138" y="207"/>
                      <a:pt x="139" y="207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0" y="208"/>
                      <a:pt x="139" y="208"/>
                      <a:pt x="138" y="208"/>
                    </a:cubicBezTo>
                    <a:cubicBezTo>
                      <a:pt x="138" y="208"/>
                      <a:pt x="137" y="208"/>
                      <a:pt x="138" y="208"/>
                    </a:cubicBezTo>
                    <a:close/>
                    <a:moveTo>
                      <a:pt x="118" y="206"/>
                    </a:move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18" y="206"/>
                      <a:pt x="118" y="206"/>
                      <a:pt x="118" y="206"/>
                    </a:cubicBezTo>
                    <a:close/>
                    <a:moveTo>
                      <a:pt x="112" y="204"/>
                    </a:moveTo>
                    <a:cubicBezTo>
                      <a:pt x="112" y="203"/>
                      <a:pt x="111" y="203"/>
                      <a:pt x="111" y="203"/>
                    </a:cubicBezTo>
                    <a:cubicBezTo>
                      <a:pt x="113" y="203"/>
                      <a:pt x="112" y="204"/>
                      <a:pt x="113" y="204"/>
                    </a:cubicBezTo>
                    <a:lnTo>
                      <a:pt x="112" y="204"/>
                    </a:lnTo>
                    <a:close/>
                    <a:moveTo>
                      <a:pt x="111" y="205"/>
                    </a:moveTo>
                    <a:cubicBezTo>
                      <a:pt x="112" y="205"/>
                      <a:pt x="112" y="205"/>
                      <a:pt x="112" y="205"/>
                    </a:cubicBezTo>
                    <a:lnTo>
                      <a:pt x="111" y="205"/>
                    </a:lnTo>
                    <a:close/>
                    <a:moveTo>
                      <a:pt x="110" y="205"/>
                    </a:moveTo>
                    <a:cubicBezTo>
                      <a:pt x="111" y="205"/>
                      <a:pt x="111" y="205"/>
                      <a:pt x="111" y="205"/>
                    </a:cubicBezTo>
                    <a:cubicBezTo>
                      <a:pt x="111" y="205"/>
                      <a:pt x="110" y="205"/>
                      <a:pt x="110" y="205"/>
                    </a:cubicBezTo>
                    <a:close/>
                    <a:moveTo>
                      <a:pt x="102" y="204"/>
                    </a:moveTo>
                    <a:cubicBezTo>
                      <a:pt x="104" y="203"/>
                      <a:pt x="107" y="205"/>
                      <a:pt x="109" y="203"/>
                    </a:cubicBezTo>
                    <a:cubicBezTo>
                      <a:pt x="109" y="203"/>
                      <a:pt x="109" y="203"/>
                      <a:pt x="109" y="202"/>
                    </a:cubicBezTo>
                    <a:cubicBezTo>
                      <a:pt x="111" y="202"/>
                      <a:pt x="110" y="203"/>
                      <a:pt x="111" y="204"/>
                    </a:cubicBezTo>
                    <a:cubicBezTo>
                      <a:pt x="109" y="204"/>
                      <a:pt x="107" y="204"/>
                      <a:pt x="106" y="204"/>
                    </a:cubicBezTo>
                    <a:cubicBezTo>
                      <a:pt x="105" y="205"/>
                      <a:pt x="104" y="204"/>
                      <a:pt x="103" y="204"/>
                    </a:cubicBezTo>
                    <a:lnTo>
                      <a:pt x="102" y="204"/>
                    </a:lnTo>
                    <a:close/>
                    <a:moveTo>
                      <a:pt x="101" y="203"/>
                    </a:moveTo>
                    <a:cubicBezTo>
                      <a:pt x="101" y="203"/>
                      <a:pt x="101" y="203"/>
                      <a:pt x="10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lose/>
                    <a:moveTo>
                      <a:pt x="99" y="205"/>
                    </a:moveTo>
                    <a:cubicBezTo>
                      <a:pt x="99" y="204"/>
                      <a:pt x="100" y="204"/>
                      <a:pt x="101" y="204"/>
                    </a:cubicBezTo>
                    <a:cubicBezTo>
                      <a:pt x="100" y="205"/>
                      <a:pt x="99" y="205"/>
                      <a:pt x="99" y="205"/>
                    </a:cubicBezTo>
                    <a:close/>
                    <a:moveTo>
                      <a:pt x="97" y="204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8" y="204"/>
                      <a:pt x="98" y="204"/>
                    </a:cubicBezTo>
                    <a:cubicBezTo>
                      <a:pt x="98" y="204"/>
                      <a:pt x="97" y="204"/>
                      <a:pt x="97" y="204"/>
                    </a:cubicBezTo>
                    <a:close/>
                    <a:moveTo>
                      <a:pt x="94" y="203"/>
                    </a:moveTo>
                    <a:cubicBezTo>
                      <a:pt x="94" y="203"/>
                      <a:pt x="94" y="203"/>
                      <a:pt x="95" y="203"/>
                    </a:cubicBezTo>
                    <a:cubicBezTo>
                      <a:pt x="95" y="203"/>
                      <a:pt x="95" y="203"/>
                      <a:pt x="95" y="203"/>
                    </a:cubicBezTo>
                    <a:lnTo>
                      <a:pt x="94" y="203"/>
                    </a:lnTo>
                    <a:close/>
                    <a:moveTo>
                      <a:pt x="93" y="201"/>
                    </a:moveTo>
                    <a:cubicBezTo>
                      <a:pt x="93" y="201"/>
                      <a:pt x="94" y="201"/>
                      <a:pt x="94" y="201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  <a:moveTo>
                      <a:pt x="53" y="175"/>
                    </a:moveTo>
                    <a:cubicBezTo>
                      <a:pt x="53" y="175"/>
                      <a:pt x="53" y="175"/>
                      <a:pt x="53" y="175"/>
                    </a:cubicBezTo>
                    <a:cubicBezTo>
                      <a:pt x="52" y="175"/>
                      <a:pt x="52" y="175"/>
                      <a:pt x="52" y="175"/>
                    </a:cubicBezTo>
                    <a:lnTo>
                      <a:pt x="53" y="175"/>
                    </a:lnTo>
                    <a:close/>
                    <a:moveTo>
                      <a:pt x="18" y="130"/>
                    </a:moveTo>
                    <a:cubicBezTo>
                      <a:pt x="17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lnTo>
                      <a:pt x="18" y="130"/>
                    </a:lnTo>
                    <a:close/>
                    <a:moveTo>
                      <a:pt x="23" y="144"/>
                    </a:moveTo>
                    <a:cubicBezTo>
                      <a:pt x="23" y="144"/>
                      <a:pt x="24" y="143"/>
                      <a:pt x="24" y="143"/>
                    </a:cubicBezTo>
                    <a:cubicBezTo>
                      <a:pt x="24" y="144"/>
                      <a:pt x="24" y="144"/>
                      <a:pt x="23" y="144"/>
                    </a:cubicBezTo>
                    <a:close/>
                    <a:moveTo>
                      <a:pt x="27" y="141"/>
                    </a:move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lose/>
                    <a:moveTo>
                      <a:pt x="64" y="176"/>
                    </a:moveTo>
                    <a:cubicBezTo>
                      <a:pt x="64" y="176"/>
                      <a:pt x="64" y="177"/>
                      <a:pt x="63" y="177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6"/>
                      <a:pt x="63" y="176"/>
                      <a:pt x="64" y="176"/>
                    </a:cubicBezTo>
                    <a:close/>
                    <a:moveTo>
                      <a:pt x="79" y="189"/>
                    </a:moveTo>
                    <a:cubicBezTo>
                      <a:pt x="78" y="188"/>
                      <a:pt x="79" y="189"/>
                      <a:pt x="80" y="189"/>
                    </a:cubicBezTo>
                    <a:cubicBezTo>
                      <a:pt x="80" y="189"/>
                      <a:pt x="80" y="189"/>
                      <a:pt x="79" y="189"/>
                    </a:cubicBezTo>
                    <a:cubicBezTo>
                      <a:pt x="78" y="189"/>
                      <a:pt x="79" y="189"/>
                      <a:pt x="79" y="189"/>
                    </a:cubicBezTo>
                    <a:close/>
                    <a:moveTo>
                      <a:pt x="90" y="202"/>
                    </a:moveTo>
                    <a:cubicBezTo>
                      <a:pt x="90" y="203"/>
                      <a:pt x="90" y="203"/>
                      <a:pt x="90" y="203"/>
                    </a:cubicBezTo>
                    <a:cubicBezTo>
                      <a:pt x="89" y="203"/>
                      <a:pt x="89" y="203"/>
                      <a:pt x="89" y="203"/>
                    </a:cubicBezTo>
                    <a:cubicBezTo>
                      <a:pt x="89" y="202"/>
                      <a:pt x="90" y="202"/>
                      <a:pt x="90" y="202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6"/>
                      <a:pt x="90" y="196"/>
                    </a:cubicBezTo>
                    <a:cubicBezTo>
                      <a:pt x="89" y="197"/>
                      <a:pt x="89" y="197"/>
                      <a:pt x="90" y="197"/>
                    </a:cubicBezTo>
                    <a:cubicBezTo>
                      <a:pt x="89" y="197"/>
                      <a:pt x="89" y="198"/>
                      <a:pt x="88" y="198"/>
                    </a:cubicBezTo>
                    <a:cubicBezTo>
                      <a:pt x="87" y="198"/>
                      <a:pt x="87" y="197"/>
                      <a:pt x="87" y="197"/>
                    </a:cubicBezTo>
                    <a:close/>
                    <a:moveTo>
                      <a:pt x="78" y="199"/>
                    </a:moveTo>
                    <a:cubicBezTo>
                      <a:pt x="79" y="199"/>
                      <a:pt x="79" y="199"/>
                      <a:pt x="79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9"/>
                      <a:pt x="79" y="200"/>
                      <a:pt x="79" y="199"/>
                    </a:cubicBezTo>
                    <a:cubicBezTo>
                      <a:pt x="78" y="199"/>
                      <a:pt x="78" y="199"/>
                      <a:pt x="78" y="199"/>
                    </a:cubicBezTo>
                    <a:close/>
                    <a:moveTo>
                      <a:pt x="77" y="190"/>
                    </a:moveTo>
                    <a:cubicBezTo>
                      <a:pt x="76" y="190"/>
                      <a:pt x="76" y="192"/>
                      <a:pt x="74" y="191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89"/>
                      <a:pt x="77" y="189"/>
                      <a:pt x="77" y="190"/>
                    </a:cubicBezTo>
                    <a:close/>
                    <a:moveTo>
                      <a:pt x="77" y="193"/>
                    </a:moveTo>
                    <a:cubicBezTo>
                      <a:pt x="76" y="194"/>
                      <a:pt x="75" y="194"/>
                      <a:pt x="74" y="195"/>
                    </a:cubicBezTo>
                    <a:cubicBezTo>
                      <a:pt x="72" y="195"/>
                      <a:pt x="74" y="194"/>
                      <a:pt x="73" y="194"/>
                    </a:cubicBezTo>
                    <a:cubicBezTo>
                      <a:pt x="74" y="193"/>
                      <a:pt x="75" y="193"/>
                      <a:pt x="77" y="193"/>
                    </a:cubicBezTo>
                    <a:close/>
                    <a:moveTo>
                      <a:pt x="73" y="197"/>
                    </a:moveTo>
                    <a:cubicBezTo>
                      <a:pt x="73" y="197"/>
                      <a:pt x="74" y="197"/>
                      <a:pt x="74" y="197"/>
                    </a:cubicBezTo>
                    <a:cubicBezTo>
                      <a:pt x="75" y="197"/>
                      <a:pt x="76" y="197"/>
                      <a:pt x="76" y="197"/>
                    </a:cubicBezTo>
                    <a:cubicBezTo>
                      <a:pt x="75" y="198"/>
                      <a:pt x="75" y="198"/>
                      <a:pt x="74" y="198"/>
                    </a:cubicBezTo>
                    <a:cubicBezTo>
                      <a:pt x="74" y="198"/>
                      <a:pt x="73" y="198"/>
                      <a:pt x="73" y="197"/>
                    </a:cubicBezTo>
                    <a:close/>
                    <a:moveTo>
                      <a:pt x="64" y="187"/>
                    </a:moveTo>
                    <a:cubicBezTo>
                      <a:pt x="65" y="187"/>
                      <a:pt x="65" y="186"/>
                      <a:pt x="67" y="186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9" y="185"/>
                      <a:pt x="70" y="186"/>
                      <a:pt x="71" y="186"/>
                    </a:cubicBezTo>
                    <a:cubicBezTo>
                      <a:pt x="70" y="187"/>
                      <a:pt x="69" y="187"/>
                      <a:pt x="69" y="187"/>
                    </a:cubicBezTo>
                    <a:cubicBezTo>
                      <a:pt x="67" y="187"/>
                      <a:pt x="65" y="188"/>
                      <a:pt x="64" y="188"/>
                    </a:cubicBezTo>
                    <a:lnTo>
                      <a:pt x="64" y="187"/>
                    </a:lnTo>
                    <a:close/>
                    <a:moveTo>
                      <a:pt x="54" y="189"/>
                    </a:moveTo>
                    <a:cubicBezTo>
                      <a:pt x="55" y="190"/>
                      <a:pt x="55" y="190"/>
                      <a:pt x="55" y="190"/>
                    </a:cubicBezTo>
                    <a:cubicBezTo>
                      <a:pt x="54" y="190"/>
                      <a:pt x="54" y="190"/>
                      <a:pt x="53" y="190"/>
                    </a:cubicBezTo>
                    <a:cubicBezTo>
                      <a:pt x="53" y="190"/>
                      <a:pt x="54" y="190"/>
                      <a:pt x="54" y="189"/>
                    </a:cubicBezTo>
                    <a:close/>
                    <a:moveTo>
                      <a:pt x="54" y="189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9"/>
                      <a:pt x="55" y="189"/>
                      <a:pt x="55" y="189"/>
                    </a:cubicBezTo>
                    <a:lnTo>
                      <a:pt x="54" y="189"/>
                    </a:lnTo>
                    <a:close/>
                    <a:moveTo>
                      <a:pt x="64" y="183"/>
                    </a:move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8" y="182"/>
                      <a:pt x="68" y="182"/>
                    </a:cubicBezTo>
                    <a:cubicBezTo>
                      <a:pt x="69" y="181"/>
                      <a:pt x="71" y="181"/>
                      <a:pt x="71" y="182"/>
                    </a:cubicBezTo>
                    <a:cubicBezTo>
                      <a:pt x="69" y="183"/>
                      <a:pt x="68" y="184"/>
                      <a:pt x="66" y="184"/>
                    </a:cubicBezTo>
                    <a:cubicBezTo>
                      <a:pt x="64" y="185"/>
                      <a:pt x="64" y="187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7" y="187"/>
                      <a:pt x="57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cubicBezTo>
                      <a:pt x="55" y="188"/>
                      <a:pt x="56" y="188"/>
                      <a:pt x="56" y="188"/>
                    </a:cubicBezTo>
                    <a:cubicBezTo>
                      <a:pt x="58" y="187"/>
                      <a:pt x="59" y="186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2" y="185"/>
                      <a:pt x="64" y="184"/>
                      <a:pt x="64" y="183"/>
                    </a:cubicBezTo>
                    <a:close/>
                    <a:moveTo>
                      <a:pt x="62" y="180"/>
                    </a:moveTo>
                    <a:cubicBezTo>
                      <a:pt x="62" y="180"/>
                      <a:pt x="64" y="180"/>
                      <a:pt x="64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80"/>
                      <a:pt x="66" y="180"/>
                      <a:pt x="65" y="180"/>
                    </a:cubicBezTo>
                    <a:cubicBezTo>
                      <a:pt x="64" y="180"/>
                      <a:pt x="63" y="181"/>
                      <a:pt x="62" y="180"/>
                    </a:cubicBezTo>
                    <a:close/>
                    <a:moveTo>
                      <a:pt x="50" y="171"/>
                    </a:moveTo>
                    <a:cubicBezTo>
                      <a:pt x="51" y="170"/>
                      <a:pt x="52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1"/>
                      <a:pt x="51" y="171"/>
                      <a:pt x="50" y="171"/>
                    </a:cubicBezTo>
                    <a:close/>
                    <a:moveTo>
                      <a:pt x="49" y="171"/>
                    </a:moveTo>
                    <a:cubicBezTo>
                      <a:pt x="48" y="171"/>
                      <a:pt x="49" y="171"/>
                      <a:pt x="50" y="171"/>
                    </a:cubicBezTo>
                    <a:cubicBezTo>
                      <a:pt x="49" y="171"/>
                      <a:pt x="49" y="171"/>
                      <a:pt x="49" y="171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49" y="172"/>
                    </a:cubicBezTo>
                    <a:lnTo>
                      <a:pt x="49" y="171"/>
                    </a:lnTo>
                    <a:close/>
                    <a:moveTo>
                      <a:pt x="36" y="165"/>
                    </a:moveTo>
                    <a:cubicBezTo>
                      <a:pt x="37" y="165"/>
                      <a:pt x="37" y="165"/>
                      <a:pt x="37" y="165"/>
                    </a:cubicBezTo>
                    <a:cubicBezTo>
                      <a:pt x="37" y="165"/>
                      <a:pt x="37" y="165"/>
                      <a:pt x="37" y="165"/>
                    </a:cubicBezTo>
                    <a:lnTo>
                      <a:pt x="36" y="165"/>
                    </a:lnTo>
                    <a:close/>
                    <a:moveTo>
                      <a:pt x="33" y="175"/>
                    </a:move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3" y="175"/>
                      <a:pt x="33" y="175"/>
                    </a:cubicBezTo>
                    <a:close/>
                    <a:moveTo>
                      <a:pt x="33" y="170"/>
                    </a:moveTo>
                    <a:cubicBezTo>
                      <a:pt x="32" y="169"/>
                      <a:pt x="32" y="169"/>
                      <a:pt x="32" y="169"/>
                    </a:cubicBezTo>
                    <a:cubicBezTo>
                      <a:pt x="33" y="169"/>
                      <a:pt x="33" y="169"/>
                      <a:pt x="33" y="169"/>
                    </a:cubicBezTo>
                    <a:lnTo>
                      <a:pt x="33" y="170"/>
                    </a:lnTo>
                    <a:close/>
                    <a:moveTo>
                      <a:pt x="35" y="173"/>
                    </a:moveTo>
                    <a:cubicBezTo>
                      <a:pt x="35" y="173"/>
                      <a:pt x="34" y="174"/>
                      <a:pt x="33" y="174"/>
                    </a:cubicBezTo>
                    <a:cubicBezTo>
                      <a:pt x="32" y="174"/>
                      <a:pt x="31" y="173"/>
                      <a:pt x="31" y="173"/>
                    </a:cubicBezTo>
                    <a:cubicBezTo>
                      <a:pt x="31" y="172"/>
                      <a:pt x="34" y="173"/>
                      <a:pt x="35" y="173"/>
                    </a:cubicBezTo>
                    <a:close/>
                    <a:moveTo>
                      <a:pt x="36" y="172"/>
                    </a:moveTo>
                    <a:cubicBezTo>
                      <a:pt x="35" y="172"/>
                      <a:pt x="34" y="172"/>
                      <a:pt x="34" y="172"/>
                    </a:cubicBezTo>
                    <a:cubicBezTo>
                      <a:pt x="34" y="171"/>
                      <a:pt x="35" y="171"/>
                      <a:pt x="35" y="171"/>
                    </a:cubicBezTo>
                    <a:cubicBezTo>
                      <a:pt x="36" y="171"/>
                      <a:pt x="36" y="172"/>
                      <a:pt x="36" y="172"/>
                    </a:cubicBezTo>
                    <a:close/>
                    <a:moveTo>
                      <a:pt x="28" y="160"/>
                    </a:moveTo>
                    <a:cubicBezTo>
                      <a:pt x="29" y="160"/>
                      <a:pt x="29" y="160"/>
                      <a:pt x="29" y="160"/>
                    </a:cubicBezTo>
                    <a:cubicBezTo>
                      <a:pt x="29" y="160"/>
                      <a:pt x="29" y="160"/>
                      <a:pt x="29" y="160"/>
                    </a:cubicBezTo>
                    <a:lnTo>
                      <a:pt x="28" y="160"/>
                    </a:lnTo>
                    <a:close/>
                    <a:moveTo>
                      <a:pt x="25" y="146"/>
                    </a:move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5"/>
                      <a:pt x="27" y="145"/>
                      <a:pt x="28" y="145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6" y="145"/>
                      <a:pt x="26" y="146"/>
                      <a:pt x="25" y="146"/>
                    </a:cubicBezTo>
                    <a:close/>
                    <a:moveTo>
                      <a:pt x="22" y="150"/>
                    </a:moveTo>
                    <a:cubicBezTo>
                      <a:pt x="23" y="150"/>
                      <a:pt x="24" y="149"/>
                      <a:pt x="25" y="149"/>
                    </a:cubicBezTo>
                    <a:cubicBezTo>
                      <a:pt x="25" y="149"/>
                      <a:pt x="24" y="149"/>
                      <a:pt x="25" y="150"/>
                    </a:cubicBezTo>
                    <a:cubicBezTo>
                      <a:pt x="24" y="150"/>
                      <a:pt x="24" y="151"/>
                      <a:pt x="23" y="151"/>
                    </a:cubicBezTo>
                    <a:lnTo>
                      <a:pt x="22" y="150"/>
                    </a:lnTo>
                    <a:close/>
                    <a:moveTo>
                      <a:pt x="16" y="134"/>
                    </a:move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3"/>
                      <a:pt x="18" y="133"/>
                      <a:pt x="17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20" y="133"/>
                      <a:pt x="20" y="133"/>
                    </a:cubicBezTo>
                    <a:cubicBezTo>
                      <a:pt x="19" y="133"/>
                      <a:pt x="19" y="133"/>
                      <a:pt x="20" y="134"/>
                    </a:cubicBezTo>
                    <a:cubicBezTo>
                      <a:pt x="19" y="134"/>
                      <a:pt x="19" y="135"/>
                      <a:pt x="17" y="135"/>
                    </a:cubicBezTo>
                    <a:cubicBezTo>
                      <a:pt x="17" y="135"/>
                      <a:pt x="16" y="134"/>
                      <a:pt x="16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8" name="Freeform 1019"/>
              <p:cNvSpPr/>
              <p:nvPr/>
            </p:nvSpPr>
            <p:spPr bwMode="auto">
              <a:xfrm>
                <a:off x="7032626" y="31067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9" name="Freeform 1020"/>
              <p:cNvSpPr/>
              <p:nvPr/>
            </p:nvSpPr>
            <p:spPr bwMode="auto">
              <a:xfrm>
                <a:off x="7067551" y="310832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0" name="Freeform 1021"/>
              <p:cNvSpPr/>
              <p:nvPr/>
            </p:nvSpPr>
            <p:spPr bwMode="auto">
              <a:xfrm>
                <a:off x="7032626" y="31083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" name="Freeform 1022"/>
              <p:cNvSpPr/>
              <p:nvPr/>
            </p:nvSpPr>
            <p:spPr bwMode="auto">
              <a:xfrm>
                <a:off x="7061201" y="3113089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" name="Freeform 1023"/>
              <p:cNvSpPr/>
              <p:nvPr/>
            </p:nvSpPr>
            <p:spPr bwMode="auto">
              <a:xfrm>
                <a:off x="7048501" y="3119439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3" name="Freeform 1024"/>
              <p:cNvSpPr/>
              <p:nvPr/>
            </p:nvSpPr>
            <p:spPr bwMode="auto">
              <a:xfrm>
                <a:off x="7486651" y="3124201"/>
                <a:ext cx="1588" cy="1588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4" name="Freeform 1025"/>
              <p:cNvSpPr/>
              <p:nvPr/>
            </p:nvSpPr>
            <p:spPr bwMode="auto">
              <a:xfrm>
                <a:off x="7493001" y="312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Freeform 1026"/>
              <p:cNvSpPr/>
              <p:nvPr/>
            </p:nvSpPr>
            <p:spPr bwMode="auto">
              <a:xfrm>
                <a:off x="7167564" y="3151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Freeform 1027"/>
              <p:cNvSpPr/>
              <p:nvPr/>
            </p:nvSpPr>
            <p:spPr bwMode="auto">
              <a:xfrm>
                <a:off x="7219951" y="3155951"/>
                <a:ext cx="4763" cy="1588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Freeform 1028"/>
              <p:cNvSpPr/>
              <p:nvPr/>
            </p:nvSpPr>
            <p:spPr bwMode="auto">
              <a:xfrm>
                <a:off x="7224714" y="3157539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Freeform 1029"/>
              <p:cNvSpPr/>
              <p:nvPr/>
            </p:nvSpPr>
            <p:spPr bwMode="auto">
              <a:xfrm>
                <a:off x="7221539" y="3159126"/>
                <a:ext cx="3175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747696" y="2643024"/>
              <a:ext cx="3118869" cy="882652"/>
              <a:chOff x="4747696" y="2643024"/>
              <a:chExt cx="3118869" cy="882652"/>
            </a:xfrm>
          </p:grpSpPr>
          <p:sp>
            <p:nvSpPr>
              <p:cNvPr id="22" name="Text Box 75"/>
              <p:cNvSpPr txBox="1">
                <a:spLocks noChangeArrowheads="1"/>
              </p:cNvSpPr>
              <p:nvPr/>
            </p:nvSpPr>
            <p:spPr bwMode="auto">
              <a:xfrm>
                <a:off x="6084168" y="2882083"/>
                <a:ext cx="17823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（千克）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47696" y="2882083"/>
                <a:ext cx="860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5×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41726" y="284129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9" name="Group 15"/>
              <p:cNvGrpSpPr/>
              <p:nvPr/>
            </p:nvGrpSpPr>
            <p:grpSpPr bwMode="auto">
              <a:xfrm>
                <a:off x="5190529" y="2643024"/>
                <a:ext cx="466863" cy="882652"/>
                <a:chOff x="3774" y="1950"/>
                <a:chExt cx="294" cy="556"/>
              </a:xfrm>
            </p:grpSpPr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74" y="2169"/>
                  <a:ext cx="29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1950"/>
                  <a:ext cx="227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3792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5868973" y="2856682"/>
                <a:ext cx="430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547664" y="3477123"/>
            <a:ext cx="6535524" cy="881064"/>
            <a:chOff x="1398771" y="3323468"/>
            <a:chExt cx="6535524" cy="881064"/>
          </a:xfrm>
        </p:grpSpPr>
        <p:sp>
          <p:nvSpPr>
            <p:cNvPr id="34" name="文本框 103"/>
            <p:cNvSpPr txBox="1"/>
            <p:nvPr/>
          </p:nvSpPr>
          <p:spPr>
            <a:xfrm>
              <a:off x="1398771" y="3509101"/>
              <a:ext cx="653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答：</a:t>
              </a:r>
              <a:r>
                <a:rPr lang="en-US" altLang="zh-CN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袋绿豆共重</a:t>
              </a:r>
              <a:r>
                <a:rPr lang="zh-CN" altLang="en-US" sz="24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千克</a:t>
              </a:r>
              <a:r>
                <a:rPr lang="zh-CN" altLang="en-US" sz="24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袋共重</a:t>
              </a:r>
              <a:r>
                <a:rPr lang="en-US" altLang="zh-CN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千克。</a:t>
              </a:r>
              <a:endPara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5" name="Group 15"/>
            <p:cNvGrpSpPr/>
            <p:nvPr/>
          </p:nvGrpSpPr>
          <p:grpSpPr bwMode="auto">
            <a:xfrm>
              <a:off x="3775782" y="3323468"/>
              <a:ext cx="901963" cy="881064"/>
              <a:chOff x="4021" y="1983"/>
              <a:chExt cx="568" cy="555"/>
            </a:xfrm>
          </p:grpSpPr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4066" y="2201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solidFill>
                      <a:srgbClr val="00B05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 b="1" dirty="0">
                  <a:ln w="0"/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4021" y="1983"/>
                <a:ext cx="56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solidFill>
                      <a:srgbClr val="00B05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24</a:t>
                </a:r>
                <a:endParaRPr lang="en-US" altLang="zh-CN" sz="2400" b="1" dirty="0">
                  <a:ln w="0"/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4111" y="2275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24BB6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1" name="图片 7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42"/>
          <p:cNvSpPr/>
          <p:nvPr/>
        </p:nvSpPr>
        <p:spPr>
          <a:xfrm>
            <a:off x="1979711" y="411510"/>
            <a:ext cx="1620000" cy="4680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03"/>
          <p:cNvSpPr txBox="1"/>
          <p:nvPr/>
        </p:nvSpPr>
        <p:spPr>
          <a:xfrm>
            <a:off x="251520" y="339502"/>
            <a:ext cx="822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把一块布两次对折后的长度是  米，这块布的长度是多少米？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5530764" y="432257"/>
            <a:ext cx="473214" cy="823915"/>
            <a:chOff x="3805" y="1948"/>
            <a:chExt cx="298" cy="519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809" y="2176"/>
              <a:ext cx="2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2000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805" y="1948"/>
              <a:ext cx="2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dirty="0" smtClean="0">
                  <a:ln w="0"/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000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819" y="2203"/>
              <a:ext cx="1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00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53238" y="2428400"/>
            <a:ext cx="3351657" cy="995497"/>
            <a:chOff x="2653234" y="2428400"/>
            <a:chExt cx="3351657" cy="995497"/>
          </a:xfrm>
        </p:grpSpPr>
        <p:grpSp>
          <p:nvGrpSpPr>
            <p:cNvPr id="49" name="组合 48"/>
            <p:cNvGrpSpPr/>
            <p:nvPr/>
          </p:nvGrpSpPr>
          <p:grpSpPr>
            <a:xfrm>
              <a:off x="2653234" y="2456041"/>
              <a:ext cx="3008244" cy="967856"/>
              <a:chOff x="4608513" y="4912377"/>
              <a:chExt cx="481013" cy="48036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0" name="Freeform 1423"/>
              <p:cNvSpPr/>
              <p:nvPr/>
            </p:nvSpPr>
            <p:spPr bwMode="auto">
              <a:xfrm>
                <a:off x="4741863" y="5283201"/>
                <a:ext cx="295275" cy="109538"/>
              </a:xfrm>
              <a:custGeom>
                <a:avLst/>
                <a:gdLst>
                  <a:gd name="T0" fmla="*/ 190 w 209"/>
                  <a:gd name="T1" fmla="*/ 18 h 78"/>
                  <a:gd name="T2" fmla="*/ 175 w 209"/>
                  <a:gd name="T3" fmla="*/ 31 h 78"/>
                  <a:gd name="T4" fmla="*/ 117 w 209"/>
                  <a:gd name="T5" fmla="*/ 62 h 78"/>
                  <a:gd name="T6" fmla="*/ 96 w 209"/>
                  <a:gd name="T7" fmla="*/ 68 h 78"/>
                  <a:gd name="T8" fmla="*/ 63 w 209"/>
                  <a:gd name="T9" fmla="*/ 73 h 78"/>
                  <a:gd name="T10" fmla="*/ 27 w 209"/>
                  <a:gd name="T11" fmla="*/ 68 h 78"/>
                  <a:gd name="T12" fmla="*/ 0 w 209"/>
                  <a:gd name="T13" fmla="*/ 63 h 78"/>
                  <a:gd name="T14" fmla="*/ 0 w 209"/>
                  <a:gd name="T15" fmla="*/ 64 h 78"/>
                  <a:gd name="T16" fmla="*/ 65 w 209"/>
                  <a:gd name="T17" fmla="*/ 76 h 78"/>
                  <a:gd name="T18" fmla="*/ 71 w 209"/>
                  <a:gd name="T19" fmla="*/ 76 h 78"/>
                  <a:gd name="T20" fmla="*/ 74 w 209"/>
                  <a:gd name="T21" fmla="*/ 78 h 78"/>
                  <a:gd name="T22" fmla="*/ 95 w 209"/>
                  <a:gd name="T23" fmla="*/ 75 h 78"/>
                  <a:gd name="T24" fmla="*/ 101 w 209"/>
                  <a:gd name="T25" fmla="*/ 74 h 78"/>
                  <a:gd name="T26" fmla="*/ 102 w 209"/>
                  <a:gd name="T27" fmla="*/ 75 h 78"/>
                  <a:gd name="T28" fmla="*/ 104 w 209"/>
                  <a:gd name="T29" fmla="*/ 77 h 78"/>
                  <a:gd name="T30" fmla="*/ 107 w 209"/>
                  <a:gd name="T31" fmla="*/ 72 h 78"/>
                  <a:gd name="T32" fmla="*/ 139 w 209"/>
                  <a:gd name="T33" fmla="*/ 61 h 78"/>
                  <a:gd name="T34" fmla="*/ 153 w 209"/>
                  <a:gd name="T35" fmla="*/ 55 h 78"/>
                  <a:gd name="T36" fmla="*/ 153 w 209"/>
                  <a:gd name="T37" fmla="*/ 54 h 78"/>
                  <a:gd name="T38" fmla="*/ 157 w 209"/>
                  <a:gd name="T39" fmla="*/ 53 h 78"/>
                  <a:gd name="T40" fmla="*/ 166 w 209"/>
                  <a:gd name="T41" fmla="*/ 48 h 78"/>
                  <a:gd name="T42" fmla="*/ 171 w 209"/>
                  <a:gd name="T43" fmla="*/ 45 h 78"/>
                  <a:gd name="T44" fmla="*/ 176 w 209"/>
                  <a:gd name="T45" fmla="*/ 38 h 78"/>
                  <a:gd name="T46" fmla="*/ 176 w 209"/>
                  <a:gd name="T47" fmla="*/ 39 h 78"/>
                  <a:gd name="T48" fmla="*/ 177 w 209"/>
                  <a:gd name="T49" fmla="*/ 38 h 78"/>
                  <a:gd name="T50" fmla="*/ 179 w 209"/>
                  <a:gd name="T51" fmla="*/ 38 h 78"/>
                  <a:gd name="T52" fmla="*/ 186 w 209"/>
                  <a:gd name="T53" fmla="*/ 32 h 78"/>
                  <a:gd name="T54" fmla="*/ 186 w 209"/>
                  <a:gd name="T55" fmla="*/ 33 h 78"/>
                  <a:gd name="T56" fmla="*/ 187 w 209"/>
                  <a:gd name="T57" fmla="*/ 31 h 78"/>
                  <a:gd name="T58" fmla="*/ 200 w 209"/>
                  <a:gd name="T59" fmla="*/ 17 h 78"/>
                  <a:gd name="T60" fmla="*/ 201 w 209"/>
                  <a:gd name="T61" fmla="*/ 19 h 78"/>
                  <a:gd name="T62" fmla="*/ 203 w 209"/>
                  <a:gd name="T63" fmla="*/ 16 h 78"/>
                  <a:gd name="T64" fmla="*/ 208 w 209"/>
                  <a:gd name="T65" fmla="*/ 0 h 78"/>
                  <a:gd name="T66" fmla="*/ 205 w 209"/>
                  <a:gd name="T67" fmla="*/ 4 h 78"/>
                  <a:gd name="T68" fmla="*/ 206 w 209"/>
                  <a:gd name="T69" fmla="*/ 4 h 78"/>
                  <a:gd name="T70" fmla="*/ 203 w 209"/>
                  <a:gd name="T71" fmla="*/ 11 h 78"/>
                  <a:gd name="T72" fmla="*/ 200 w 209"/>
                  <a:gd name="T73" fmla="*/ 15 h 78"/>
                  <a:gd name="T74" fmla="*/ 200 w 209"/>
                  <a:gd name="T75" fmla="*/ 13 h 78"/>
                  <a:gd name="T76" fmla="*/ 190 w 209"/>
                  <a:gd name="T77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9" h="78">
                    <a:moveTo>
                      <a:pt x="190" y="18"/>
                    </a:moveTo>
                    <a:cubicBezTo>
                      <a:pt x="187" y="23"/>
                      <a:pt x="180" y="26"/>
                      <a:pt x="175" y="31"/>
                    </a:cubicBezTo>
                    <a:cubicBezTo>
                      <a:pt x="156" y="45"/>
                      <a:pt x="141" y="57"/>
                      <a:pt x="117" y="62"/>
                    </a:cubicBezTo>
                    <a:cubicBezTo>
                      <a:pt x="110" y="63"/>
                      <a:pt x="102" y="67"/>
                      <a:pt x="96" y="68"/>
                    </a:cubicBezTo>
                    <a:cubicBezTo>
                      <a:pt x="84" y="72"/>
                      <a:pt x="74" y="72"/>
                      <a:pt x="63" y="73"/>
                    </a:cubicBezTo>
                    <a:cubicBezTo>
                      <a:pt x="52" y="72"/>
                      <a:pt x="38" y="71"/>
                      <a:pt x="27" y="68"/>
                    </a:cubicBezTo>
                    <a:cubicBezTo>
                      <a:pt x="18" y="71"/>
                      <a:pt x="8" y="65"/>
                      <a:pt x="0" y="6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1" y="72"/>
                      <a:pt x="43" y="76"/>
                      <a:pt x="65" y="76"/>
                    </a:cubicBezTo>
                    <a:cubicBezTo>
                      <a:pt x="67" y="77"/>
                      <a:pt x="70" y="78"/>
                      <a:pt x="71" y="76"/>
                    </a:cubicBezTo>
                    <a:cubicBezTo>
                      <a:pt x="72" y="76"/>
                      <a:pt x="73" y="77"/>
                      <a:pt x="74" y="78"/>
                    </a:cubicBezTo>
                    <a:cubicBezTo>
                      <a:pt x="81" y="74"/>
                      <a:pt x="88" y="77"/>
                      <a:pt x="95" y="75"/>
                    </a:cubicBezTo>
                    <a:cubicBezTo>
                      <a:pt x="98" y="75"/>
                      <a:pt x="99" y="72"/>
                      <a:pt x="101" y="74"/>
                    </a:cubicBezTo>
                    <a:cubicBezTo>
                      <a:pt x="102" y="74"/>
                      <a:pt x="102" y="75"/>
                      <a:pt x="102" y="75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8" y="77"/>
                      <a:pt x="106" y="73"/>
                      <a:pt x="107" y="72"/>
                    </a:cubicBezTo>
                    <a:cubicBezTo>
                      <a:pt x="118" y="70"/>
                      <a:pt x="128" y="65"/>
                      <a:pt x="139" y="61"/>
                    </a:cubicBezTo>
                    <a:cubicBezTo>
                      <a:pt x="144" y="58"/>
                      <a:pt x="148" y="57"/>
                      <a:pt x="153" y="55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5" y="53"/>
                      <a:pt x="156" y="53"/>
                      <a:pt x="157" y="53"/>
                    </a:cubicBezTo>
                    <a:cubicBezTo>
                      <a:pt x="159" y="49"/>
                      <a:pt x="164" y="51"/>
                      <a:pt x="166" y="48"/>
                    </a:cubicBezTo>
                    <a:cubicBezTo>
                      <a:pt x="166" y="46"/>
                      <a:pt x="169" y="45"/>
                      <a:pt x="171" y="45"/>
                    </a:cubicBezTo>
                    <a:cubicBezTo>
                      <a:pt x="173" y="42"/>
                      <a:pt x="173" y="40"/>
                      <a:pt x="176" y="38"/>
                    </a:cubicBezTo>
                    <a:cubicBezTo>
                      <a:pt x="176" y="39"/>
                      <a:pt x="176" y="39"/>
                      <a:pt x="176" y="39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9" y="37"/>
                      <a:pt x="178" y="39"/>
                      <a:pt x="179" y="38"/>
                    </a:cubicBezTo>
                    <a:cubicBezTo>
                      <a:pt x="181" y="36"/>
                      <a:pt x="182" y="33"/>
                      <a:pt x="186" y="32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8" y="33"/>
                      <a:pt x="187" y="32"/>
                      <a:pt x="187" y="31"/>
                    </a:cubicBezTo>
                    <a:cubicBezTo>
                      <a:pt x="193" y="28"/>
                      <a:pt x="196" y="21"/>
                      <a:pt x="200" y="17"/>
                    </a:cubicBezTo>
                    <a:cubicBezTo>
                      <a:pt x="200" y="17"/>
                      <a:pt x="201" y="18"/>
                      <a:pt x="201" y="19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1"/>
                      <a:pt x="209" y="7"/>
                      <a:pt x="208" y="0"/>
                    </a:cubicBezTo>
                    <a:cubicBezTo>
                      <a:pt x="206" y="1"/>
                      <a:pt x="206" y="3"/>
                      <a:pt x="205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3" y="11"/>
                      <a:pt x="203" y="11"/>
                      <a:pt x="203" y="11"/>
                    </a:cubicBezTo>
                    <a:cubicBezTo>
                      <a:pt x="201" y="12"/>
                      <a:pt x="202" y="15"/>
                      <a:pt x="200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197" y="15"/>
                      <a:pt x="194" y="19"/>
                      <a:pt x="19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" name="Freeform 1424"/>
              <p:cNvSpPr/>
              <p:nvPr/>
            </p:nvSpPr>
            <p:spPr bwMode="auto">
              <a:xfrm>
                <a:off x="4621213" y="5232401"/>
                <a:ext cx="134938" cy="125413"/>
              </a:xfrm>
              <a:custGeom>
                <a:avLst/>
                <a:gdLst>
                  <a:gd name="T0" fmla="*/ 85 w 96"/>
                  <a:gd name="T1" fmla="*/ 84 h 89"/>
                  <a:gd name="T2" fmla="*/ 86 w 96"/>
                  <a:gd name="T3" fmla="*/ 84 h 89"/>
                  <a:gd name="T4" fmla="*/ 79 w 96"/>
                  <a:gd name="T5" fmla="*/ 82 h 89"/>
                  <a:gd name="T6" fmla="*/ 76 w 96"/>
                  <a:gd name="T7" fmla="*/ 79 h 89"/>
                  <a:gd name="T8" fmla="*/ 61 w 96"/>
                  <a:gd name="T9" fmla="*/ 71 h 89"/>
                  <a:gd name="T10" fmla="*/ 50 w 96"/>
                  <a:gd name="T11" fmla="*/ 63 h 89"/>
                  <a:gd name="T12" fmla="*/ 43 w 96"/>
                  <a:gd name="T13" fmla="*/ 55 h 89"/>
                  <a:gd name="T14" fmla="*/ 32 w 96"/>
                  <a:gd name="T15" fmla="*/ 48 h 89"/>
                  <a:gd name="T16" fmla="*/ 31 w 96"/>
                  <a:gd name="T17" fmla="*/ 45 h 89"/>
                  <a:gd name="T18" fmla="*/ 30 w 96"/>
                  <a:gd name="T19" fmla="*/ 45 h 89"/>
                  <a:gd name="T20" fmla="*/ 0 w 96"/>
                  <a:gd name="T21" fmla="*/ 0 h 89"/>
                  <a:gd name="T22" fmla="*/ 40 w 96"/>
                  <a:gd name="T23" fmla="*/ 57 h 89"/>
                  <a:gd name="T24" fmla="*/ 96 w 96"/>
                  <a:gd name="T25" fmla="*/ 89 h 89"/>
                  <a:gd name="T26" fmla="*/ 85 w 96"/>
                  <a:gd name="T2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89">
                    <a:moveTo>
                      <a:pt x="85" y="84"/>
                    </a:moveTo>
                    <a:cubicBezTo>
                      <a:pt x="86" y="84"/>
                      <a:pt x="86" y="84"/>
                      <a:pt x="86" y="84"/>
                    </a:cubicBezTo>
                    <a:cubicBezTo>
                      <a:pt x="84" y="85"/>
                      <a:pt x="82" y="80"/>
                      <a:pt x="79" y="82"/>
                    </a:cubicBezTo>
                    <a:cubicBezTo>
                      <a:pt x="79" y="80"/>
                      <a:pt x="76" y="80"/>
                      <a:pt x="76" y="79"/>
                    </a:cubicBezTo>
                    <a:cubicBezTo>
                      <a:pt x="71" y="78"/>
                      <a:pt x="66" y="72"/>
                      <a:pt x="61" y="71"/>
                    </a:cubicBezTo>
                    <a:cubicBezTo>
                      <a:pt x="60" y="64"/>
                      <a:pt x="53" y="68"/>
                      <a:pt x="50" y="63"/>
                    </a:cubicBezTo>
                    <a:cubicBezTo>
                      <a:pt x="49" y="59"/>
                      <a:pt x="44" y="59"/>
                      <a:pt x="43" y="55"/>
                    </a:cubicBezTo>
                    <a:cubicBezTo>
                      <a:pt x="39" y="53"/>
                      <a:pt x="36" y="47"/>
                      <a:pt x="32" y="48"/>
                    </a:cubicBezTo>
                    <a:cubicBezTo>
                      <a:pt x="31" y="47"/>
                      <a:pt x="31" y="46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18" y="33"/>
                      <a:pt x="8" y="18"/>
                      <a:pt x="0" y="0"/>
                    </a:cubicBezTo>
                    <a:cubicBezTo>
                      <a:pt x="9" y="21"/>
                      <a:pt x="23" y="43"/>
                      <a:pt x="40" y="57"/>
                    </a:cubicBezTo>
                    <a:cubicBezTo>
                      <a:pt x="57" y="71"/>
                      <a:pt x="75" y="82"/>
                      <a:pt x="96" y="89"/>
                    </a:cubicBezTo>
                    <a:cubicBezTo>
                      <a:pt x="93" y="87"/>
                      <a:pt x="90" y="85"/>
                      <a:pt x="85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2" name="Freeform 1425"/>
              <p:cNvSpPr>
                <a:spLocks noEditPoints="1"/>
              </p:cNvSpPr>
              <p:nvPr/>
            </p:nvSpPr>
            <p:spPr bwMode="auto">
              <a:xfrm>
                <a:off x="4616097" y="4912377"/>
                <a:ext cx="446088" cy="463550"/>
              </a:xfrm>
              <a:custGeom>
                <a:avLst/>
                <a:gdLst>
                  <a:gd name="T0" fmla="*/ 47 w 316"/>
                  <a:gd name="T1" fmla="*/ 57 h 329"/>
                  <a:gd name="T2" fmla="*/ 40 w 316"/>
                  <a:gd name="T3" fmla="*/ 74 h 329"/>
                  <a:gd name="T4" fmla="*/ 7 w 316"/>
                  <a:gd name="T5" fmla="*/ 186 h 329"/>
                  <a:gd name="T6" fmla="*/ 103 w 316"/>
                  <a:gd name="T7" fmla="*/ 287 h 329"/>
                  <a:gd name="T8" fmla="*/ 237 w 316"/>
                  <a:gd name="T9" fmla="*/ 86 h 329"/>
                  <a:gd name="T10" fmla="*/ 131 w 316"/>
                  <a:gd name="T11" fmla="*/ 44 h 329"/>
                  <a:gd name="T12" fmla="*/ 131 w 316"/>
                  <a:gd name="T13" fmla="*/ 39 h 329"/>
                  <a:gd name="T14" fmla="*/ 113 w 316"/>
                  <a:gd name="T15" fmla="*/ 38 h 329"/>
                  <a:gd name="T16" fmla="*/ 173 w 316"/>
                  <a:gd name="T17" fmla="*/ 29 h 329"/>
                  <a:gd name="T18" fmla="*/ 207 w 316"/>
                  <a:gd name="T19" fmla="*/ 39 h 329"/>
                  <a:gd name="T20" fmla="*/ 260 w 316"/>
                  <a:gd name="T21" fmla="*/ 80 h 329"/>
                  <a:gd name="T22" fmla="*/ 273 w 316"/>
                  <a:gd name="T23" fmla="*/ 98 h 329"/>
                  <a:gd name="T24" fmla="*/ 285 w 316"/>
                  <a:gd name="T25" fmla="*/ 129 h 329"/>
                  <a:gd name="T26" fmla="*/ 150 w 316"/>
                  <a:gd name="T27" fmla="*/ 315 h 329"/>
                  <a:gd name="T28" fmla="*/ 102 w 316"/>
                  <a:gd name="T29" fmla="*/ 317 h 329"/>
                  <a:gd name="T30" fmla="*/ 127 w 316"/>
                  <a:gd name="T31" fmla="*/ 325 h 329"/>
                  <a:gd name="T32" fmla="*/ 255 w 316"/>
                  <a:gd name="T33" fmla="*/ 273 h 329"/>
                  <a:gd name="T34" fmla="*/ 272 w 316"/>
                  <a:gd name="T35" fmla="*/ 250 h 329"/>
                  <a:gd name="T36" fmla="*/ 298 w 316"/>
                  <a:gd name="T37" fmla="*/ 195 h 329"/>
                  <a:gd name="T38" fmla="*/ 296 w 316"/>
                  <a:gd name="T39" fmla="*/ 169 h 329"/>
                  <a:gd name="T40" fmla="*/ 287 w 316"/>
                  <a:gd name="T41" fmla="*/ 102 h 329"/>
                  <a:gd name="T42" fmla="*/ 273 w 316"/>
                  <a:gd name="T43" fmla="*/ 77 h 329"/>
                  <a:gd name="T44" fmla="*/ 250 w 316"/>
                  <a:gd name="T45" fmla="*/ 50 h 329"/>
                  <a:gd name="T46" fmla="*/ 173 w 316"/>
                  <a:gd name="T47" fmla="*/ 12 h 329"/>
                  <a:gd name="T48" fmla="*/ 309 w 316"/>
                  <a:gd name="T49" fmla="*/ 180 h 329"/>
                  <a:gd name="T50" fmla="*/ 310 w 316"/>
                  <a:gd name="T51" fmla="*/ 147 h 329"/>
                  <a:gd name="T52" fmla="*/ 67 w 316"/>
                  <a:gd name="T53" fmla="*/ 11 h 329"/>
                  <a:gd name="T54" fmla="*/ 64 w 316"/>
                  <a:gd name="T55" fmla="*/ 21 h 329"/>
                  <a:gd name="T56" fmla="*/ 70 w 316"/>
                  <a:gd name="T57" fmla="*/ 32 h 329"/>
                  <a:gd name="T58" fmla="*/ 31 w 316"/>
                  <a:gd name="T59" fmla="*/ 146 h 329"/>
                  <a:gd name="T60" fmla="*/ 29 w 316"/>
                  <a:gd name="T61" fmla="*/ 184 h 329"/>
                  <a:gd name="T62" fmla="*/ 31 w 316"/>
                  <a:gd name="T63" fmla="*/ 158 h 329"/>
                  <a:gd name="T64" fmla="*/ 214 w 316"/>
                  <a:gd name="T65" fmla="*/ 110 h 329"/>
                  <a:gd name="T66" fmla="*/ 229 w 316"/>
                  <a:gd name="T67" fmla="*/ 143 h 329"/>
                  <a:gd name="T68" fmla="*/ 176 w 316"/>
                  <a:gd name="T69" fmla="*/ 251 h 329"/>
                  <a:gd name="T70" fmla="*/ 51 w 316"/>
                  <a:gd name="T71" fmla="*/ 228 h 329"/>
                  <a:gd name="T72" fmla="*/ 42 w 316"/>
                  <a:gd name="T73" fmla="*/ 145 h 329"/>
                  <a:gd name="T74" fmla="*/ 47 w 316"/>
                  <a:gd name="T75" fmla="*/ 137 h 329"/>
                  <a:gd name="T76" fmla="*/ 114 w 316"/>
                  <a:gd name="T77" fmla="*/ 254 h 329"/>
                  <a:gd name="T78" fmla="*/ 161 w 316"/>
                  <a:gd name="T79" fmla="*/ 90 h 329"/>
                  <a:gd name="T80" fmla="*/ 156 w 316"/>
                  <a:gd name="T81" fmla="*/ 86 h 329"/>
                  <a:gd name="T82" fmla="*/ 47 w 316"/>
                  <a:gd name="T83" fmla="*/ 128 h 329"/>
                  <a:gd name="T84" fmla="*/ 55 w 316"/>
                  <a:gd name="T85" fmla="*/ 155 h 329"/>
                  <a:gd name="T86" fmla="*/ 52 w 316"/>
                  <a:gd name="T87" fmla="*/ 175 h 329"/>
                  <a:gd name="T88" fmla="*/ 141 w 316"/>
                  <a:gd name="T89" fmla="*/ 90 h 329"/>
                  <a:gd name="T90" fmla="*/ 186 w 316"/>
                  <a:gd name="T91" fmla="*/ 227 h 329"/>
                  <a:gd name="T92" fmla="*/ 212 w 316"/>
                  <a:gd name="T93" fmla="*/ 193 h 329"/>
                  <a:gd name="T94" fmla="*/ 210 w 316"/>
                  <a:gd name="T95" fmla="*/ 192 h 329"/>
                  <a:gd name="T96" fmla="*/ 138 w 316"/>
                  <a:gd name="T97" fmla="*/ 91 h 329"/>
                  <a:gd name="T98" fmla="*/ 84 w 316"/>
                  <a:gd name="T99" fmla="*/ 114 h 329"/>
                  <a:gd name="T100" fmla="*/ 68 w 316"/>
                  <a:gd name="T101" fmla="*/ 132 h 329"/>
                  <a:gd name="T102" fmla="*/ 53 w 316"/>
                  <a:gd name="T103" fmla="*/ 152 h 329"/>
                  <a:gd name="T104" fmla="*/ 79 w 316"/>
                  <a:gd name="T105" fmla="*/ 97 h 329"/>
                  <a:gd name="T106" fmla="*/ 63 w 316"/>
                  <a:gd name="T107" fmla="*/ 99 h 329"/>
                  <a:gd name="T108" fmla="*/ 60 w 316"/>
                  <a:gd name="T109" fmla="*/ 61 h 329"/>
                  <a:gd name="T110" fmla="*/ 95 w 316"/>
                  <a:gd name="T111" fmla="*/ 47 h 329"/>
                  <a:gd name="T112" fmla="*/ 46 w 316"/>
                  <a:gd name="T113" fmla="*/ 77 h 329"/>
                  <a:gd name="T114" fmla="*/ 60 w 316"/>
                  <a:gd name="T115" fmla="*/ 6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6" h="329">
                    <a:moveTo>
                      <a:pt x="32" y="60"/>
                    </a:moveTo>
                    <a:cubicBezTo>
                      <a:pt x="24" y="67"/>
                      <a:pt x="19" y="75"/>
                      <a:pt x="13" y="83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9" y="87"/>
                      <a:pt x="8" y="91"/>
                      <a:pt x="7" y="95"/>
                    </a:cubicBezTo>
                    <a:cubicBezTo>
                      <a:pt x="7" y="92"/>
                      <a:pt x="11" y="92"/>
                      <a:pt x="10" y="89"/>
                    </a:cubicBezTo>
                    <a:cubicBezTo>
                      <a:pt x="15" y="86"/>
                      <a:pt x="18" y="80"/>
                      <a:pt x="21" y="75"/>
                    </a:cubicBezTo>
                    <a:cubicBezTo>
                      <a:pt x="32" y="62"/>
                      <a:pt x="46" y="49"/>
                      <a:pt x="63" y="43"/>
                    </a:cubicBezTo>
                    <a:cubicBezTo>
                      <a:pt x="58" y="48"/>
                      <a:pt x="53" y="53"/>
                      <a:pt x="47" y="57"/>
                    </a:cubicBezTo>
                    <a:cubicBezTo>
                      <a:pt x="45" y="59"/>
                      <a:pt x="41" y="58"/>
                      <a:pt x="41" y="60"/>
                    </a:cubicBezTo>
                    <a:cubicBezTo>
                      <a:pt x="45" y="59"/>
                      <a:pt x="47" y="63"/>
                      <a:pt x="51" y="60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3"/>
                      <a:pt x="50" y="65"/>
                      <a:pt x="48" y="66"/>
                    </a:cubicBezTo>
                    <a:cubicBezTo>
                      <a:pt x="47" y="65"/>
                      <a:pt x="46" y="67"/>
                      <a:pt x="46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5" y="69"/>
                      <a:pt x="42" y="72"/>
                      <a:pt x="40" y="74"/>
                    </a:cubicBezTo>
                    <a:cubicBezTo>
                      <a:pt x="33" y="81"/>
                      <a:pt x="23" y="86"/>
                      <a:pt x="20" y="96"/>
                    </a:cubicBezTo>
                    <a:cubicBezTo>
                      <a:pt x="23" y="95"/>
                      <a:pt x="23" y="90"/>
                      <a:pt x="27" y="91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4" y="95"/>
                      <a:pt x="39" y="92"/>
                      <a:pt x="43" y="90"/>
                    </a:cubicBezTo>
                    <a:cubicBezTo>
                      <a:pt x="23" y="116"/>
                      <a:pt x="0" y="150"/>
                      <a:pt x="7" y="186"/>
                    </a:cubicBezTo>
                    <a:cubicBezTo>
                      <a:pt x="13" y="225"/>
                      <a:pt x="41" y="258"/>
                      <a:pt x="75" y="276"/>
                    </a:cubicBezTo>
                    <a:cubicBezTo>
                      <a:pt x="75" y="275"/>
                      <a:pt x="75" y="275"/>
                      <a:pt x="76" y="274"/>
                    </a:cubicBezTo>
                    <a:cubicBezTo>
                      <a:pt x="80" y="277"/>
                      <a:pt x="84" y="282"/>
                      <a:pt x="88" y="281"/>
                    </a:cubicBezTo>
                    <a:cubicBezTo>
                      <a:pt x="88" y="282"/>
                      <a:pt x="88" y="282"/>
                      <a:pt x="88" y="282"/>
                    </a:cubicBezTo>
                    <a:cubicBezTo>
                      <a:pt x="89" y="280"/>
                      <a:pt x="90" y="281"/>
                      <a:pt x="92" y="282"/>
                    </a:cubicBezTo>
                    <a:cubicBezTo>
                      <a:pt x="92" y="285"/>
                      <a:pt x="97" y="285"/>
                      <a:pt x="100" y="286"/>
                    </a:cubicBezTo>
                    <a:cubicBezTo>
                      <a:pt x="101" y="285"/>
                      <a:pt x="102" y="285"/>
                      <a:pt x="103" y="285"/>
                    </a:cubicBezTo>
                    <a:cubicBezTo>
                      <a:pt x="103" y="286"/>
                      <a:pt x="104" y="286"/>
                      <a:pt x="103" y="287"/>
                    </a:cubicBezTo>
                    <a:cubicBezTo>
                      <a:pt x="110" y="289"/>
                      <a:pt x="114" y="292"/>
                      <a:pt x="120" y="290"/>
                    </a:cubicBezTo>
                    <a:cubicBezTo>
                      <a:pt x="155" y="296"/>
                      <a:pt x="193" y="282"/>
                      <a:pt x="221" y="260"/>
                    </a:cubicBezTo>
                    <a:cubicBezTo>
                      <a:pt x="226" y="256"/>
                      <a:pt x="229" y="249"/>
                      <a:pt x="235" y="246"/>
                    </a:cubicBezTo>
                    <a:cubicBezTo>
                      <a:pt x="244" y="234"/>
                      <a:pt x="250" y="220"/>
                      <a:pt x="256" y="207"/>
                    </a:cubicBezTo>
                    <a:cubicBezTo>
                      <a:pt x="263" y="194"/>
                      <a:pt x="262" y="183"/>
                      <a:pt x="263" y="170"/>
                    </a:cubicBezTo>
                    <a:cubicBezTo>
                      <a:pt x="264" y="164"/>
                      <a:pt x="262" y="157"/>
                      <a:pt x="264" y="152"/>
                    </a:cubicBezTo>
                    <a:cubicBezTo>
                      <a:pt x="262" y="132"/>
                      <a:pt x="257" y="115"/>
                      <a:pt x="247" y="99"/>
                    </a:cubicBezTo>
                    <a:cubicBezTo>
                      <a:pt x="246" y="93"/>
                      <a:pt x="240" y="90"/>
                      <a:pt x="237" y="86"/>
                    </a:cubicBezTo>
                    <a:cubicBezTo>
                      <a:pt x="232" y="79"/>
                      <a:pt x="224" y="74"/>
                      <a:pt x="217" y="68"/>
                    </a:cubicBezTo>
                    <a:cubicBezTo>
                      <a:pt x="218" y="65"/>
                      <a:pt x="214" y="67"/>
                      <a:pt x="213" y="66"/>
                    </a:cubicBezTo>
                    <a:cubicBezTo>
                      <a:pt x="205" y="58"/>
                      <a:pt x="191" y="57"/>
                      <a:pt x="182" y="52"/>
                    </a:cubicBezTo>
                    <a:cubicBezTo>
                      <a:pt x="181" y="52"/>
                      <a:pt x="178" y="54"/>
                      <a:pt x="178" y="51"/>
                    </a:cubicBezTo>
                    <a:cubicBezTo>
                      <a:pt x="157" y="44"/>
                      <a:pt x="136" y="49"/>
                      <a:pt x="116" y="52"/>
                    </a:cubicBezTo>
                    <a:cubicBezTo>
                      <a:pt x="107" y="58"/>
                      <a:pt x="98" y="58"/>
                      <a:pt x="89" y="59"/>
                    </a:cubicBezTo>
                    <a:cubicBezTo>
                      <a:pt x="101" y="50"/>
                      <a:pt x="117" y="47"/>
                      <a:pt x="130" y="43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0" y="44"/>
                      <a:pt x="130" y="44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5" y="42"/>
                      <a:pt x="140" y="45"/>
                      <a:pt x="144" y="42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1" y="39"/>
                      <a:pt x="140" y="39"/>
                      <a:pt x="141" y="37"/>
                    </a:cubicBezTo>
                    <a:cubicBezTo>
                      <a:pt x="139" y="38"/>
                      <a:pt x="137" y="38"/>
                      <a:pt x="135" y="39"/>
                    </a:cubicBezTo>
                    <a:cubicBezTo>
                      <a:pt x="134" y="38"/>
                      <a:pt x="135" y="38"/>
                      <a:pt x="135" y="37"/>
                    </a:cubicBezTo>
                    <a:cubicBezTo>
                      <a:pt x="133" y="35"/>
                      <a:pt x="132" y="39"/>
                      <a:pt x="131" y="39"/>
                    </a:cubicBezTo>
                    <a:cubicBezTo>
                      <a:pt x="131" y="38"/>
                      <a:pt x="129" y="38"/>
                      <a:pt x="128" y="38"/>
                    </a:cubicBezTo>
                    <a:cubicBezTo>
                      <a:pt x="127" y="40"/>
                      <a:pt x="126" y="41"/>
                      <a:pt x="127" y="42"/>
                    </a:cubicBezTo>
                    <a:cubicBezTo>
                      <a:pt x="125" y="42"/>
                      <a:pt x="127" y="46"/>
                      <a:pt x="123" y="43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1" y="37"/>
                      <a:pt x="117" y="41"/>
                      <a:pt x="114" y="43"/>
                    </a:cubicBezTo>
                    <a:cubicBezTo>
                      <a:pt x="111" y="44"/>
                      <a:pt x="114" y="40"/>
                      <a:pt x="113" y="38"/>
                    </a:cubicBezTo>
                    <a:cubicBezTo>
                      <a:pt x="115" y="37"/>
                      <a:pt x="117" y="37"/>
                      <a:pt x="119" y="37"/>
                    </a:cubicBezTo>
                    <a:cubicBezTo>
                      <a:pt x="122" y="32"/>
                      <a:pt x="129" y="32"/>
                      <a:pt x="134" y="31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8" y="30"/>
                      <a:pt x="141" y="29"/>
                      <a:pt x="145" y="30"/>
                    </a:cubicBezTo>
                    <a:cubicBezTo>
                      <a:pt x="147" y="30"/>
                      <a:pt x="149" y="27"/>
                      <a:pt x="151" y="30"/>
                    </a:cubicBezTo>
                    <a:cubicBezTo>
                      <a:pt x="157" y="27"/>
                      <a:pt x="162" y="31"/>
                      <a:pt x="167" y="30"/>
                    </a:cubicBezTo>
                    <a:cubicBezTo>
                      <a:pt x="169" y="27"/>
                      <a:pt x="172" y="32"/>
                      <a:pt x="173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6" y="30"/>
                      <a:pt x="178" y="30"/>
                      <a:pt x="181" y="29"/>
                    </a:cubicBezTo>
                    <a:cubicBezTo>
                      <a:pt x="182" y="31"/>
                      <a:pt x="184" y="31"/>
                      <a:pt x="187" y="32"/>
                    </a:cubicBezTo>
                    <a:cubicBezTo>
                      <a:pt x="189" y="31"/>
                      <a:pt x="190" y="35"/>
                      <a:pt x="192" y="31"/>
                    </a:cubicBezTo>
                    <a:cubicBezTo>
                      <a:pt x="192" y="33"/>
                      <a:pt x="192" y="33"/>
                      <a:pt x="192" y="33"/>
                    </a:cubicBezTo>
                    <a:cubicBezTo>
                      <a:pt x="195" y="34"/>
                      <a:pt x="194" y="31"/>
                      <a:pt x="196" y="32"/>
                    </a:cubicBezTo>
                    <a:cubicBezTo>
                      <a:pt x="196" y="32"/>
                      <a:pt x="196" y="33"/>
                      <a:pt x="196" y="33"/>
                    </a:cubicBezTo>
                    <a:cubicBezTo>
                      <a:pt x="198" y="34"/>
                      <a:pt x="200" y="39"/>
                      <a:pt x="203" y="36"/>
                    </a:cubicBezTo>
                    <a:cubicBezTo>
                      <a:pt x="203" y="40"/>
                      <a:pt x="207" y="35"/>
                      <a:pt x="207" y="39"/>
                    </a:cubicBezTo>
                    <a:cubicBezTo>
                      <a:pt x="210" y="39"/>
                      <a:pt x="214" y="41"/>
                      <a:pt x="216" y="43"/>
                    </a:cubicBezTo>
                    <a:cubicBezTo>
                      <a:pt x="219" y="41"/>
                      <a:pt x="218" y="46"/>
                      <a:pt x="221" y="45"/>
                    </a:cubicBezTo>
                    <a:cubicBezTo>
                      <a:pt x="221" y="49"/>
                      <a:pt x="224" y="46"/>
                      <a:pt x="226" y="49"/>
                    </a:cubicBezTo>
                    <a:cubicBezTo>
                      <a:pt x="226" y="52"/>
                      <a:pt x="231" y="54"/>
                      <a:pt x="232" y="54"/>
                    </a:cubicBezTo>
                    <a:cubicBezTo>
                      <a:pt x="236" y="58"/>
                      <a:pt x="244" y="61"/>
                      <a:pt x="247" y="68"/>
                    </a:cubicBezTo>
                    <a:cubicBezTo>
                      <a:pt x="250" y="66"/>
                      <a:pt x="250" y="72"/>
                      <a:pt x="253" y="72"/>
                    </a:cubicBezTo>
                    <a:cubicBezTo>
                      <a:pt x="253" y="74"/>
                      <a:pt x="253" y="74"/>
                      <a:pt x="253" y="74"/>
                    </a:cubicBezTo>
                    <a:cubicBezTo>
                      <a:pt x="257" y="75"/>
                      <a:pt x="259" y="78"/>
                      <a:pt x="260" y="80"/>
                    </a:cubicBezTo>
                    <a:cubicBezTo>
                      <a:pt x="260" y="85"/>
                      <a:pt x="269" y="86"/>
                      <a:pt x="267" y="90"/>
                    </a:cubicBezTo>
                    <a:cubicBezTo>
                      <a:pt x="271" y="87"/>
                      <a:pt x="271" y="87"/>
                      <a:pt x="271" y="87"/>
                    </a:cubicBezTo>
                    <a:cubicBezTo>
                      <a:pt x="274" y="92"/>
                      <a:pt x="277" y="98"/>
                      <a:pt x="278" y="103"/>
                    </a:cubicBezTo>
                    <a:cubicBezTo>
                      <a:pt x="281" y="106"/>
                      <a:pt x="281" y="110"/>
                      <a:pt x="283" y="115"/>
                    </a:cubicBezTo>
                    <a:cubicBezTo>
                      <a:pt x="282" y="115"/>
                      <a:pt x="282" y="115"/>
                      <a:pt x="282" y="115"/>
                    </a:cubicBezTo>
                    <a:cubicBezTo>
                      <a:pt x="281" y="111"/>
                      <a:pt x="276" y="107"/>
                      <a:pt x="276" y="102"/>
                    </a:cubicBezTo>
                    <a:cubicBezTo>
                      <a:pt x="275" y="103"/>
                      <a:pt x="275" y="103"/>
                      <a:pt x="275" y="103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5" y="105"/>
                      <a:pt x="277" y="112"/>
                      <a:pt x="281" y="118"/>
                    </a:cubicBezTo>
                    <a:cubicBezTo>
                      <a:pt x="283" y="118"/>
                      <a:pt x="281" y="115"/>
                      <a:pt x="283" y="115"/>
                    </a:cubicBezTo>
                    <a:cubicBezTo>
                      <a:pt x="287" y="131"/>
                      <a:pt x="290" y="145"/>
                      <a:pt x="290" y="161"/>
                    </a:cubicBezTo>
                    <a:cubicBezTo>
                      <a:pt x="290" y="163"/>
                      <a:pt x="291" y="166"/>
                      <a:pt x="289" y="166"/>
                    </a:cubicBezTo>
                    <a:cubicBezTo>
                      <a:pt x="288" y="160"/>
                      <a:pt x="287" y="154"/>
                      <a:pt x="287" y="148"/>
                    </a:cubicBezTo>
                    <a:cubicBezTo>
                      <a:pt x="288" y="143"/>
                      <a:pt x="285" y="138"/>
                      <a:pt x="285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3" y="131"/>
                      <a:pt x="285" y="131"/>
                      <a:pt x="285" y="129"/>
                    </a:cubicBezTo>
                    <a:cubicBezTo>
                      <a:pt x="283" y="126"/>
                      <a:pt x="284" y="121"/>
                      <a:pt x="281" y="119"/>
                    </a:cubicBezTo>
                    <a:cubicBezTo>
                      <a:pt x="283" y="130"/>
                      <a:pt x="287" y="141"/>
                      <a:pt x="285" y="152"/>
                    </a:cubicBezTo>
                    <a:cubicBezTo>
                      <a:pt x="286" y="153"/>
                      <a:pt x="286" y="153"/>
                      <a:pt x="286" y="153"/>
                    </a:cubicBezTo>
                    <a:cubicBezTo>
                      <a:pt x="287" y="154"/>
                      <a:pt x="286" y="155"/>
                      <a:pt x="286" y="156"/>
                    </a:cubicBezTo>
                    <a:cubicBezTo>
                      <a:pt x="288" y="186"/>
                      <a:pt x="279" y="210"/>
                      <a:pt x="267" y="238"/>
                    </a:cubicBezTo>
                    <a:cubicBezTo>
                      <a:pt x="266" y="239"/>
                      <a:pt x="264" y="239"/>
                      <a:pt x="266" y="240"/>
                    </a:cubicBezTo>
                    <a:cubicBezTo>
                      <a:pt x="263" y="242"/>
                      <a:pt x="261" y="244"/>
                      <a:pt x="260" y="248"/>
                    </a:cubicBezTo>
                    <a:cubicBezTo>
                      <a:pt x="236" y="286"/>
                      <a:pt x="192" y="308"/>
                      <a:pt x="150" y="315"/>
                    </a:cubicBezTo>
                    <a:cubicBezTo>
                      <a:pt x="145" y="316"/>
                      <a:pt x="139" y="315"/>
                      <a:pt x="135" y="318"/>
                    </a:cubicBezTo>
                    <a:cubicBezTo>
                      <a:pt x="131" y="315"/>
                      <a:pt x="126" y="319"/>
                      <a:pt x="122" y="317"/>
                    </a:cubicBezTo>
                    <a:cubicBezTo>
                      <a:pt x="123" y="318"/>
                      <a:pt x="123" y="318"/>
                      <a:pt x="123" y="318"/>
                    </a:cubicBezTo>
                    <a:cubicBezTo>
                      <a:pt x="119" y="317"/>
                      <a:pt x="116" y="317"/>
                      <a:pt x="114" y="316"/>
                    </a:cubicBezTo>
                    <a:cubicBezTo>
                      <a:pt x="106" y="317"/>
                      <a:pt x="100" y="314"/>
                      <a:pt x="93" y="312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96" y="315"/>
                      <a:pt x="100" y="314"/>
                      <a:pt x="103" y="317"/>
                    </a:cubicBezTo>
                    <a:cubicBezTo>
                      <a:pt x="102" y="317"/>
                      <a:pt x="102" y="317"/>
                      <a:pt x="102" y="317"/>
                    </a:cubicBezTo>
                    <a:cubicBezTo>
                      <a:pt x="99" y="318"/>
                      <a:pt x="95" y="317"/>
                      <a:pt x="92" y="316"/>
                    </a:cubicBezTo>
                    <a:cubicBezTo>
                      <a:pt x="82" y="314"/>
                      <a:pt x="72" y="308"/>
                      <a:pt x="62" y="305"/>
                    </a:cubicBezTo>
                    <a:cubicBezTo>
                      <a:pt x="71" y="311"/>
                      <a:pt x="83" y="314"/>
                      <a:pt x="92" y="318"/>
                    </a:cubicBezTo>
                    <a:cubicBezTo>
                      <a:pt x="96" y="322"/>
                      <a:pt x="102" y="316"/>
                      <a:pt x="107" y="321"/>
                    </a:cubicBezTo>
                    <a:cubicBezTo>
                      <a:pt x="110" y="319"/>
                      <a:pt x="110" y="325"/>
                      <a:pt x="112" y="325"/>
                    </a:cubicBezTo>
                    <a:cubicBezTo>
                      <a:pt x="115" y="317"/>
                      <a:pt x="116" y="329"/>
                      <a:pt x="121" y="325"/>
                    </a:cubicBezTo>
                    <a:cubicBezTo>
                      <a:pt x="123" y="326"/>
                      <a:pt x="124" y="323"/>
                      <a:pt x="125" y="326"/>
                    </a:cubicBezTo>
                    <a:cubicBezTo>
                      <a:pt x="127" y="325"/>
                      <a:pt x="127" y="325"/>
                      <a:pt x="127" y="325"/>
                    </a:cubicBezTo>
                    <a:cubicBezTo>
                      <a:pt x="133" y="324"/>
                      <a:pt x="137" y="326"/>
                      <a:pt x="142" y="325"/>
                    </a:cubicBezTo>
                    <a:cubicBezTo>
                      <a:pt x="152" y="328"/>
                      <a:pt x="169" y="319"/>
                      <a:pt x="181" y="321"/>
                    </a:cubicBezTo>
                    <a:cubicBezTo>
                      <a:pt x="192" y="317"/>
                      <a:pt x="203" y="314"/>
                      <a:pt x="212" y="309"/>
                    </a:cubicBezTo>
                    <a:cubicBezTo>
                      <a:pt x="214" y="306"/>
                      <a:pt x="218" y="308"/>
                      <a:pt x="219" y="304"/>
                    </a:cubicBezTo>
                    <a:cubicBezTo>
                      <a:pt x="225" y="304"/>
                      <a:pt x="228" y="297"/>
                      <a:pt x="233" y="296"/>
                    </a:cubicBezTo>
                    <a:cubicBezTo>
                      <a:pt x="234" y="292"/>
                      <a:pt x="241" y="292"/>
                      <a:pt x="242" y="289"/>
                    </a:cubicBezTo>
                    <a:cubicBezTo>
                      <a:pt x="246" y="286"/>
                      <a:pt x="249" y="281"/>
                      <a:pt x="253" y="279"/>
                    </a:cubicBezTo>
                    <a:cubicBezTo>
                      <a:pt x="253" y="277"/>
                      <a:pt x="256" y="275"/>
                      <a:pt x="255" y="273"/>
                    </a:cubicBezTo>
                    <a:cubicBezTo>
                      <a:pt x="256" y="272"/>
                      <a:pt x="255" y="275"/>
                      <a:pt x="257" y="274"/>
                    </a:cubicBezTo>
                    <a:cubicBezTo>
                      <a:pt x="258" y="273"/>
                      <a:pt x="261" y="271"/>
                      <a:pt x="262" y="268"/>
                    </a:cubicBezTo>
                    <a:cubicBezTo>
                      <a:pt x="263" y="266"/>
                      <a:pt x="267" y="266"/>
                      <a:pt x="265" y="263"/>
                    </a:cubicBezTo>
                    <a:cubicBezTo>
                      <a:pt x="267" y="262"/>
                      <a:pt x="267" y="262"/>
                      <a:pt x="267" y="262"/>
                    </a:cubicBezTo>
                    <a:cubicBezTo>
                      <a:pt x="267" y="261"/>
                      <a:pt x="267" y="261"/>
                      <a:pt x="267" y="261"/>
                    </a:cubicBezTo>
                    <a:cubicBezTo>
                      <a:pt x="270" y="259"/>
                      <a:pt x="270" y="253"/>
                      <a:pt x="272" y="253"/>
                    </a:cubicBezTo>
                    <a:cubicBezTo>
                      <a:pt x="271" y="253"/>
                      <a:pt x="271" y="253"/>
                      <a:pt x="271" y="253"/>
                    </a:cubicBezTo>
                    <a:cubicBezTo>
                      <a:pt x="269" y="252"/>
                      <a:pt x="272" y="252"/>
                      <a:pt x="272" y="250"/>
                    </a:cubicBezTo>
                    <a:cubicBezTo>
                      <a:pt x="270" y="244"/>
                      <a:pt x="277" y="241"/>
                      <a:pt x="279" y="236"/>
                    </a:cubicBezTo>
                    <a:cubicBezTo>
                      <a:pt x="279" y="231"/>
                      <a:pt x="282" y="228"/>
                      <a:pt x="284" y="224"/>
                    </a:cubicBezTo>
                    <a:cubicBezTo>
                      <a:pt x="290" y="221"/>
                      <a:pt x="291" y="215"/>
                      <a:pt x="293" y="210"/>
                    </a:cubicBezTo>
                    <a:cubicBezTo>
                      <a:pt x="294" y="208"/>
                      <a:pt x="294" y="206"/>
                      <a:pt x="294" y="204"/>
                    </a:cubicBezTo>
                    <a:cubicBezTo>
                      <a:pt x="294" y="204"/>
                      <a:pt x="295" y="203"/>
                      <a:pt x="296" y="203"/>
                    </a:cubicBezTo>
                    <a:cubicBezTo>
                      <a:pt x="296" y="203"/>
                      <a:pt x="295" y="200"/>
                      <a:pt x="297" y="200"/>
                    </a:cubicBezTo>
                    <a:cubicBezTo>
                      <a:pt x="296" y="199"/>
                      <a:pt x="296" y="199"/>
                      <a:pt x="296" y="199"/>
                    </a:cubicBezTo>
                    <a:cubicBezTo>
                      <a:pt x="297" y="198"/>
                      <a:pt x="297" y="196"/>
                      <a:pt x="298" y="195"/>
                    </a:cubicBezTo>
                    <a:cubicBezTo>
                      <a:pt x="298" y="193"/>
                      <a:pt x="299" y="193"/>
                      <a:pt x="298" y="191"/>
                    </a:cubicBezTo>
                    <a:cubicBezTo>
                      <a:pt x="300" y="188"/>
                      <a:pt x="296" y="185"/>
                      <a:pt x="299" y="182"/>
                    </a:cubicBezTo>
                    <a:cubicBezTo>
                      <a:pt x="296" y="181"/>
                      <a:pt x="299" y="178"/>
                      <a:pt x="299" y="176"/>
                    </a:cubicBezTo>
                    <a:cubicBezTo>
                      <a:pt x="298" y="175"/>
                      <a:pt x="297" y="176"/>
                      <a:pt x="297" y="176"/>
                    </a:cubicBezTo>
                    <a:cubicBezTo>
                      <a:pt x="296" y="175"/>
                      <a:pt x="296" y="173"/>
                      <a:pt x="296" y="171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4" y="173"/>
                      <a:pt x="294" y="173"/>
                      <a:pt x="294" y="173"/>
                    </a:cubicBezTo>
                    <a:cubicBezTo>
                      <a:pt x="294" y="171"/>
                      <a:pt x="294" y="169"/>
                      <a:pt x="296" y="169"/>
                    </a:cubicBezTo>
                    <a:cubicBezTo>
                      <a:pt x="295" y="167"/>
                      <a:pt x="297" y="164"/>
                      <a:pt x="295" y="162"/>
                    </a:cubicBezTo>
                    <a:cubicBezTo>
                      <a:pt x="293" y="157"/>
                      <a:pt x="300" y="159"/>
                      <a:pt x="300" y="155"/>
                    </a:cubicBezTo>
                    <a:cubicBezTo>
                      <a:pt x="299" y="155"/>
                      <a:pt x="299" y="155"/>
                      <a:pt x="299" y="155"/>
                    </a:cubicBezTo>
                    <a:cubicBezTo>
                      <a:pt x="301" y="150"/>
                      <a:pt x="293" y="149"/>
                      <a:pt x="298" y="145"/>
                    </a:cubicBezTo>
                    <a:cubicBezTo>
                      <a:pt x="296" y="136"/>
                      <a:pt x="296" y="128"/>
                      <a:pt x="293" y="118"/>
                    </a:cubicBezTo>
                    <a:cubicBezTo>
                      <a:pt x="291" y="113"/>
                      <a:pt x="291" y="108"/>
                      <a:pt x="289" y="103"/>
                    </a:cubicBezTo>
                    <a:cubicBezTo>
                      <a:pt x="288" y="104"/>
                      <a:pt x="288" y="104"/>
                      <a:pt x="287" y="104"/>
                    </a:cubicBezTo>
                    <a:cubicBezTo>
                      <a:pt x="287" y="103"/>
                      <a:pt x="288" y="103"/>
                      <a:pt x="287" y="102"/>
                    </a:cubicBezTo>
                    <a:cubicBezTo>
                      <a:pt x="285" y="101"/>
                      <a:pt x="287" y="95"/>
                      <a:pt x="284" y="92"/>
                    </a:cubicBezTo>
                    <a:cubicBezTo>
                      <a:pt x="283" y="91"/>
                      <a:pt x="281" y="91"/>
                      <a:pt x="282" y="89"/>
                    </a:cubicBezTo>
                    <a:cubicBezTo>
                      <a:pt x="278" y="89"/>
                      <a:pt x="281" y="81"/>
                      <a:pt x="276" y="81"/>
                    </a:cubicBezTo>
                    <a:cubicBezTo>
                      <a:pt x="277" y="81"/>
                      <a:pt x="277" y="81"/>
                      <a:pt x="277" y="81"/>
                    </a:cubicBezTo>
                    <a:cubicBezTo>
                      <a:pt x="275" y="81"/>
                      <a:pt x="275" y="81"/>
                      <a:pt x="275" y="81"/>
                    </a:cubicBezTo>
                    <a:cubicBezTo>
                      <a:pt x="273" y="80"/>
                      <a:pt x="275" y="78"/>
                      <a:pt x="275" y="78"/>
                    </a:cubicBezTo>
                    <a:cubicBezTo>
                      <a:pt x="274" y="78"/>
                      <a:pt x="274" y="78"/>
                      <a:pt x="274" y="78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75" y="72"/>
                      <a:pt x="269" y="73"/>
                      <a:pt x="269" y="68"/>
                    </a:cubicBezTo>
                    <a:cubicBezTo>
                      <a:pt x="265" y="67"/>
                      <a:pt x="267" y="62"/>
                      <a:pt x="263" y="60"/>
                    </a:cubicBezTo>
                    <a:cubicBezTo>
                      <a:pt x="261" y="61"/>
                      <a:pt x="259" y="58"/>
                      <a:pt x="258" y="56"/>
                    </a:cubicBezTo>
                    <a:cubicBezTo>
                      <a:pt x="259" y="56"/>
                      <a:pt x="259" y="56"/>
                      <a:pt x="260" y="56"/>
                    </a:cubicBezTo>
                    <a:cubicBezTo>
                      <a:pt x="257" y="55"/>
                      <a:pt x="255" y="51"/>
                      <a:pt x="252" y="51"/>
                    </a:cubicBezTo>
                    <a:cubicBezTo>
                      <a:pt x="251" y="50"/>
                      <a:pt x="252" y="50"/>
                      <a:pt x="252" y="49"/>
                    </a:cubicBezTo>
                    <a:cubicBezTo>
                      <a:pt x="251" y="49"/>
                      <a:pt x="251" y="49"/>
                      <a:pt x="251" y="49"/>
                    </a:cubicBezTo>
                    <a:cubicBezTo>
                      <a:pt x="251" y="49"/>
                      <a:pt x="251" y="50"/>
                      <a:pt x="250" y="50"/>
                    </a:cubicBezTo>
                    <a:cubicBezTo>
                      <a:pt x="247" y="42"/>
                      <a:pt x="237" y="38"/>
                      <a:pt x="231" y="35"/>
                    </a:cubicBezTo>
                    <a:cubicBezTo>
                      <a:pt x="231" y="34"/>
                      <a:pt x="231" y="34"/>
                      <a:pt x="231" y="34"/>
                    </a:cubicBezTo>
                    <a:cubicBezTo>
                      <a:pt x="222" y="29"/>
                      <a:pt x="222" y="29"/>
                      <a:pt x="222" y="29"/>
                    </a:cubicBezTo>
                    <a:cubicBezTo>
                      <a:pt x="216" y="28"/>
                      <a:pt x="210" y="21"/>
                      <a:pt x="204" y="23"/>
                    </a:cubicBezTo>
                    <a:cubicBezTo>
                      <a:pt x="203" y="21"/>
                      <a:pt x="203" y="21"/>
                      <a:pt x="203" y="21"/>
                    </a:cubicBezTo>
                    <a:cubicBezTo>
                      <a:pt x="199" y="19"/>
                      <a:pt x="192" y="18"/>
                      <a:pt x="187" y="17"/>
                    </a:cubicBezTo>
                    <a:cubicBezTo>
                      <a:pt x="183" y="12"/>
                      <a:pt x="177" y="16"/>
                      <a:pt x="173" y="12"/>
                    </a:cubicBezTo>
                    <a:cubicBezTo>
                      <a:pt x="173" y="12"/>
                      <a:pt x="173" y="12"/>
                      <a:pt x="173" y="12"/>
                    </a:cubicBezTo>
                    <a:cubicBezTo>
                      <a:pt x="192" y="9"/>
                      <a:pt x="207" y="19"/>
                      <a:pt x="224" y="26"/>
                    </a:cubicBezTo>
                    <a:cubicBezTo>
                      <a:pt x="238" y="32"/>
                      <a:pt x="251" y="42"/>
                      <a:pt x="261" y="51"/>
                    </a:cubicBezTo>
                    <a:cubicBezTo>
                      <a:pt x="271" y="59"/>
                      <a:pt x="279" y="72"/>
                      <a:pt x="286" y="83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7" y="85"/>
                      <a:pt x="287" y="85"/>
                      <a:pt x="287" y="85"/>
                    </a:cubicBezTo>
                    <a:cubicBezTo>
                      <a:pt x="297" y="99"/>
                      <a:pt x="304" y="119"/>
                      <a:pt x="308" y="136"/>
                    </a:cubicBezTo>
                    <a:cubicBezTo>
                      <a:pt x="309" y="145"/>
                      <a:pt x="308" y="154"/>
                      <a:pt x="310" y="163"/>
                    </a:cubicBezTo>
                    <a:cubicBezTo>
                      <a:pt x="309" y="169"/>
                      <a:pt x="311" y="174"/>
                      <a:pt x="309" y="180"/>
                    </a:cubicBezTo>
                    <a:cubicBezTo>
                      <a:pt x="310" y="181"/>
                      <a:pt x="310" y="181"/>
                      <a:pt x="310" y="181"/>
                    </a:cubicBezTo>
                    <a:cubicBezTo>
                      <a:pt x="312" y="179"/>
                      <a:pt x="311" y="176"/>
                      <a:pt x="312" y="173"/>
                    </a:cubicBezTo>
                    <a:cubicBezTo>
                      <a:pt x="312" y="165"/>
                      <a:pt x="316" y="156"/>
                      <a:pt x="311" y="150"/>
                    </a:cubicBezTo>
                    <a:cubicBezTo>
                      <a:pt x="312" y="149"/>
                      <a:pt x="312" y="149"/>
                      <a:pt x="312" y="149"/>
                    </a:cubicBezTo>
                    <a:cubicBezTo>
                      <a:pt x="311" y="149"/>
                      <a:pt x="311" y="149"/>
                      <a:pt x="311" y="149"/>
                    </a:cubicBezTo>
                    <a:cubicBezTo>
                      <a:pt x="309" y="147"/>
                      <a:pt x="312" y="146"/>
                      <a:pt x="312" y="145"/>
                    </a:cubicBezTo>
                    <a:cubicBezTo>
                      <a:pt x="312" y="145"/>
                      <a:pt x="312" y="145"/>
                      <a:pt x="312" y="145"/>
                    </a:cubicBezTo>
                    <a:cubicBezTo>
                      <a:pt x="311" y="146"/>
                      <a:pt x="311" y="146"/>
                      <a:pt x="310" y="147"/>
                    </a:cubicBezTo>
                    <a:cubicBezTo>
                      <a:pt x="310" y="143"/>
                      <a:pt x="312" y="141"/>
                      <a:pt x="312" y="137"/>
                    </a:cubicBezTo>
                    <a:cubicBezTo>
                      <a:pt x="309" y="136"/>
                      <a:pt x="310" y="132"/>
                      <a:pt x="311" y="129"/>
                    </a:cubicBezTo>
                    <a:cubicBezTo>
                      <a:pt x="298" y="73"/>
                      <a:pt x="257" y="29"/>
                      <a:pt x="204" y="11"/>
                    </a:cubicBezTo>
                    <a:cubicBezTo>
                      <a:pt x="190" y="6"/>
                      <a:pt x="173" y="1"/>
                      <a:pt x="159" y="2"/>
                    </a:cubicBezTo>
                    <a:cubicBezTo>
                      <a:pt x="148" y="0"/>
                      <a:pt x="135" y="2"/>
                      <a:pt x="122" y="4"/>
                    </a:cubicBezTo>
                    <a:cubicBezTo>
                      <a:pt x="112" y="5"/>
                      <a:pt x="100" y="2"/>
                      <a:pt x="90" y="7"/>
                    </a:cubicBezTo>
                    <a:cubicBezTo>
                      <a:pt x="85" y="5"/>
                      <a:pt x="80" y="8"/>
                      <a:pt x="75" y="9"/>
                    </a:cubicBezTo>
                    <a:cubicBezTo>
                      <a:pt x="73" y="10"/>
                      <a:pt x="70" y="11"/>
                      <a:pt x="67" y="11"/>
                    </a:cubicBezTo>
                    <a:cubicBezTo>
                      <a:pt x="66" y="14"/>
                      <a:pt x="62" y="12"/>
                      <a:pt x="63" y="15"/>
                    </a:cubicBezTo>
                    <a:cubicBezTo>
                      <a:pt x="65" y="13"/>
                      <a:pt x="68" y="14"/>
                      <a:pt x="71" y="13"/>
                    </a:cubicBezTo>
                    <a:cubicBezTo>
                      <a:pt x="72" y="12"/>
                      <a:pt x="74" y="8"/>
                      <a:pt x="76" y="11"/>
                    </a:cubicBezTo>
                    <a:cubicBezTo>
                      <a:pt x="77" y="10"/>
                      <a:pt x="80" y="11"/>
                      <a:pt x="80" y="9"/>
                    </a:cubicBezTo>
                    <a:cubicBezTo>
                      <a:pt x="82" y="9"/>
                      <a:pt x="83" y="9"/>
                      <a:pt x="83" y="11"/>
                    </a:cubicBezTo>
                    <a:cubicBezTo>
                      <a:pt x="87" y="9"/>
                      <a:pt x="93" y="8"/>
                      <a:pt x="97" y="10"/>
                    </a:cubicBezTo>
                    <a:cubicBezTo>
                      <a:pt x="85" y="14"/>
                      <a:pt x="74" y="15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2"/>
                      <a:pt x="60" y="22"/>
                      <a:pt x="61" y="23"/>
                    </a:cubicBezTo>
                    <a:cubicBezTo>
                      <a:pt x="65" y="23"/>
                      <a:pt x="71" y="19"/>
                      <a:pt x="74" y="23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77" y="25"/>
                      <a:pt x="74" y="28"/>
                      <a:pt x="69" y="30"/>
                    </a:cubicBezTo>
                    <a:cubicBezTo>
                      <a:pt x="69" y="31"/>
                      <a:pt x="72" y="30"/>
                      <a:pt x="70" y="32"/>
                    </a:cubicBezTo>
                    <a:cubicBezTo>
                      <a:pt x="69" y="33"/>
                      <a:pt x="66" y="34"/>
                      <a:pt x="65" y="33"/>
                    </a:cubicBezTo>
                    <a:cubicBezTo>
                      <a:pt x="55" y="39"/>
                      <a:pt x="44" y="45"/>
                      <a:pt x="36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4" y="54"/>
                      <a:pt x="33" y="57"/>
                      <a:pt x="32" y="60"/>
                    </a:cubicBezTo>
                    <a:close/>
                    <a:moveTo>
                      <a:pt x="38" y="132"/>
                    </a:moveTo>
                    <a:cubicBezTo>
                      <a:pt x="38" y="133"/>
                      <a:pt x="38" y="134"/>
                      <a:pt x="37" y="135"/>
                    </a:cubicBezTo>
                    <a:cubicBezTo>
                      <a:pt x="36" y="138"/>
                      <a:pt x="35" y="143"/>
                      <a:pt x="31" y="146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1" y="145"/>
                      <a:pt x="35" y="139"/>
                      <a:pt x="37" y="135"/>
                    </a:cubicBezTo>
                    <a:cubicBezTo>
                      <a:pt x="38" y="134"/>
                      <a:pt x="38" y="133"/>
                      <a:pt x="38" y="132"/>
                    </a:cubicBezTo>
                    <a:close/>
                    <a:moveTo>
                      <a:pt x="30" y="151"/>
                    </a:moveTo>
                    <a:cubicBezTo>
                      <a:pt x="28" y="156"/>
                      <a:pt x="27" y="162"/>
                      <a:pt x="25" y="167"/>
                    </a:cubicBezTo>
                    <a:cubicBezTo>
                      <a:pt x="26" y="162"/>
                      <a:pt x="27" y="156"/>
                      <a:pt x="30" y="151"/>
                    </a:cubicBezTo>
                    <a:close/>
                    <a:moveTo>
                      <a:pt x="30" y="189"/>
                    </a:moveTo>
                    <a:cubicBezTo>
                      <a:pt x="29" y="188"/>
                      <a:pt x="31" y="185"/>
                      <a:pt x="29" y="184"/>
                    </a:cubicBezTo>
                    <a:cubicBezTo>
                      <a:pt x="29" y="184"/>
                      <a:pt x="29" y="184"/>
                      <a:pt x="29" y="184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27" y="184"/>
                      <a:pt x="28" y="184"/>
                      <a:pt x="29" y="184"/>
                    </a:cubicBezTo>
                    <a:cubicBezTo>
                      <a:pt x="29" y="184"/>
                      <a:pt x="29" y="184"/>
                      <a:pt x="29" y="184"/>
                    </a:cubicBezTo>
                    <a:cubicBezTo>
                      <a:pt x="29" y="184"/>
                      <a:pt x="29" y="184"/>
                      <a:pt x="29" y="184"/>
                    </a:cubicBezTo>
                    <a:cubicBezTo>
                      <a:pt x="29" y="184"/>
                      <a:pt x="29" y="184"/>
                      <a:pt x="29" y="183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174"/>
                      <a:pt x="28" y="166"/>
                      <a:pt x="31" y="158"/>
                    </a:cubicBezTo>
                    <a:cubicBezTo>
                      <a:pt x="29" y="156"/>
                      <a:pt x="32" y="154"/>
                      <a:pt x="32" y="152"/>
                    </a:cubicBezTo>
                    <a:cubicBezTo>
                      <a:pt x="32" y="152"/>
                      <a:pt x="33" y="152"/>
                      <a:pt x="33" y="151"/>
                    </a:cubicBezTo>
                    <a:cubicBezTo>
                      <a:pt x="33" y="152"/>
                      <a:pt x="33" y="152"/>
                      <a:pt x="32" y="152"/>
                    </a:cubicBezTo>
                    <a:cubicBezTo>
                      <a:pt x="30" y="162"/>
                      <a:pt x="32" y="177"/>
                      <a:pt x="32" y="190"/>
                    </a:cubicBezTo>
                    <a:cubicBezTo>
                      <a:pt x="31" y="192"/>
                      <a:pt x="27" y="192"/>
                      <a:pt x="30" y="189"/>
                    </a:cubicBezTo>
                    <a:close/>
                    <a:moveTo>
                      <a:pt x="172" y="84"/>
                    </a:moveTo>
                    <a:cubicBezTo>
                      <a:pt x="182" y="86"/>
                      <a:pt x="190" y="91"/>
                      <a:pt x="200" y="96"/>
                    </a:cubicBezTo>
                    <a:cubicBezTo>
                      <a:pt x="206" y="100"/>
                      <a:pt x="209" y="106"/>
                      <a:pt x="214" y="110"/>
                    </a:cubicBezTo>
                    <a:cubicBezTo>
                      <a:pt x="218" y="117"/>
                      <a:pt x="224" y="124"/>
                      <a:pt x="225" y="132"/>
                    </a:cubicBezTo>
                    <a:cubicBezTo>
                      <a:pt x="225" y="132"/>
                      <a:pt x="225" y="131"/>
                      <a:pt x="224" y="131"/>
                    </a:cubicBezTo>
                    <a:cubicBezTo>
                      <a:pt x="224" y="132"/>
                      <a:pt x="224" y="132"/>
                      <a:pt x="224" y="132"/>
                    </a:cubicBezTo>
                    <a:cubicBezTo>
                      <a:pt x="223" y="133"/>
                      <a:pt x="225" y="134"/>
                      <a:pt x="225" y="135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6" y="134"/>
                      <a:pt x="227" y="136"/>
                      <a:pt x="225" y="136"/>
                    </a:cubicBezTo>
                    <a:cubicBezTo>
                      <a:pt x="227" y="137"/>
                      <a:pt x="229" y="138"/>
                      <a:pt x="229" y="141"/>
                    </a:cubicBezTo>
                    <a:cubicBezTo>
                      <a:pt x="228" y="141"/>
                      <a:pt x="228" y="143"/>
                      <a:pt x="229" y="143"/>
                    </a:cubicBezTo>
                    <a:cubicBezTo>
                      <a:pt x="235" y="162"/>
                      <a:pt x="230" y="183"/>
                      <a:pt x="223" y="203"/>
                    </a:cubicBezTo>
                    <a:cubicBezTo>
                      <a:pt x="223" y="202"/>
                      <a:pt x="223" y="202"/>
                      <a:pt x="222" y="202"/>
                    </a:cubicBezTo>
                    <a:cubicBezTo>
                      <a:pt x="214" y="215"/>
                      <a:pt x="209" y="225"/>
                      <a:pt x="198" y="235"/>
                    </a:cubicBezTo>
                    <a:cubicBezTo>
                      <a:pt x="197" y="238"/>
                      <a:pt x="196" y="238"/>
                      <a:pt x="194" y="240"/>
                    </a:cubicBezTo>
                    <a:cubicBezTo>
                      <a:pt x="188" y="239"/>
                      <a:pt x="189" y="248"/>
                      <a:pt x="183" y="246"/>
                    </a:cubicBezTo>
                    <a:cubicBezTo>
                      <a:pt x="183" y="247"/>
                      <a:pt x="183" y="247"/>
                      <a:pt x="183" y="248"/>
                    </a:cubicBezTo>
                    <a:cubicBezTo>
                      <a:pt x="180" y="248"/>
                      <a:pt x="179" y="251"/>
                      <a:pt x="176" y="251"/>
                    </a:cubicBezTo>
                    <a:cubicBezTo>
                      <a:pt x="176" y="251"/>
                      <a:pt x="176" y="251"/>
                      <a:pt x="176" y="251"/>
                    </a:cubicBezTo>
                    <a:cubicBezTo>
                      <a:pt x="173" y="252"/>
                      <a:pt x="172" y="255"/>
                      <a:pt x="169" y="253"/>
                    </a:cubicBezTo>
                    <a:cubicBezTo>
                      <a:pt x="169" y="254"/>
                      <a:pt x="169" y="254"/>
                      <a:pt x="169" y="254"/>
                    </a:cubicBezTo>
                    <a:cubicBezTo>
                      <a:pt x="162" y="259"/>
                      <a:pt x="154" y="258"/>
                      <a:pt x="147" y="261"/>
                    </a:cubicBezTo>
                    <a:cubicBezTo>
                      <a:pt x="147" y="262"/>
                      <a:pt x="148" y="262"/>
                      <a:pt x="148" y="262"/>
                    </a:cubicBezTo>
                    <a:cubicBezTo>
                      <a:pt x="121" y="269"/>
                      <a:pt x="92" y="258"/>
                      <a:pt x="68" y="24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3" y="230"/>
                      <a:pt x="52" y="229"/>
                      <a:pt x="51" y="227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49" y="225"/>
                      <a:pt x="47" y="223"/>
                      <a:pt x="45" y="222"/>
                    </a:cubicBezTo>
                    <a:cubicBezTo>
                      <a:pt x="41" y="211"/>
                      <a:pt x="37" y="201"/>
                      <a:pt x="35" y="190"/>
                    </a:cubicBezTo>
                    <a:cubicBezTo>
                      <a:pt x="36" y="190"/>
                      <a:pt x="36" y="190"/>
                      <a:pt x="37" y="190"/>
                    </a:cubicBezTo>
                    <a:cubicBezTo>
                      <a:pt x="37" y="189"/>
                      <a:pt x="37" y="189"/>
                      <a:pt x="37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75"/>
                      <a:pt x="31" y="162"/>
                      <a:pt x="36" y="149"/>
                    </a:cubicBezTo>
                    <a:cubicBezTo>
                      <a:pt x="38" y="150"/>
                      <a:pt x="39" y="146"/>
                      <a:pt x="42" y="145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41" y="143"/>
                      <a:pt x="41" y="141"/>
                      <a:pt x="40" y="139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40" y="139"/>
                      <a:pt x="40" y="130"/>
                      <a:pt x="49" y="129"/>
                    </a:cubicBezTo>
                    <a:cubicBezTo>
                      <a:pt x="50" y="126"/>
                      <a:pt x="53" y="126"/>
                      <a:pt x="55" y="124"/>
                    </a:cubicBezTo>
                    <a:cubicBezTo>
                      <a:pt x="51" y="128"/>
                      <a:pt x="50" y="133"/>
                      <a:pt x="45" y="135"/>
                    </a:cubicBezTo>
                    <a:cubicBezTo>
                      <a:pt x="45" y="136"/>
                      <a:pt x="46" y="136"/>
                      <a:pt x="47" y="137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42" y="150"/>
                      <a:pt x="41" y="169"/>
                      <a:pt x="45" y="187"/>
                    </a:cubicBezTo>
                    <a:cubicBezTo>
                      <a:pt x="53" y="215"/>
                      <a:pt x="71" y="233"/>
                      <a:pt x="96" y="246"/>
                    </a:cubicBezTo>
                    <a:cubicBezTo>
                      <a:pt x="97" y="248"/>
                      <a:pt x="97" y="248"/>
                      <a:pt x="97" y="248"/>
                    </a:cubicBezTo>
                    <a:cubicBezTo>
                      <a:pt x="100" y="247"/>
                      <a:pt x="100" y="247"/>
                      <a:pt x="100" y="247"/>
                    </a:cubicBezTo>
                    <a:cubicBezTo>
                      <a:pt x="99" y="248"/>
                      <a:pt x="98" y="249"/>
                      <a:pt x="100" y="250"/>
                    </a:cubicBezTo>
                    <a:cubicBezTo>
                      <a:pt x="105" y="250"/>
                      <a:pt x="109" y="253"/>
                      <a:pt x="114" y="254"/>
                    </a:cubicBezTo>
                    <a:cubicBezTo>
                      <a:pt x="119" y="254"/>
                      <a:pt x="125" y="254"/>
                      <a:pt x="130" y="256"/>
                    </a:cubicBezTo>
                    <a:cubicBezTo>
                      <a:pt x="145" y="256"/>
                      <a:pt x="160" y="254"/>
                      <a:pt x="175" y="248"/>
                    </a:cubicBezTo>
                    <a:cubicBezTo>
                      <a:pt x="177" y="247"/>
                      <a:pt x="179" y="245"/>
                      <a:pt x="181" y="246"/>
                    </a:cubicBezTo>
                    <a:cubicBezTo>
                      <a:pt x="181" y="247"/>
                      <a:pt x="181" y="247"/>
                      <a:pt x="181" y="247"/>
                    </a:cubicBezTo>
                    <a:cubicBezTo>
                      <a:pt x="183" y="247"/>
                      <a:pt x="182" y="245"/>
                      <a:pt x="182" y="244"/>
                    </a:cubicBezTo>
                    <a:cubicBezTo>
                      <a:pt x="213" y="225"/>
                      <a:pt x="230" y="190"/>
                      <a:pt x="226" y="155"/>
                    </a:cubicBezTo>
                    <a:cubicBezTo>
                      <a:pt x="220" y="123"/>
                      <a:pt x="196" y="99"/>
                      <a:pt x="166" y="92"/>
                    </a:cubicBezTo>
                    <a:cubicBezTo>
                      <a:pt x="163" y="94"/>
                      <a:pt x="163" y="89"/>
                      <a:pt x="161" y="90"/>
                    </a:cubicBezTo>
                    <a:cubicBezTo>
                      <a:pt x="162" y="86"/>
                      <a:pt x="166" y="90"/>
                      <a:pt x="169" y="89"/>
                    </a:cubicBezTo>
                    <a:cubicBezTo>
                      <a:pt x="169" y="84"/>
                      <a:pt x="166" y="90"/>
                      <a:pt x="164" y="87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7"/>
                      <a:pt x="159" y="87"/>
                      <a:pt x="159" y="87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6"/>
                      <a:pt x="157" y="85"/>
                      <a:pt x="157" y="85"/>
                    </a:cubicBezTo>
                    <a:cubicBezTo>
                      <a:pt x="157" y="84"/>
                      <a:pt x="157" y="85"/>
                      <a:pt x="156" y="85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7" y="82"/>
                      <a:pt x="150" y="85"/>
                      <a:pt x="149" y="83"/>
                    </a:cubicBezTo>
                    <a:cubicBezTo>
                      <a:pt x="148" y="86"/>
                      <a:pt x="145" y="85"/>
                      <a:pt x="143" y="85"/>
                    </a:cubicBezTo>
                    <a:cubicBezTo>
                      <a:pt x="142" y="82"/>
                      <a:pt x="139" y="86"/>
                      <a:pt x="137" y="85"/>
                    </a:cubicBezTo>
                    <a:cubicBezTo>
                      <a:pt x="148" y="81"/>
                      <a:pt x="159" y="83"/>
                      <a:pt x="172" y="84"/>
                    </a:cubicBezTo>
                    <a:close/>
                    <a:moveTo>
                      <a:pt x="48" y="124"/>
                    </a:moveTo>
                    <a:cubicBezTo>
                      <a:pt x="47" y="125"/>
                      <a:pt x="47" y="125"/>
                      <a:pt x="47" y="125"/>
                    </a:cubicBezTo>
                    <a:cubicBezTo>
                      <a:pt x="47" y="126"/>
                      <a:pt x="49" y="128"/>
                      <a:pt x="47" y="128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7" y="125"/>
                      <a:pt x="47" y="125"/>
                      <a:pt x="47" y="125"/>
                    </a:cubicBezTo>
                    <a:lnTo>
                      <a:pt x="48" y="124"/>
                    </a:lnTo>
                    <a:close/>
                    <a:moveTo>
                      <a:pt x="54" y="165"/>
                    </a:moveTo>
                    <a:cubicBezTo>
                      <a:pt x="53" y="165"/>
                      <a:pt x="53" y="165"/>
                      <a:pt x="53" y="165"/>
                    </a:cubicBezTo>
                    <a:cubicBezTo>
                      <a:pt x="55" y="155"/>
                      <a:pt x="55" y="155"/>
                      <a:pt x="55" y="155"/>
                    </a:cubicBezTo>
                    <a:cubicBezTo>
                      <a:pt x="58" y="158"/>
                      <a:pt x="53" y="162"/>
                      <a:pt x="54" y="165"/>
                    </a:cubicBezTo>
                    <a:close/>
                    <a:moveTo>
                      <a:pt x="52" y="177"/>
                    </a:moveTo>
                    <a:cubicBezTo>
                      <a:pt x="53" y="178"/>
                      <a:pt x="53" y="178"/>
                      <a:pt x="53" y="178"/>
                    </a:cubicBezTo>
                    <a:cubicBezTo>
                      <a:pt x="53" y="178"/>
                      <a:pt x="53" y="178"/>
                      <a:pt x="52" y="177"/>
                    </a:cubicBezTo>
                    <a:cubicBezTo>
                      <a:pt x="52" y="176"/>
                      <a:pt x="52" y="175"/>
                      <a:pt x="52" y="175"/>
                    </a:cubicBezTo>
                    <a:cubicBezTo>
                      <a:pt x="52" y="172"/>
                      <a:pt x="52" y="169"/>
                      <a:pt x="52" y="167"/>
                    </a:cubicBezTo>
                    <a:cubicBezTo>
                      <a:pt x="54" y="168"/>
                      <a:pt x="51" y="171"/>
                      <a:pt x="53" y="173"/>
                    </a:cubicBezTo>
                    <a:cubicBezTo>
                      <a:pt x="53" y="174"/>
                      <a:pt x="52" y="174"/>
                      <a:pt x="52" y="175"/>
                    </a:cubicBezTo>
                    <a:cubicBezTo>
                      <a:pt x="52" y="175"/>
                      <a:pt x="52" y="176"/>
                      <a:pt x="52" y="177"/>
                    </a:cubicBezTo>
                    <a:close/>
                    <a:moveTo>
                      <a:pt x="73" y="141"/>
                    </a:moveTo>
                    <a:cubicBezTo>
                      <a:pt x="74" y="136"/>
                      <a:pt x="77" y="138"/>
                      <a:pt x="79" y="136"/>
                    </a:cubicBezTo>
                    <a:cubicBezTo>
                      <a:pt x="79" y="135"/>
                      <a:pt x="80" y="135"/>
                      <a:pt x="80" y="134"/>
                    </a:cubicBezTo>
                    <a:cubicBezTo>
                      <a:pt x="80" y="135"/>
                      <a:pt x="79" y="136"/>
                      <a:pt x="79" y="136"/>
                    </a:cubicBezTo>
                    <a:cubicBezTo>
                      <a:pt x="77" y="140"/>
                      <a:pt x="73" y="144"/>
                      <a:pt x="70" y="149"/>
                    </a:cubicBezTo>
                    <a:cubicBezTo>
                      <a:pt x="68" y="146"/>
                      <a:pt x="72" y="144"/>
                      <a:pt x="73" y="141"/>
                    </a:cubicBezTo>
                    <a:close/>
                    <a:moveTo>
                      <a:pt x="141" y="90"/>
                    </a:moveTo>
                    <a:cubicBezTo>
                      <a:pt x="142" y="90"/>
                      <a:pt x="143" y="89"/>
                      <a:pt x="144" y="89"/>
                    </a:cubicBezTo>
                    <a:cubicBezTo>
                      <a:pt x="144" y="90"/>
                      <a:pt x="142" y="91"/>
                      <a:pt x="141" y="90"/>
                    </a:cubicBezTo>
                    <a:close/>
                    <a:moveTo>
                      <a:pt x="155" y="90"/>
                    </a:moveTo>
                    <a:cubicBezTo>
                      <a:pt x="156" y="89"/>
                      <a:pt x="157" y="89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7" y="90"/>
                      <a:pt x="155" y="92"/>
                      <a:pt x="155" y="90"/>
                    </a:cubicBezTo>
                    <a:close/>
                    <a:moveTo>
                      <a:pt x="186" y="227"/>
                    </a:moveTo>
                    <a:cubicBezTo>
                      <a:pt x="188" y="227"/>
                      <a:pt x="189" y="223"/>
                      <a:pt x="190" y="222"/>
                    </a:cubicBezTo>
                    <a:cubicBezTo>
                      <a:pt x="189" y="222"/>
                      <a:pt x="190" y="221"/>
                      <a:pt x="191" y="220"/>
                    </a:cubicBezTo>
                    <a:cubicBezTo>
                      <a:pt x="191" y="220"/>
                      <a:pt x="191" y="220"/>
                      <a:pt x="191" y="220"/>
                    </a:cubicBezTo>
                    <a:cubicBezTo>
                      <a:pt x="191" y="221"/>
                      <a:pt x="191" y="221"/>
                      <a:pt x="191" y="221"/>
                    </a:cubicBezTo>
                    <a:cubicBezTo>
                      <a:pt x="198" y="219"/>
                      <a:pt x="202" y="209"/>
                      <a:pt x="207" y="203"/>
                    </a:cubicBezTo>
                    <a:cubicBezTo>
                      <a:pt x="209" y="199"/>
                      <a:pt x="211" y="196"/>
                      <a:pt x="212" y="193"/>
                    </a:cubicBezTo>
                    <a:cubicBezTo>
                      <a:pt x="213" y="192"/>
                      <a:pt x="213" y="191"/>
                      <a:pt x="213" y="190"/>
                    </a:cubicBezTo>
                    <a:cubicBezTo>
                      <a:pt x="213" y="191"/>
                      <a:pt x="213" y="192"/>
                      <a:pt x="212" y="193"/>
                    </a:cubicBezTo>
                    <a:cubicBezTo>
                      <a:pt x="208" y="204"/>
                      <a:pt x="202" y="216"/>
                      <a:pt x="192" y="223"/>
                    </a:cubicBezTo>
                    <a:cubicBezTo>
                      <a:pt x="190" y="229"/>
                      <a:pt x="182" y="230"/>
                      <a:pt x="178" y="235"/>
                    </a:cubicBezTo>
                    <a:cubicBezTo>
                      <a:pt x="177" y="231"/>
                      <a:pt x="185" y="230"/>
                      <a:pt x="186" y="227"/>
                    </a:cubicBezTo>
                    <a:close/>
                    <a:moveTo>
                      <a:pt x="203" y="206"/>
                    </a:moveTo>
                    <a:cubicBezTo>
                      <a:pt x="205" y="203"/>
                      <a:pt x="205" y="203"/>
                      <a:pt x="205" y="203"/>
                    </a:cubicBezTo>
                    <a:cubicBezTo>
                      <a:pt x="204" y="204"/>
                      <a:pt x="204" y="204"/>
                      <a:pt x="204" y="204"/>
                    </a:cubicBezTo>
                    <a:lnTo>
                      <a:pt x="203" y="206"/>
                    </a:lnTo>
                    <a:close/>
                    <a:moveTo>
                      <a:pt x="210" y="192"/>
                    </a:moveTo>
                    <a:cubicBezTo>
                      <a:pt x="211" y="190"/>
                      <a:pt x="211" y="190"/>
                      <a:pt x="211" y="190"/>
                    </a:cubicBezTo>
                    <a:cubicBezTo>
                      <a:pt x="211" y="190"/>
                      <a:pt x="211" y="190"/>
                      <a:pt x="211" y="190"/>
                    </a:cubicBezTo>
                    <a:cubicBezTo>
                      <a:pt x="210" y="192"/>
                      <a:pt x="210" y="192"/>
                      <a:pt x="210" y="192"/>
                    </a:cubicBezTo>
                    <a:close/>
                    <a:moveTo>
                      <a:pt x="136" y="91"/>
                    </a:moveTo>
                    <a:cubicBezTo>
                      <a:pt x="136" y="91"/>
                      <a:pt x="136" y="91"/>
                      <a:pt x="136" y="91"/>
                    </a:cubicBezTo>
                    <a:cubicBezTo>
                      <a:pt x="137" y="91"/>
                      <a:pt x="137" y="91"/>
                      <a:pt x="138" y="91"/>
                    </a:cubicBezTo>
                    <a:cubicBezTo>
                      <a:pt x="138" y="91"/>
                      <a:pt x="139" y="91"/>
                      <a:pt x="140" y="90"/>
                    </a:cubicBezTo>
                    <a:cubicBezTo>
                      <a:pt x="140" y="91"/>
                      <a:pt x="139" y="91"/>
                      <a:pt x="138" y="91"/>
                    </a:cubicBezTo>
                    <a:cubicBezTo>
                      <a:pt x="137" y="91"/>
                      <a:pt x="136" y="91"/>
                      <a:pt x="136" y="91"/>
                    </a:cubicBezTo>
                    <a:cubicBezTo>
                      <a:pt x="133" y="93"/>
                      <a:pt x="130" y="91"/>
                      <a:pt x="128" y="93"/>
                    </a:cubicBezTo>
                    <a:cubicBezTo>
                      <a:pt x="130" y="90"/>
                      <a:pt x="133" y="91"/>
                      <a:pt x="136" y="91"/>
                    </a:cubicBezTo>
                    <a:close/>
                    <a:moveTo>
                      <a:pt x="84" y="114"/>
                    </a:moveTo>
                    <a:cubicBezTo>
                      <a:pt x="80" y="115"/>
                      <a:pt x="80" y="115"/>
                      <a:pt x="80" y="115"/>
                    </a:cubicBezTo>
                    <a:cubicBezTo>
                      <a:pt x="87" y="108"/>
                      <a:pt x="99" y="103"/>
                      <a:pt x="109" y="102"/>
                    </a:cubicBezTo>
                    <a:cubicBezTo>
                      <a:pt x="105" y="106"/>
                      <a:pt x="100" y="108"/>
                      <a:pt x="95" y="108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6"/>
                      <a:pt x="86" y="116"/>
                    </a:cubicBezTo>
                    <a:cubicBezTo>
                      <a:pt x="86" y="116"/>
                      <a:pt x="87" y="116"/>
                      <a:pt x="87" y="116"/>
                    </a:cubicBezTo>
                    <a:cubicBezTo>
                      <a:pt x="87" y="110"/>
                      <a:pt x="97" y="111"/>
                      <a:pt x="101" y="108"/>
                    </a:cubicBezTo>
                    <a:cubicBezTo>
                      <a:pt x="101" y="113"/>
                      <a:pt x="94" y="114"/>
                      <a:pt x="92" y="118"/>
                    </a:cubicBezTo>
                    <a:cubicBezTo>
                      <a:pt x="85" y="116"/>
                      <a:pt x="89" y="125"/>
                      <a:pt x="82" y="125"/>
                    </a:cubicBezTo>
                    <a:cubicBezTo>
                      <a:pt x="80" y="126"/>
                      <a:pt x="77" y="129"/>
                      <a:pt x="76" y="130"/>
                    </a:cubicBezTo>
                    <a:cubicBezTo>
                      <a:pt x="74" y="128"/>
                      <a:pt x="70" y="131"/>
                      <a:pt x="68" y="132"/>
                    </a:cubicBezTo>
                    <a:cubicBezTo>
                      <a:pt x="67" y="132"/>
                      <a:pt x="67" y="131"/>
                      <a:pt x="67" y="131"/>
                    </a:cubicBezTo>
                    <a:cubicBezTo>
                      <a:pt x="61" y="137"/>
                      <a:pt x="58" y="146"/>
                      <a:pt x="55" y="151"/>
                    </a:cubicBezTo>
                    <a:cubicBezTo>
                      <a:pt x="55" y="151"/>
                      <a:pt x="55" y="151"/>
                      <a:pt x="55" y="150"/>
                    </a:cubicBezTo>
                    <a:cubicBezTo>
                      <a:pt x="54" y="151"/>
                      <a:pt x="54" y="151"/>
                      <a:pt x="53" y="152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8"/>
                      <a:pt x="51" y="158"/>
                      <a:pt x="51" y="159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2" y="156"/>
                      <a:pt x="52" y="153"/>
                      <a:pt x="53" y="152"/>
                    </a:cubicBezTo>
                    <a:cubicBezTo>
                      <a:pt x="56" y="144"/>
                      <a:pt x="56" y="144"/>
                      <a:pt x="56" y="144"/>
                    </a:cubicBezTo>
                    <a:cubicBezTo>
                      <a:pt x="57" y="144"/>
                      <a:pt x="59" y="142"/>
                      <a:pt x="58" y="141"/>
                    </a:cubicBezTo>
                    <a:cubicBezTo>
                      <a:pt x="61" y="134"/>
                      <a:pt x="67" y="132"/>
                      <a:pt x="70" y="125"/>
                    </a:cubicBezTo>
                    <a:cubicBezTo>
                      <a:pt x="74" y="121"/>
                      <a:pt x="77" y="117"/>
                      <a:pt x="83" y="116"/>
                    </a:cubicBezTo>
                    <a:cubicBezTo>
                      <a:pt x="84" y="116"/>
                      <a:pt x="84" y="115"/>
                      <a:pt x="84" y="114"/>
                    </a:cubicBezTo>
                    <a:close/>
                    <a:moveTo>
                      <a:pt x="82" y="94"/>
                    </a:moveTo>
                    <a:cubicBezTo>
                      <a:pt x="81" y="94"/>
                      <a:pt x="78" y="95"/>
                      <a:pt x="77" y="97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74" y="104"/>
                      <a:pt x="66" y="107"/>
                      <a:pt x="63" y="114"/>
                    </a:cubicBezTo>
                    <a:cubicBezTo>
                      <a:pt x="58" y="117"/>
                      <a:pt x="55" y="124"/>
                      <a:pt x="49" y="126"/>
                    </a:cubicBezTo>
                    <a:cubicBezTo>
                      <a:pt x="57" y="120"/>
                      <a:pt x="54" y="107"/>
                      <a:pt x="65" y="104"/>
                    </a:cubicBezTo>
                    <a:cubicBezTo>
                      <a:pt x="66" y="102"/>
                      <a:pt x="68" y="101"/>
                      <a:pt x="68" y="99"/>
                    </a:cubicBezTo>
                    <a:cubicBezTo>
                      <a:pt x="72" y="95"/>
                      <a:pt x="78" y="95"/>
                      <a:pt x="82" y="94"/>
                    </a:cubicBezTo>
                    <a:close/>
                    <a:moveTo>
                      <a:pt x="63" y="99"/>
                    </a:moveTo>
                    <a:cubicBezTo>
                      <a:pt x="64" y="97"/>
                      <a:pt x="66" y="96"/>
                      <a:pt x="68" y="95"/>
                    </a:cubicBezTo>
                    <a:cubicBezTo>
                      <a:pt x="68" y="97"/>
                      <a:pt x="66" y="99"/>
                      <a:pt x="63" y="99"/>
                    </a:cubicBezTo>
                    <a:close/>
                    <a:moveTo>
                      <a:pt x="110" y="41"/>
                    </a:moveTo>
                    <a:cubicBezTo>
                      <a:pt x="106" y="46"/>
                      <a:pt x="98" y="43"/>
                      <a:pt x="92" y="46"/>
                    </a:cubicBezTo>
                    <a:cubicBezTo>
                      <a:pt x="98" y="40"/>
                      <a:pt x="104" y="46"/>
                      <a:pt x="110" y="41"/>
                    </a:cubicBezTo>
                    <a:close/>
                    <a:moveTo>
                      <a:pt x="103" y="20"/>
                    </a:moveTo>
                    <a:cubicBezTo>
                      <a:pt x="100" y="23"/>
                      <a:pt x="93" y="26"/>
                      <a:pt x="88" y="26"/>
                    </a:cubicBezTo>
                    <a:cubicBezTo>
                      <a:pt x="84" y="29"/>
                      <a:pt x="79" y="28"/>
                      <a:pt x="75" y="29"/>
                    </a:cubicBezTo>
                    <a:cubicBezTo>
                      <a:pt x="84" y="26"/>
                      <a:pt x="93" y="22"/>
                      <a:pt x="103" y="20"/>
                    </a:cubicBezTo>
                    <a:close/>
                    <a:moveTo>
                      <a:pt x="60" y="61"/>
                    </a:moveTo>
                    <a:cubicBezTo>
                      <a:pt x="59" y="65"/>
                      <a:pt x="59" y="65"/>
                      <a:pt x="59" y="65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4"/>
                      <a:pt x="61" y="65"/>
                      <a:pt x="60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71" y="59"/>
                      <a:pt x="81" y="51"/>
                      <a:pt x="94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6" y="47"/>
                      <a:pt x="96" y="47"/>
                      <a:pt x="97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4" y="48"/>
                      <a:pt x="93" y="49"/>
                      <a:pt x="92" y="50"/>
                    </a:cubicBezTo>
                    <a:cubicBezTo>
                      <a:pt x="81" y="52"/>
                      <a:pt x="73" y="60"/>
                      <a:pt x="66" y="65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7" y="66"/>
                      <a:pt x="56" y="68"/>
                      <a:pt x="55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3" y="71"/>
                      <a:pt x="50" y="74"/>
                      <a:pt x="46" y="77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6" y="73"/>
                      <a:pt x="44" y="75"/>
                      <a:pt x="45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4" y="78"/>
                      <a:pt x="41" y="78"/>
                      <a:pt x="41" y="79"/>
                    </a:cubicBezTo>
                    <a:cubicBezTo>
                      <a:pt x="38" y="79"/>
                      <a:pt x="37" y="83"/>
                      <a:pt x="34" y="83"/>
                    </a:cubicBezTo>
                    <a:cubicBezTo>
                      <a:pt x="38" y="80"/>
                      <a:pt x="44" y="72"/>
                      <a:pt x="51" y="71"/>
                    </a:cubicBezTo>
                    <a:cubicBezTo>
                      <a:pt x="51" y="70"/>
                      <a:pt x="51" y="69"/>
                      <a:pt x="52" y="68"/>
                    </a:cubicBezTo>
                    <a:cubicBezTo>
                      <a:pt x="54" y="66"/>
                      <a:pt x="57" y="64"/>
                      <a:pt x="60" y="61"/>
                    </a:cubicBezTo>
                    <a:close/>
                    <a:moveTo>
                      <a:pt x="63" y="42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3" y="43"/>
                      <a:pt x="63" y="43"/>
                      <a:pt x="63" y="43"/>
                    </a:cubicBezTo>
                    <a:lnTo>
                      <a:pt x="6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3" name="Freeform 1426"/>
              <p:cNvSpPr/>
              <p:nvPr/>
            </p:nvSpPr>
            <p:spPr bwMode="auto">
              <a:xfrm>
                <a:off x="4608513" y="5146676"/>
                <a:ext cx="117475" cy="188913"/>
              </a:xfrm>
              <a:custGeom>
                <a:avLst/>
                <a:gdLst>
                  <a:gd name="T0" fmla="*/ 23 w 83"/>
                  <a:gd name="T1" fmla="*/ 79 h 134"/>
                  <a:gd name="T2" fmla="*/ 58 w 83"/>
                  <a:gd name="T3" fmla="*/ 118 h 134"/>
                  <a:gd name="T4" fmla="*/ 78 w 83"/>
                  <a:gd name="T5" fmla="*/ 130 h 134"/>
                  <a:gd name="T6" fmla="*/ 83 w 83"/>
                  <a:gd name="T7" fmla="*/ 133 h 134"/>
                  <a:gd name="T8" fmla="*/ 28 w 83"/>
                  <a:gd name="T9" fmla="*/ 82 h 134"/>
                  <a:gd name="T10" fmla="*/ 3 w 83"/>
                  <a:gd name="T11" fmla="*/ 0 h 134"/>
                  <a:gd name="T12" fmla="*/ 23 w 83"/>
                  <a:gd name="T1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34">
                    <a:moveTo>
                      <a:pt x="23" y="79"/>
                    </a:moveTo>
                    <a:cubicBezTo>
                      <a:pt x="36" y="91"/>
                      <a:pt x="42" y="108"/>
                      <a:pt x="58" y="118"/>
                    </a:cubicBezTo>
                    <a:cubicBezTo>
                      <a:pt x="64" y="122"/>
                      <a:pt x="71" y="128"/>
                      <a:pt x="78" y="130"/>
                    </a:cubicBezTo>
                    <a:cubicBezTo>
                      <a:pt x="80" y="131"/>
                      <a:pt x="80" y="134"/>
                      <a:pt x="83" y="133"/>
                    </a:cubicBezTo>
                    <a:cubicBezTo>
                      <a:pt x="63" y="120"/>
                      <a:pt x="40" y="104"/>
                      <a:pt x="28" y="82"/>
                    </a:cubicBezTo>
                    <a:cubicBezTo>
                      <a:pt x="10" y="59"/>
                      <a:pt x="3" y="28"/>
                      <a:pt x="3" y="0"/>
                    </a:cubicBezTo>
                    <a:cubicBezTo>
                      <a:pt x="0" y="27"/>
                      <a:pt x="9" y="56"/>
                      <a:pt x="2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4" name="Freeform 1427"/>
              <p:cNvSpPr/>
              <p:nvPr/>
            </p:nvSpPr>
            <p:spPr bwMode="auto">
              <a:xfrm>
                <a:off x="4881563" y="5362576"/>
                <a:ext cx="4763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5" name="Freeform 1428"/>
              <p:cNvSpPr/>
              <p:nvPr/>
            </p:nvSpPr>
            <p:spPr bwMode="auto">
              <a:xfrm>
                <a:off x="4684713" y="5278439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6" name="Freeform 1429"/>
              <p:cNvSpPr/>
              <p:nvPr/>
            </p:nvSpPr>
            <p:spPr bwMode="auto">
              <a:xfrm>
                <a:off x="4829176" y="5335589"/>
                <a:ext cx="4763" cy="4763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0 h 3"/>
                  <a:gd name="T4" fmla="*/ 1 w 4"/>
                  <a:gd name="T5" fmla="*/ 3 h 3"/>
                  <a:gd name="T6" fmla="*/ 3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0"/>
                      <a:pt x="2" y="0"/>
                    </a:cubicBezTo>
                    <a:cubicBezTo>
                      <a:pt x="2" y="1"/>
                      <a:pt x="0" y="1"/>
                      <a:pt x="1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Freeform 1430"/>
              <p:cNvSpPr/>
              <p:nvPr/>
            </p:nvSpPr>
            <p:spPr bwMode="auto">
              <a:xfrm>
                <a:off x="4891088" y="5360989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8" name="Freeform 1431"/>
              <p:cNvSpPr/>
              <p:nvPr/>
            </p:nvSpPr>
            <p:spPr bwMode="auto">
              <a:xfrm>
                <a:off x="4678363" y="5270501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9" name="Freeform 1432"/>
              <p:cNvSpPr/>
              <p:nvPr/>
            </p:nvSpPr>
            <p:spPr bwMode="auto">
              <a:xfrm>
                <a:off x="4841876" y="5334001"/>
                <a:ext cx="11113" cy="6350"/>
              </a:xfrm>
              <a:custGeom>
                <a:avLst/>
                <a:gdLst>
                  <a:gd name="T0" fmla="*/ 0 w 8"/>
                  <a:gd name="T1" fmla="*/ 3 h 4"/>
                  <a:gd name="T2" fmla="*/ 8 w 8"/>
                  <a:gd name="T3" fmla="*/ 1 h 4"/>
                  <a:gd name="T4" fmla="*/ 0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3" y="4"/>
                      <a:pt x="6" y="1"/>
                      <a:pt x="8" y="1"/>
                    </a:cubicBezTo>
                    <a:cubicBezTo>
                      <a:pt x="5" y="2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0" name="Freeform 1433"/>
              <p:cNvSpPr/>
              <p:nvPr/>
            </p:nvSpPr>
            <p:spPr bwMode="auto">
              <a:xfrm>
                <a:off x="4854576" y="5330826"/>
                <a:ext cx="11113" cy="7938"/>
              </a:xfrm>
              <a:custGeom>
                <a:avLst/>
                <a:gdLst>
                  <a:gd name="T0" fmla="*/ 7 w 8"/>
                  <a:gd name="T1" fmla="*/ 2 h 5"/>
                  <a:gd name="T2" fmla="*/ 8 w 8"/>
                  <a:gd name="T3" fmla="*/ 2 h 5"/>
                  <a:gd name="T4" fmla="*/ 5 w 8"/>
                  <a:gd name="T5" fmla="*/ 2 h 5"/>
                  <a:gd name="T6" fmla="*/ 1 w 8"/>
                  <a:gd name="T7" fmla="*/ 4 h 5"/>
                  <a:gd name="T8" fmla="*/ 7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2"/>
                    </a:moveTo>
                    <a:cubicBezTo>
                      <a:pt x="7" y="2"/>
                      <a:pt x="8" y="2"/>
                      <a:pt x="8" y="2"/>
                    </a:cubicBezTo>
                    <a:cubicBezTo>
                      <a:pt x="7" y="0"/>
                      <a:pt x="7" y="3"/>
                      <a:pt x="5" y="2"/>
                    </a:cubicBezTo>
                    <a:cubicBezTo>
                      <a:pt x="4" y="3"/>
                      <a:pt x="0" y="1"/>
                      <a:pt x="1" y="4"/>
                    </a:cubicBezTo>
                    <a:cubicBezTo>
                      <a:pt x="3" y="1"/>
                      <a:pt x="6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" name="Rectangle 1434"/>
              <p:cNvSpPr>
                <a:spLocks noChangeArrowheads="1"/>
              </p:cNvSpPr>
              <p:nvPr/>
            </p:nvSpPr>
            <p:spPr bwMode="auto">
              <a:xfrm>
                <a:off x="4865688" y="5334001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" name="Freeform 1435"/>
              <p:cNvSpPr/>
              <p:nvPr/>
            </p:nvSpPr>
            <p:spPr bwMode="auto">
              <a:xfrm>
                <a:off x="4865688" y="5329239"/>
                <a:ext cx="12700" cy="6350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3 h 4"/>
                  <a:gd name="T4" fmla="*/ 9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2" y="1"/>
                      <a:pt x="0" y="3"/>
                    </a:cubicBezTo>
                    <a:cubicBezTo>
                      <a:pt x="3" y="4"/>
                      <a:pt x="7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3" name="Freeform 1436"/>
              <p:cNvSpPr/>
              <p:nvPr/>
            </p:nvSpPr>
            <p:spPr bwMode="auto">
              <a:xfrm>
                <a:off x="4616451" y="5219701"/>
                <a:ext cx="3175" cy="952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4" name="Freeform 1437"/>
              <p:cNvSpPr/>
              <p:nvPr/>
            </p:nvSpPr>
            <p:spPr bwMode="auto">
              <a:xfrm>
                <a:off x="4881563" y="5329239"/>
                <a:ext cx="3175" cy="158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Freeform 1438"/>
              <p:cNvSpPr/>
              <p:nvPr/>
            </p:nvSpPr>
            <p:spPr bwMode="auto">
              <a:xfrm>
                <a:off x="4613276" y="5214939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Freeform 1439"/>
              <p:cNvSpPr/>
              <p:nvPr/>
            </p:nvSpPr>
            <p:spPr bwMode="auto">
              <a:xfrm>
                <a:off x="4884738" y="5326064"/>
                <a:ext cx="4763" cy="4763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0 h 4"/>
                  <a:gd name="T4" fmla="*/ 0 w 3"/>
                  <a:gd name="T5" fmla="*/ 2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4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Freeform 1440"/>
              <p:cNvSpPr/>
              <p:nvPr/>
            </p:nvSpPr>
            <p:spPr bwMode="auto">
              <a:xfrm>
                <a:off x="4611688" y="5210176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Freeform 1441"/>
              <p:cNvSpPr/>
              <p:nvPr/>
            </p:nvSpPr>
            <p:spPr bwMode="auto">
              <a:xfrm>
                <a:off x="4894263" y="5324476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9" name="Freeform 1442"/>
              <p:cNvSpPr/>
              <p:nvPr/>
            </p:nvSpPr>
            <p:spPr bwMode="auto">
              <a:xfrm>
                <a:off x="4899026" y="5319714"/>
                <a:ext cx="6350" cy="4763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2 h 3"/>
                  <a:gd name="T4" fmla="*/ 1 w 4"/>
                  <a:gd name="T5" fmla="*/ 1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Freeform 1443"/>
              <p:cNvSpPr/>
              <p:nvPr/>
            </p:nvSpPr>
            <p:spPr bwMode="auto">
              <a:xfrm>
                <a:off x="4910138" y="5313364"/>
                <a:ext cx="12700" cy="7938"/>
              </a:xfrm>
              <a:custGeom>
                <a:avLst/>
                <a:gdLst>
                  <a:gd name="T0" fmla="*/ 10 w 10"/>
                  <a:gd name="T1" fmla="*/ 0 h 6"/>
                  <a:gd name="T2" fmla="*/ 8 w 10"/>
                  <a:gd name="T3" fmla="*/ 0 h 6"/>
                  <a:gd name="T4" fmla="*/ 0 w 10"/>
                  <a:gd name="T5" fmla="*/ 6 h 6"/>
                  <a:gd name="T6" fmla="*/ 4 w 10"/>
                  <a:gd name="T7" fmla="*/ 4 h 6"/>
                  <a:gd name="T8" fmla="*/ 4 w 10"/>
                  <a:gd name="T9" fmla="*/ 3 h 6"/>
                  <a:gd name="T10" fmla="*/ 6 w 10"/>
                  <a:gd name="T11" fmla="*/ 3 h 6"/>
                  <a:gd name="T12" fmla="*/ 1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0" y="2"/>
                      <a:pt x="0" y="6"/>
                    </a:cubicBezTo>
                    <a:cubicBezTo>
                      <a:pt x="2" y="6"/>
                      <a:pt x="0" y="2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0"/>
                      <a:pt x="9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1" name="Freeform 1444"/>
              <p:cNvSpPr/>
              <p:nvPr/>
            </p:nvSpPr>
            <p:spPr bwMode="auto">
              <a:xfrm>
                <a:off x="4711701" y="52228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2" name="Freeform 1445"/>
              <p:cNvSpPr/>
              <p:nvPr/>
            </p:nvSpPr>
            <p:spPr bwMode="auto">
              <a:xfrm>
                <a:off x="4924426" y="5305426"/>
                <a:ext cx="9525" cy="7938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4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3" y="0"/>
                      <a:pt x="2" y="3"/>
                      <a:pt x="0" y="4"/>
                    </a:cubicBezTo>
                    <a:cubicBezTo>
                      <a:pt x="2" y="5"/>
                      <a:pt x="4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Rectangle 1446"/>
              <p:cNvSpPr>
                <a:spLocks noChangeArrowheads="1"/>
              </p:cNvSpPr>
              <p:nvPr/>
            </p:nvSpPr>
            <p:spPr bwMode="auto">
              <a:xfrm>
                <a:off x="4979988" y="5016501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4" name="Freeform 1447"/>
              <p:cNvSpPr/>
              <p:nvPr/>
            </p:nvSpPr>
            <p:spPr bwMode="auto">
              <a:xfrm>
                <a:off x="4972051" y="5000626"/>
                <a:ext cx="12700" cy="15875"/>
              </a:xfrm>
              <a:custGeom>
                <a:avLst/>
                <a:gdLst>
                  <a:gd name="T0" fmla="*/ 9 w 9"/>
                  <a:gd name="T1" fmla="*/ 8 h 12"/>
                  <a:gd name="T2" fmla="*/ 0 w 9"/>
                  <a:gd name="T3" fmla="*/ 0 h 12"/>
                  <a:gd name="T4" fmla="*/ 3 w 9"/>
                  <a:gd name="T5" fmla="*/ 7 h 12"/>
                  <a:gd name="T6" fmla="*/ 6 w 9"/>
                  <a:gd name="T7" fmla="*/ 12 h 12"/>
                  <a:gd name="T8" fmla="*/ 9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9" y="8"/>
                    </a:moveTo>
                    <a:cubicBezTo>
                      <a:pt x="7" y="4"/>
                      <a:pt x="3" y="2"/>
                      <a:pt x="0" y="0"/>
                    </a:cubicBezTo>
                    <a:cubicBezTo>
                      <a:pt x="1" y="3"/>
                      <a:pt x="5" y="5"/>
                      <a:pt x="3" y="7"/>
                    </a:cubicBezTo>
                    <a:cubicBezTo>
                      <a:pt x="4" y="9"/>
                      <a:pt x="5" y="10"/>
                      <a:pt x="6" y="12"/>
                    </a:cubicBezTo>
                    <a:cubicBezTo>
                      <a:pt x="5" y="10"/>
                      <a:pt x="9" y="1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5" name="Freeform 1448"/>
              <p:cNvSpPr/>
              <p:nvPr/>
            </p:nvSpPr>
            <p:spPr bwMode="auto">
              <a:xfrm>
                <a:off x="4933951" y="5013326"/>
                <a:ext cx="101600" cy="295275"/>
              </a:xfrm>
              <a:custGeom>
                <a:avLst/>
                <a:gdLst>
                  <a:gd name="T0" fmla="*/ 64 w 72"/>
                  <a:gd name="T1" fmla="*/ 69 h 209"/>
                  <a:gd name="T2" fmla="*/ 19 w 72"/>
                  <a:gd name="T3" fmla="*/ 189 h 209"/>
                  <a:gd name="T4" fmla="*/ 0 w 72"/>
                  <a:gd name="T5" fmla="*/ 207 h 209"/>
                  <a:gd name="T6" fmla="*/ 10 w 72"/>
                  <a:gd name="T7" fmla="*/ 202 h 209"/>
                  <a:gd name="T8" fmla="*/ 50 w 72"/>
                  <a:gd name="T9" fmla="*/ 159 h 209"/>
                  <a:gd name="T10" fmla="*/ 68 w 72"/>
                  <a:gd name="T11" fmla="*/ 119 h 209"/>
                  <a:gd name="T12" fmla="*/ 69 w 72"/>
                  <a:gd name="T13" fmla="*/ 105 h 209"/>
                  <a:gd name="T14" fmla="*/ 68 w 72"/>
                  <a:gd name="T15" fmla="*/ 68 h 209"/>
                  <a:gd name="T16" fmla="*/ 66 w 72"/>
                  <a:gd name="T17" fmla="*/ 55 h 209"/>
                  <a:gd name="T18" fmla="*/ 54 w 72"/>
                  <a:gd name="T19" fmla="*/ 24 h 209"/>
                  <a:gd name="T20" fmla="*/ 49 w 72"/>
                  <a:gd name="T21" fmla="*/ 17 h 209"/>
                  <a:gd name="T22" fmla="*/ 37 w 72"/>
                  <a:gd name="T23" fmla="*/ 0 h 209"/>
                  <a:gd name="T24" fmla="*/ 39 w 72"/>
                  <a:gd name="T25" fmla="*/ 5 h 209"/>
                  <a:gd name="T26" fmla="*/ 33 w 72"/>
                  <a:gd name="T27" fmla="*/ 2 h 209"/>
                  <a:gd name="T28" fmla="*/ 39 w 72"/>
                  <a:gd name="T29" fmla="*/ 7 h 209"/>
                  <a:gd name="T30" fmla="*/ 40 w 72"/>
                  <a:gd name="T31" fmla="*/ 5 h 209"/>
                  <a:gd name="T32" fmla="*/ 46 w 72"/>
                  <a:gd name="T33" fmla="*/ 13 h 209"/>
                  <a:gd name="T34" fmla="*/ 43 w 72"/>
                  <a:gd name="T35" fmla="*/ 14 h 209"/>
                  <a:gd name="T36" fmla="*/ 45 w 72"/>
                  <a:gd name="T37" fmla="*/ 17 h 209"/>
                  <a:gd name="T38" fmla="*/ 45 w 72"/>
                  <a:gd name="T39" fmla="*/ 17 h 209"/>
                  <a:gd name="T40" fmla="*/ 49 w 72"/>
                  <a:gd name="T41" fmla="*/ 18 h 209"/>
                  <a:gd name="T42" fmla="*/ 52 w 72"/>
                  <a:gd name="T43" fmla="*/ 31 h 209"/>
                  <a:gd name="T44" fmla="*/ 64 w 72"/>
                  <a:gd name="T45" fmla="*/ 6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209">
                    <a:moveTo>
                      <a:pt x="64" y="69"/>
                    </a:moveTo>
                    <a:cubicBezTo>
                      <a:pt x="72" y="114"/>
                      <a:pt x="53" y="160"/>
                      <a:pt x="19" y="189"/>
                    </a:cubicBezTo>
                    <a:cubicBezTo>
                      <a:pt x="12" y="194"/>
                      <a:pt x="8" y="203"/>
                      <a:pt x="0" y="207"/>
                    </a:cubicBezTo>
                    <a:cubicBezTo>
                      <a:pt x="5" y="209"/>
                      <a:pt x="6" y="201"/>
                      <a:pt x="10" y="202"/>
                    </a:cubicBezTo>
                    <a:cubicBezTo>
                      <a:pt x="25" y="190"/>
                      <a:pt x="41" y="176"/>
                      <a:pt x="50" y="159"/>
                    </a:cubicBezTo>
                    <a:cubicBezTo>
                      <a:pt x="59" y="148"/>
                      <a:pt x="64" y="133"/>
                      <a:pt x="68" y="119"/>
                    </a:cubicBezTo>
                    <a:cubicBezTo>
                      <a:pt x="70" y="114"/>
                      <a:pt x="68" y="109"/>
                      <a:pt x="69" y="105"/>
                    </a:cubicBezTo>
                    <a:cubicBezTo>
                      <a:pt x="72" y="93"/>
                      <a:pt x="71" y="81"/>
                      <a:pt x="68" y="68"/>
                    </a:cubicBezTo>
                    <a:cubicBezTo>
                      <a:pt x="70" y="63"/>
                      <a:pt x="65" y="60"/>
                      <a:pt x="66" y="55"/>
                    </a:cubicBezTo>
                    <a:cubicBezTo>
                      <a:pt x="61" y="45"/>
                      <a:pt x="59" y="35"/>
                      <a:pt x="54" y="24"/>
                    </a:cubicBezTo>
                    <a:cubicBezTo>
                      <a:pt x="53" y="22"/>
                      <a:pt x="52" y="18"/>
                      <a:pt x="49" y="17"/>
                    </a:cubicBezTo>
                    <a:cubicBezTo>
                      <a:pt x="47" y="10"/>
                      <a:pt x="42" y="7"/>
                      <a:pt x="3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5"/>
                      <a:pt x="37" y="0"/>
                      <a:pt x="33" y="2"/>
                    </a:cubicBezTo>
                    <a:cubicBezTo>
                      <a:pt x="35" y="4"/>
                      <a:pt x="37" y="6"/>
                      <a:pt x="39" y="7"/>
                    </a:cubicBezTo>
                    <a:cubicBezTo>
                      <a:pt x="39" y="6"/>
                      <a:pt x="39" y="5"/>
                      <a:pt x="40" y="5"/>
                    </a:cubicBezTo>
                    <a:cubicBezTo>
                      <a:pt x="42" y="7"/>
                      <a:pt x="44" y="10"/>
                      <a:pt x="46" y="13"/>
                    </a:cubicBezTo>
                    <a:cubicBezTo>
                      <a:pt x="46" y="15"/>
                      <a:pt x="44" y="14"/>
                      <a:pt x="43" y="14"/>
                    </a:cubicBezTo>
                    <a:cubicBezTo>
                      <a:pt x="43" y="15"/>
                      <a:pt x="44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8" y="16"/>
                      <a:pt x="49" y="18"/>
                    </a:cubicBezTo>
                    <a:cubicBezTo>
                      <a:pt x="50" y="21"/>
                      <a:pt x="56" y="26"/>
                      <a:pt x="52" y="31"/>
                    </a:cubicBezTo>
                    <a:cubicBezTo>
                      <a:pt x="57" y="44"/>
                      <a:pt x="63" y="56"/>
                      <a:pt x="6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6" name="Freeform 1449"/>
              <p:cNvSpPr/>
              <p:nvPr/>
            </p:nvSpPr>
            <p:spPr bwMode="auto">
              <a:xfrm>
                <a:off x="4706938" y="5203826"/>
                <a:ext cx="3175" cy="4763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3 h 3"/>
                  <a:gd name="T4" fmla="*/ 0 w 2"/>
                  <a:gd name="T5" fmla="*/ 0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7" name="Freeform 1450"/>
              <p:cNvSpPr/>
              <p:nvPr/>
            </p:nvSpPr>
            <p:spPr bwMode="auto">
              <a:xfrm>
                <a:off x="4695826" y="5181601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1 w 4"/>
                  <a:gd name="T5" fmla="*/ 1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Freeform 1451"/>
              <p:cNvSpPr/>
              <p:nvPr/>
            </p:nvSpPr>
            <p:spPr bwMode="auto">
              <a:xfrm>
                <a:off x="4614863" y="5105401"/>
                <a:ext cx="7938" cy="31750"/>
              </a:xfrm>
              <a:custGeom>
                <a:avLst/>
                <a:gdLst>
                  <a:gd name="T0" fmla="*/ 0 w 6"/>
                  <a:gd name="T1" fmla="*/ 22 h 22"/>
                  <a:gd name="T2" fmla="*/ 6 w 6"/>
                  <a:gd name="T3" fmla="*/ 0 h 22"/>
                  <a:gd name="T4" fmla="*/ 0 w 6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2">
                    <a:moveTo>
                      <a:pt x="0" y="22"/>
                    </a:moveTo>
                    <a:cubicBezTo>
                      <a:pt x="1" y="15"/>
                      <a:pt x="3" y="6"/>
                      <a:pt x="6" y="0"/>
                    </a:cubicBezTo>
                    <a:cubicBezTo>
                      <a:pt x="1" y="6"/>
                      <a:pt x="1" y="15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9" name="Freeform 1452"/>
              <p:cNvSpPr/>
              <p:nvPr/>
            </p:nvSpPr>
            <p:spPr bwMode="auto">
              <a:xfrm>
                <a:off x="4613276" y="5137151"/>
                <a:ext cx="1588" cy="6350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0" name="Freeform 1453"/>
              <p:cNvSpPr/>
              <p:nvPr/>
            </p:nvSpPr>
            <p:spPr bwMode="auto">
              <a:xfrm>
                <a:off x="4694238" y="5145089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Rectangle 1454"/>
              <p:cNvSpPr>
                <a:spLocks noChangeArrowheads="1"/>
              </p:cNvSpPr>
              <p:nvPr/>
            </p:nvSpPr>
            <p:spPr bwMode="auto">
              <a:xfrm>
                <a:off x="5038726" y="5278439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2" name="Freeform 1455"/>
              <p:cNvSpPr/>
              <p:nvPr/>
            </p:nvSpPr>
            <p:spPr bwMode="auto">
              <a:xfrm>
                <a:off x="4694238" y="5130801"/>
                <a:ext cx="0" cy="7938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3" name="Freeform 1456"/>
              <p:cNvSpPr/>
              <p:nvPr/>
            </p:nvSpPr>
            <p:spPr bwMode="auto">
              <a:xfrm>
                <a:off x="5048251" y="5265739"/>
                <a:ext cx="1588" cy="476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4" name="Freeform 1457"/>
              <p:cNvSpPr/>
              <p:nvPr/>
            </p:nvSpPr>
            <p:spPr bwMode="auto">
              <a:xfrm>
                <a:off x="5041901" y="5260976"/>
                <a:ext cx="1588" cy="476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5" name="Freeform 1458"/>
              <p:cNvSpPr/>
              <p:nvPr/>
            </p:nvSpPr>
            <p:spPr bwMode="auto">
              <a:xfrm>
                <a:off x="5048251" y="5257801"/>
                <a:ext cx="3175" cy="7938"/>
              </a:xfrm>
              <a:custGeom>
                <a:avLst/>
                <a:gdLst>
                  <a:gd name="T0" fmla="*/ 0 w 2"/>
                  <a:gd name="T1" fmla="*/ 4 h 5"/>
                  <a:gd name="T2" fmla="*/ 1 w 2"/>
                  <a:gd name="T3" fmla="*/ 5 h 5"/>
                  <a:gd name="T4" fmla="*/ 2 w 2"/>
                  <a:gd name="T5" fmla="*/ 0 h 5"/>
                  <a:gd name="T6" fmla="*/ 0 w 2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6" name="Freeform 1459"/>
              <p:cNvSpPr/>
              <p:nvPr/>
            </p:nvSpPr>
            <p:spPr bwMode="auto">
              <a:xfrm>
                <a:off x="5045076" y="5249864"/>
                <a:ext cx="1588" cy="476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7" name="Freeform 1460"/>
              <p:cNvSpPr/>
              <p:nvPr/>
            </p:nvSpPr>
            <p:spPr bwMode="auto">
              <a:xfrm>
                <a:off x="5051426" y="5253039"/>
                <a:ext cx="1588" cy="4763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8" name="Freeform 1461"/>
              <p:cNvSpPr/>
              <p:nvPr/>
            </p:nvSpPr>
            <p:spPr bwMode="auto">
              <a:xfrm>
                <a:off x="5053013" y="52482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9" name="Freeform 1462"/>
              <p:cNvSpPr/>
              <p:nvPr/>
            </p:nvSpPr>
            <p:spPr bwMode="auto">
              <a:xfrm>
                <a:off x="5062538" y="5230814"/>
                <a:ext cx="6350" cy="9525"/>
              </a:xfrm>
              <a:custGeom>
                <a:avLst/>
                <a:gdLst>
                  <a:gd name="T0" fmla="*/ 1 w 5"/>
                  <a:gd name="T1" fmla="*/ 7 h 7"/>
                  <a:gd name="T2" fmla="*/ 4 w 5"/>
                  <a:gd name="T3" fmla="*/ 0 h 7"/>
                  <a:gd name="T4" fmla="*/ 3 w 5"/>
                  <a:gd name="T5" fmla="*/ 1 h 7"/>
                  <a:gd name="T6" fmla="*/ 1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3" y="5"/>
                      <a:pt x="5" y="2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1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0" name="Freeform 1463"/>
              <p:cNvSpPr/>
              <p:nvPr/>
            </p:nvSpPr>
            <p:spPr bwMode="auto">
              <a:xfrm>
                <a:off x="4667251" y="5045076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1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1" name="Freeform 1464"/>
              <p:cNvSpPr/>
              <p:nvPr/>
            </p:nvSpPr>
            <p:spPr bwMode="auto">
              <a:xfrm>
                <a:off x="4724401" y="5064126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1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2" name="Freeform 1465"/>
              <p:cNvSpPr/>
              <p:nvPr/>
            </p:nvSpPr>
            <p:spPr bwMode="auto">
              <a:xfrm>
                <a:off x="5064126" y="5175251"/>
                <a:ext cx="25400" cy="34925"/>
              </a:xfrm>
              <a:custGeom>
                <a:avLst/>
                <a:gdLst>
                  <a:gd name="T0" fmla="*/ 2 w 17"/>
                  <a:gd name="T1" fmla="*/ 25 h 25"/>
                  <a:gd name="T2" fmla="*/ 4 w 17"/>
                  <a:gd name="T3" fmla="*/ 20 h 25"/>
                  <a:gd name="T4" fmla="*/ 6 w 17"/>
                  <a:gd name="T5" fmla="*/ 20 h 25"/>
                  <a:gd name="T6" fmla="*/ 17 w 17"/>
                  <a:gd name="T7" fmla="*/ 0 h 25"/>
                  <a:gd name="T8" fmla="*/ 13 w 17"/>
                  <a:gd name="T9" fmla="*/ 6 h 25"/>
                  <a:gd name="T10" fmla="*/ 11 w 17"/>
                  <a:gd name="T11" fmla="*/ 7 h 25"/>
                  <a:gd name="T12" fmla="*/ 12 w 17"/>
                  <a:gd name="T13" fmla="*/ 7 h 25"/>
                  <a:gd name="T14" fmla="*/ 9 w 17"/>
                  <a:gd name="T15" fmla="*/ 14 h 25"/>
                  <a:gd name="T16" fmla="*/ 5 w 17"/>
                  <a:gd name="T17" fmla="*/ 14 h 25"/>
                  <a:gd name="T18" fmla="*/ 5 w 17"/>
                  <a:gd name="T19" fmla="*/ 15 h 25"/>
                  <a:gd name="T20" fmla="*/ 5 w 17"/>
                  <a:gd name="T21" fmla="*/ 15 h 25"/>
                  <a:gd name="T22" fmla="*/ 5 w 17"/>
                  <a:gd name="T23" fmla="*/ 19 h 25"/>
                  <a:gd name="T24" fmla="*/ 2 w 1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5">
                    <a:moveTo>
                      <a:pt x="2" y="25"/>
                    </a:moveTo>
                    <a:cubicBezTo>
                      <a:pt x="4" y="25"/>
                      <a:pt x="4" y="22"/>
                      <a:pt x="4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1" y="14"/>
                      <a:pt x="14" y="7"/>
                      <a:pt x="17" y="0"/>
                    </a:cubicBezTo>
                    <a:cubicBezTo>
                      <a:pt x="16" y="1"/>
                      <a:pt x="14" y="3"/>
                      <a:pt x="13" y="6"/>
                    </a:cubicBezTo>
                    <a:cubicBezTo>
                      <a:pt x="13" y="7"/>
                      <a:pt x="12" y="5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10"/>
                      <a:pt x="9" y="12"/>
                      <a:pt x="9" y="14"/>
                    </a:cubicBezTo>
                    <a:cubicBezTo>
                      <a:pt x="7" y="15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6"/>
                      <a:pt x="6" y="19"/>
                      <a:pt x="5" y="19"/>
                    </a:cubicBezTo>
                    <a:cubicBezTo>
                      <a:pt x="0" y="19"/>
                      <a:pt x="4" y="24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3" name="Freeform 1466"/>
              <p:cNvSpPr/>
              <p:nvPr/>
            </p:nvSpPr>
            <p:spPr bwMode="auto">
              <a:xfrm>
                <a:off x="4760913" y="5073651"/>
                <a:ext cx="0" cy="3175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4" name="Freeform 1467"/>
              <p:cNvSpPr/>
              <p:nvPr/>
            </p:nvSpPr>
            <p:spPr bwMode="auto">
              <a:xfrm>
                <a:off x="4735513" y="5053014"/>
                <a:ext cx="6350" cy="476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5" name="Freeform 1468"/>
              <p:cNvSpPr/>
              <p:nvPr/>
            </p:nvSpPr>
            <p:spPr bwMode="auto">
              <a:xfrm>
                <a:off x="4668838" y="4995864"/>
                <a:ext cx="7938" cy="7938"/>
              </a:xfrm>
              <a:custGeom>
                <a:avLst/>
                <a:gdLst>
                  <a:gd name="T0" fmla="*/ 4 w 5"/>
                  <a:gd name="T1" fmla="*/ 1 h 5"/>
                  <a:gd name="T2" fmla="*/ 0 w 5"/>
                  <a:gd name="T3" fmla="*/ 5 h 5"/>
                  <a:gd name="T4" fmla="*/ 5 w 5"/>
                  <a:gd name="T5" fmla="*/ 0 h 5"/>
                  <a:gd name="T6" fmla="*/ 4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6" name="Freeform 1469"/>
              <p:cNvSpPr/>
              <p:nvPr/>
            </p:nvSpPr>
            <p:spPr bwMode="auto">
              <a:xfrm>
                <a:off x="5078413" y="5164139"/>
                <a:ext cx="1588" cy="3175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7" name="Rectangle 1470"/>
              <p:cNvSpPr>
                <a:spLocks noChangeArrowheads="1"/>
              </p:cNvSpPr>
              <p:nvPr/>
            </p:nvSpPr>
            <p:spPr bwMode="auto">
              <a:xfrm>
                <a:off x="4679951" y="4989514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8" name="Freeform 1471"/>
              <p:cNvSpPr/>
              <p:nvPr/>
            </p:nvSpPr>
            <p:spPr bwMode="auto">
              <a:xfrm>
                <a:off x="5070476" y="5145089"/>
                <a:ext cx="3175" cy="635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9" name="Freeform 1472"/>
              <p:cNvSpPr/>
              <p:nvPr/>
            </p:nvSpPr>
            <p:spPr bwMode="auto">
              <a:xfrm>
                <a:off x="5064126" y="5141914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0" name="Freeform 1473"/>
              <p:cNvSpPr/>
              <p:nvPr/>
            </p:nvSpPr>
            <p:spPr bwMode="auto">
              <a:xfrm>
                <a:off x="4686301" y="4983164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1" name="Freeform 1474"/>
              <p:cNvSpPr/>
              <p:nvPr/>
            </p:nvSpPr>
            <p:spPr bwMode="auto">
              <a:xfrm>
                <a:off x="5064126" y="5133976"/>
                <a:ext cx="1588" cy="476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2" name="Freeform 1475"/>
              <p:cNvSpPr/>
              <p:nvPr/>
            </p:nvSpPr>
            <p:spPr bwMode="auto">
              <a:xfrm>
                <a:off x="4951413" y="5080001"/>
                <a:ext cx="4763" cy="476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3" name="Freeform 1476"/>
              <p:cNvSpPr/>
              <p:nvPr/>
            </p:nvSpPr>
            <p:spPr bwMode="auto">
              <a:xfrm>
                <a:off x="4935538" y="5064126"/>
                <a:ext cx="9525" cy="11113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5" y="4"/>
                      <a:pt x="3" y="3"/>
                      <a:pt x="0" y="0"/>
                    </a:cubicBezTo>
                    <a:cubicBezTo>
                      <a:pt x="2" y="4"/>
                      <a:pt x="4" y="4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" name="Freeform 1477"/>
              <p:cNvSpPr/>
              <p:nvPr/>
            </p:nvSpPr>
            <p:spPr bwMode="auto">
              <a:xfrm>
                <a:off x="4941888" y="5067301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5" name="Freeform 1478"/>
              <p:cNvSpPr/>
              <p:nvPr/>
            </p:nvSpPr>
            <p:spPr bwMode="auto">
              <a:xfrm>
                <a:off x="4932363" y="5056189"/>
                <a:ext cx="7938" cy="7938"/>
              </a:xfrm>
              <a:custGeom>
                <a:avLst/>
                <a:gdLst>
                  <a:gd name="T0" fmla="*/ 0 w 6"/>
                  <a:gd name="T1" fmla="*/ 0 h 6"/>
                  <a:gd name="T2" fmla="*/ 5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6" name="Freeform 1479"/>
              <p:cNvSpPr/>
              <p:nvPr/>
            </p:nvSpPr>
            <p:spPr bwMode="auto">
              <a:xfrm>
                <a:off x="4681538" y="4937126"/>
                <a:ext cx="28575" cy="19050"/>
              </a:xfrm>
              <a:custGeom>
                <a:avLst/>
                <a:gdLst>
                  <a:gd name="T0" fmla="*/ 20 w 20"/>
                  <a:gd name="T1" fmla="*/ 0 h 13"/>
                  <a:gd name="T2" fmla="*/ 5 w 20"/>
                  <a:gd name="T3" fmla="*/ 9 h 13"/>
                  <a:gd name="T4" fmla="*/ 4 w 20"/>
                  <a:gd name="T5" fmla="*/ 8 h 13"/>
                  <a:gd name="T6" fmla="*/ 0 w 20"/>
                  <a:gd name="T7" fmla="*/ 13 h 13"/>
                  <a:gd name="T8" fmla="*/ 20 w 2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cubicBezTo>
                      <a:pt x="15" y="2"/>
                      <a:pt x="7" y="4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1" y="12"/>
                      <a:pt x="0" y="13"/>
                    </a:cubicBezTo>
                    <a:cubicBezTo>
                      <a:pt x="8" y="9"/>
                      <a:pt x="12" y="2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7" name="Freeform 1480"/>
              <p:cNvSpPr/>
              <p:nvPr/>
            </p:nvSpPr>
            <p:spPr bwMode="auto">
              <a:xfrm>
                <a:off x="4878388" y="5032376"/>
                <a:ext cx="3175" cy="476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2 h 3"/>
                  <a:gd name="T4" fmla="*/ 0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8" name="Freeform 1481"/>
              <p:cNvSpPr/>
              <p:nvPr/>
            </p:nvSpPr>
            <p:spPr bwMode="auto">
              <a:xfrm>
                <a:off x="4910138" y="5046664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9" name="Freeform 1482"/>
              <p:cNvSpPr/>
              <p:nvPr/>
            </p:nvSpPr>
            <p:spPr bwMode="auto">
              <a:xfrm>
                <a:off x="4908551" y="5045076"/>
                <a:ext cx="1588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0" name="Freeform 1483"/>
              <p:cNvSpPr/>
              <p:nvPr/>
            </p:nvSpPr>
            <p:spPr bwMode="auto">
              <a:xfrm>
                <a:off x="4900613" y="5040314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1" name="Freeform 1484"/>
              <p:cNvSpPr/>
              <p:nvPr/>
            </p:nvSpPr>
            <p:spPr bwMode="auto">
              <a:xfrm>
                <a:off x="4899026" y="5040314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2" name="Freeform 1485"/>
              <p:cNvSpPr/>
              <p:nvPr/>
            </p:nvSpPr>
            <p:spPr bwMode="auto">
              <a:xfrm>
                <a:off x="4865688" y="5024439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3" name="Freeform 1486"/>
              <p:cNvSpPr/>
              <p:nvPr/>
            </p:nvSpPr>
            <p:spPr bwMode="auto">
              <a:xfrm>
                <a:off x="4887913" y="5032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4" name="Freeform 1487"/>
              <p:cNvSpPr/>
              <p:nvPr/>
            </p:nvSpPr>
            <p:spPr bwMode="auto">
              <a:xfrm>
                <a:off x="4713288" y="4927601"/>
                <a:ext cx="17463" cy="9525"/>
              </a:xfrm>
              <a:custGeom>
                <a:avLst/>
                <a:gdLst>
                  <a:gd name="T0" fmla="*/ 12 w 12"/>
                  <a:gd name="T1" fmla="*/ 0 h 6"/>
                  <a:gd name="T2" fmla="*/ 9 w 12"/>
                  <a:gd name="T3" fmla="*/ 1 h 6"/>
                  <a:gd name="T4" fmla="*/ 0 w 12"/>
                  <a:gd name="T5" fmla="*/ 6 h 6"/>
                  <a:gd name="T6" fmla="*/ 1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6" y="4"/>
                      <a:pt x="3" y="2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5" y="3"/>
                      <a:pt x="7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5" name="Freeform 1488"/>
              <p:cNvSpPr/>
              <p:nvPr/>
            </p:nvSpPr>
            <p:spPr bwMode="auto">
              <a:xfrm>
                <a:off x="5002213" y="5046664"/>
                <a:ext cx="3175" cy="4763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0"/>
                      <a:pt x="0" y="0"/>
                    </a:cubicBezTo>
                    <a:cubicBezTo>
                      <a:pt x="0" y="2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6" name="Freeform 1489"/>
              <p:cNvSpPr/>
              <p:nvPr/>
            </p:nvSpPr>
            <p:spPr bwMode="auto">
              <a:xfrm>
                <a:off x="4708526" y="4922839"/>
                <a:ext cx="6350" cy="1588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1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7" name="Freeform 1490"/>
              <p:cNvSpPr/>
              <p:nvPr/>
            </p:nvSpPr>
            <p:spPr bwMode="auto">
              <a:xfrm>
                <a:off x="5026026" y="5040314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8" name="Freeform 1491"/>
              <p:cNvSpPr/>
              <p:nvPr/>
            </p:nvSpPr>
            <p:spPr bwMode="auto">
              <a:xfrm>
                <a:off x="5053013" y="5046664"/>
                <a:ext cx="3175" cy="476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9" name="Freeform 1492"/>
              <p:cNvSpPr/>
              <p:nvPr/>
            </p:nvSpPr>
            <p:spPr bwMode="auto">
              <a:xfrm>
                <a:off x="4846638" y="4954589"/>
                <a:ext cx="117475" cy="46038"/>
              </a:xfrm>
              <a:custGeom>
                <a:avLst/>
                <a:gdLst>
                  <a:gd name="T0" fmla="*/ 76 w 84"/>
                  <a:gd name="T1" fmla="*/ 24 h 33"/>
                  <a:gd name="T2" fmla="*/ 84 w 84"/>
                  <a:gd name="T3" fmla="*/ 33 h 33"/>
                  <a:gd name="T4" fmla="*/ 80 w 84"/>
                  <a:gd name="T5" fmla="*/ 24 h 33"/>
                  <a:gd name="T6" fmla="*/ 77 w 84"/>
                  <a:gd name="T7" fmla="*/ 23 h 33"/>
                  <a:gd name="T8" fmla="*/ 73 w 84"/>
                  <a:gd name="T9" fmla="*/ 21 h 33"/>
                  <a:gd name="T10" fmla="*/ 75 w 84"/>
                  <a:gd name="T11" fmla="*/ 24 h 33"/>
                  <a:gd name="T12" fmla="*/ 71 w 84"/>
                  <a:gd name="T13" fmla="*/ 23 h 33"/>
                  <a:gd name="T14" fmla="*/ 72 w 84"/>
                  <a:gd name="T15" fmla="*/ 20 h 33"/>
                  <a:gd name="T16" fmla="*/ 68 w 84"/>
                  <a:gd name="T17" fmla="*/ 19 h 33"/>
                  <a:gd name="T18" fmla="*/ 68 w 84"/>
                  <a:gd name="T19" fmla="*/ 17 h 33"/>
                  <a:gd name="T20" fmla="*/ 63 w 84"/>
                  <a:gd name="T21" fmla="*/ 14 h 33"/>
                  <a:gd name="T22" fmla="*/ 46 w 84"/>
                  <a:gd name="T23" fmla="*/ 8 h 33"/>
                  <a:gd name="T24" fmla="*/ 29 w 84"/>
                  <a:gd name="T25" fmla="*/ 4 h 33"/>
                  <a:gd name="T26" fmla="*/ 12 w 84"/>
                  <a:gd name="T27" fmla="*/ 2 h 33"/>
                  <a:gd name="T28" fmla="*/ 0 w 84"/>
                  <a:gd name="T29" fmla="*/ 4 h 33"/>
                  <a:gd name="T30" fmla="*/ 5 w 84"/>
                  <a:gd name="T31" fmla="*/ 8 h 33"/>
                  <a:gd name="T32" fmla="*/ 19 w 84"/>
                  <a:gd name="T33" fmla="*/ 7 h 33"/>
                  <a:gd name="T34" fmla="*/ 25 w 84"/>
                  <a:gd name="T35" fmla="*/ 7 h 33"/>
                  <a:gd name="T36" fmla="*/ 25 w 84"/>
                  <a:gd name="T37" fmla="*/ 10 h 33"/>
                  <a:gd name="T38" fmla="*/ 59 w 84"/>
                  <a:gd name="T39" fmla="*/ 18 h 33"/>
                  <a:gd name="T40" fmla="*/ 65 w 84"/>
                  <a:gd name="T41" fmla="*/ 20 h 33"/>
                  <a:gd name="T42" fmla="*/ 65 w 84"/>
                  <a:gd name="T43" fmla="*/ 22 h 33"/>
                  <a:gd name="T44" fmla="*/ 75 w 84"/>
                  <a:gd name="T45" fmla="*/ 25 h 33"/>
                  <a:gd name="T46" fmla="*/ 76 w 84"/>
                  <a:gd name="T47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33">
                    <a:moveTo>
                      <a:pt x="76" y="24"/>
                    </a:moveTo>
                    <a:cubicBezTo>
                      <a:pt x="76" y="28"/>
                      <a:pt x="81" y="30"/>
                      <a:pt x="84" y="33"/>
                    </a:cubicBezTo>
                    <a:cubicBezTo>
                      <a:pt x="83" y="30"/>
                      <a:pt x="75" y="28"/>
                      <a:pt x="80" y="24"/>
                    </a:cubicBezTo>
                    <a:cubicBezTo>
                      <a:pt x="80" y="22"/>
                      <a:pt x="78" y="26"/>
                      <a:pt x="77" y="23"/>
                    </a:cubicBezTo>
                    <a:cubicBezTo>
                      <a:pt x="76" y="22"/>
                      <a:pt x="74" y="20"/>
                      <a:pt x="73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23"/>
                      <a:pt x="72" y="24"/>
                      <a:pt x="71" y="23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9"/>
                      <a:pt x="69" y="17"/>
                      <a:pt x="68" y="19"/>
                    </a:cubicBezTo>
                    <a:cubicBezTo>
                      <a:pt x="67" y="18"/>
                      <a:pt x="68" y="17"/>
                      <a:pt x="68" y="17"/>
                    </a:cubicBezTo>
                    <a:cubicBezTo>
                      <a:pt x="65" y="18"/>
                      <a:pt x="64" y="14"/>
                      <a:pt x="63" y="14"/>
                    </a:cubicBezTo>
                    <a:cubicBezTo>
                      <a:pt x="58" y="11"/>
                      <a:pt x="50" y="9"/>
                      <a:pt x="46" y="8"/>
                    </a:cubicBezTo>
                    <a:cubicBezTo>
                      <a:pt x="41" y="5"/>
                      <a:pt x="35" y="5"/>
                      <a:pt x="29" y="4"/>
                    </a:cubicBezTo>
                    <a:cubicBezTo>
                      <a:pt x="24" y="5"/>
                      <a:pt x="18" y="1"/>
                      <a:pt x="12" y="2"/>
                    </a:cubicBezTo>
                    <a:cubicBezTo>
                      <a:pt x="7" y="0"/>
                      <a:pt x="5" y="5"/>
                      <a:pt x="0" y="4"/>
                    </a:cubicBezTo>
                    <a:cubicBezTo>
                      <a:pt x="2" y="5"/>
                      <a:pt x="5" y="6"/>
                      <a:pt x="5" y="8"/>
                    </a:cubicBezTo>
                    <a:cubicBezTo>
                      <a:pt x="9" y="8"/>
                      <a:pt x="14" y="10"/>
                      <a:pt x="19" y="7"/>
                    </a:cubicBezTo>
                    <a:cubicBezTo>
                      <a:pt x="20" y="12"/>
                      <a:pt x="23" y="6"/>
                      <a:pt x="25" y="7"/>
                    </a:cubicBezTo>
                    <a:cubicBezTo>
                      <a:pt x="26" y="8"/>
                      <a:pt x="25" y="9"/>
                      <a:pt x="25" y="10"/>
                    </a:cubicBezTo>
                    <a:cubicBezTo>
                      <a:pt x="37" y="9"/>
                      <a:pt x="47" y="14"/>
                      <a:pt x="59" y="18"/>
                    </a:cubicBezTo>
                    <a:cubicBezTo>
                      <a:pt x="60" y="20"/>
                      <a:pt x="62" y="21"/>
                      <a:pt x="65" y="20"/>
                    </a:cubicBezTo>
                    <a:cubicBezTo>
                      <a:pt x="66" y="21"/>
                      <a:pt x="64" y="21"/>
                      <a:pt x="65" y="22"/>
                    </a:cubicBezTo>
                    <a:cubicBezTo>
                      <a:pt x="68" y="22"/>
                      <a:pt x="72" y="25"/>
                      <a:pt x="75" y="25"/>
                    </a:cubicBezTo>
                    <a:cubicBezTo>
                      <a:pt x="75" y="25"/>
                      <a:pt x="75" y="24"/>
                      <a:pt x="7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0" name="Freeform 1493"/>
              <p:cNvSpPr/>
              <p:nvPr/>
            </p:nvSpPr>
            <p:spPr bwMode="auto">
              <a:xfrm>
                <a:off x="4737101" y="4914901"/>
                <a:ext cx="6350" cy="317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1" name="Freeform 1494"/>
              <p:cNvSpPr/>
              <p:nvPr/>
            </p:nvSpPr>
            <p:spPr bwMode="auto">
              <a:xfrm>
                <a:off x="5043488" y="5029201"/>
                <a:ext cx="4763" cy="635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2"/>
                      <a:pt x="1" y="4"/>
                      <a:pt x="3" y="4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2" name="Freeform 1495"/>
              <p:cNvSpPr/>
              <p:nvPr/>
            </p:nvSpPr>
            <p:spPr bwMode="auto">
              <a:xfrm>
                <a:off x="4960938" y="4989514"/>
                <a:ext cx="9525" cy="11113"/>
              </a:xfrm>
              <a:custGeom>
                <a:avLst/>
                <a:gdLst>
                  <a:gd name="T0" fmla="*/ 0 w 7"/>
                  <a:gd name="T1" fmla="*/ 1 h 7"/>
                  <a:gd name="T2" fmla="*/ 7 w 7"/>
                  <a:gd name="T3" fmla="*/ 7 h 7"/>
                  <a:gd name="T4" fmla="*/ 0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1" y="3"/>
                      <a:pt x="5" y="5"/>
                      <a:pt x="7" y="7"/>
                    </a:cubicBezTo>
                    <a:cubicBezTo>
                      <a:pt x="5" y="4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3" name="Freeform 1496"/>
              <p:cNvSpPr/>
              <p:nvPr/>
            </p:nvSpPr>
            <p:spPr bwMode="auto">
              <a:xfrm>
                <a:off x="5032376" y="5010151"/>
                <a:ext cx="4763" cy="6350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4" name="Freeform 1497"/>
              <p:cNvSpPr/>
              <p:nvPr/>
            </p:nvSpPr>
            <p:spPr bwMode="auto">
              <a:xfrm>
                <a:off x="5027613" y="5005389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771800" y="2428400"/>
              <a:ext cx="3233091" cy="939803"/>
              <a:chOff x="2923085" y="2563028"/>
              <a:chExt cx="3233091" cy="939803"/>
            </a:xfrm>
          </p:grpSpPr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4373779" y="2850490"/>
                <a:ext cx="17823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（米）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23085" y="2778386"/>
                <a:ext cx="860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4×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2" name="Group 15"/>
              <p:cNvGrpSpPr/>
              <p:nvPr/>
            </p:nvGrpSpPr>
            <p:grpSpPr bwMode="auto">
              <a:xfrm>
                <a:off x="3499304" y="2602716"/>
                <a:ext cx="476391" cy="900114"/>
                <a:chOff x="3768" y="1939"/>
                <a:chExt cx="300" cy="567"/>
              </a:xfrm>
            </p:grpSpPr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74" y="2169"/>
                  <a:ext cx="29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68" y="1939"/>
                  <a:ext cx="227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3792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7" name="Group 15"/>
              <p:cNvGrpSpPr/>
              <p:nvPr/>
            </p:nvGrpSpPr>
            <p:grpSpPr bwMode="auto">
              <a:xfrm>
                <a:off x="4170794" y="2563028"/>
                <a:ext cx="473214" cy="939803"/>
                <a:chOff x="3805" y="1921"/>
                <a:chExt cx="298" cy="592"/>
              </a:xfrm>
            </p:grpSpPr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" y="2176"/>
                  <a:ext cx="29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05" y="1921"/>
                  <a:ext cx="298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>
                  <a:off x="3819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831337" y="2809701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4" name="文本框 103"/>
          <p:cNvSpPr txBox="1"/>
          <p:nvPr/>
        </p:nvSpPr>
        <p:spPr>
          <a:xfrm>
            <a:off x="1979712" y="3651872"/>
            <a:ext cx="653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答：这块布的长度是   米。</a:t>
            </a:r>
            <a:endParaRPr lang="zh-CN" altLang="en-US" sz="24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Group 15"/>
          <p:cNvGrpSpPr/>
          <p:nvPr/>
        </p:nvGrpSpPr>
        <p:grpSpPr bwMode="auto">
          <a:xfrm>
            <a:off x="4860032" y="3436417"/>
            <a:ext cx="477978" cy="954089"/>
            <a:chOff x="3809" y="1912"/>
            <a:chExt cx="301" cy="601"/>
          </a:xfrm>
        </p:grpSpPr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3809" y="2176"/>
              <a:ext cx="29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ln w="0"/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400" b="1" dirty="0">
                <a:ln w="0"/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3812" y="1912"/>
              <a:ext cx="298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400" b="1" dirty="0">
                  <a:ln w="0"/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3819" y="2203"/>
              <a:ext cx="159" cy="0"/>
            </a:xfrm>
            <a:prstGeom prst="line">
              <a:avLst/>
            </a:prstGeom>
            <a:noFill/>
            <a:ln w="25400">
              <a:solidFill>
                <a:srgbClr val="32BF7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b="1">
                <a:ln w="0"/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827" y="915567"/>
            <a:ext cx="2151633" cy="166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380392" y="1287394"/>
            <a:ext cx="2988000" cy="896939"/>
            <a:chOff x="3380393" y="1287394"/>
            <a:chExt cx="2718936" cy="896939"/>
          </a:xfrm>
        </p:grpSpPr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3380393" y="1347614"/>
              <a:ext cx="2718936" cy="720000"/>
            </a:xfrm>
            <a:prstGeom prst="wedgeRoundRectCallout">
              <a:avLst>
                <a:gd name="adj1" fmla="val -47438"/>
                <a:gd name="adj2" fmla="val -11934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两次对折有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  米。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5" name="Group 15"/>
            <p:cNvGrpSpPr/>
            <p:nvPr/>
          </p:nvGrpSpPr>
          <p:grpSpPr bwMode="auto">
            <a:xfrm>
              <a:off x="5249510" y="1287394"/>
              <a:ext cx="473214" cy="896939"/>
              <a:chOff x="3805" y="1948"/>
              <a:chExt cx="298" cy="565"/>
            </a:xfrm>
          </p:grpSpPr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3809" y="2176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3805" y="1948"/>
                <a:ext cx="22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3819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10"/>
              <p:cNvSpPr txBox="1">
                <a:spLocks noChangeArrowheads="1"/>
              </p:cNvSpPr>
              <p:nvPr/>
            </p:nvSpPr>
            <p:spPr bwMode="auto">
              <a:xfrm rot="20210748">
                <a:off x="7662785" y="1976122"/>
                <a:ext cx="426921" cy="530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ln w="0"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n w="0"/>
                            <a:latin typeface="Cambria Math" panose="02040503050406030204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2000" b="0" i="1" dirty="0" smtClean="0">
                            <a:ln w="0"/>
                            <a:latin typeface="Cambria Math" panose="02040503050406030204"/>
                            <a:ea typeface="楷体" panose="02010609060101010101" pitchFamily="49" charset="-122"/>
                          </a:rPr>
                          <m:t>8</m:t>
                        </m:r>
                      </m:den>
                    </m:f>
                    <m:r>
                      <a:rPr lang="en-US" altLang="zh-CN" sz="2000" b="0" i="0" dirty="0" smtClean="0">
                        <a:ln w="0"/>
                        <a:latin typeface="Cambria Math" panose="02040503050406030204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m</a:t>
                </a:r>
                <a:endParaRPr lang="en-US" altLang="zh-CN" sz="2000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210748">
                <a:off x="7662785" y="1976122"/>
                <a:ext cx="426921" cy="530145"/>
              </a:xfrm>
              <a:prstGeom prst="rect">
                <a:avLst/>
              </a:prstGeom>
              <a:blipFill rotWithShape="1">
                <a:blip r:embed="rId3"/>
                <a:stretch>
                  <a:fillRect l="-20434" t="-11858" r="-20274" b="-117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组合 1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8" name="图片 1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60219" y="2427736"/>
            <a:ext cx="3210899" cy="1058444"/>
            <a:chOff x="2068180" y="2173457"/>
            <a:chExt cx="4952091" cy="2126485"/>
          </a:xfrm>
        </p:grpSpPr>
        <p:sp>
          <p:nvSpPr>
            <p:cNvPr id="3" name="圆角矩形 2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35813" y="1101835"/>
            <a:ext cx="3210899" cy="1058444"/>
            <a:chOff x="2068180" y="2173457"/>
            <a:chExt cx="4952091" cy="2126485"/>
          </a:xfrm>
        </p:grpSpPr>
        <p:sp>
          <p:nvSpPr>
            <p:cNvPr id="7" name="圆角矩形 6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6669" y="1148569"/>
            <a:ext cx="3210899" cy="1058444"/>
            <a:chOff x="2068180" y="2173457"/>
            <a:chExt cx="4952091" cy="2126485"/>
          </a:xfrm>
        </p:grpSpPr>
        <p:sp>
          <p:nvSpPr>
            <p:cNvPr id="11" name="圆角矩形 10"/>
            <p:cNvSpPr/>
            <p:nvPr/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圆角矩形 21"/>
            <p:cNvSpPr/>
            <p:nvPr/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203965" y="2331242"/>
              <a:ext cx="4680520" cy="1810914"/>
            </a:xfrm>
            <a:prstGeom prst="roundRect">
              <a:avLst>
                <a:gd name="adj" fmla="val 100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Group 82"/>
          <p:cNvGrpSpPr/>
          <p:nvPr/>
        </p:nvGrpSpPr>
        <p:grpSpPr bwMode="auto">
          <a:xfrm>
            <a:off x="1348802" y="1342525"/>
            <a:ext cx="1454150" cy="755652"/>
            <a:chOff x="3335" y="793"/>
            <a:chExt cx="916" cy="476"/>
          </a:xfrm>
        </p:grpSpPr>
        <p:sp>
          <p:nvSpPr>
            <p:cNvPr id="15" name="Text Box 73"/>
            <p:cNvSpPr txBox="1">
              <a:spLocks noChangeArrowheads="1"/>
            </p:cNvSpPr>
            <p:nvPr/>
          </p:nvSpPr>
          <p:spPr bwMode="auto">
            <a:xfrm>
              <a:off x="3562" y="891"/>
              <a:ext cx="6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×4=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6" name="Group 74"/>
            <p:cNvGrpSpPr/>
            <p:nvPr/>
          </p:nvGrpSpPr>
          <p:grpSpPr bwMode="auto">
            <a:xfrm>
              <a:off x="3335" y="793"/>
              <a:ext cx="318" cy="476"/>
              <a:chOff x="4144" y="1026"/>
              <a:chExt cx="318" cy="476"/>
            </a:xfrm>
          </p:grpSpPr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4144" y="1211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</a:p>
            </p:txBody>
          </p:sp>
          <p:sp>
            <p:nvSpPr>
              <p:cNvPr id="18" name="Text Box 76"/>
              <p:cNvSpPr txBox="1">
                <a:spLocks noChangeArrowheads="1"/>
              </p:cNvSpPr>
              <p:nvPr/>
            </p:nvSpPr>
            <p:spPr bwMode="auto">
              <a:xfrm>
                <a:off x="4189" y="1026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9" name="Line 77"/>
              <p:cNvSpPr>
                <a:spLocks noChangeShapeType="1"/>
              </p:cNvSpPr>
              <p:nvPr/>
            </p:nvSpPr>
            <p:spPr bwMode="auto">
              <a:xfrm>
                <a:off x="4147" y="1251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0" name="Group 83"/>
          <p:cNvGrpSpPr/>
          <p:nvPr/>
        </p:nvGrpSpPr>
        <p:grpSpPr bwMode="auto">
          <a:xfrm>
            <a:off x="5314985" y="1280996"/>
            <a:ext cx="1454150" cy="739776"/>
            <a:chOff x="3335" y="803"/>
            <a:chExt cx="916" cy="466"/>
          </a:xfrm>
        </p:grpSpPr>
        <p:sp>
          <p:nvSpPr>
            <p:cNvPr id="21" name="Text Box 84"/>
            <p:cNvSpPr txBox="1">
              <a:spLocks noChangeArrowheads="1"/>
            </p:cNvSpPr>
            <p:nvPr/>
          </p:nvSpPr>
          <p:spPr bwMode="auto">
            <a:xfrm>
              <a:off x="3562" y="891"/>
              <a:ext cx="6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×8=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2" name="Group 85"/>
            <p:cNvGrpSpPr/>
            <p:nvPr/>
          </p:nvGrpSpPr>
          <p:grpSpPr bwMode="auto">
            <a:xfrm>
              <a:off x="3335" y="803"/>
              <a:ext cx="318" cy="466"/>
              <a:chOff x="4144" y="1036"/>
              <a:chExt cx="318" cy="466"/>
            </a:xfrm>
          </p:grpSpPr>
          <p:sp>
            <p:nvSpPr>
              <p:cNvPr id="23" name="Text Box 86"/>
              <p:cNvSpPr txBox="1">
                <a:spLocks noChangeArrowheads="1"/>
              </p:cNvSpPr>
              <p:nvPr/>
            </p:nvSpPr>
            <p:spPr bwMode="auto">
              <a:xfrm>
                <a:off x="4144" y="1211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24" name="Text Box 87"/>
              <p:cNvSpPr txBox="1">
                <a:spLocks noChangeArrowheads="1"/>
              </p:cNvSpPr>
              <p:nvPr/>
            </p:nvSpPr>
            <p:spPr bwMode="auto">
              <a:xfrm>
                <a:off x="4189" y="1036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  <p:sp>
            <p:nvSpPr>
              <p:cNvPr id="25" name="Line 88"/>
              <p:cNvSpPr>
                <a:spLocks noChangeShapeType="1"/>
              </p:cNvSpPr>
              <p:nvPr/>
            </p:nvSpPr>
            <p:spPr bwMode="auto">
              <a:xfrm>
                <a:off x="4147" y="1251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6" name="Group 107"/>
          <p:cNvGrpSpPr/>
          <p:nvPr/>
        </p:nvGrpSpPr>
        <p:grpSpPr bwMode="auto">
          <a:xfrm>
            <a:off x="3762273" y="2672199"/>
            <a:ext cx="1398589" cy="738189"/>
            <a:chOff x="4684" y="1894"/>
            <a:chExt cx="881" cy="465"/>
          </a:xfrm>
        </p:grpSpPr>
        <p:sp>
          <p:nvSpPr>
            <p:cNvPr id="27" name="Text Box 108"/>
            <p:cNvSpPr txBox="1">
              <a:spLocks noChangeArrowheads="1"/>
            </p:cNvSpPr>
            <p:nvPr/>
          </p:nvSpPr>
          <p:spPr bwMode="auto">
            <a:xfrm>
              <a:off x="4876" y="1979"/>
              <a:ext cx="6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×0=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Text Box 109"/>
            <p:cNvSpPr txBox="1">
              <a:spLocks noChangeArrowheads="1"/>
            </p:cNvSpPr>
            <p:nvPr/>
          </p:nvSpPr>
          <p:spPr bwMode="auto">
            <a:xfrm>
              <a:off x="4692" y="2068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9" name="Text Box 110"/>
            <p:cNvSpPr txBox="1">
              <a:spLocks noChangeArrowheads="1"/>
            </p:cNvSpPr>
            <p:nvPr/>
          </p:nvSpPr>
          <p:spPr bwMode="auto">
            <a:xfrm>
              <a:off x="4694" y="1894"/>
              <a:ext cx="2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30" name="Line 111"/>
            <p:cNvSpPr>
              <a:spLocks noChangeShapeType="1"/>
            </p:cNvSpPr>
            <p:nvPr/>
          </p:nvSpPr>
          <p:spPr bwMode="auto">
            <a:xfrm>
              <a:off x="4684" y="2106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2321939" y="1356815"/>
            <a:ext cx="819150" cy="736638"/>
            <a:chOff x="4318708" y="3321366"/>
            <a:chExt cx="818526" cy="735738"/>
          </a:xfrm>
        </p:grpSpPr>
        <p:grpSp>
          <p:nvGrpSpPr>
            <p:cNvPr id="32" name="组合 55"/>
            <p:cNvGrpSpPr/>
            <p:nvPr/>
          </p:nvGrpSpPr>
          <p:grpSpPr bwMode="auto">
            <a:xfrm>
              <a:off x="4356422" y="3321366"/>
              <a:ext cx="780812" cy="735738"/>
              <a:chOff x="3275858" y="2297737"/>
              <a:chExt cx="780812" cy="735738"/>
            </a:xfrm>
          </p:grpSpPr>
          <p:grpSp>
            <p:nvGrpSpPr>
              <p:cNvPr id="34" name="Group 15"/>
              <p:cNvGrpSpPr/>
              <p:nvPr/>
            </p:nvGrpSpPr>
            <p:grpSpPr bwMode="auto">
              <a:xfrm>
                <a:off x="3275858" y="2298461"/>
                <a:ext cx="600076" cy="735014"/>
                <a:chOff x="3784" y="1983"/>
                <a:chExt cx="378" cy="463"/>
              </a:xfrm>
            </p:grpSpPr>
            <p:sp>
              <p:nvSpPr>
                <p:cNvPr id="3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68" y="2156"/>
                  <a:ext cx="294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15</a:t>
                  </a:r>
                </a:p>
              </p:txBody>
            </p:sp>
            <p:sp>
              <p:nvSpPr>
                <p:cNvPr id="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1983"/>
                  <a:ext cx="227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3696582" y="2297737"/>
                <a:ext cx="360088" cy="461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3472915" y="2297737"/>
                <a:ext cx="360089" cy="461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4318708" y="3657506"/>
              <a:ext cx="791560" cy="126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 bwMode="auto">
          <a:xfrm>
            <a:off x="3158881" y="1311479"/>
            <a:ext cx="981075" cy="757239"/>
            <a:chOff x="3302942" y="1779668"/>
            <a:chExt cx="980787" cy="757239"/>
          </a:xfrm>
        </p:grpSpPr>
        <p:grpSp>
          <p:nvGrpSpPr>
            <p:cNvPr id="40" name="组合 69"/>
            <p:cNvGrpSpPr/>
            <p:nvPr/>
          </p:nvGrpSpPr>
          <p:grpSpPr bwMode="auto">
            <a:xfrm>
              <a:off x="3491880" y="1779668"/>
              <a:ext cx="791849" cy="757239"/>
              <a:chOff x="3204410" y="2298461"/>
              <a:chExt cx="791849" cy="757239"/>
            </a:xfrm>
          </p:grpSpPr>
          <p:grpSp>
            <p:nvGrpSpPr>
              <p:cNvPr id="42" name="Group 15"/>
              <p:cNvGrpSpPr/>
              <p:nvPr/>
            </p:nvGrpSpPr>
            <p:grpSpPr bwMode="auto">
              <a:xfrm>
                <a:off x="3204410" y="2298461"/>
                <a:ext cx="466725" cy="757239"/>
                <a:chOff x="3739" y="1983"/>
                <a:chExt cx="294" cy="477"/>
              </a:xfrm>
            </p:grpSpPr>
            <p:sp>
              <p:nvSpPr>
                <p:cNvPr id="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39" y="2169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15</a:t>
                  </a:r>
                </a:p>
              </p:txBody>
            </p:sp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1983"/>
                  <a:ext cx="2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</a:p>
              </p:txBody>
            </p:sp>
            <p:sp>
              <p:nvSpPr>
                <p:cNvPr id="46" name="Line 12"/>
                <p:cNvSpPr>
                  <a:spLocks noChangeShapeType="1"/>
                </p:cNvSpPr>
                <p:nvPr/>
              </p:nvSpPr>
              <p:spPr bwMode="auto">
                <a:xfrm>
                  <a:off x="3792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3636003" y="2449268"/>
                <a:ext cx="3602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endParaRPr lang="en-US" altLang="zh-CN" sz="20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1" name="文本框 70"/>
            <p:cNvSpPr txBox="1">
              <a:spLocks noChangeArrowheads="1"/>
            </p:cNvSpPr>
            <p:nvPr/>
          </p:nvSpPr>
          <p:spPr bwMode="auto">
            <a:xfrm>
              <a:off x="3302942" y="1930619"/>
              <a:ext cx="360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6225413" y="1284172"/>
            <a:ext cx="840582" cy="736638"/>
            <a:chOff x="4297292" y="3321366"/>
            <a:chExt cx="839942" cy="735738"/>
          </a:xfrm>
        </p:grpSpPr>
        <p:grpSp>
          <p:nvGrpSpPr>
            <p:cNvPr id="48" name="组合 77"/>
            <p:cNvGrpSpPr/>
            <p:nvPr/>
          </p:nvGrpSpPr>
          <p:grpSpPr bwMode="auto">
            <a:xfrm>
              <a:off x="4356422" y="3321366"/>
              <a:ext cx="780812" cy="735738"/>
              <a:chOff x="3275858" y="2297737"/>
              <a:chExt cx="780812" cy="735738"/>
            </a:xfrm>
          </p:grpSpPr>
          <p:grpSp>
            <p:nvGrpSpPr>
              <p:cNvPr id="50" name="Group 15"/>
              <p:cNvGrpSpPr/>
              <p:nvPr/>
            </p:nvGrpSpPr>
            <p:grpSpPr bwMode="auto">
              <a:xfrm>
                <a:off x="3275858" y="2298461"/>
                <a:ext cx="600076" cy="735014"/>
                <a:chOff x="3784" y="1983"/>
                <a:chExt cx="378" cy="463"/>
              </a:xfrm>
            </p:grpSpPr>
            <p:sp>
              <p:nvSpPr>
                <p:cNvPr id="5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68" y="2156"/>
                  <a:ext cx="294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12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1983"/>
                  <a:ext cx="227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</a:p>
              </p:txBody>
            </p:sp>
          </p:grpSp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3696582" y="2297737"/>
                <a:ext cx="360088" cy="461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3472915" y="2297737"/>
                <a:ext cx="360089" cy="461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4297292" y="3657506"/>
              <a:ext cx="791560" cy="126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/>
          <p:nvPr/>
        </p:nvCxnSpPr>
        <p:spPr>
          <a:xfrm>
            <a:off x="6796126" y="1361956"/>
            <a:ext cx="131763" cy="21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577051" y="1661992"/>
            <a:ext cx="131763" cy="21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790594" y="1059584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58" name="矩形 57"/>
          <p:cNvSpPr/>
          <p:nvPr/>
        </p:nvSpPr>
        <p:spPr>
          <a:xfrm>
            <a:off x="6642352" y="1750839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6977101" y="1284174"/>
            <a:ext cx="981075" cy="746127"/>
            <a:chOff x="3302942" y="1779671"/>
            <a:chExt cx="980787" cy="746127"/>
          </a:xfrm>
        </p:grpSpPr>
        <p:grpSp>
          <p:nvGrpSpPr>
            <p:cNvPr id="60" name="组合 89"/>
            <p:cNvGrpSpPr/>
            <p:nvPr/>
          </p:nvGrpSpPr>
          <p:grpSpPr bwMode="auto">
            <a:xfrm>
              <a:off x="3515699" y="1779671"/>
              <a:ext cx="768030" cy="746127"/>
              <a:chOff x="3228229" y="2298464"/>
              <a:chExt cx="768030" cy="746127"/>
            </a:xfrm>
          </p:grpSpPr>
          <p:grpSp>
            <p:nvGrpSpPr>
              <p:cNvPr id="62" name="Group 15"/>
              <p:cNvGrpSpPr/>
              <p:nvPr/>
            </p:nvGrpSpPr>
            <p:grpSpPr bwMode="auto">
              <a:xfrm>
                <a:off x="3228229" y="2298464"/>
                <a:ext cx="538163" cy="746127"/>
                <a:chOff x="3754" y="1983"/>
                <a:chExt cx="339" cy="470"/>
              </a:xfrm>
            </p:grpSpPr>
            <p:sp>
              <p:nvSpPr>
                <p:cNvPr id="6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99" y="2162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6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54" y="1983"/>
                  <a:ext cx="30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10</a:t>
                  </a:r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auto">
                <a:xfrm>
                  <a:off x="3792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>
                <a:off x="3636003" y="2449269"/>
                <a:ext cx="3602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1" name="文本框 90"/>
            <p:cNvSpPr txBox="1">
              <a:spLocks noChangeArrowheads="1"/>
            </p:cNvSpPr>
            <p:nvPr/>
          </p:nvSpPr>
          <p:spPr bwMode="auto">
            <a:xfrm>
              <a:off x="3302942" y="1930619"/>
              <a:ext cx="360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685412" y="2810453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0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73" name="TextBox 64"/>
          <p:cNvSpPr txBox="1"/>
          <p:nvPr/>
        </p:nvSpPr>
        <p:spPr>
          <a:xfrm>
            <a:off x="2821538" y="339504"/>
            <a:ext cx="304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计算下面各题。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339752" y="3651872"/>
            <a:ext cx="4395898" cy="539203"/>
            <a:chOff x="826316" y="3616398"/>
            <a:chExt cx="7514315" cy="539203"/>
          </a:xfrm>
        </p:grpSpPr>
        <p:grpSp>
          <p:nvGrpSpPr>
            <p:cNvPr id="76" name="组合 75"/>
            <p:cNvGrpSpPr/>
            <p:nvPr/>
          </p:nvGrpSpPr>
          <p:grpSpPr>
            <a:xfrm>
              <a:off x="826316" y="3661888"/>
              <a:ext cx="7514315" cy="493713"/>
              <a:chOff x="4249738" y="2024734"/>
              <a:chExt cx="1039813" cy="49371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8" name="Freeform 7031"/>
              <p:cNvSpPr/>
              <p:nvPr/>
            </p:nvSpPr>
            <p:spPr bwMode="auto">
              <a:xfrm>
                <a:off x="4992688" y="2455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Freeform 7032"/>
              <p:cNvSpPr/>
              <p:nvPr/>
            </p:nvSpPr>
            <p:spPr bwMode="auto">
              <a:xfrm>
                <a:off x="4271963" y="2300289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7033"/>
              <p:cNvSpPr>
                <a:spLocks noEditPoints="1"/>
              </p:cNvSpPr>
              <p:nvPr/>
            </p:nvSpPr>
            <p:spPr bwMode="auto">
              <a:xfrm>
                <a:off x="4333088" y="2024734"/>
                <a:ext cx="849865" cy="493713"/>
              </a:xfrm>
              <a:custGeom>
                <a:avLst/>
                <a:gdLst>
                  <a:gd name="T0" fmla="*/ 642 w 664"/>
                  <a:gd name="T1" fmla="*/ 222 h 319"/>
                  <a:gd name="T2" fmla="*/ 647 w 664"/>
                  <a:gd name="T3" fmla="*/ 157 h 319"/>
                  <a:gd name="T4" fmla="*/ 647 w 664"/>
                  <a:gd name="T5" fmla="*/ 98 h 319"/>
                  <a:gd name="T6" fmla="*/ 645 w 664"/>
                  <a:gd name="T7" fmla="*/ 18 h 319"/>
                  <a:gd name="T8" fmla="*/ 616 w 664"/>
                  <a:gd name="T9" fmla="*/ 25 h 319"/>
                  <a:gd name="T10" fmla="*/ 558 w 664"/>
                  <a:gd name="T11" fmla="*/ 7 h 319"/>
                  <a:gd name="T12" fmla="*/ 544 w 664"/>
                  <a:gd name="T13" fmla="*/ 28 h 319"/>
                  <a:gd name="T14" fmla="*/ 432 w 664"/>
                  <a:gd name="T15" fmla="*/ 12 h 319"/>
                  <a:gd name="T16" fmla="*/ 321 w 664"/>
                  <a:gd name="T17" fmla="*/ 18 h 319"/>
                  <a:gd name="T18" fmla="*/ 213 w 664"/>
                  <a:gd name="T19" fmla="*/ 14 h 319"/>
                  <a:gd name="T20" fmla="*/ 178 w 664"/>
                  <a:gd name="T21" fmla="*/ 37 h 319"/>
                  <a:gd name="T22" fmla="*/ 115 w 664"/>
                  <a:gd name="T23" fmla="*/ 43 h 319"/>
                  <a:gd name="T24" fmla="*/ 52 w 664"/>
                  <a:gd name="T25" fmla="*/ 47 h 319"/>
                  <a:gd name="T26" fmla="*/ 24 w 664"/>
                  <a:gd name="T27" fmla="*/ 117 h 319"/>
                  <a:gd name="T28" fmla="*/ 39 w 664"/>
                  <a:gd name="T29" fmla="*/ 158 h 319"/>
                  <a:gd name="T30" fmla="*/ 38 w 664"/>
                  <a:gd name="T31" fmla="*/ 193 h 319"/>
                  <a:gd name="T32" fmla="*/ 44 w 664"/>
                  <a:gd name="T33" fmla="*/ 202 h 319"/>
                  <a:gd name="T34" fmla="*/ 22 w 664"/>
                  <a:gd name="T35" fmla="*/ 242 h 319"/>
                  <a:gd name="T36" fmla="*/ 17 w 664"/>
                  <a:gd name="T37" fmla="*/ 296 h 319"/>
                  <a:gd name="T38" fmla="*/ 126 w 664"/>
                  <a:gd name="T39" fmla="*/ 308 h 319"/>
                  <a:gd name="T40" fmla="*/ 219 w 664"/>
                  <a:gd name="T41" fmla="*/ 308 h 319"/>
                  <a:gd name="T42" fmla="*/ 287 w 664"/>
                  <a:gd name="T43" fmla="*/ 283 h 319"/>
                  <a:gd name="T44" fmla="*/ 366 w 664"/>
                  <a:gd name="T45" fmla="*/ 277 h 319"/>
                  <a:gd name="T46" fmla="*/ 409 w 664"/>
                  <a:gd name="T47" fmla="*/ 288 h 319"/>
                  <a:gd name="T48" fmla="*/ 480 w 664"/>
                  <a:gd name="T49" fmla="*/ 271 h 319"/>
                  <a:gd name="T50" fmla="*/ 535 w 664"/>
                  <a:gd name="T51" fmla="*/ 268 h 319"/>
                  <a:gd name="T52" fmla="*/ 571 w 664"/>
                  <a:gd name="T53" fmla="*/ 277 h 319"/>
                  <a:gd name="T54" fmla="*/ 607 w 664"/>
                  <a:gd name="T55" fmla="*/ 307 h 319"/>
                  <a:gd name="T56" fmla="*/ 529 w 664"/>
                  <a:gd name="T57" fmla="*/ 27 h 319"/>
                  <a:gd name="T58" fmla="*/ 13 w 664"/>
                  <a:gd name="T59" fmla="*/ 252 h 319"/>
                  <a:gd name="T60" fmla="*/ 232 w 664"/>
                  <a:gd name="T61" fmla="*/ 189 h 319"/>
                  <a:gd name="T62" fmla="*/ 188 w 664"/>
                  <a:gd name="T63" fmla="*/ 49 h 319"/>
                  <a:gd name="T64" fmla="*/ 134 w 664"/>
                  <a:gd name="T65" fmla="*/ 201 h 319"/>
                  <a:gd name="T66" fmla="*/ 160 w 664"/>
                  <a:gd name="T67" fmla="*/ 189 h 319"/>
                  <a:gd name="T68" fmla="*/ 192 w 664"/>
                  <a:gd name="T69" fmla="*/ 218 h 319"/>
                  <a:gd name="T70" fmla="*/ 215 w 664"/>
                  <a:gd name="T71" fmla="*/ 188 h 319"/>
                  <a:gd name="T72" fmla="*/ 256 w 664"/>
                  <a:gd name="T73" fmla="*/ 187 h 319"/>
                  <a:gd name="T74" fmla="*/ 283 w 664"/>
                  <a:gd name="T75" fmla="*/ 86 h 319"/>
                  <a:gd name="T76" fmla="*/ 310 w 664"/>
                  <a:gd name="T77" fmla="*/ 226 h 319"/>
                  <a:gd name="T78" fmla="*/ 301 w 664"/>
                  <a:gd name="T79" fmla="*/ 24 h 319"/>
                  <a:gd name="T80" fmla="*/ 321 w 664"/>
                  <a:gd name="T81" fmla="*/ 235 h 319"/>
                  <a:gd name="T82" fmla="*/ 348 w 664"/>
                  <a:gd name="T83" fmla="*/ 20 h 319"/>
                  <a:gd name="T84" fmla="*/ 586 w 664"/>
                  <a:gd name="T85" fmla="*/ 48 h 319"/>
                  <a:gd name="T86" fmla="*/ 599 w 664"/>
                  <a:gd name="T87" fmla="*/ 59 h 319"/>
                  <a:gd name="T88" fmla="*/ 551 w 664"/>
                  <a:gd name="T89" fmla="*/ 70 h 319"/>
                  <a:gd name="T90" fmla="*/ 519 w 664"/>
                  <a:gd name="T91" fmla="*/ 69 h 319"/>
                  <a:gd name="T92" fmla="*/ 559 w 664"/>
                  <a:gd name="T93" fmla="*/ 215 h 319"/>
                  <a:gd name="T94" fmla="*/ 524 w 664"/>
                  <a:gd name="T95" fmla="*/ 27 h 319"/>
                  <a:gd name="T96" fmla="*/ 436 w 664"/>
                  <a:gd name="T97" fmla="*/ 237 h 319"/>
                  <a:gd name="T98" fmla="*/ 408 w 664"/>
                  <a:gd name="T99" fmla="*/ 226 h 319"/>
                  <a:gd name="T100" fmla="*/ 373 w 664"/>
                  <a:gd name="T101" fmla="*/ 86 h 319"/>
                  <a:gd name="T102" fmla="*/ 375 w 664"/>
                  <a:gd name="T103" fmla="*/ 260 h 319"/>
                  <a:gd name="T104" fmla="*/ 396 w 664"/>
                  <a:gd name="T105" fmla="*/ 238 h 319"/>
                  <a:gd name="T106" fmla="*/ 414 w 664"/>
                  <a:gd name="T107" fmla="*/ 261 h 319"/>
                  <a:gd name="T108" fmla="*/ 480 w 664"/>
                  <a:gd name="T109" fmla="*/ 70 h 319"/>
                  <a:gd name="T110" fmla="*/ 449 w 664"/>
                  <a:gd name="T111" fmla="*/ 224 h 319"/>
                  <a:gd name="T112" fmla="*/ 483 w 664"/>
                  <a:gd name="T113" fmla="*/ 238 h 319"/>
                  <a:gd name="T114" fmla="*/ 538 w 664"/>
                  <a:gd name="T115" fmla="*/ 253 h 319"/>
                  <a:gd name="T116" fmla="*/ 519 w 664"/>
                  <a:gd name="T117" fmla="*/ 232 h 319"/>
                  <a:gd name="T118" fmla="*/ 526 w 664"/>
                  <a:gd name="T119" fmla="*/ 215 h 319"/>
                  <a:gd name="T120" fmla="*/ 581 w 664"/>
                  <a:gd name="T121" fmla="*/ 272 h 319"/>
                  <a:gd name="T122" fmla="*/ 605 w 664"/>
                  <a:gd name="T123" fmla="*/ 6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4" h="319">
                    <a:moveTo>
                      <a:pt x="651" y="265"/>
                    </a:moveTo>
                    <a:cubicBezTo>
                      <a:pt x="651" y="263"/>
                      <a:pt x="649" y="263"/>
                      <a:pt x="648" y="263"/>
                    </a:cubicBezTo>
                    <a:cubicBezTo>
                      <a:pt x="649" y="261"/>
                      <a:pt x="651" y="263"/>
                      <a:pt x="652" y="261"/>
                    </a:cubicBezTo>
                    <a:cubicBezTo>
                      <a:pt x="653" y="258"/>
                      <a:pt x="649" y="256"/>
                      <a:pt x="649" y="255"/>
                    </a:cubicBezTo>
                    <a:cubicBezTo>
                      <a:pt x="647" y="258"/>
                      <a:pt x="647" y="258"/>
                      <a:pt x="647" y="258"/>
                    </a:cubicBezTo>
                    <a:cubicBezTo>
                      <a:pt x="645" y="257"/>
                      <a:pt x="647" y="256"/>
                      <a:pt x="646" y="255"/>
                    </a:cubicBezTo>
                    <a:cubicBezTo>
                      <a:pt x="644" y="255"/>
                      <a:pt x="643" y="253"/>
                      <a:pt x="641" y="256"/>
                    </a:cubicBezTo>
                    <a:cubicBezTo>
                      <a:pt x="641" y="255"/>
                      <a:pt x="641" y="255"/>
                      <a:pt x="641" y="255"/>
                    </a:cubicBezTo>
                    <a:cubicBezTo>
                      <a:pt x="638" y="253"/>
                      <a:pt x="642" y="251"/>
                      <a:pt x="642" y="249"/>
                    </a:cubicBezTo>
                    <a:cubicBezTo>
                      <a:pt x="645" y="249"/>
                      <a:pt x="644" y="251"/>
                      <a:pt x="645" y="252"/>
                    </a:cubicBezTo>
                    <a:cubicBezTo>
                      <a:pt x="647" y="254"/>
                      <a:pt x="649" y="252"/>
                      <a:pt x="651" y="252"/>
                    </a:cubicBezTo>
                    <a:cubicBezTo>
                      <a:pt x="653" y="251"/>
                      <a:pt x="657" y="252"/>
                      <a:pt x="658" y="249"/>
                    </a:cubicBezTo>
                    <a:cubicBezTo>
                      <a:pt x="656" y="248"/>
                      <a:pt x="654" y="247"/>
                      <a:pt x="652" y="249"/>
                    </a:cubicBezTo>
                    <a:cubicBezTo>
                      <a:pt x="652" y="246"/>
                      <a:pt x="649" y="249"/>
                      <a:pt x="649" y="248"/>
                    </a:cubicBezTo>
                    <a:cubicBezTo>
                      <a:pt x="650" y="247"/>
                      <a:pt x="650" y="244"/>
                      <a:pt x="652" y="245"/>
                    </a:cubicBezTo>
                    <a:cubicBezTo>
                      <a:pt x="652" y="244"/>
                      <a:pt x="652" y="244"/>
                      <a:pt x="652" y="244"/>
                    </a:cubicBezTo>
                    <a:cubicBezTo>
                      <a:pt x="649" y="245"/>
                      <a:pt x="650" y="242"/>
                      <a:pt x="649" y="242"/>
                    </a:cubicBezTo>
                    <a:cubicBezTo>
                      <a:pt x="651" y="240"/>
                      <a:pt x="652" y="242"/>
                      <a:pt x="653" y="241"/>
                    </a:cubicBezTo>
                    <a:cubicBezTo>
                      <a:pt x="655" y="241"/>
                      <a:pt x="657" y="240"/>
                      <a:pt x="658" y="239"/>
                    </a:cubicBezTo>
                    <a:cubicBezTo>
                      <a:pt x="656" y="238"/>
                      <a:pt x="655" y="239"/>
                      <a:pt x="653" y="239"/>
                    </a:cubicBezTo>
                    <a:cubicBezTo>
                      <a:pt x="651" y="234"/>
                      <a:pt x="657" y="239"/>
                      <a:pt x="659" y="236"/>
                    </a:cubicBezTo>
                    <a:cubicBezTo>
                      <a:pt x="660" y="234"/>
                      <a:pt x="658" y="233"/>
                      <a:pt x="658" y="231"/>
                    </a:cubicBezTo>
                    <a:cubicBezTo>
                      <a:pt x="656" y="234"/>
                      <a:pt x="656" y="234"/>
                      <a:pt x="656" y="234"/>
                    </a:cubicBezTo>
                    <a:cubicBezTo>
                      <a:pt x="655" y="233"/>
                      <a:pt x="655" y="233"/>
                      <a:pt x="655" y="233"/>
                    </a:cubicBezTo>
                    <a:cubicBezTo>
                      <a:pt x="655" y="232"/>
                      <a:pt x="655" y="232"/>
                      <a:pt x="656" y="232"/>
                    </a:cubicBezTo>
                    <a:cubicBezTo>
                      <a:pt x="655" y="229"/>
                      <a:pt x="655" y="229"/>
                      <a:pt x="655" y="229"/>
                    </a:cubicBezTo>
                    <a:cubicBezTo>
                      <a:pt x="656" y="227"/>
                      <a:pt x="658" y="230"/>
                      <a:pt x="659" y="228"/>
                    </a:cubicBezTo>
                    <a:cubicBezTo>
                      <a:pt x="658" y="226"/>
                      <a:pt x="658" y="226"/>
                      <a:pt x="658" y="226"/>
                    </a:cubicBezTo>
                    <a:cubicBezTo>
                      <a:pt x="660" y="226"/>
                      <a:pt x="661" y="226"/>
                      <a:pt x="661" y="224"/>
                    </a:cubicBezTo>
                    <a:cubicBezTo>
                      <a:pt x="657" y="224"/>
                      <a:pt x="657" y="224"/>
                      <a:pt x="657" y="224"/>
                    </a:cubicBezTo>
                    <a:cubicBezTo>
                      <a:pt x="656" y="223"/>
                      <a:pt x="654" y="222"/>
                      <a:pt x="653" y="223"/>
                    </a:cubicBezTo>
                    <a:cubicBezTo>
                      <a:pt x="649" y="222"/>
                      <a:pt x="646" y="225"/>
                      <a:pt x="642" y="222"/>
                    </a:cubicBezTo>
                    <a:cubicBezTo>
                      <a:pt x="643" y="219"/>
                      <a:pt x="647" y="221"/>
                      <a:pt x="649" y="219"/>
                    </a:cubicBezTo>
                    <a:cubicBezTo>
                      <a:pt x="648" y="217"/>
                      <a:pt x="649" y="216"/>
                      <a:pt x="649" y="214"/>
                    </a:cubicBezTo>
                    <a:cubicBezTo>
                      <a:pt x="647" y="211"/>
                      <a:pt x="644" y="215"/>
                      <a:pt x="641" y="214"/>
                    </a:cubicBezTo>
                    <a:cubicBezTo>
                      <a:pt x="641" y="213"/>
                      <a:pt x="641" y="212"/>
                      <a:pt x="642" y="211"/>
                    </a:cubicBezTo>
                    <a:cubicBezTo>
                      <a:pt x="645" y="212"/>
                      <a:pt x="645" y="212"/>
                      <a:pt x="645" y="212"/>
                    </a:cubicBezTo>
                    <a:cubicBezTo>
                      <a:pt x="645" y="210"/>
                      <a:pt x="648" y="208"/>
                      <a:pt x="647" y="206"/>
                    </a:cubicBezTo>
                    <a:cubicBezTo>
                      <a:pt x="648" y="207"/>
                      <a:pt x="650" y="207"/>
                      <a:pt x="651" y="205"/>
                    </a:cubicBezTo>
                    <a:cubicBezTo>
                      <a:pt x="648" y="203"/>
                      <a:pt x="648" y="203"/>
                      <a:pt x="648" y="203"/>
                    </a:cubicBezTo>
                    <a:cubicBezTo>
                      <a:pt x="648" y="203"/>
                      <a:pt x="648" y="203"/>
                      <a:pt x="649" y="203"/>
                    </a:cubicBezTo>
                    <a:cubicBezTo>
                      <a:pt x="649" y="201"/>
                      <a:pt x="649" y="201"/>
                      <a:pt x="649" y="201"/>
                    </a:cubicBezTo>
                    <a:cubicBezTo>
                      <a:pt x="648" y="201"/>
                      <a:pt x="648" y="202"/>
                      <a:pt x="648" y="203"/>
                    </a:cubicBezTo>
                    <a:cubicBezTo>
                      <a:pt x="645" y="199"/>
                      <a:pt x="640" y="203"/>
                      <a:pt x="638" y="200"/>
                    </a:cubicBezTo>
                    <a:cubicBezTo>
                      <a:pt x="637" y="198"/>
                      <a:pt x="637" y="196"/>
                      <a:pt x="638" y="194"/>
                    </a:cubicBezTo>
                    <a:cubicBezTo>
                      <a:pt x="636" y="193"/>
                      <a:pt x="635" y="192"/>
                      <a:pt x="634" y="192"/>
                    </a:cubicBezTo>
                    <a:cubicBezTo>
                      <a:pt x="633" y="186"/>
                      <a:pt x="626" y="186"/>
                      <a:pt x="627" y="180"/>
                    </a:cubicBezTo>
                    <a:cubicBezTo>
                      <a:pt x="631" y="176"/>
                      <a:pt x="638" y="179"/>
                      <a:pt x="643" y="178"/>
                    </a:cubicBezTo>
                    <a:cubicBezTo>
                      <a:pt x="642" y="176"/>
                      <a:pt x="641" y="174"/>
                      <a:pt x="642" y="172"/>
                    </a:cubicBezTo>
                    <a:cubicBezTo>
                      <a:pt x="642" y="172"/>
                      <a:pt x="643" y="173"/>
                      <a:pt x="643" y="173"/>
                    </a:cubicBezTo>
                    <a:cubicBezTo>
                      <a:pt x="643" y="175"/>
                      <a:pt x="644" y="177"/>
                      <a:pt x="645" y="178"/>
                    </a:cubicBezTo>
                    <a:cubicBezTo>
                      <a:pt x="646" y="176"/>
                      <a:pt x="648" y="178"/>
                      <a:pt x="648" y="176"/>
                    </a:cubicBezTo>
                    <a:cubicBezTo>
                      <a:pt x="647" y="174"/>
                      <a:pt x="646" y="177"/>
                      <a:pt x="646" y="177"/>
                    </a:cubicBezTo>
                    <a:cubicBezTo>
                      <a:pt x="646" y="176"/>
                      <a:pt x="645" y="174"/>
                      <a:pt x="644" y="173"/>
                    </a:cubicBezTo>
                    <a:cubicBezTo>
                      <a:pt x="645" y="172"/>
                      <a:pt x="646" y="171"/>
                      <a:pt x="647" y="171"/>
                    </a:cubicBezTo>
                    <a:cubicBezTo>
                      <a:pt x="647" y="169"/>
                      <a:pt x="645" y="168"/>
                      <a:pt x="645" y="166"/>
                    </a:cubicBezTo>
                    <a:cubicBezTo>
                      <a:pt x="644" y="165"/>
                      <a:pt x="642" y="168"/>
                      <a:pt x="642" y="165"/>
                    </a:cubicBezTo>
                    <a:cubicBezTo>
                      <a:pt x="643" y="165"/>
                      <a:pt x="643" y="164"/>
                      <a:pt x="644" y="165"/>
                    </a:cubicBezTo>
                    <a:cubicBezTo>
                      <a:pt x="642" y="163"/>
                      <a:pt x="642" y="163"/>
                      <a:pt x="642" y="163"/>
                    </a:cubicBezTo>
                    <a:cubicBezTo>
                      <a:pt x="645" y="160"/>
                      <a:pt x="639" y="160"/>
                      <a:pt x="642" y="158"/>
                    </a:cubicBezTo>
                    <a:cubicBezTo>
                      <a:pt x="644" y="159"/>
                      <a:pt x="644" y="159"/>
                      <a:pt x="644" y="159"/>
                    </a:cubicBezTo>
                    <a:cubicBezTo>
                      <a:pt x="648" y="159"/>
                      <a:pt x="643" y="155"/>
                      <a:pt x="647" y="155"/>
                    </a:cubicBezTo>
                    <a:cubicBezTo>
                      <a:pt x="648" y="154"/>
                      <a:pt x="648" y="155"/>
                      <a:pt x="648" y="156"/>
                    </a:cubicBezTo>
                    <a:cubicBezTo>
                      <a:pt x="647" y="157"/>
                      <a:pt x="647" y="157"/>
                      <a:pt x="647" y="157"/>
                    </a:cubicBezTo>
                    <a:cubicBezTo>
                      <a:pt x="648" y="160"/>
                      <a:pt x="653" y="158"/>
                      <a:pt x="656" y="158"/>
                    </a:cubicBezTo>
                    <a:cubicBezTo>
                      <a:pt x="656" y="155"/>
                      <a:pt x="652" y="158"/>
                      <a:pt x="651" y="156"/>
                    </a:cubicBezTo>
                    <a:cubicBezTo>
                      <a:pt x="651" y="156"/>
                      <a:pt x="650" y="155"/>
                      <a:pt x="651" y="154"/>
                    </a:cubicBezTo>
                    <a:cubicBezTo>
                      <a:pt x="654" y="156"/>
                      <a:pt x="657" y="150"/>
                      <a:pt x="660" y="154"/>
                    </a:cubicBezTo>
                    <a:cubicBezTo>
                      <a:pt x="663" y="154"/>
                      <a:pt x="661" y="151"/>
                      <a:pt x="662" y="150"/>
                    </a:cubicBezTo>
                    <a:cubicBezTo>
                      <a:pt x="661" y="147"/>
                      <a:pt x="658" y="149"/>
                      <a:pt x="656" y="148"/>
                    </a:cubicBezTo>
                    <a:cubicBezTo>
                      <a:pt x="656" y="148"/>
                      <a:pt x="656" y="148"/>
                      <a:pt x="656" y="148"/>
                    </a:cubicBezTo>
                    <a:cubicBezTo>
                      <a:pt x="654" y="148"/>
                      <a:pt x="654" y="148"/>
                      <a:pt x="654" y="148"/>
                    </a:cubicBezTo>
                    <a:cubicBezTo>
                      <a:pt x="653" y="147"/>
                      <a:pt x="652" y="147"/>
                      <a:pt x="653" y="146"/>
                    </a:cubicBezTo>
                    <a:cubicBezTo>
                      <a:pt x="648" y="145"/>
                      <a:pt x="648" y="145"/>
                      <a:pt x="648" y="145"/>
                    </a:cubicBezTo>
                    <a:cubicBezTo>
                      <a:pt x="648" y="146"/>
                      <a:pt x="649" y="147"/>
                      <a:pt x="648" y="147"/>
                    </a:cubicBezTo>
                    <a:cubicBezTo>
                      <a:pt x="646" y="148"/>
                      <a:pt x="643" y="145"/>
                      <a:pt x="640" y="145"/>
                    </a:cubicBezTo>
                    <a:cubicBezTo>
                      <a:pt x="639" y="146"/>
                      <a:pt x="640" y="147"/>
                      <a:pt x="641" y="147"/>
                    </a:cubicBezTo>
                    <a:cubicBezTo>
                      <a:pt x="640" y="148"/>
                      <a:pt x="638" y="147"/>
                      <a:pt x="637" y="148"/>
                    </a:cubicBezTo>
                    <a:cubicBezTo>
                      <a:pt x="635" y="148"/>
                      <a:pt x="634" y="147"/>
                      <a:pt x="634" y="146"/>
                    </a:cubicBezTo>
                    <a:cubicBezTo>
                      <a:pt x="636" y="146"/>
                      <a:pt x="636" y="148"/>
                      <a:pt x="637" y="146"/>
                    </a:cubicBezTo>
                    <a:cubicBezTo>
                      <a:pt x="638" y="146"/>
                      <a:pt x="638" y="145"/>
                      <a:pt x="637" y="144"/>
                    </a:cubicBezTo>
                    <a:cubicBezTo>
                      <a:pt x="639" y="141"/>
                      <a:pt x="644" y="142"/>
                      <a:pt x="647" y="141"/>
                    </a:cubicBezTo>
                    <a:cubicBezTo>
                      <a:pt x="647" y="139"/>
                      <a:pt x="647" y="139"/>
                      <a:pt x="647" y="139"/>
                    </a:cubicBezTo>
                    <a:cubicBezTo>
                      <a:pt x="648" y="136"/>
                      <a:pt x="650" y="132"/>
                      <a:pt x="649" y="128"/>
                    </a:cubicBezTo>
                    <a:cubicBezTo>
                      <a:pt x="644" y="126"/>
                      <a:pt x="652" y="126"/>
                      <a:pt x="649" y="123"/>
                    </a:cubicBezTo>
                    <a:cubicBezTo>
                      <a:pt x="649" y="122"/>
                      <a:pt x="650" y="121"/>
                      <a:pt x="652" y="122"/>
                    </a:cubicBezTo>
                    <a:cubicBezTo>
                      <a:pt x="654" y="125"/>
                      <a:pt x="657" y="120"/>
                      <a:pt x="660" y="122"/>
                    </a:cubicBezTo>
                    <a:cubicBezTo>
                      <a:pt x="661" y="123"/>
                      <a:pt x="662" y="120"/>
                      <a:pt x="663" y="121"/>
                    </a:cubicBezTo>
                    <a:cubicBezTo>
                      <a:pt x="664" y="119"/>
                      <a:pt x="662" y="117"/>
                      <a:pt x="661" y="115"/>
                    </a:cubicBezTo>
                    <a:cubicBezTo>
                      <a:pt x="661" y="114"/>
                      <a:pt x="663" y="114"/>
                      <a:pt x="662" y="112"/>
                    </a:cubicBezTo>
                    <a:cubicBezTo>
                      <a:pt x="661" y="112"/>
                      <a:pt x="660" y="111"/>
                      <a:pt x="660" y="112"/>
                    </a:cubicBezTo>
                    <a:cubicBezTo>
                      <a:pt x="659" y="119"/>
                      <a:pt x="656" y="109"/>
                      <a:pt x="652" y="113"/>
                    </a:cubicBezTo>
                    <a:cubicBezTo>
                      <a:pt x="651" y="111"/>
                      <a:pt x="650" y="110"/>
                      <a:pt x="650" y="108"/>
                    </a:cubicBezTo>
                    <a:cubicBezTo>
                      <a:pt x="649" y="108"/>
                      <a:pt x="648" y="109"/>
                      <a:pt x="647" y="108"/>
                    </a:cubicBezTo>
                    <a:cubicBezTo>
                      <a:pt x="648" y="105"/>
                      <a:pt x="648" y="102"/>
                      <a:pt x="650" y="100"/>
                    </a:cubicBezTo>
                    <a:cubicBezTo>
                      <a:pt x="648" y="100"/>
                      <a:pt x="649" y="98"/>
                      <a:pt x="647" y="98"/>
                    </a:cubicBezTo>
                    <a:cubicBezTo>
                      <a:pt x="647" y="98"/>
                      <a:pt x="648" y="97"/>
                      <a:pt x="648" y="98"/>
                    </a:cubicBezTo>
                    <a:cubicBezTo>
                      <a:pt x="652" y="96"/>
                      <a:pt x="651" y="93"/>
                      <a:pt x="651" y="89"/>
                    </a:cubicBezTo>
                    <a:cubicBezTo>
                      <a:pt x="651" y="88"/>
                      <a:pt x="650" y="87"/>
                      <a:pt x="648" y="87"/>
                    </a:cubicBezTo>
                    <a:cubicBezTo>
                      <a:pt x="646" y="90"/>
                      <a:pt x="641" y="89"/>
                      <a:pt x="638" y="89"/>
                    </a:cubicBezTo>
                    <a:cubicBezTo>
                      <a:pt x="638" y="85"/>
                      <a:pt x="638" y="85"/>
                      <a:pt x="638" y="85"/>
                    </a:cubicBezTo>
                    <a:cubicBezTo>
                      <a:pt x="638" y="85"/>
                      <a:pt x="637" y="84"/>
                      <a:pt x="638" y="83"/>
                    </a:cubicBezTo>
                    <a:cubicBezTo>
                      <a:pt x="641" y="81"/>
                      <a:pt x="642" y="86"/>
                      <a:pt x="644" y="86"/>
                    </a:cubicBezTo>
                    <a:cubicBezTo>
                      <a:pt x="645" y="84"/>
                      <a:pt x="645" y="80"/>
                      <a:pt x="648" y="80"/>
                    </a:cubicBezTo>
                    <a:cubicBezTo>
                      <a:pt x="649" y="76"/>
                      <a:pt x="654" y="78"/>
                      <a:pt x="655" y="73"/>
                    </a:cubicBezTo>
                    <a:cubicBezTo>
                      <a:pt x="653" y="72"/>
                      <a:pt x="653" y="73"/>
                      <a:pt x="652" y="74"/>
                    </a:cubicBezTo>
                    <a:cubicBezTo>
                      <a:pt x="651" y="74"/>
                      <a:pt x="651" y="74"/>
                      <a:pt x="651" y="74"/>
                    </a:cubicBezTo>
                    <a:cubicBezTo>
                      <a:pt x="650" y="73"/>
                      <a:pt x="648" y="72"/>
                      <a:pt x="649" y="71"/>
                    </a:cubicBezTo>
                    <a:cubicBezTo>
                      <a:pt x="648" y="69"/>
                      <a:pt x="649" y="64"/>
                      <a:pt x="645" y="67"/>
                    </a:cubicBezTo>
                    <a:cubicBezTo>
                      <a:pt x="642" y="66"/>
                      <a:pt x="646" y="63"/>
                      <a:pt x="644" y="61"/>
                    </a:cubicBezTo>
                    <a:cubicBezTo>
                      <a:pt x="644" y="59"/>
                      <a:pt x="645" y="58"/>
                      <a:pt x="647" y="58"/>
                    </a:cubicBezTo>
                    <a:cubicBezTo>
                      <a:pt x="647" y="50"/>
                      <a:pt x="641" y="59"/>
                      <a:pt x="638" y="54"/>
                    </a:cubicBezTo>
                    <a:cubicBezTo>
                      <a:pt x="639" y="53"/>
                      <a:pt x="640" y="53"/>
                      <a:pt x="641" y="53"/>
                    </a:cubicBezTo>
                    <a:cubicBezTo>
                      <a:pt x="644" y="54"/>
                      <a:pt x="645" y="52"/>
                      <a:pt x="648" y="52"/>
                    </a:cubicBezTo>
                    <a:cubicBezTo>
                      <a:pt x="648" y="50"/>
                      <a:pt x="652" y="51"/>
                      <a:pt x="651" y="49"/>
                    </a:cubicBezTo>
                    <a:cubicBezTo>
                      <a:pt x="650" y="48"/>
                      <a:pt x="648" y="50"/>
                      <a:pt x="647" y="48"/>
                    </a:cubicBezTo>
                    <a:cubicBezTo>
                      <a:pt x="647" y="46"/>
                      <a:pt x="646" y="43"/>
                      <a:pt x="648" y="41"/>
                    </a:cubicBezTo>
                    <a:cubicBezTo>
                      <a:pt x="650" y="42"/>
                      <a:pt x="649" y="43"/>
                      <a:pt x="651" y="43"/>
                    </a:cubicBezTo>
                    <a:cubicBezTo>
                      <a:pt x="652" y="42"/>
                      <a:pt x="651" y="40"/>
                      <a:pt x="653" y="40"/>
                    </a:cubicBezTo>
                    <a:cubicBezTo>
                      <a:pt x="653" y="38"/>
                      <a:pt x="652" y="34"/>
                      <a:pt x="652" y="32"/>
                    </a:cubicBezTo>
                    <a:cubicBezTo>
                      <a:pt x="647" y="31"/>
                      <a:pt x="651" y="36"/>
                      <a:pt x="649" y="39"/>
                    </a:cubicBezTo>
                    <a:cubicBezTo>
                      <a:pt x="649" y="40"/>
                      <a:pt x="649" y="41"/>
                      <a:pt x="647" y="41"/>
                    </a:cubicBezTo>
                    <a:cubicBezTo>
                      <a:pt x="645" y="40"/>
                      <a:pt x="645" y="38"/>
                      <a:pt x="646" y="37"/>
                    </a:cubicBezTo>
                    <a:cubicBezTo>
                      <a:pt x="644" y="37"/>
                      <a:pt x="644" y="37"/>
                      <a:pt x="644" y="37"/>
                    </a:cubicBezTo>
                    <a:cubicBezTo>
                      <a:pt x="641" y="37"/>
                      <a:pt x="638" y="35"/>
                      <a:pt x="639" y="32"/>
                    </a:cubicBezTo>
                    <a:cubicBezTo>
                      <a:pt x="643" y="32"/>
                      <a:pt x="640" y="28"/>
                      <a:pt x="641" y="26"/>
                    </a:cubicBezTo>
                    <a:cubicBezTo>
                      <a:pt x="642" y="25"/>
                      <a:pt x="643" y="26"/>
                      <a:pt x="644" y="26"/>
                    </a:cubicBezTo>
                    <a:cubicBezTo>
                      <a:pt x="647" y="25"/>
                      <a:pt x="644" y="21"/>
                      <a:pt x="645" y="18"/>
                    </a:cubicBezTo>
                    <a:cubicBezTo>
                      <a:pt x="646" y="18"/>
                      <a:pt x="646" y="20"/>
                      <a:pt x="647" y="20"/>
                    </a:cubicBezTo>
                    <a:cubicBezTo>
                      <a:pt x="649" y="16"/>
                      <a:pt x="651" y="22"/>
                      <a:pt x="652" y="18"/>
                    </a:cubicBezTo>
                    <a:cubicBezTo>
                      <a:pt x="651" y="17"/>
                      <a:pt x="650" y="19"/>
                      <a:pt x="650" y="18"/>
                    </a:cubicBezTo>
                    <a:cubicBezTo>
                      <a:pt x="651" y="14"/>
                      <a:pt x="654" y="17"/>
                      <a:pt x="656" y="17"/>
                    </a:cubicBezTo>
                    <a:cubicBezTo>
                      <a:pt x="656" y="16"/>
                      <a:pt x="656" y="16"/>
                      <a:pt x="656" y="16"/>
                    </a:cubicBezTo>
                    <a:cubicBezTo>
                      <a:pt x="654" y="15"/>
                      <a:pt x="652" y="13"/>
                      <a:pt x="650" y="14"/>
                    </a:cubicBezTo>
                    <a:cubicBezTo>
                      <a:pt x="650" y="12"/>
                      <a:pt x="651" y="11"/>
                      <a:pt x="652" y="10"/>
                    </a:cubicBezTo>
                    <a:cubicBezTo>
                      <a:pt x="655" y="12"/>
                      <a:pt x="655" y="12"/>
                      <a:pt x="655" y="12"/>
                    </a:cubicBezTo>
                    <a:cubicBezTo>
                      <a:pt x="657" y="10"/>
                      <a:pt x="659" y="12"/>
                      <a:pt x="661" y="10"/>
                    </a:cubicBezTo>
                    <a:cubicBezTo>
                      <a:pt x="660" y="8"/>
                      <a:pt x="657" y="7"/>
                      <a:pt x="655" y="4"/>
                    </a:cubicBezTo>
                    <a:cubicBezTo>
                      <a:pt x="651" y="3"/>
                      <a:pt x="654" y="8"/>
                      <a:pt x="652" y="9"/>
                    </a:cubicBezTo>
                    <a:cubicBezTo>
                      <a:pt x="651" y="7"/>
                      <a:pt x="650" y="9"/>
                      <a:pt x="648" y="8"/>
                    </a:cubicBezTo>
                    <a:cubicBezTo>
                      <a:pt x="646" y="8"/>
                      <a:pt x="648" y="7"/>
                      <a:pt x="647" y="5"/>
                    </a:cubicBezTo>
                    <a:cubicBezTo>
                      <a:pt x="642" y="3"/>
                      <a:pt x="636" y="4"/>
                      <a:pt x="631" y="3"/>
                    </a:cubicBezTo>
                    <a:cubicBezTo>
                      <a:pt x="623" y="6"/>
                      <a:pt x="616" y="0"/>
                      <a:pt x="610" y="5"/>
                    </a:cubicBezTo>
                    <a:cubicBezTo>
                      <a:pt x="609" y="4"/>
                      <a:pt x="608" y="4"/>
                      <a:pt x="608" y="3"/>
                    </a:cubicBezTo>
                    <a:cubicBezTo>
                      <a:pt x="604" y="5"/>
                      <a:pt x="600" y="3"/>
                      <a:pt x="597" y="4"/>
                    </a:cubicBezTo>
                    <a:cubicBezTo>
                      <a:pt x="596" y="8"/>
                      <a:pt x="597" y="14"/>
                      <a:pt x="593" y="15"/>
                    </a:cubicBezTo>
                    <a:cubicBezTo>
                      <a:pt x="595" y="16"/>
                      <a:pt x="594" y="17"/>
                      <a:pt x="594" y="18"/>
                    </a:cubicBezTo>
                    <a:cubicBezTo>
                      <a:pt x="599" y="20"/>
                      <a:pt x="603" y="18"/>
                      <a:pt x="609" y="19"/>
                    </a:cubicBezTo>
                    <a:cubicBezTo>
                      <a:pt x="611" y="19"/>
                      <a:pt x="613" y="17"/>
                      <a:pt x="614" y="20"/>
                    </a:cubicBezTo>
                    <a:cubicBezTo>
                      <a:pt x="615" y="15"/>
                      <a:pt x="615" y="15"/>
                      <a:pt x="615" y="15"/>
                    </a:cubicBezTo>
                    <a:cubicBezTo>
                      <a:pt x="615" y="14"/>
                      <a:pt x="613" y="15"/>
                      <a:pt x="613" y="13"/>
                    </a:cubicBezTo>
                    <a:cubicBezTo>
                      <a:pt x="613" y="10"/>
                      <a:pt x="617" y="12"/>
                      <a:pt x="618" y="11"/>
                    </a:cubicBezTo>
                    <a:cubicBezTo>
                      <a:pt x="619" y="16"/>
                      <a:pt x="619" y="16"/>
                      <a:pt x="619" y="16"/>
                    </a:cubicBezTo>
                    <a:cubicBezTo>
                      <a:pt x="621" y="16"/>
                      <a:pt x="621" y="16"/>
                      <a:pt x="621" y="16"/>
                    </a:cubicBezTo>
                    <a:cubicBezTo>
                      <a:pt x="623" y="17"/>
                      <a:pt x="622" y="20"/>
                      <a:pt x="624" y="21"/>
                    </a:cubicBezTo>
                    <a:cubicBezTo>
                      <a:pt x="619" y="21"/>
                      <a:pt x="623" y="26"/>
                      <a:pt x="620" y="29"/>
                    </a:cubicBezTo>
                    <a:cubicBezTo>
                      <a:pt x="620" y="32"/>
                      <a:pt x="617" y="31"/>
                      <a:pt x="616" y="32"/>
                    </a:cubicBezTo>
                    <a:cubicBezTo>
                      <a:pt x="616" y="31"/>
                      <a:pt x="615" y="30"/>
                      <a:pt x="615" y="28"/>
                    </a:cubicBezTo>
                    <a:cubicBezTo>
                      <a:pt x="615" y="28"/>
                      <a:pt x="612" y="28"/>
                      <a:pt x="613" y="26"/>
                    </a:cubicBezTo>
                    <a:cubicBezTo>
                      <a:pt x="614" y="25"/>
                      <a:pt x="615" y="25"/>
                      <a:pt x="616" y="25"/>
                    </a:cubicBezTo>
                    <a:cubicBezTo>
                      <a:pt x="618" y="25"/>
                      <a:pt x="620" y="24"/>
                      <a:pt x="620" y="23"/>
                    </a:cubicBezTo>
                    <a:cubicBezTo>
                      <a:pt x="615" y="25"/>
                      <a:pt x="613" y="19"/>
                      <a:pt x="609" y="22"/>
                    </a:cubicBezTo>
                    <a:cubicBezTo>
                      <a:pt x="606" y="20"/>
                      <a:pt x="607" y="23"/>
                      <a:pt x="604" y="24"/>
                    </a:cubicBezTo>
                    <a:cubicBezTo>
                      <a:pt x="606" y="24"/>
                      <a:pt x="606" y="26"/>
                      <a:pt x="607" y="26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3" y="30"/>
                      <a:pt x="606" y="29"/>
                      <a:pt x="606" y="30"/>
                    </a:cubicBezTo>
                    <a:cubicBezTo>
                      <a:pt x="607" y="31"/>
                      <a:pt x="605" y="32"/>
                      <a:pt x="604" y="33"/>
                    </a:cubicBezTo>
                    <a:cubicBezTo>
                      <a:pt x="600" y="35"/>
                      <a:pt x="597" y="34"/>
                      <a:pt x="594" y="32"/>
                    </a:cubicBezTo>
                    <a:cubicBezTo>
                      <a:pt x="595" y="30"/>
                      <a:pt x="597" y="32"/>
                      <a:pt x="598" y="31"/>
                    </a:cubicBezTo>
                    <a:cubicBezTo>
                      <a:pt x="599" y="28"/>
                      <a:pt x="596" y="27"/>
                      <a:pt x="596" y="25"/>
                    </a:cubicBezTo>
                    <a:cubicBezTo>
                      <a:pt x="596" y="24"/>
                      <a:pt x="598" y="24"/>
                      <a:pt x="599" y="24"/>
                    </a:cubicBezTo>
                    <a:cubicBezTo>
                      <a:pt x="598" y="23"/>
                      <a:pt x="599" y="21"/>
                      <a:pt x="598" y="20"/>
                    </a:cubicBezTo>
                    <a:cubicBezTo>
                      <a:pt x="596" y="24"/>
                      <a:pt x="594" y="21"/>
                      <a:pt x="591" y="23"/>
                    </a:cubicBezTo>
                    <a:cubicBezTo>
                      <a:pt x="591" y="28"/>
                      <a:pt x="590" y="34"/>
                      <a:pt x="585" y="36"/>
                    </a:cubicBezTo>
                    <a:cubicBezTo>
                      <a:pt x="583" y="34"/>
                      <a:pt x="581" y="32"/>
                      <a:pt x="580" y="29"/>
                    </a:cubicBezTo>
                    <a:cubicBezTo>
                      <a:pt x="579" y="27"/>
                      <a:pt x="580" y="26"/>
                      <a:pt x="582" y="25"/>
                    </a:cubicBezTo>
                    <a:cubicBezTo>
                      <a:pt x="583" y="23"/>
                      <a:pt x="580" y="23"/>
                      <a:pt x="580" y="22"/>
                    </a:cubicBezTo>
                    <a:cubicBezTo>
                      <a:pt x="577" y="23"/>
                      <a:pt x="578" y="26"/>
                      <a:pt x="577" y="27"/>
                    </a:cubicBezTo>
                    <a:cubicBezTo>
                      <a:pt x="571" y="28"/>
                      <a:pt x="578" y="33"/>
                      <a:pt x="575" y="36"/>
                    </a:cubicBezTo>
                    <a:cubicBezTo>
                      <a:pt x="574" y="38"/>
                      <a:pt x="577" y="37"/>
                      <a:pt x="577" y="39"/>
                    </a:cubicBezTo>
                    <a:cubicBezTo>
                      <a:pt x="576" y="41"/>
                      <a:pt x="573" y="40"/>
                      <a:pt x="572" y="41"/>
                    </a:cubicBezTo>
                    <a:cubicBezTo>
                      <a:pt x="570" y="38"/>
                      <a:pt x="565" y="41"/>
                      <a:pt x="564" y="39"/>
                    </a:cubicBezTo>
                    <a:cubicBezTo>
                      <a:pt x="566" y="38"/>
                      <a:pt x="567" y="38"/>
                      <a:pt x="568" y="37"/>
                    </a:cubicBezTo>
                    <a:cubicBezTo>
                      <a:pt x="569" y="38"/>
                      <a:pt x="571" y="39"/>
                      <a:pt x="573" y="38"/>
                    </a:cubicBezTo>
                    <a:cubicBezTo>
                      <a:pt x="572" y="37"/>
                      <a:pt x="569" y="35"/>
                      <a:pt x="568" y="33"/>
                    </a:cubicBezTo>
                    <a:cubicBezTo>
                      <a:pt x="570" y="32"/>
                      <a:pt x="570" y="32"/>
                      <a:pt x="570" y="32"/>
                    </a:cubicBezTo>
                    <a:cubicBezTo>
                      <a:pt x="569" y="31"/>
                      <a:pt x="569" y="31"/>
                      <a:pt x="569" y="31"/>
                    </a:cubicBezTo>
                    <a:cubicBezTo>
                      <a:pt x="567" y="28"/>
                      <a:pt x="568" y="25"/>
                      <a:pt x="570" y="24"/>
                    </a:cubicBezTo>
                    <a:cubicBezTo>
                      <a:pt x="571" y="20"/>
                      <a:pt x="569" y="17"/>
                      <a:pt x="566" y="14"/>
                    </a:cubicBezTo>
                    <a:cubicBezTo>
                      <a:pt x="567" y="11"/>
                      <a:pt x="564" y="10"/>
                      <a:pt x="565" y="8"/>
                    </a:cubicBezTo>
                    <a:cubicBezTo>
                      <a:pt x="564" y="6"/>
                      <a:pt x="562" y="6"/>
                      <a:pt x="561" y="5"/>
                    </a:cubicBezTo>
                    <a:cubicBezTo>
                      <a:pt x="560" y="5"/>
                      <a:pt x="557" y="5"/>
                      <a:pt x="558" y="7"/>
                    </a:cubicBezTo>
                    <a:cubicBezTo>
                      <a:pt x="558" y="10"/>
                      <a:pt x="560" y="13"/>
                      <a:pt x="562" y="14"/>
                    </a:cubicBezTo>
                    <a:cubicBezTo>
                      <a:pt x="562" y="15"/>
                      <a:pt x="561" y="15"/>
                      <a:pt x="561" y="16"/>
                    </a:cubicBezTo>
                    <a:cubicBezTo>
                      <a:pt x="561" y="20"/>
                      <a:pt x="565" y="16"/>
                      <a:pt x="567" y="18"/>
                    </a:cubicBezTo>
                    <a:cubicBezTo>
                      <a:pt x="568" y="20"/>
                      <a:pt x="566" y="18"/>
                      <a:pt x="564" y="18"/>
                    </a:cubicBezTo>
                    <a:cubicBezTo>
                      <a:pt x="564" y="20"/>
                      <a:pt x="566" y="19"/>
                      <a:pt x="567" y="20"/>
                    </a:cubicBezTo>
                    <a:cubicBezTo>
                      <a:pt x="567" y="21"/>
                      <a:pt x="566" y="22"/>
                      <a:pt x="567" y="23"/>
                    </a:cubicBezTo>
                    <a:cubicBezTo>
                      <a:pt x="566" y="24"/>
                      <a:pt x="565" y="24"/>
                      <a:pt x="564" y="24"/>
                    </a:cubicBezTo>
                    <a:cubicBezTo>
                      <a:pt x="562" y="27"/>
                      <a:pt x="560" y="23"/>
                      <a:pt x="559" y="27"/>
                    </a:cubicBezTo>
                    <a:cubicBezTo>
                      <a:pt x="563" y="27"/>
                      <a:pt x="562" y="32"/>
                      <a:pt x="563" y="34"/>
                    </a:cubicBezTo>
                    <a:cubicBezTo>
                      <a:pt x="561" y="35"/>
                      <a:pt x="558" y="37"/>
                      <a:pt x="556" y="36"/>
                    </a:cubicBezTo>
                    <a:cubicBezTo>
                      <a:pt x="555" y="33"/>
                      <a:pt x="553" y="36"/>
                      <a:pt x="552" y="34"/>
                    </a:cubicBezTo>
                    <a:cubicBezTo>
                      <a:pt x="551" y="31"/>
                      <a:pt x="555" y="33"/>
                      <a:pt x="555" y="32"/>
                    </a:cubicBezTo>
                    <a:cubicBezTo>
                      <a:pt x="555" y="31"/>
                      <a:pt x="555" y="31"/>
                      <a:pt x="555" y="31"/>
                    </a:cubicBezTo>
                    <a:cubicBezTo>
                      <a:pt x="555" y="28"/>
                      <a:pt x="556" y="26"/>
                      <a:pt x="557" y="25"/>
                    </a:cubicBezTo>
                    <a:cubicBezTo>
                      <a:pt x="557" y="24"/>
                      <a:pt x="556" y="25"/>
                      <a:pt x="555" y="24"/>
                    </a:cubicBezTo>
                    <a:cubicBezTo>
                      <a:pt x="553" y="26"/>
                      <a:pt x="551" y="24"/>
                      <a:pt x="548" y="25"/>
                    </a:cubicBezTo>
                    <a:cubicBezTo>
                      <a:pt x="549" y="29"/>
                      <a:pt x="549" y="29"/>
                      <a:pt x="549" y="29"/>
                    </a:cubicBezTo>
                    <a:cubicBezTo>
                      <a:pt x="547" y="28"/>
                      <a:pt x="547" y="28"/>
                      <a:pt x="547" y="28"/>
                    </a:cubicBezTo>
                    <a:cubicBezTo>
                      <a:pt x="544" y="31"/>
                      <a:pt x="546" y="35"/>
                      <a:pt x="546" y="39"/>
                    </a:cubicBezTo>
                    <a:cubicBezTo>
                      <a:pt x="547" y="40"/>
                      <a:pt x="549" y="39"/>
                      <a:pt x="551" y="38"/>
                    </a:cubicBezTo>
                    <a:cubicBezTo>
                      <a:pt x="555" y="40"/>
                      <a:pt x="560" y="38"/>
                      <a:pt x="564" y="39"/>
                    </a:cubicBezTo>
                    <a:cubicBezTo>
                      <a:pt x="562" y="39"/>
                      <a:pt x="562" y="41"/>
                      <a:pt x="560" y="41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3" y="41"/>
                      <a:pt x="538" y="45"/>
                      <a:pt x="535" y="41"/>
                    </a:cubicBezTo>
                    <a:cubicBezTo>
                      <a:pt x="538" y="40"/>
                      <a:pt x="538" y="40"/>
                      <a:pt x="538" y="40"/>
                    </a:cubicBezTo>
                    <a:cubicBezTo>
                      <a:pt x="538" y="39"/>
                      <a:pt x="538" y="38"/>
                      <a:pt x="538" y="37"/>
                    </a:cubicBezTo>
                    <a:cubicBezTo>
                      <a:pt x="536" y="34"/>
                      <a:pt x="533" y="38"/>
                      <a:pt x="530" y="39"/>
                    </a:cubicBezTo>
                    <a:cubicBezTo>
                      <a:pt x="524" y="38"/>
                      <a:pt x="524" y="38"/>
                      <a:pt x="524" y="38"/>
                    </a:cubicBezTo>
                    <a:cubicBezTo>
                      <a:pt x="524" y="37"/>
                      <a:pt x="524" y="37"/>
                      <a:pt x="525" y="36"/>
                    </a:cubicBezTo>
                    <a:cubicBezTo>
                      <a:pt x="528" y="36"/>
                      <a:pt x="532" y="33"/>
                      <a:pt x="536" y="32"/>
                    </a:cubicBezTo>
                    <a:cubicBezTo>
                      <a:pt x="536" y="33"/>
                      <a:pt x="537" y="34"/>
                      <a:pt x="538" y="34"/>
                    </a:cubicBezTo>
                    <a:cubicBezTo>
                      <a:pt x="541" y="31"/>
                      <a:pt x="543" y="32"/>
                      <a:pt x="544" y="28"/>
                    </a:cubicBezTo>
                    <a:cubicBezTo>
                      <a:pt x="544" y="25"/>
                      <a:pt x="542" y="29"/>
                      <a:pt x="540" y="27"/>
                    </a:cubicBezTo>
                    <a:cubicBezTo>
                      <a:pt x="539" y="24"/>
                      <a:pt x="544" y="25"/>
                      <a:pt x="545" y="24"/>
                    </a:cubicBezTo>
                    <a:cubicBezTo>
                      <a:pt x="544" y="22"/>
                      <a:pt x="542" y="21"/>
                      <a:pt x="540" y="20"/>
                    </a:cubicBezTo>
                    <a:cubicBezTo>
                      <a:pt x="540" y="19"/>
                      <a:pt x="541" y="17"/>
                      <a:pt x="539" y="18"/>
                    </a:cubicBezTo>
                    <a:cubicBezTo>
                      <a:pt x="539" y="22"/>
                      <a:pt x="536" y="20"/>
                      <a:pt x="533" y="22"/>
                    </a:cubicBezTo>
                    <a:cubicBezTo>
                      <a:pt x="532" y="20"/>
                      <a:pt x="532" y="19"/>
                      <a:pt x="531" y="18"/>
                    </a:cubicBezTo>
                    <a:cubicBezTo>
                      <a:pt x="532" y="16"/>
                      <a:pt x="535" y="15"/>
                      <a:pt x="538" y="15"/>
                    </a:cubicBezTo>
                    <a:cubicBezTo>
                      <a:pt x="538" y="14"/>
                      <a:pt x="538" y="14"/>
                      <a:pt x="538" y="14"/>
                    </a:cubicBezTo>
                    <a:cubicBezTo>
                      <a:pt x="537" y="12"/>
                      <a:pt x="536" y="11"/>
                      <a:pt x="535" y="11"/>
                    </a:cubicBezTo>
                    <a:cubicBezTo>
                      <a:pt x="533" y="5"/>
                      <a:pt x="529" y="10"/>
                      <a:pt x="526" y="8"/>
                    </a:cubicBezTo>
                    <a:cubicBezTo>
                      <a:pt x="525" y="9"/>
                      <a:pt x="526" y="11"/>
                      <a:pt x="527" y="12"/>
                    </a:cubicBezTo>
                    <a:cubicBezTo>
                      <a:pt x="524" y="13"/>
                      <a:pt x="524" y="13"/>
                      <a:pt x="524" y="13"/>
                    </a:cubicBezTo>
                    <a:cubicBezTo>
                      <a:pt x="521" y="12"/>
                      <a:pt x="519" y="11"/>
                      <a:pt x="518" y="9"/>
                    </a:cubicBezTo>
                    <a:cubicBezTo>
                      <a:pt x="516" y="9"/>
                      <a:pt x="513" y="9"/>
                      <a:pt x="511" y="10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5"/>
                      <a:pt x="514" y="17"/>
                      <a:pt x="514" y="19"/>
                    </a:cubicBezTo>
                    <a:cubicBezTo>
                      <a:pt x="511" y="21"/>
                      <a:pt x="507" y="21"/>
                      <a:pt x="505" y="18"/>
                    </a:cubicBezTo>
                    <a:cubicBezTo>
                      <a:pt x="507" y="16"/>
                      <a:pt x="504" y="13"/>
                      <a:pt x="504" y="11"/>
                    </a:cubicBezTo>
                    <a:cubicBezTo>
                      <a:pt x="500" y="6"/>
                      <a:pt x="498" y="12"/>
                      <a:pt x="494" y="11"/>
                    </a:cubicBezTo>
                    <a:cubicBezTo>
                      <a:pt x="492" y="13"/>
                      <a:pt x="488" y="8"/>
                      <a:pt x="487" y="13"/>
                    </a:cubicBezTo>
                    <a:cubicBezTo>
                      <a:pt x="486" y="13"/>
                      <a:pt x="486" y="12"/>
                      <a:pt x="485" y="11"/>
                    </a:cubicBezTo>
                    <a:cubicBezTo>
                      <a:pt x="483" y="13"/>
                      <a:pt x="483" y="9"/>
                      <a:pt x="481" y="10"/>
                    </a:cubicBezTo>
                    <a:cubicBezTo>
                      <a:pt x="480" y="12"/>
                      <a:pt x="476" y="10"/>
                      <a:pt x="477" y="14"/>
                    </a:cubicBezTo>
                    <a:cubicBezTo>
                      <a:pt x="475" y="14"/>
                      <a:pt x="475" y="11"/>
                      <a:pt x="473" y="11"/>
                    </a:cubicBezTo>
                    <a:cubicBezTo>
                      <a:pt x="470" y="10"/>
                      <a:pt x="468" y="10"/>
                      <a:pt x="466" y="12"/>
                    </a:cubicBezTo>
                    <a:cubicBezTo>
                      <a:pt x="464" y="10"/>
                      <a:pt x="462" y="14"/>
                      <a:pt x="461" y="10"/>
                    </a:cubicBezTo>
                    <a:cubicBezTo>
                      <a:pt x="459" y="9"/>
                      <a:pt x="457" y="11"/>
                      <a:pt x="456" y="12"/>
                    </a:cubicBezTo>
                    <a:cubicBezTo>
                      <a:pt x="449" y="10"/>
                      <a:pt x="442" y="11"/>
                      <a:pt x="436" y="11"/>
                    </a:cubicBezTo>
                    <a:cubicBezTo>
                      <a:pt x="433" y="13"/>
                      <a:pt x="433" y="13"/>
                      <a:pt x="433" y="13"/>
                    </a:cubicBezTo>
                    <a:cubicBezTo>
                      <a:pt x="433" y="17"/>
                      <a:pt x="439" y="14"/>
                      <a:pt x="438" y="19"/>
                    </a:cubicBezTo>
                    <a:cubicBezTo>
                      <a:pt x="436" y="20"/>
                      <a:pt x="435" y="16"/>
                      <a:pt x="433" y="17"/>
                    </a:cubicBezTo>
                    <a:cubicBezTo>
                      <a:pt x="432" y="15"/>
                      <a:pt x="431" y="14"/>
                      <a:pt x="432" y="12"/>
                    </a:cubicBezTo>
                    <a:cubicBezTo>
                      <a:pt x="431" y="11"/>
                      <a:pt x="430" y="11"/>
                      <a:pt x="429" y="11"/>
                    </a:cubicBezTo>
                    <a:cubicBezTo>
                      <a:pt x="428" y="10"/>
                      <a:pt x="426" y="9"/>
                      <a:pt x="427" y="8"/>
                    </a:cubicBezTo>
                    <a:cubicBezTo>
                      <a:pt x="427" y="8"/>
                      <a:pt x="426" y="8"/>
                      <a:pt x="426" y="8"/>
                    </a:cubicBezTo>
                    <a:cubicBezTo>
                      <a:pt x="426" y="10"/>
                      <a:pt x="426" y="10"/>
                      <a:pt x="426" y="10"/>
                    </a:cubicBezTo>
                    <a:cubicBezTo>
                      <a:pt x="420" y="10"/>
                      <a:pt x="420" y="10"/>
                      <a:pt x="420" y="10"/>
                    </a:cubicBezTo>
                    <a:cubicBezTo>
                      <a:pt x="416" y="10"/>
                      <a:pt x="412" y="13"/>
                      <a:pt x="408" y="12"/>
                    </a:cubicBezTo>
                    <a:cubicBezTo>
                      <a:pt x="407" y="10"/>
                      <a:pt x="404" y="11"/>
                      <a:pt x="402" y="10"/>
                    </a:cubicBezTo>
                    <a:cubicBezTo>
                      <a:pt x="401" y="10"/>
                      <a:pt x="400" y="10"/>
                      <a:pt x="399" y="10"/>
                    </a:cubicBezTo>
                    <a:cubicBezTo>
                      <a:pt x="396" y="11"/>
                      <a:pt x="392" y="11"/>
                      <a:pt x="389" y="10"/>
                    </a:cubicBezTo>
                    <a:cubicBezTo>
                      <a:pt x="387" y="12"/>
                      <a:pt x="385" y="6"/>
                      <a:pt x="383" y="10"/>
                    </a:cubicBezTo>
                    <a:cubicBezTo>
                      <a:pt x="380" y="9"/>
                      <a:pt x="377" y="11"/>
                      <a:pt x="374" y="10"/>
                    </a:cubicBezTo>
                    <a:cubicBezTo>
                      <a:pt x="372" y="10"/>
                      <a:pt x="370" y="12"/>
                      <a:pt x="370" y="14"/>
                    </a:cubicBezTo>
                    <a:cubicBezTo>
                      <a:pt x="367" y="15"/>
                      <a:pt x="368" y="11"/>
                      <a:pt x="366" y="10"/>
                    </a:cubicBezTo>
                    <a:cubicBezTo>
                      <a:pt x="365" y="10"/>
                      <a:pt x="363" y="10"/>
                      <a:pt x="362" y="12"/>
                    </a:cubicBezTo>
                    <a:cubicBezTo>
                      <a:pt x="360" y="9"/>
                      <a:pt x="358" y="13"/>
                      <a:pt x="356" y="12"/>
                    </a:cubicBezTo>
                    <a:cubicBezTo>
                      <a:pt x="355" y="11"/>
                      <a:pt x="354" y="12"/>
                      <a:pt x="354" y="13"/>
                    </a:cubicBezTo>
                    <a:cubicBezTo>
                      <a:pt x="355" y="14"/>
                      <a:pt x="354" y="15"/>
                      <a:pt x="353" y="15"/>
                    </a:cubicBezTo>
                    <a:cubicBezTo>
                      <a:pt x="352" y="15"/>
                      <a:pt x="352" y="14"/>
                      <a:pt x="352" y="13"/>
                    </a:cubicBezTo>
                    <a:cubicBezTo>
                      <a:pt x="352" y="11"/>
                      <a:pt x="350" y="11"/>
                      <a:pt x="348" y="11"/>
                    </a:cubicBezTo>
                    <a:cubicBezTo>
                      <a:pt x="346" y="12"/>
                      <a:pt x="346" y="13"/>
                      <a:pt x="347" y="16"/>
                    </a:cubicBezTo>
                    <a:cubicBezTo>
                      <a:pt x="345" y="17"/>
                      <a:pt x="345" y="21"/>
                      <a:pt x="342" y="21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340" y="16"/>
                      <a:pt x="338" y="17"/>
                      <a:pt x="337" y="17"/>
                    </a:cubicBezTo>
                    <a:cubicBezTo>
                      <a:pt x="336" y="15"/>
                      <a:pt x="332" y="15"/>
                      <a:pt x="334" y="12"/>
                    </a:cubicBezTo>
                    <a:cubicBezTo>
                      <a:pt x="333" y="11"/>
                      <a:pt x="331" y="11"/>
                      <a:pt x="329" y="10"/>
                    </a:cubicBezTo>
                    <a:cubicBezTo>
                      <a:pt x="326" y="11"/>
                      <a:pt x="326" y="14"/>
                      <a:pt x="327" y="16"/>
                    </a:cubicBezTo>
                    <a:cubicBezTo>
                      <a:pt x="326" y="17"/>
                      <a:pt x="326" y="16"/>
                      <a:pt x="325" y="16"/>
                    </a:cubicBezTo>
                    <a:cubicBezTo>
                      <a:pt x="325" y="17"/>
                      <a:pt x="325" y="17"/>
                      <a:pt x="325" y="17"/>
                    </a:cubicBezTo>
                    <a:cubicBezTo>
                      <a:pt x="326" y="17"/>
                      <a:pt x="326" y="17"/>
                      <a:pt x="326" y="17"/>
                    </a:cubicBezTo>
                    <a:cubicBezTo>
                      <a:pt x="328" y="18"/>
                      <a:pt x="327" y="20"/>
                      <a:pt x="327" y="22"/>
                    </a:cubicBezTo>
                    <a:cubicBezTo>
                      <a:pt x="325" y="23"/>
                      <a:pt x="323" y="24"/>
                      <a:pt x="322" y="23"/>
                    </a:cubicBezTo>
                    <a:cubicBezTo>
                      <a:pt x="322" y="21"/>
                      <a:pt x="318" y="20"/>
                      <a:pt x="321" y="18"/>
                    </a:cubicBezTo>
                    <a:cubicBezTo>
                      <a:pt x="317" y="16"/>
                      <a:pt x="319" y="13"/>
                      <a:pt x="317" y="11"/>
                    </a:cubicBezTo>
                    <a:cubicBezTo>
                      <a:pt x="314" y="12"/>
                      <a:pt x="311" y="12"/>
                      <a:pt x="308" y="14"/>
                    </a:cubicBezTo>
                    <a:cubicBezTo>
                      <a:pt x="306" y="15"/>
                      <a:pt x="303" y="14"/>
                      <a:pt x="300" y="12"/>
                    </a:cubicBezTo>
                    <a:cubicBezTo>
                      <a:pt x="296" y="12"/>
                      <a:pt x="291" y="16"/>
                      <a:pt x="287" y="13"/>
                    </a:cubicBezTo>
                    <a:cubicBezTo>
                      <a:pt x="285" y="14"/>
                      <a:pt x="283" y="14"/>
                      <a:pt x="283" y="16"/>
                    </a:cubicBezTo>
                    <a:cubicBezTo>
                      <a:pt x="279" y="19"/>
                      <a:pt x="281" y="10"/>
                      <a:pt x="276" y="13"/>
                    </a:cubicBezTo>
                    <a:cubicBezTo>
                      <a:pt x="274" y="14"/>
                      <a:pt x="270" y="11"/>
                      <a:pt x="268" y="14"/>
                    </a:cubicBezTo>
                    <a:cubicBezTo>
                      <a:pt x="270" y="16"/>
                      <a:pt x="272" y="14"/>
                      <a:pt x="274" y="15"/>
                    </a:cubicBezTo>
                    <a:cubicBezTo>
                      <a:pt x="275" y="16"/>
                      <a:pt x="277" y="16"/>
                      <a:pt x="278" y="18"/>
                    </a:cubicBezTo>
                    <a:cubicBezTo>
                      <a:pt x="276" y="19"/>
                      <a:pt x="274" y="18"/>
                      <a:pt x="272" y="19"/>
                    </a:cubicBezTo>
                    <a:cubicBezTo>
                      <a:pt x="273" y="21"/>
                      <a:pt x="274" y="22"/>
                      <a:pt x="275" y="21"/>
                    </a:cubicBezTo>
                    <a:cubicBezTo>
                      <a:pt x="276" y="22"/>
                      <a:pt x="278" y="22"/>
                      <a:pt x="277" y="23"/>
                    </a:cubicBezTo>
                    <a:cubicBezTo>
                      <a:pt x="275" y="23"/>
                      <a:pt x="275" y="25"/>
                      <a:pt x="274" y="27"/>
                    </a:cubicBezTo>
                    <a:cubicBezTo>
                      <a:pt x="270" y="25"/>
                      <a:pt x="267" y="31"/>
                      <a:pt x="264" y="27"/>
                    </a:cubicBezTo>
                    <a:cubicBezTo>
                      <a:pt x="263" y="24"/>
                      <a:pt x="262" y="21"/>
                      <a:pt x="264" y="19"/>
                    </a:cubicBezTo>
                    <a:cubicBezTo>
                      <a:pt x="261" y="18"/>
                      <a:pt x="264" y="15"/>
                      <a:pt x="264" y="14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2" y="14"/>
                      <a:pt x="261" y="14"/>
                      <a:pt x="261" y="14"/>
                    </a:cubicBezTo>
                    <a:cubicBezTo>
                      <a:pt x="262" y="15"/>
                      <a:pt x="262" y="17"/>
                      <a:pt x="261" y="18"/>
                    </a:cubicBezTo>
                    <a:cubicBezTo>
                      <a:pt x="256" y="21"/>
                      <a:pt x="257" y="13"/>
                      <a:pt x="254" y="13"/>
                    </a:cubicBezTo>
                    <a:cubicBezTo>
                      <a:pt x="253" y="13"/>
                      <a:pt x="254" y="16"/>
                      <a:pt x="254" y="18"/>
                    </a:cubicBezTo>
                    <a:cubicBezTo>
                      <a:pt x="253" y="19"/>
                      <a:pt x="251" y="19"/>
                      <a:pt x="250" y="20"/>
                    </a:cubicBezTo>
                    <a:cubicBezTo>
                      <a:pt x="250" y="17"/>
                      <a:pt x="247" y="15"/>
                      <a:pt x="250" y="13"/>
                    </a:cubicBezTo>
                    <a:cubicBezTo>
                      <a:pt x="247" y="13"/>
                      <a:pt x="243" y="13"/>
                      <a:pt x="239" y="14"/>
                    </a:cubicBezTo>
                    <a:cubicBezTo>
                      <a:pt x="236" y="12"/>
                      <a:pt x="232" y="14"/>
                      <a:pt x="230" y="15"/>
                    </a:cubicBezTo>
                    <a:cubicBezTo>
                      <a:pt x="232" y="19"/>
                      <a:pt x="238" y="13"/>
                      <a:pt x="241" y="17"/>
                    </a:cubicBezTo>
                    <a:cubicBezTo>
                      <a:pt x="240" y="20"/>
                      <a:pt x="237" y="19"/>
                      <a:pt x="235" y="20"/>
                    </a:cubicBezTo>
                    <a:cubicBezTo>
                      <a:pt x="233" y="18"/>
                      <a:pt x="229" y="18"/>
                      <a:pt x="227" y="18"/>
                    </a:cubicBezTo>
                    <a:cubicBezTo>
                      <a:pt x="225" y="20"/>
                      <a:pt x="221" y="17"/>
                      <a:pt x="219" y="20"/>
                    </a:cubicBezTo>
                    <a:cubicBezTo>
                      <a:pt x="219" y="20"/>
                      <a:pt x="219" y="20"/>
                      <a:pt x="219" y="19"/>
                    </a:cubicBezTo>
                    <a:cubicBezTo>
                      <a:pt x="219" y="17"/>
                      <a:pt x="221" y="15"/>
                      <a:pt x="222" y="15"/>
                    </a:cubicBezTo>
                    <a:cubicBezTo>
                      <a:pt x="219" y="11"/>
                      <a:pt x="216" y="19"/>
                      <a:pt x="213" y="14"/>
                    </a:cubicBezTo>
                    <a:cubicBezTo>
                      <a:pt x="208" y="15"/>
                      <a:pt x="214" y="19"/>
                      <a:pt x="213" y="22"/>
                    </a:cubicBezTo>
                    <a:cubicBezTo>
                      <a:pt x="215" y="23"/>
                      <a:pt x="217" y="22"/>
                      <a:pt x="219" y="21"/>
                    </a:cubicBezTo>
                    <a:cubicBezTo>
                      <a:pt x="220" y="23"/>
                      <a:pt x="224" y="22"/>
                      <a:pt x="223" y="25"/>
                    </a:cubicBezTo>
                    <a:cubicBezTo>
                      <a:pt x="223" y="28"/>
                      <a:pt x="221" y="29"/>
                      <a:pt x="219" y="31"/>
                    </a:cubicBezTo>
                    <a:cubicBezTo>
                      <a:pt x="216" y="28"/>
                      <a:pt x="216" y="28"/>
                      <a:pt x="216" y="28"/>
                    </a:cubicBezTo>
                    <a:cubicBezTo>
                      <a:pt x="216" y="27"/>
                      <a:pt x="217" y="26"/>
                      <a:pt x="216" y="25"/>
                    </a:cubicBezTo>
                    <a:cubicBezTo>
                      <a:pt x="215" y="25"/>
                      <a:pt x="215" y="25"/>
                      <a:pt x="214" y="26"/>
                    </a:cubicBezTo>
                    <a:cubicBezTo>
                      <a:pt x="213" y="23"/>
                      <a:pt x="209" y="26"/>
                      <a:pt x="210" y="23"/>
                    </a:cubicBezTo>
                    <a:cubicBezTo>
                      <a:pt x="210" y="25"/>
                      <a:pt x="207" y="27"/>
                      <a:pt x="210" y="29"/>
                    </a:cubicBezTo>
                    <a:cubicBezTo>
                      <a:pt x="208" y="30"/>
                      <a:pt x="206" y="31"/>
                      <a:pt x="204" y="33"/>
                    </a:cubicBezTo>
                    <a:cubicBezTo>
                      <a:pt x="203" y="32"/>
                      <a:pt x="204" y="31"/>
                      <a:pt x="203" y="31"/>
                    </a:cubicBezTo>
                    <a:cubicBezTo>
                      <a:pt x="202" y="31"/>
                      <a:pt x="200" y="32"/>
                      <a:pt x="200" y="31"/>
                    </a:cubicBezTo>
                    <a:cubicBezTo>
                      <a:pt x="201" y="28"/>
                      <a:pt x="203" y="29"/>
                      <a:pt x="205" y="29"/>
                    </a:cubicBezTo>
                    <a:cubicBezTo>
                      <a:pt x="204" y="27"/>
                      <a:pt x="205" y="25"/>
                      <a:pt x="203" y="23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194" y="12"/>
                      <a:pt x="188" y="13"/>
                      <a:pt x="182" y="16"/>
                    </a:cubicBezTo>
                    <a:cubicBezTo>
                      <a:pt x="183" y="16"/>
                      <a:pt x="185" y="18"/>
                      <a:pt x="186" y="18"/>
                    </a:cubicBezTo>
                    <a:cubicBezTo>
                      <a:pt x="184" y="19"/>
                      <a:pt x="183" y="21"/>
                      <a:pt x="182" y="20"/>
                    </a:cubicBezTo>
                    <a:cubicBezTo>
                      <a:pt x="181" y="21"/>
                      <a:pt x="183" y="20"/>
                      <a:pt x="183" y="21"/>
                    </a:cubicBezTo>
                    <a:cubicBezTo>
                      <a:pt x="184" y="23"/>
                      <a:pt x="184" y="24"/>
                      <a:pt x="183" y="26"/>
                    </a:cubicBezTo>
                    <a:cubicBezTo>
                      <a:pt x="183" y="27"/>
                      <a:pt x="184" y="29"/>
                      <a:pt x="185" y="28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7" y="24"/>
                      <a:pt x="189" y="20"/>
                      <a:pt x="193" y="21"/>
                    </a:cubicBezTo>
                    <a:cubicBezTo>
                      <a:pt x="194" y="24"/>
                      <a:pt x="195" y="20"/>
                      <a:pt x="197" y="22"/>
                    </a:cubicBezTo>
                    <a:cubicBezTo>
                      <a:pt x="197" y="24"/>
                      <a:pt x="199" y="26"/>
                      <a:pt x="197" y="27"/>
                    </a:cubicBezTo>
                    <a:cubicBezTo>
                      <a:pt x="199" y="32"/>
                      <a:pt x="194" y="31"/>
                      <a:pt x="192" y="3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4" y="37"/>
                      <a:pt x="194" y="37"/>
                      <a:pt x="194" y="37"/>
                    </a:cubicBezTo>
                    <a:cubicBezTo>
                      <a:pt x="193" y="35"/>
                      <a:pt x="193" y="38"/>
                      <a:pt x="192" y="37"/>
                    </a:cubicBezTo>
                    <a:cubicBezTo>
                      <a:pt x="188" y="39"/>
                      <a:pt x="182" y="33"/>
                      <a:pt x="181" y="39"/>
                    </a:cubicBezTo>
                    <a:cubicBezTo>
                      <a:pt x="180" y="39"/>
                      <a:pt x="179" y="38"/>
                      <a:pt x="178" y="37"/>
                    </a:cubicBezTo>
                    <a:cubicBezTo>
                      <a:pt x="175" y="38"/>
                      <a:pt x="175" y="33"/>
                      <a:pt x="173" y="34"/>
                    </a:cubicBezTo>
                    <a:cubicBezTo>
                      <a:pt x="174" y="35"/>
                      <a:pt x="173" y="36"/>
                      <a:pt x="172" y="37"/>
                    </a:cubicBezTo>
                    <a:cubicBezTo>
                      <a:pt x="171" y="36"/>
                      <a:pt x="171" y="36"/>
                      <a:pt x="171" y="35"/>
                    </a:cubicBezTo>
                    <a:cubicBezTo>
                      <a:pt x="170" y="32"/>
                      <a:pt x="167" y="34"/>
                      <a:pt x="164" y="34"/>
                    </a:cubicBezTo>
                    <a:cubicBezTo>
                      <a:pt x="163" y="37"/>
                      <a:pt x="167" y="35"/>
                      <a:pt x="167" y="37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70" y="36"/>
                      <a:pt x="169" y="37"/>
                      <a:pt x="169" y="37"/>
                    </a:cubicBezTo>
                    <a:cubicBezTo>
                      <a:pt x="167" y="37"/>
                      <a:pt x="169" y="41"/>
                      <a:pt x="167" y="42"/>
                    </a:cubicBezTo>
                    <a:cubicBezTo>
                      <a:pt x="166" y="41"/>
                      <a:pt x="165" y="42"/>
                      <a:pt x="164" y="41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6" y="43"/>
                      <a:pt x="168" y="42"/>
                      <a:pt x="170" y="42"/>
                    </a:cubicBezTo>
                    <a:cubicBezTo>
                      <a:pt x="170" y="44"/>
                      <a:pt x="169" y="45"/>
                      <a:pt x="169" y="46"/>
                    </a:cubicBezTo>
                    <a:cubicBezTo>
                      <a:pt x="166" y="45"/>
                      <a:pt x="164" y="47"/>
                      <a:pt x="161" y="46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1" y="43"/>
                      <a:pt x="159" y="42"/>
                      <a:pt x="160" y="40"/>
                    </a:cubicBezTo>
                    <a:cubicBezTo>
                      <a:pt x="159" y="39"/>
                      <a:pt x="158" y="38"/>
                      <a:pt x="156" y="39"/>
                    </a:cubicBezTo>
                    <a:cubicBezTo>
                      <a:pt x="156" y="42"/>
                      <a:pt x="160" y="39"/>
                      <a:pt x="159" y="42"/>
                    </a:cubicBezTo>
                    <a:cubicBezTo>
                      <a:pt x="158" y="44"/>
                      <a:pt x="159" y="46"/>
                      <a:pt x="159" y="47"/>
                    </a:cubicBezTo>
                    <a:cubicBezTo>
                      <a:pt x="157" y="47"/>
                      <a:pt x="156" y="45"/>
                      <a:pt x="155" y="44"/>
                    </a:cubicBezTo>
                    <a:cubicBezTo>
                      <a:pt x="154" y="45"/>
                      <a:pt x="155" y="47"/>
                      <a:pt x="154" y="46"/>
                    </a:cubicBezTo>
                    <a:cubicBezTo>
                      <a:pt x="153" y="46"/>
                      <a:pt x="153" y="46"/>
                      <a:pt x="153" y="45"/>
                    </a:cubicBezTo>
                    <a:cubicBezTo>
                      <a:pt x="151" y="50"/>
                      <a:pt x="147" y="45"/>
                      <a:pt x="143" y="47"/>
                    </a:cubicBezTo>
                    <a:cubicBezTo>
                      <a:pt x="140" y="46"/>
                      <a:pt x="138" y="43"/>
                      <a:pt x="140" y="40"/>
                    </a:cubicBezTo>
                    <a:cubicBezTo>
                      <a:pt x="138" y="39"/>
                      <a:pt x="136" y="41"/>
                      <a:pt x="134" y="39"/>
                    </a:cubicBezTo>
                    <a:cubicBezTo>
                      <a:pt x="133" y="41"/>
                      <a:pt x="131" y="40"/>
                      <a:pt x="130" y="41"/>
                    </a:cubicBezTo>
                    <a:cubicBezTo>
                      <a:pt x="131" y="44"/>
                      <a:pt x="134" y="42"/>
                      <a:pt x="136" y="43"/>
                    </a:cubicBezTo>
                    <a:cubicBezTo>
                      <a:pt x="133" y="46"/>
                      <a:pt x="129" y="46"/>
                      <a:pt x="125" y="46"/>
                    </a:cubicBezTo>
                    <a:cubicBezTo>
                      <a:pt x="124" y="43"/>
                      <a:pt x="117" y="46"/>
                      <a:pt x="120" y="41"/>
                    </a:cubicBezTo>
                    <a:cubicBezTo>
                      <a:pt x="118" y="39"/>
                      <a:pt x="118" y="42"/>
                      <a:pt x="117" y="42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3" y="42"/>
                      <a:pt x="109" y="46"/>
                      <a:pt x="107" y="42"/>
                    </a:cubicBezTo>
                    <a:cubicBezTo>
                      <a:pt x="102" y="39"/>
                      <a:pt x="107" y="49"/>
                      <a:pt x="101" y="46"/>
                    </a:cubicBezTo>
                    <a:cubicBezTo>
                      <a:pt x="101" y="45"/>
                      <a:pt x="101" y="45"/>
                      <a:pt x="101" y="44"/>
                    </a:cubicBezTo>
                    <a:cubicBezTo>
                      <a:pt x="101" y="42"/>
                      <a:pt x="100" y="44"/>
                      <a:pt x="99" y="44"/>
                    </a:cubicBezTo>
                    <a:cubicBezTo>
                      <a:pt x="98" y="42"/>
                      <a:pt x="95" y="43"/>
                      <a:pt x="95" y="40"/>
                    </a:cubicBezTo>
                    <a:cubicBezTo>
                      <a:pt x="94" y="40"/>
                      <a:pt x="92" y="40"/>
                      <a:pt x="93" y="41"/>
                    </a:cubicBezTo>
                    <a:cubicBezTo>
                      <a:pt x="95" y="44"/>
                      <a:pt x="89" y="43"/>
                      <a:pt x="90" y="45"/>
                    </a:cubicBezTo>
                    <a:cubicBezTo>
                      <a:pt x="89" y="47"/>
                      <a:pt x="92" y="46"/>
                      <a:pt x="93" y="47"/>
                    </a:cubicBezTo>
                    <a:cubicBezTo>
                      <a:pt x="91" y="49"/>
                      <a:pt x="90" y="46"/>
                      <a:pt x="89" y="49"/>
                    </a:cubicBezTo>
                    <a:cubicBezTo>
                      <a:pt x="86" y="48"/>
                      <a:pt x="83" y="51"/>
                      <a:pt x="79" y="50"/>
                    </a:cubicBezTo>
                    <a:cubicBezTo>
                      <a:pt x="79" y="48"/>
                      <a:pt x="81" y="49"/>
                      <a:pt x="81" y="47"/>
                    </a:cubicBezTo>
                    <a:cubicBezTo>
                      <a:pt x="79" y="45"/>
                      <a:pt x="78" y="42"/>
                      <a:pt x="75" y="41"/>
                    </a:cubicBezTo>
                    <a:cubicBezTo>
                      <a:pt x="70" y="41"/>
                      <a:pt x="64" y="45"/>
                      <a:pt x="61" y="42"/>
                    </a:cubicBezTo>
                    <a:cubicBezTo>
                      <a:pt x="59" y="39"/>
                      <a:pt x="62" y="38"/>
                      <a:pt x="62" y="35"/>
                    </a:cubicBezTo>
                    <a:cubicBezTo>
                      <a:pt x="66" y="32"/>
                      <a:pt x="64" y="38"/>
                      <a:pt x="66" y="39"/>
                    </a:cubicBezTo>
                    <a:cubicBezTo>
                      <a:pt x="67" y="39"/>
                      <a:pt x="69" y="41"/>
                      <a:pt x="70" y="39"/>
                    </a:cubicBezTo>
                    <a:cubicBezTo>
                      <a:pt x="72" y="37"/>
                      <a:pt x="68" y="38"/>
                      <a:pt x="69" y="36"/>
                    </a:cubicBezTo>
                    <a:cubicBezTo>
                      <a:pt x="71" y="34"/>
                      <a:pt x="76" y="37"/>
                      <a:pt x="76" y="34"/>
                    </a:cubicBezTo>
                    <a:cubicBezTo>
                      <a:pt x="76" y="32"/>
                      <a:pt x="74" y="34"/>
                      <a:pt x="74" y="34"/>
                    </a:cubicBezTo>
                    <a:cubicBezTo>
                      <a:pt x="72" y="32"/>
                      <a:pt x="70" y="31"/>
                      <a:pt x="69" y="29"/>
                    </a:cubicBezTo>
                    <a:cubicBezTo>
                      <a:pt x="70" y="28"/>
                      <a:pt x="72" y="27"/>
                      <a:pt x="73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4"/>
                      <a:pt x="65" y="26"/>
                      <a:pt x="64" y="28"/>
                    </a:cubicBezTo>
                    <a:cubicBezTo>
                      <a:pt x="65" y="31"/>
                      <a:pt x="66" y="27"/>
                      <a:pt x="68" y="29"/>
                    </a:cubicBezTo>
                    <a:cubicBezTo>
                      <a:pt x="67" y="30"/>
                      <a:pt x="68" y="32"/>
                      <a:pt x="67" y="32"/>
                    </a:cubicBezTo>
                    <a:cubicBezTo>
                      <a:pt x="65" y="30"/>
                      <a:pt x="63" y="29"/>
                      <a:pt x="61" y="28"/>
                    </a:cubicBezTo>
                    <a:cubicBezTo>
                      <a:pt x="59" y="29"/>
                      <a:pt x="58" y="27"/>
                      <a:pt x="57" y="27"/>
                    </a:cubicBezTo>
                    <a:cubicBezTo>
                      <a:pt x="57" y="28"/>
                      <a:pt x="55" y="28"/>
                      <a:pt x="55" y="30"/>
                    </a:cubicBezTo>
                    <a:cubicBezTo>
                      <a:pt x="57" y="32"/>
                      <a:pt x="53" y="31"/>
                      <a:pt x="54" y="33"/>
                    </a:cubicBezTo>
                    <a:cubicBezTo>
                      <a:pt x="58" y="37"/>
                      <a:pt x="51" y="39"/>
                      <a:pt x="56" y="42"/>
                    </a:cubicBezTo>
                    <a:cubicBezTo>
                      <a:pt x="55" y="43"/>
                      <a:pt x="53" y="42"/>
                      <a:pt x="52" y="43"/>
                    </a:cubicBezTo>
                    <a:cubicBezTo>
                      <a:pt x="50" y="44"/>
                      <a:pt x="55" y="45"/>
                      <a:pt x="52" y="47"/>
                    </a:cubicBezTo>
                    <a:cubicBezTo>
                      <a:pt x="46" y="46"/>
                      <a:pt x="45" y="53"/>
                      <a:pt x="40" y="54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61"/>
                      <a:pt x="35" y="62"/>
                      <a:pt x="36" y="65"/>
                    </a:cubicBezTo>
                    <a:cubicBezTo>
                      <a:pt x="36" y="66"/>
                      <a:pt x="38" y="66"/>
                      <a:pt x="38" y="66"/>
                    </a:cubicBezTo>
                    <a:cubicBezTo>
                      <a:pt x="41" y="68"/>
                      <a:pt x="43" y="66"/>
                      <a:pt x="45" y="66"/>
                    </a:cubicBezTo>
                    <a:cubicBezTo>
                      <a:pt x="47" y="67"/>
                      <a:pt x="49" y="67"/>
                      <a:pt x="51" y="68"/>
                    </a:cubicBezTo>
                    <a:cubicBezTo>
                      <a:pt x="49" y="71"/>
                      <a:pt x="42" y="69"/>
                      <a:pt x="38" y="72"/>
                    </a:cubicBezTo>
                    <a:cubicBezTo>
                      <a:pt x="39" y="74"/>
                      <a:pt x="43" y="75"/>
                      <a:pt x="41" y="78"/>
                    </a:cubicBezTo>
                    <a:cubicBezTo>
                      <a:pt x="39" y="81"/>
                      <a:pt x="37" y="83"/>
                      <a:pt x="33" y="83"/>
                    </a:cubicBezTo>
                    <a:cubicBezTo>
                      <a:pt x="31" y="79"/>
                      <a:pt x="28" y="80"/>
                      <a:pt x="26" y="78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9"/>
                      <a:pt x="24" y="78"/>
                      <a:pt x="23" y="79"/>
                    </a:cubicBezTo>
                    <a:cubicBezTo>
                      <a:pt x="22" y="79"/>
                      <a:pt x="22" y="80"/>
                      <a:pt x="21" y="81"/>
                    </a:cubicBezTo>
                    <a:cubicBezTo>
                      <a:pt x="24" y="84"/>
                      <a:pt x="20" y="87"/>
                      <a:pt x="22" y="89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9" y="89"/>
                      <a:pt x="36" y="81"/>
                      <a:pt x="41" y="87"/>
                    </a:cubicBezTo>
                    <a:cubicBezTo>
                      <a:pt x="43" y="89"/>
                      <a:pt x="46" y="87"/>
                      <a:pt x="47" y="90"/>
                    </a:cubicBezTo>
                    <a:cubicBezTo>
                      <a:pt x="45" y="91"/>
                      <a:pt x="44" y="93"/>
                      <a:pt x="42" y="92"/>
                    </a:cubicBezTo>
                    <a:cubicBezTo>
                      <a:pt x="44" y="98"/>
                      <a:pt x="38" y="93"/>
                      <a:pt x="36" y="96"/>
                    </a:cubicBezTo>
                    <a:cubicBezTo>
                      <a:pt x="33" y="97"/>
                      <a:pt x="32" y="93"/>
                      <a:pt x="30" y="92"/>
                    </a:cubicBezTo>
                    <a:cubicBezTo>
                      <a:pt x="29" y="91"/>
                      <a:pt x="28" y="92"/>
                      <a:pt x="28" y="92"/>
                    </a:cubicBezTo>
                    <a:cubicBezTo>
                      <a:pt x="25" y="93"/>
                      <a:pt x="29" y="95"/>
                      <a:pt x="28" y="97"/>
                    </a:cubicBezTo>
                    <a:cubicBezTo>
                      <a:pt x="32" y="96"/>
                      <a:pt x="36" y="98"/>
                      <a:pt x="40" y="96"/>
                    </a:cubicBezTo>
                    <a:cubicBezTo>
                      <a:pt x="41" y="96"/>
                      <a:pt x="42" y="98"/>
                      <a:pt x="42" y="99"/>
                    </a:cubicBezTo>
                    <a:cubicBezTo>
                      <a:pt x="36" y="103"/>
                      <a:pt x="44" y="105"/>
                      <a:pt x="45" y="109"/>
                    </a:cubicBezTo>
                    <a:cubicBezTo>
                      <a:pt x="42" y="113"/>
                      <a:pt x="35" y="111"/>
                      <a:pt x="31" y="111"/>
                    </a:cubicBezTo>
                    <a:cubicBezTo>
                      <a:pt x="27" y="109"/>
                      <a:pt x="23" y="112"/>
                      <a:pt x="20" y="110"/>
                    </a:cubicBezTo>
                    <a:cubicBezTo>
                      <a:pt x="20" y="111"/>
                      <a:pt x="17" y="110"/>
                      <a:pt x="18" y="111"/>
                    </a:cubicBezTo>
                    <a:cubicBezTo>
                      <a:pt x="19" y="112"/>
                      <a:pt x="20" y="111"/>
                      <a:pt x="21" y="111"/>
                    </a:cubicBezTo>
                    <a:cubicBezTo>
                      <a:pt x="22" y="112"/>
                      <a:pt x="24" y="112"/>
                      <a:pt x="24" y="113"/>
                    </a:cubicBezTo>
                    <a:cubicBezTo>
                      <a:pt x="21" y="116"/>
                      <a:pt x="17" y="114"/>
                      <a:pt x="13" y="116"/>
                    </a:cubicBezTo>
                    <a:cubicBezTo>
                      <a:pt x="16" y="120"/>
                      <a:pt x="21" y="116"/>
                      <a:pt x="24" y="117"/>
                    </a:cubicBezTo>
                    <a:cubicBezTo>
                      <a:pt x="25" y="119"/>
                      <a:pt x="22" y="119"/>
                      <a:pt x="22" y="120"/>
                    </a:cubicBezTo>
                    <a:cubicBezTo>
                      <a:pt x="19" y="118"/>
                      <a:pt x="14" y="120"/>
                      <a:pt x="11" y="120"/>
                    </a:cubicBezTo>
                    <a:cubicBezTo>
                      <a:pt x="12" y="122"/>
                      <a:pt x="17" y="120"/>
                      <a:pt x="19" y="121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5" y="124"/>
                      <a:pt x="14" y="124"/>
                      <a:pt x="15" y="125"/>
                    </a:cubicBezTo>
                    <a:cubicBezTo>
                      <a:pt x="14" y="125"/>
                      <a:pt x="13" y="125"/>
                      <a:pt x="12" y="126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6" y="130"/>
                      <a:pt x="15" y="127"/>
                      <a:pt x="18" y="128"/>
                    </a:cubicBezTo>
                    <a:cubicBezTo>
                      <a:pt x="19" y="133"/>
                      <a:pt x="23" y="126"/>
                      <a:pt x="26" y="130"/>
                    </a:cubicBezTo>
                    <a:cubicBezTo>
                      <a:pt x="24" y="134"/>
                      <a:pt x="28" y="134"/>
                      <a:pt x="28" y="137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3"/>
                      <a:pt x="32" y="135"/>
                      <a:pt x="32" y="136"/>
                    </a:cubicBezTo>
                    <a:cubicBezTo>
                      <a:pt x="32" y="130"/>
                      <a:pt x="37" y="138"/>
                      <a:pt x="39" y="135"/>
                    </a:cubicBezTo>
                    <a:cubicBezTo>
                      <a:pt x="41" y="137"/>
                      <a:pt x="37" y="139"/>
                      <a:pt x="37" y="141"/>
                    </a:cubicBezTo>
                    <a:cubicBezTo>
                      <a:pt x="36" y="141"/>
                      <a:pt x="35" y="143"/>
                      <a:pt x="34" y="141"/>
                    </a:cubicBezTo>
                    <a:cubicBezTo>
                      <a:pt x="30" y="137"/>
                      <a:pt x="28" y="146"/>
                      <a:pt x="24" y="142"/>
                    </a:cubicBezTo>
                    <a:cubicBezTo>
                      <a:pt x="22" y="146"/>
                      <a:pt x="27" y="143"/>
                      <a:pt x="29" y="144"/>
                    </a:cubicBezTo>
                    <a:cubicBezTo>
                      <a:pt x="28" y="146"/>
                      <a:pt x="25" y="146"/>
                      <a:pt x="23" y="147"/>
                    </a:cubicBezTo>
                    <a:cubicBezTo>
                      <a:pt x="22" y="147"/>
                      <a:pt x="23" y="149"/>
                      <a:pt x="23" y="150"/>
                    </a:cubicBezTo>
                    <a:cubicBezTo>
                      <a:pt x="21" y="150"/>
                      <a:pt x="20" y="151"/>
                      <a:pt x="19" y="150"/>
                    </a:cubicBezTo>
                    <a:cubicBezTo>
                      <a:pt x="15" y="150"/>
                      <a:pt x="13" y="149"/>
                      <a:pt x="11" y="152"/>
                    </a:cubicBezTo>
                    <a:cubicBezTo>
                      <a:pt x="10" y="151"/>
                      <a:pt x="11" y="151"/>
                      <a:pt x="11" y="151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12" y="154"/>
                      <a:pt x="8" y="159"/>
                      <a:pt x="13" y="161"/>
                    </a:cubicBezTo>
                    <a:cubicBezTo>
                      <a:pt x="14" y="159"/>
                      <a:pt x="14" y="159"/>
                      <a:pt x="14" y="159"/>
                    </a:cubicBezTo>
                    <a:cubicBezTo>
                      <a:pt x="14" y="159"/>
                      <a:pt x="14" y="159"/>
                      <a:pt x="14" y="159"/>
                    </a:cubicBezTo>
                    <a:cubicBezTo>
                      <a:pt x="15" y="160"/>
                      <a:pt x="18" y="161"/>
                      <a:pt x="19" y="159"/>
                    </a:cubicBezTo>
                    <a:cubicBezTo>
                      <a:pt x="23" y="160"/>
                      <a:pt x="29" y="159"/>
                      <a:pt x="33" y="158"/>
                    </a:cubicBezTo>
                    <a:cubicBezTo>
                      <a:pt x="35" y="160"/>
                      <a:pt x="37" y="156"/>
                      <a:pt x="39" y="158"/>
                    </a:cubicBezTo>
                    <a:cubicBezTo>
                      <a:pt x="37" y="161"/>
                      <a:pt x="41" y="161"/>
                      <a:pt x="41" y="163"/>
                    </a:cubicBezTo>
                    <a:cubicBezTo>
                      <a:pt x="41" y="164"/>
                      <a:pt x="40" y="165"/>
                      <a:pt x="39" y="165"/>
                    </a:cubicBezTo>
                    <a:cubicBezTo>
                      <a:pt x="38" y="164"/>
                      <a:pt x="37" y="163"/>
                      <a:pt x="38" y="162"/>
                    </a:cubicBezTo>
                    <a:cubicBezTo>
                      <a:pt x="36" y="162"/>
                      <a:pt x="34" y="162"/>
                      <a:pt x="33" y="163"/>
                    </a:cubicBezTo>
                    <a:cubicBezTo>
                      <a:pt x="31" y="163"/>
                      <a:pt x="29" y="160"/>
                      <a:pt x="27" y="161"/>
                    </a:cubicBezTo>
                    <a:cubicBezTo>
                      <a:pt x="23" y="164"/>
                      <a:pt x="19" y="161"/>
                      <a:pt x="14" y="162"/>
                    </a:cubicBezTo>
                    <a:cubicBezTo>
                      <a:pt x="12" y="163"/>
                      <a:pt x="9" y="165"/>
                      <a:pt x="10" y="168"/>
                    </a:cubicBezTo>
                    <a:cubicBezTo>
                      <a:pt x="11" y="167"/>
                      <a:pt x="11" y="167"/>
                      <a:pt x="11" y="167"/>
                    </a:cubicBezTo>
                    <a:cubicBezTo>
                      <a:pt x="11" y="166"/>
                      <a:pt x="12" y="167"/>
                      <a:pt x="13" y="168"/>
                    </a:cubicBezTo>
                    <a:cubicBezTo>
                      <a:pt x="11" y="171"/>
                      <a:pt x="15" y="169"/>
                      <a:pt x="15" y="172"/>
                    </a:cubicBezTo>
                    <a:cubicBezTo>
                      <a:pt x="15" y="174"/>
                      <a:pt x="17" y="176"/>
                      <a:pt x="19" y="175"/>
                    </a:cubicBezTo>
                    <a:cubicBezTo>
                      <a:pt x="20" y="176"/>
                      <a:pt x="22" y="175"/>
                      <a:pt x="22" y="177"/>
                    </a:cubicBezTo>
                    <a:cubicBezTo>
                      <a:pt x="20" y="177"/>
                      <a:pt x="18" y="178"/>
                      <a:pt x="16" y="178"/>
                    </a:cubicBezTo>
                    <a:cubicBezTo>
                      <a:pt x="15" y="180"/>
                      <a:pt x="14" y="177"/>
                      <a:pt x="12" y="178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2" y="181"/>
                      <a:pt x="15" y="182"/>
                      <a:pt x="13" y="183"/>
                    </a:cubicBezTo>
                    <a:cubicBezTo>
                      <a:pt x="12" y="185"/>
                      <a:pt x="12" y="188"/>
                      <a:pt x="13" y="189"/>
                    </a:cubicBezTo>
                    <a:cubicBezTo>
                      <a:pt x="14" y="189"/>
                      <a:pt x="15" y="189"/>
                      <a:pt x="16" y="189"/>
                    </a:cubicBezTo>
                    <a:cubicBezTo>
                      <a:pt x="18" y="188"/>
                      <a:pt x="19" y="185"/>
                      <a:pt x="19" y="184"/>
                    </a:cubicBezTo>
                    <a:cubicBezTo>
                      <a:pt x="22" y="185"/>
                      <a:pt x="23" y="188"/>
                      <a:pt x="27" y="187"/>
                    </a:cubicBezTo>
                    <a:cubicBezTo>
                      <a:pt x="28" y="180"/>
                      <a:pt x="35" y="183"/>
                      <a:pt x="40" y="182"/>
                    </a:cubicBezTo>
                    <a:cubicBezTo>
                      <a:pt x="42" y="181"/>
                      <a:pt x="45" y="181"/>
                      <a:pt x="48" y="183"/>
                    </a:cubicBezTo>
                    <a:cubicBezTo>
                      <a:pt x="54" y="184"/>
                      <a:pt x="56" y="179"/>
                      <a:pt x="62" y="183"/>
                    </a:cubicBezTo>
                    <a:cubicBezTo>
                      <a:pt x="65" y="181"/>
                      <a:pt x="68" y="185"/>
                      <a:pt x="72" y="184"/>
                    </a:cubicBezTo>
                    <a:cubicBezTo>
                      <a:pt x="72" y="185"/>
                      <a:pt x="72" y="185"/>
                      <a:pt x="72" y="185"/>
                    </a:cubicBezTo>
                    <a:cubicBezTo>
                      <a:pt x="71" y="187"/>
                      <a:pt x="70" y="186"/>
                      <a:pt x="68" y="185"/>
                    </a:cubicBezTo>
                    <a:cubicBezTo>
                      <a:pt x="66" y="189"/>
                      <a:pt x="63" y="183"/>
                      <a:pt x="60" y="187"/>
                    </a:cubicBezTo>
                    <a:cubicBezTo>
                      <a:pt x="56" y="187"/>
                      <a:pt x="53" y="187"/>
                      <a:pt x="48" y="186"/>
                    </a:cubicBezTo>
                    <a:cubicBezTo>
                      <a:pt x="46" y="186"/>
                      <a:pt x="45" y="189"/>
                      <a:pt x="43" y="187"/>
                    </a:cubicBezTo>
                    <a:cubicBezTo>
                      <a:pt x="42" y="185"/>
                      <a:pt x="40" y="187"/>
                      <a:pt x="39" y="188"/>
                    </a:cubicBezTo>
                    <a:cubicBezTo>
                      <a:pt x="41" y="192"/>
                      <a:pt x="45" y="187"/>
                      <a:pt x="48" y="191"/>
                    </a:cubicBezTo>
                    <a:cubicBezTo>
                      <a:pt x="44" y="192"/>
                      <a:pt x="40" y="192"/>
                      <a:pt x="38" y="193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8" y="197"/>
                      <a:pt x="58" y="197"/>
                      <a:pt x="68" y="197"/>
                    </a:cubicBezTo>
                    <a:cubicBezTo>
                      <a:pt x="68" y="195"/>
                      <a:pt x="66" y="196"/>
                      <a:pt x="66" y="195"/>
                    </a:cubicBezTo>
                    <a:cubicBezTo>
                      <a:pt x="73" y="197"/>
                      <a:pt x="79" y="191"/>
                      <a:pt x="86" y="193"/>
                    </a:cubicBezTo>
                    <a:cubicBezTo>
                      <a:pt x="91" y="195"/>
                      <a:pt x="97" y="190"/>
                      <a:pt x="103" y="193"/>
                    </a:cubicBezTo>
                    <a:cubicBezTo>
                      <a:pt x="104" y="191"/>
                      <a:pt x="105" y="190"/>
                      <a:pt x="107" y="191"/>
                    </a:cubicBezTo>
                    <a:cubicBezTo>
                      <a:pt x="111" y="189"/>
                      <a:pt x="116" y="188"/>
                      <a:pt x="120" y="188"/>
                    </a:cubicBezTo>
                    <a:cubicBezTo>
                      <a:pt x="123" y="193"/>
                      <a:pt x="128" y="188"/>
                      <a:pt x="131" y="189"/>
                    </a:cubicBezTo>
                    <a:cubicBezTo>
                      <a:pt x="141" y="190"/>
                      <a:pt x="149" y="184"/>
                      <a:pt x="159" y="189"/>
                    </a:cubicBezTo>
                    <a:cubicBezTo>
                      <a:pt x="159" y="189"/>
                      <a:pt x="159" y="189"/>
                      <a:pt x="159" y="189"/>
                    </a:cubicBezTo>
                    <a:cubicBezTo>
                      <a:pt x="158" y="191"/>
                      <a:pt x="156" y="191"/>
                      <a:pt x="154" y="191"/>
                    </a:cubicBezTo>
                    <a:cubicBezTo>
                      <a:pt x="151" y="193"/>
                      <a:pt x="146" y="191"/>
                      <a:pt x="143" y="193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21" y="193"/>
                      <a:pt x="112" y="196"/>
                      <a:pt x="103" y="194"/>
                    </a:cubicBezTo>
                    <a:cubicBezTo>
                      <a:pt x="100" y="196"/>
                      <a:pt x="95" y="198"/>
                      <a:pt x="91" y="196"/>
                    </a:cubicBezTo>
                    <a:cubicBezTo>
                      <a:pt x="90" y="196"/>
                      <a:pt x="89" y="198"/>
                      <a:pt x="88" y="196"/>
                    </a:cubicBezTo>
                    <a:cubicBezTo>
                      <a:pt x="87" y="198"/>
                      <a:pt x="84" y="197"/>
                      <a:pt x="84" y="199"/>
                    </a:cubicBezTo>
                    <a:cubicBezTo>
                      <a:pt x="86" y="200"/>
                      <a:pt x="87" y="202"/>
                      <a:pt x="89" y="201"/>
                    </a:cubicBezTo>
                    <a:cubicBezTo>
                      <a:pt x="93" y="199"/>
                      <a:pt x="98" y="199"/>
                      <a:pt x="102" y="201"/>
                    </a:cubicBezTo>
                    <a:cubicBezTo>
                      <a:pt x="97" y="210"/>
                      <a:pt x="89" y="201"/>
                      <a:pt x="82" y="203"/>
                    </a:cubicBezTo>
                    <a:cubicBezTo>
                      <a:pt x="78" y="201"/>
                      <a:pt x="84" y="197"/>
                      <a:pt x="79" y="196"/>
                    </a:cubicBezTo>
                    <a:cubicBezTo>
                      <a:pt x="79" y="198"/>
                      <a:pt x="76" y="199"/>
                      <a:pt x="74" y="199"/>
                    </a:cubicBezTo>
                    <a:cubicBezTo>
                      <a:pt x="74" y="202"/>
                      <a:pt x="78" y="199"/>
                      <a:pt x="78" y="202"/>
                    </a:cubicBezTo>
                    <a:cubicBezTo>
                      <a:pt x="77" y="202"/>
                      <a:pt x="77" y="203"/>
                      <a:pt x="76" y="203"/>
                    </a:cubicBezTo>
                    <a:cubicBezTo>
                      <a:pt x="75" y="203"/>
                      <a:pt x="74" y="202"/>
                      <a:pt x="74" y="202"/>
                    </a:cubicBezTo>
                    <a:cubicBezTo>
                      <a:pt x="73" y="204"/>
                      <a:pt x="70" y="203"/>
                      <a:pt x="68" y="203"/>
                    </a:cubicBezTo>
                    <a:cubicBezTo>
                      <a:pt x="68" y="202"/>
                      <a:pt x="68" y="201"/>
                      <a:pt x="68" y="201"/>
                    </a:cubicBezTo>
                    <a:cubicBezTo>
                      <a:pt x="62" y="200"/>
                      <a:pt x="55" y="200"/>
                      <a:pt x="49" y="202"/>
                    </a:cubicBezTo>
                    <a:cubicBezTo>
                      <a:pt x="47" y="205"/>
                      <a:pt x="53" y="203"/>
                      <a:pt x="51" y="207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0" y="204"/>
                      <a:pt x="48" y="206"/>
                      <a:pt x="47" y="205"/>
                    </a:cubicBezTo>
                    <a:cubicBezTo>
                      <a:pt x="46" y="205"/>
                      <a:pt x="44" y="204"/>
                      <a:pt x="44" y="202"/>
                    </a:cubicBezTo>
                    <a:cubicBezTo>
                      <a:pt x="42" y="202"/>
                      <a:pt x="40" y="203"/>
                      <a:pt x="38" y="203"/>
                    </a:cubicBezTo>
                    <a:cubicBezTo>
                      <a:pt x="32" y="202"/>
                      <a:pt x="25" y="203"/>
                      <a:pt x="20" y="206"/>
                    </a:cubicBezTo>
                    <a:cubicBezTo>
                      <a:pt x="23" y="204"/>
                      <a:pt x="27" y="209"/>
                      <a:pt x="30" y="207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0" y="208"/>
                      <a:pt x="30" y="209"/>
                      <a:pt x="29" y="209"/>
                    </a:cubicBezTo>
                    <a:cubicBezTo>
                      <a:pt x="30" y="214"/>
                      <a:pt x="25" y="208"/>
                      <a:pt x="23" y="212"/>
                    </a:cubicBezTo>
                    <a:cubicBezTo>
                      <a:pt x="26" y="215"/>
                      <a:pt x="22" y="215"/>
                      <a:pt x="21" y="217"/>
                    </a:cubicBezTo>
                    <a:cubicBezTo>
                      <a:pt x="20" y="216"/>
                      <a:pt x="16" y="217"/>
                      <a:pt x="18" y="214"/>
                    </a:cubicBezTo>
                    <a:cubicBezTo>
                      <a:pt x="19" y="215"/>
                      <a:pt x="19" y="215"/>
                      <a:pt x="19" y="215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1" y="212"/>
                      <a:pt x="19" y="211"/>
                      <a:pt x="19" y="209"/>
                    </a:cubicBezTo>
                    <a:cubicBezTo>
                      <a:pt x="19" y="209"/>
                      <a:pt x="18" y="209"/>
                      <a:pt x="17" y="210"/>
                    </a:cubicBezTo>
                    <a:cubicBezTo>
                      <a:pt x="20" y="213"/>
                      <a:pt x="16" y="214"/>
                      <a:pt x="16" y="216"/>
                    </a:cubicBezTo>
                    <a:cubicBezTo>
                      <a:pt x="12" y="215"/>
                      <a:pt x="14" y="221"/>
                      <a:pt x="10" y="219"/>
                    </a:cubicBezTo>
                    <a:cubicBezTo>
                      <a:pt x="11" y="220"/>
                      <a:pt x="11" y="220"/>
                      <a:pt x="11" y="220"/>
                    </a:cubicBezTo>
                    <a:cubicBezTo>
                      <a:pt x="12" y="221"/>
                      <a:pt x="11" y="222"/>
                      <a:pt x="11" y="223"/>
                    </a:cubicBezTo>
                    <a:cubicBezTo>
                      <a:pt x="7" y="220"/>
                      <a:pt x="7" y="220"/>
                      <a:pt x="7" y="220"/>
                    </a:cubicBezTo>
                    <a:cubicBezTo>
                      <a:pt x="7" y="220"/>
                      <a:pt x="7" y="220"/>
                      <a:pt x="7" y="220"/>
                    </a:cubicBezTo>
                    <a:cubicBezTo>
                      <a:pt x="7" y="221"/>
                      <a:pt x="6" y="223"/>
                      <a:pt x="7" y="223"/>
                    </a:cubicBezTo>
                    <a:cubicBezTo>
                      <a:pt x="10" y="224"/>
                      <a:pt x="15" y="226"/>
                      <a:pt x="17" y="223"/>
                    </a:cubicBezTo>
                    <a:cubicBezTo>
                      <a:pt x="19" y="222"/>
                      <a:pt x="22" y="219"/>
                      <a:pt x="25" y="222"/>
                    </a:cubicBezTo>
                    <a:cubicBezTo>
                      <a:pt x="23" y="223"/>
                      <a:pt x="22" y="226"/>
                      <a:pt x="20" y="227"/>
                    </a:cubicBezTo>
                    <a:cubicBezTo>
                      <a:pt x="19" y="227"/>
                      <a:pt x="20" y="226"/>
                      <a:pt x="20" y="226"/>
                    </a:cubicBezTo>
                    <a:cubicBezTo>
                      <a:pt x="12" y="223"/>
                      <a:pt x="17" y="232"/>
                      <a:pt x="12" y="231"/>
                    </a:cubicBezTo>
                    <a:cubicBezTo>
                      <a:pt x="13" y="233"/>
                      <a:pt x="13" y="233"/>
                      <a:pt x="13" y="233"/>
                    </a:cubicBezTo>
                    <a:cubicBezTo>
                      <a:pt x="10" y="234"/>
                      <a:pt x="9" y="231"/>
                      <a:pt x="6" y="234"/>
                    </a:cubicBezTo>
                    <a:cubicBezTo>
                      <a:pt x="6" y="236"/>
                      <a:pt x="2" y="238"/>
                      <a:pt x="5" y="240"/>
                    </a:cubicBezTo>
                    <a:cubicBezTo>
                      <a:pt x="9" y="242"/>
                      <a:pt x="5" y="238"/>
                      <a:pt x="9" y="238"/>
                    </a:cubicBezTo>
                    <a:cubicBezTo>
                      <a:pt x="9" y="239"/>
                      <a:pt x="10" y="239"/>
                      <a:pt x="10" y="240"/>
                    </a:cubicBezTo>
                    <a:cubicBezTo>
                      <a:pt x="9" y="241"/>
                      <a:pt x="9" y="241"/>
                      <a:pt x="9" y="24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14" y="245"/>
                      <a:pt x="19" y="241"/>
                      <a:pt x="22" y="242"/>
                    </a:cubicBezTo>
                    <a:cubicBezTo>
                      <a:pt x="22" y="243"/>
                      <a:pt x="21" y="244"/>
                      <a:pt x="21" y="244"/>
                    </a:cubicBezTo>
                    <a:cubicBezTo>
                      <a:pt x="20" y="245"/>
                      <a:pt x="18" y="245"/>
                      <a:pt x="18" y="244"/>
                    </a:cubicBezTo>
                    <a:cubicBezTo>
                      <a:pt x="14" y="246"/>
                      <a:pt x="10" y="244"/>
                      <a:pt x="6" y="244"/>
                    </a:cubicBezTo>
                    <a:cubicBezTo>
                      <a:pt x="3" y="245"/>
                      <a:pt x="6" y="248"/>
                      <a:pt x="4" y="250"/>
                    </a:cubicBezTo>
                    <a:cubicBezTo>
                      <a:pt x="5" y="250"/>
                      <a:pt x="8" y="253"/>
                      <a:pt x="8" y="250"/>
                    </a:cubicBezTo>
                    <a:cubicBezTo>
                      <a:pt x="8" y="251"/>
                      <a:pt x="11" y="251"/>
                      <a:pt x="10" y="253"/>
                    </a:cubicBezTo>
                    <a:cubicBezTo>
                      <a:pt x="7" y="254"/>
                      <a:pt x="4" y="254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4" y="255"/>
                      <a:pt x="6" y="257"/>
                      <a:pt x="9" y="258"/>
                    </a:cubicBezTo>
                    <a:cubicBezTo>
                      <a:pt x="9" y="259"/>
                      <a:pt x="9" y="259"/>
                      <a:pt x="8" y="259"/>
                    </a:cubicBezTo>
                    <a:cubicBezTo>
                      <a:pt x="9" y="261"/>
                      <a:pt x="9" y="264"/>
                      <a:pt x="6" y="263"/>
                    </a:cubicBezTo>
                    <a:cubicBezTo>
                      <a:pt x="6" y="266"/>
                      <a:pt x="9" y="265"/>
                      <a:pt x="10" y="267"/>
                    </a:cubicBezTo>
                    <a:cubicBezTo>
                      <a:pt x="4" y="267"/>
                      <a:pt x="4" y="267"/>
                      <a:pt x="4" y="267"/>
                    </a:cubicBezTo>
                    <a:cubicBezTo>
                      <a:pt x="1" y="270"/>
                      <a:pt x="7" y="270"/>
                      <a:pt x="8" y="271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7" y="271"/>
                      <a:pt x="7" y="271"/>
                      <a:pt x="7" y="271"/>
                    </a:cubicBezTo>
                    <a:cubicBezTo>
                      <a:pt x="7" y="271"/>
                      <a:pt x="6" y="272"/>
                      <a:pt x="5" y="272"/>
                    </a:cubicBezTo>
                    <a:cubicBezTo>
                      <a:pt x="7" y="273"/>
                      <a:pt x="10" y="275"/>
                      <a:pt x="11" y="273"/>
                    </a:cubicBezTo>
                    <a:cubicBezTo>
                      <a:pt x="15" y="271"/>
                      <a:pt x="17" y="275"/>
                      <a:pt x="18" y="276"/>
                    </a:cubicBezTo>
                    <a:cubicBezTo>
                      <a:pt x="15" y="278"/>
                      <a:pt x="10" y="275"/>
                      <a:pt x="7" y="276"/>
                    </a:cubicBezTo>
                    <a:cubicBezTo>
                      <a:pt x="6" y="278"/>
                      <a:pt x="7" y="279"/>
                      <a:pt x="8" y="281"/>
                    </a:cubicBezTo>
                    <a:cubicBezTo>
                      <a:pt x="8" y="281"/>
                      <a:pt x="8" y="281"/>
                      <a:pt x="8" y="281"/>
                    </a:cubicBezTo>
                    <a:cubicBezTo>
                      <a:pt x="7" y="281"/>
                      <a:pt x="5" y="279"/>
                      <a:pt x="5" y="281"/>
                    </a:cubicBezTo>
                    <a:cubicBezTo>
                      <a:pt x="5" y="282"/>
                      <a:pt x="5" y="282"/>
                      <a:pt x="5" y="282"/>
                    </a:cubicBezTo>
                    <a:cubicBezTo>
                      <a:pt x="11" y="282"/>
                      <a:pt x="16" y="280"/>
                      <a:pt x="21" y="281"/>
                    </a:cubicBezTo>
                    <a:cubicBezTo>
                      <a:pt x="22" y="282"/>
                      <a:pt x="22" y="284"/>
                      <a:pt x="22" y="285"/>
                    </a:cubicBezTo>
                    <a:cubicBezTo>
                      <a:pt x="20" y="285"/>
                      <a:pt x="18" y="286"/>
                      <a:pt x="17" y="287"/>
                    </a:cubicBezTo>
                    <a:cubicBezTo>
                      <a:pt x="13" y="289"/>
                      <a:pt x="13" y="283"/>
                      <a:pt x="9" y="285"/>
                    </a:cubicBezTo>
                    <a:cubicBezTo>
                      <a:pt x="9" y="287"/>
                      <a:pt x="9" y="287"/>
                      <a:pt x="9" y="287"/>
                    </a:cubicBezTo>
                    <a:cubicBezTo>
                      <a:pt x="9" y="289"/>
                      <a:pt x="10" y="291"/>
                      <a:pt x="13" y="290"/>
                    </a:cubicBezTo>
                    <a:cubicBezTo>
                      <a:pt x="15" y="288"/>
                      <a:pt x="17" y="291"/>
                      <a:pt x="19" y="292"/>
                    </a:cubicBezTo>
                    <a:cubicBezTo>
                      <a:pt x="20" y="294"/>
                      <a:pt x="15" y="294"/>
                      <a:pt x="17" y="296"/>
                    </a:cubicBezTo>
                    <a:cubicBezTo>
                      <a:pt x="24" y="295"/>
                      <a:pt x="16" y="299"/>
                      <a:pt x="20" y="301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302"/>
                      <a:pt x="16" y="302"/>
                      <a:pt x="16" y="302"/>
                    </a:cubicBezTo>
                    <a:cubicBezTo>
                      <a:pt x="14" y="303"/>
                      <a:pt x="14" y="303"/>
                      <a:pt x="14" y="303"/>
                    </a:cubicBezTo>
                    <a:cubicBezTo>
                      <a:pt x="17" y="306"/>
                      <a:pt x="17" y="306"/>
                      <a:pt x="17" y="306"/>
                    </a:cubicBezTo>
                    <a:cubicBezTo>
                      <a:pt x="23" y="308"/>
                      <a:pt x="28" y="311"/>
                      <a:pt x="35" y="312"/>
                    </a:cubicBezTo>
                    <a:cubicBezTo>
                      <a:pt x="40" y="308"/>
                      <a:pt x="44" y="319"/>
                      <a:pt x="50" y="314"/>
                    </a:cubicBezTo>
                    <a:cubicBezTo>
                      <a:pt x="54" y="318"/>
                      <a:pt x="58" y="311"/>
                      <a:pt x="63" y="314"/>
                    </a:cubicBezTo>
                    <a:cubicBezTo>
                      <a:pt x="63" y="316"/>
                      <a:pt x="63" y="316"/>
                      <a:pt x="63" y="316"/>
                    </a:cubicBezTo>
                    <a:cubicBezTo>
                      <a:pt x="64" y="316"/>
                      <a:pt x="64" y="316"/>
                      <a:pt x="64" y="316"/>
                    </a:cubicBezTo>
                    <a:cubicBezTo>
                      <a:pt x="63" y="314"/>
                      <a:pt x="68" y="312"/>
                      <a:pt x="64" y="310"/>
                    </a:cubicBezTo>
                    <a:cubicBezTo>
                      <a:pt x="67" y="310"/>
                      <a:pt x="65" y="307"/>
                      <a:pt x="66" y="306"/>
                    </a:cubicBezTo>
                    <a:cubicBezTo>
                      <a:pt x="67" y="307"/>
                      <a:pt x="69" y="306"/>
                      <a:pt x="70" y="306"/>
                    </a:cubicBezTo>
                    <a:cubicBezTo>
                      <a:pt x="74" y="308"/>
                      <a:pt x="70" y="312"/>
                      <a:pt x="74" y="313"/>
                    </a:cubicBezTo>
                    <a:cubicBezTo>
                      <a:pt x="79" y="313"/>
                      <a:pt x="73" y="309"/>
                      <a:pt x="77" y="307"/>
                    </a:cubicBezTo>
                    <a:cubicBezTo>
                      <a:pt x="72" y="304"/>
                      <a:pt x="80" y="304"/>
                      <a:pt x="77" y="300"/>
                    </a:cubicBezTo>
                    <a:cubicBezTo>
                      <a:pt x="78" y="298"/>
                      <a:pt x="80" y="301"/>
                      <a:pt x="82" y="300"/>
                    </a:cubicBezTo>
                    <a:cubicBezTo>
                      <a:pt x="83" y="304"/>
                      <a:pt x="81" y="307"/>
                      <a:pt x="81" y="310"/>
                    </a:cubicBezTo>
                    <a:cubicBezTo>
                      <a:pt x="81" y="311"/>
                      <a:pt x="78" y="311"/>
                      <a:pt x="79" y="312"/>
                    </a:cubicBezTo>
                    <a:cubicBezTo>
                      <a:pt x="82" y="313"/>
                      <a:pt x="86" y="313"/>
                      <a:pt x="88" y="311"/>
                    </a:cubicBezTo>
                    <a:cubicBezTo>
                      <a:pt x="88" y="310"/>
                      <a:pt x="87" y="310"/>
                      <a:pt x="87" y="309"/>
                    </a:cubicBezTo>
                    <a:cubicBezTo>
                      <a:pt x="88" y="307"/>
                      <a:pt x="90" y="306"/>
                      <a:pt x="93" y="307"/>
                    </a:cubicBezTo>
                    <a:cubicBezTo>
                      <a:pt x="95" y="305"/>
                      <a:pt x="97" y="305"/>
                      <a:pt x="98" y="303"/>
                    </a:cubicBezTo>
                    <a:cubicBezTo>
                      <a:pt x="101" y="305"/>
                      <a:pt x="101" y="301"/>
                      <a:pt x="103" y="300"/>
                    </a:cubicBezTo>
                    <a:cubicBezTo>
                      <a:pt x="104" y="300"/>
                      <a:pt x="106" y="302"/>
                      <a:pt x="106" y="300"/>
                    </a:cubicBezTo>
                    <a:cubicBezTo>
                      <a:pt x="109" y="299"/>
                      <a:pt x="109" y="297"/>
                      <a:pt x="112" y="296"/>
                    </a:cubicBezTo>
                    <a:cubicBezTo>
                      <a:pt x="115" y="298"/>
                      <a:pt x="118" y="295"/>
                      <a:pt x="119" y="297"/>
                    </a:cubicBezTo>
                    <a:cubicBezTo>
                      <a:pt x="117" y="298"/>
                      <a:pt x="117" y="298"/>
                      <a:pt x="117" y="298"/>
                    </a:cubicBezTo>
                    <a:cubicBezTo>
                      <a:pt x="118" y="303"/>
                      <a:pt x="120" y="297"/>
                      <a:pt x="123" y="298"/>
                    </a:cubicBezTo>
                    <a:cubicBezTo>
                      <a:pt x="120" y="300"/>
                      <a:pt x="126" y="302"/>
                      <a:pt x="122" y="304"/>
                    </a:cubicBezTo>
                    <a:cubicBezTo>
                      <a:pt x="125" y="308"/>
                      <a:pt x="119" y="306"/>
                      <a:pt x="119" y="309"/>
                    </a:cubicBezTo>
                    <a:cubicBezTo>
                      <a:pt x="121" y="310"/>
                      <a:pt x="124" y="309"/>
                      <a:pt x="126" y="308"/>
                    </a:cubicBezTo>
                    <a:cubicBezTo>
                      <a:pt x="125" y="306"/>
                      <a:pt x="125" y="306"/>
                      <a:pt x="125" y="306"/>
                    </a:cubicBezTo>
                    <a:cubicBezTo>
                      <a:pt x="125" y="303"/>
                      <a:pt x="130" y="304"/>
                      <a:pt x="131" y="302"/>
                    </a:cubicBezTo>
                    <a:cubicBezTo>
                      <a:pt x="132" y="302"/>
                      <a:pt x="131" y="304"/>
                      <a:pt x="133" y="303"/>
                    </a:cubicBezTo>
                    <a:cubicBezTo>
                      <a:pt x="135" y="304"/>
                      <a:pt x="135" y="302"/>
                      <a:pt x="136" y="300"/>
                    </a:cubicBezTo>
                    <a:cubicBezTo>
                      <a:pt x="141" y="304"/>
                      <a:pt x="140" y="296"/>
                      <a:pt x="144" y="296"/>
                    </a:cubicBezTo>
                    <a:cubicBezTo>
                      <a:pt x="147" y="296"/>
                      <a:pt x="152" y="295"/>
                      <a:pt x="155" y="298"/>
                    </a:cubicBezTo>
                    <a:cubicBezTo>
                      <a:pt x="154" y="298"/>
                      <a:pt x="154" y="298"/>
                      <a:pt x="153" y="298"/>
                    </a:cubicBezTo>
                    <a:cubicBezTo>
                      <a:pt x="151" y="302"/>
                      <a:pt x="155" y="302"/>
                      <a:pt x="157" y="303"/>
                    </a:cubicBezTo>
                    <a:cubicBezTo>
                      <a:pt x="155" y="304"/>
                      <a:pt x="152" y="304"/>
                      <a:pt x="152" y="306"/>
                    </a:cubicBezTo>
                    <a:cubicBezTo>
                      <a:pt x="153" y="308"/>
                      <a:pt x="155" y="304"/>
                      <a:pt x="156" y="307"/>
                    </a:cubicBezTo>
                    <a:cubicBezTo>
                      <a:pt x="157" y="306"/>
                      <a:pt x="160" y="306"/>
                      <a:pt x="160" y="304"/>
                    </a:cubicBezTo>
                    <a:cubicBezTo>
                      <a:pt x="158" y="301"/>
                      <a:pt x="158" y="301"/>
                      <a:pt x="158" y="301"/>
                    </a:cubicBezTo>
                    <a:cubicBezTo>
                      <a:pt x="161" y="293"/>
                      <a:pt x="170" y="299"/>
                      <a:pt x="176" y="297"/>
                    </a:cubicBezTo>
                    <a:cubicBezTo>
                      <a:pt x="176" y="299"/>
                      <a:pt x="176" y="299"/>
                      <a:pt x="176" y="299"/>
                    </a:cubicBezTo>
                    <a:cubicBezTo>
                      <a:pt x="179" y="299"/>
                      <a:pt x="179" y="298"/>
                      <a:pt x="181" y="297"/>
                    </a:cubicBezTo>
                    <a:cubicBezTo>
                      <a:pt x="183" y="297"/>
                      <a:pt x="186" y="295"/>
                      <a:pt x="187" y="298"/>
                    </a:cubicBezTo>
                    <a:cubicBezTo>
                      <a:pt x="187" y="296"/>
                      <a:pt x="187" y="296"/>
                      <a:pt x="187" y="296"/>
                    </a:cubicBezTo>
                    <a:cubicBezTo>
                      <a:pt x="189" y="298"/>
                      <a:pt x="192" y="296"/>
                      <a:pt x="194" y="297"/>
                    </a:cubicBezTo>
                    <a:cubicBezTo>
                      <a:pt x="198" y="297"/>
                      <a:pt x="194" y="300"/>
                      <a:pt x="195" y="302"/>
                    </a:cubicBezTo>
                    <a:cubicBezTo>
                      <a:pt x="196" y="303"/>
                      <a:pt x="198" y="301"/>
                      <a:pt x="199" y="302"/>
                    </a:cubicBezTo>
                    <a:cubicBezTo>
                      <a:pt x="199" y="302"/>
                      <a:pt x="199" y="302"/>
                      <a:pt x="199" y="302"/>
                    </a:cubicBezTo>
                    <a:cubicBezTo>
                      <a:pt x="197" y="301"/>
                      <a:pt x="198" y="299"/>
                      <a:pt x="197" y="298"/>
                    </a:cubicBezTo>
                    <a:cubicBezTo>
                      <a:pt x="198" y="297"/>
                      <a:pt x="199" y="296"/>
                      <a:pt x="200" y="296"/>
                    </a:cubicBezTo>
                    <a:cubicBezTo>
                      <a:pt x="201" y="297"/>
                      <a:pt x="205" y="295"/>
                      <a:pt x="204" y="298"/>
                    </a:cubicBezTo>
                    <a:cubicBezTo>
                      <a:pt x="205" y="299"/>
                      <a:pt x="206" y="298"/>
                      <a:pt x="206" y="298"/>
                    </a:cubicBezTo>
                    <a:cubicBezTo>
                      <a:pt x="209" y="300"/>
                      <a:pt x="204" y="299"/>
                      <a:pt x="205" y="302"/>
                    </a:cubicBezTo>
                    <a:cubicBezTo>
                      <a:pt x="206" y="305"/>
                      <a:pt x="208" y="302"/>
                      <a:pt x="210" y="303"/>
                    </a:cubicBezTo>
                    <a:cubicBezTo>
                      <a:pt x="208" y="298"/>
                      <a:pt x="208" y="298"/>
                      <a:pt x="208" y="298"/>
                    </a:cubicBezTo>
                    <a:cubicBezTo>
                      <a:pt x="214" y="296"/>
                      <a:pt x="214" y="296"/>
                      <a:pt x="214" y="296"/>
                    </a:cubicBezTo>
                    <a:cubicBezTo>
                      <a:pt x="216" y="297"/>
                      <a:pt x="220" y="296"/>
                      <a:pt x="220" y="300"/>
                    </a:cubicBezTo>
                    <a:cubicBezTo>
                      <a:pt x="218" y="303"/>
                      <a:pt x="218" y="306"/>
                      <a:pt x="215" y="306"/>
                    </a:cubicBezTo>
                    <a:cubicBezTo>
                      <a:pt x="216" y="308"/>
                      <a:pt x="218" y="308"/>
                      <a:pt x="219" y="308"/>
                    </a:cubicBezTo>
                    <a:cubicBezTo>
                      <a:pt x="219" y="307"/>
                      <a:pt x="223" y="306"/>
                      <a:pt x="221" y="304"/>
                    </a:cubicBezTo>
                    <a:cubicBezTo>
                      <a:pt x="221" y="304"/>
                      <a:pt x="222" y="303"/>
                      <a:pt x="222" y="303"/>
                    </a:cubicBezTo>
                    <a:cubicBezTo>
                      <a:pt x="224" y="304"/>
                      <a:pt x="224" y="304"/>
                      <a:pt x="224" y="304"/>
                    </a:cubicBezTo>
                    <a:cubicBezTo>
                      <a:pt x="224" y="303"/>
                      <a:pt x="225" y="303"/>
                      <a:pt x="225" y="302"/>
                    </a:cubicBezTo>
                    <a:cubicBezTo>
                      <a:pt x="224" y="300"/>
                      <a:pt x="223" y="301"/>
                      <a:pt x="222" y="300"/>
                    </a:cubicBezTo>
                    <a:cubicBezTo>
                      <a:pt x="223" y="298"/>
                      <a:pt x="225" y="298"/>
                      <a:pt x="227" y="297"/>
                    </a:cubicBezTo>
                    <a:cubicBezTo>
                      <a:pt x="229" y="298"/>
                      <a:pt x="234" y="296"/>
                      <a:pt x="234" y="300"/>
                    </a:cubicBezTo>
                    <a:cubicBezTo>
                      <a:pt x="234" y="297"/>
                      <a:pt x="234" y="297"/>
                      <a:pt x="234" y="297"/>
                    </a:cubicBezTo>
                    <a:cubicBezTo>
                      <a:pt x="236" y="298"/>
                      <a:pt x="239" y="297"/>
                      <a:pt x="240" y="299"/>
                    </a:cubicBezTo>
                    <a:cubicBezTo>
                      <a:pt x="240" y="298"/>
                      <a:pt x="240" y="298"/>
                      <a:pt x="240" y="298"/>
                    </a:cubicBezTo>
                    <a:cubicBezTo>
                      <a:pt x="244" y="297"/>
                      <a:pt x="251" y="297"/>
                      <a:pt x="256" y="297"/>
                    </a:cubicBezTo>
                    <a:cubicBezTo>
                      <a:pt x="260" y="296"/>
                      <a:pt x="265" y="299"/>
                      <a:pt x="269" y="298"/>
                    </a:cubicBezTo>
                    <a:cubicBezTo>
                      <a:pt x="271" y="299"/>
                      <a:pt x="274" y="294"/>
                      <a:pt x="276" y="298"/>
                    </a:cubicBezTo>
                    <a:cubicBezTo>
                      <a:pt x="281" y="295"/>
                      <a:pt x="287" y="300"/>
                      <a:pt x="291" y="296"/>
                    </a:cubicBezTo>
                    <a:cubicBezTo>
                      <a:pt x="290" y="295"/>
                      <a:pt x="289" y="295"/>
                      <a:pt x="288" y="295"/>
                    </a:cubicBezTo>
                    <a:cubicBezTo>
                      <a:pt x="288" y="293"/>
                      <a:pt x="291" y="293"/>
                      <a:pt x="290" y="291"/>
                    </a:cubicBezTo>
                    <a:cubicBezTo>
                      <a:pt x="289" y="291"/>
                      <a:pt x="287" y="290"/>
                      <a:pt x="287" y="291"/>
                    </a:cubicBezTo>
                    <a:cubicBezTo>
                      <a:pt x="282" y="288"/>
                      <a:pt x="287" y="295"/>
                      <a:pt x="283" y="296"/>
                    </a:cubicBezTo>
                    <a:cubicBezTo>
                      <a:pt x="279" y="293"/>
                      <a:pt x="274" y="297"/>
                      <a:pt x="269" y="295"/>
                    </a:cubicBezTo>
                    <a:cubicBezTo>
                      <a:pt x="269" y="295"/>
                      <a:pt x="270" y="295"/>
                      <a:pt x="270" y="294"/>
                    </a:cubicBezTo>
                    <a:cubicBezTo>
                      <a:pt x="271" y="293"/>
                      <a:pt x="270" y="292"/>
                      <a:pt x="269" y="291"/>
                    </a:cubicBezTo>
                    <a:cubicBezTo>
                      <a:pt x="271" y="288"/>
                      <a:pt x="276" y="290"/>
                      <a:pt x="276" y="287"/>
                    </a:cubicBezTo>
                    <a:cubicBezTo>
                      <a:pt x="278" y="287"/>
                      <a:pt x="278" y="287"/>
                      <a:pt x="278" y="287"/>
                    </a:cubicBezTo>
                    <a:cubicBezTo>
                      <a:pt x="276" y="282"/>
                      <a:pt x="269" y="288"/>
                      <a:pt x="266" y="283"/>
                    </a:cubicBezTo>
                    <a:cubicBezTo>
                      <a:pt x="265" y="286"/>
                      <a:pt x="270" y="285"/>
                      <a:pt x="269" y="287"/>
                    </a:cubicBezTo>
                    <a:cubicBezTo>
                      <a:pt x="266" y="287"/>
                      <a:pt x="268" y="291"/>
                      <a:pt x="265" y="292"/>
                    </a:cubicBezTo>
                    <a:cubicBezTo>
                      <a:pt x="262" y="291"/>
                      <a:pt x="259" y="294"/>
                      <a:pt x="257" y="292"/>
                    </a:cubicBezTo>
                    <a:cubicBezTo>
                      <a:pt x="256" y="289"/>
                      <a:pt x="259" y="290"/>
                      <a:pt x="260" y="288"/>
                    </a:cubicBezTo>
                    <a:cubicBezTo>
                      <a:pt x="261" y="285"/>
                      <a:pt x="258" y="286"/>
                      <a:pt x="257" y="284"/>
                    </a:cubicBezTo>
                    <a:cubicBezTo>
                      <a:pt x="261" y="281"/>
                      <a:pt x="266" y="282"/>
                      <a:pt x="270" y="283"/>
                    </a:cubicBezTo>
                    <a:cubicBezTo>
                      <a:pt x="273" y="281"/>
                      <a:pt x="277" y="281"/>
                      <a:pt x="281" y="281"/>
                    </a:cubicBezTo>
                    <a:cubicBezTo>
                      <a:pt x="283" y="283"/>
                      <a:pt x="285" y="281"/>
                      <a:pt x="287" y="283"/>
                    </a:cubicBezTo>
                    <a:cubicBezTo>
                      <a:pt x="286" y="283"/>
                      <a:pt x="286" y="283"/>
                      <a:pt x="286" y="283"/>
                    </a:cubicBezTo>
                    <a:cubicBezTo>
                      <a:pt x="285" y="283"/>
                      <a:pt x="284" y="283"/>
                      <a:pt x="283" y="283"/>
                    </a:cubicBezTo>
                    <a:cubicBezTo>
                      <a:pt x="283" y="284"/>
                      <a:pt x="283" y="285"/>
                      <a:pt x="285" y="286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8" y="286"/>
                      <a:pt x="289" y="285"/>
                      <a:pt x="291" y="286"/>
                    </a:cubicBezTo>
                    <a:cubicBezTo>
                      <a:pt x="293" y="282"/>
                      <a:pt x="297" y="284"/>
                      <a:pt x="301" y="283"/>
                    </a:cubicBezTo>
                    <a:cubicBezTo>
                      <a:pt x="303" y="284"/>
                      <a:pt x="301" y="285"/>
                      <a:pt x="303" y="286"/>
                    </a:cubicBezTo>
                    <a:cubicBezTo>
                      <a:pt x="303" y="284"/>
                      <a:pt x="303" y="284"/>
                      <a:pt x="303" y="284"/>
                    </a:cubicBezTo>
                    <a:cubicBezTo>
                      <a:pt x="306" y="284"/>
                      <a:pt x="309" y="282"/>
                      <a:pt x="313" y="281"/>
                    </a:cubicBezTo>
                    <a:cubicBezTo>
                      <a:pt x="313" y="285"/>
                      <a:pt x="313" y="285"/>
                      <a:pt x="313" y="285"/>
                    </a:cubicBezTo>
                    <a:cubicBezTo>
                      <a:pt x="315" y="284"/>
                      <a:pt x="315" y="284"/>
                      <a:pt x="315" y="284"/>
                    </a:cubicBezTo>
                    <a:cubicBezTo>
                      <a:pt x="320" y="289"/>
                      <a:pt x="320" y="280"/>
                      <a:pt x="324" y="281"/>
                    </a:cubicBezTo>
                    <a:cubicBezTo>
                      <a:pt x="325" y="280"/>
                      <a:pt x="326" y="282"/>
                      <a:pt x="326" y="282"/>
                    </a:cubicBezTo>
                    <a:cubicBezTo>
                      <a:pt x="326" y="285"/>
                      <a:pt x="325" y="283"/>
                      <a:pt x="324" y="284"/>
                    </a:cubicBezTo>
                    <a:cubicBezTo>
                      <a:pt x="324" y="285"/>
                      <a:pt x="325" y="283"/>
                      <a:pt x="327" y="285"/>
                    </a:cubicBezTo>
                    <a:cubicBezTo>
                      <a:pt x="329" y="284"/>
                      <a:pt x="331" y="284"/>
                      <a:pt x="332" y="282"/>
                    </a:cubicBezTo>
                    <a:cubicBezTo>
                      <a:pt x="338" y="282"/>
                      <a:pt x="330" y="278"/>
                      <a:pt x="334" y="277"/>
                    </a:cubicBezTo>
                    <a:cubicBezTo>
                      <a:pt x="333" y="274"/>
                      <a:pt x="330" y="276"/>
                      <a:pt x="328" y="275"/>
                    </a:cubicBezTo>
                    <a:cubicBezTo>
                      <a:pt x="325" y="275"/>
                      <a:pt x="328" y="279"/>
                      <a:pt x="325" y="280"/>
                    </a:cubicBezTo>
                    <a:cubicBezTo>
                      <a:pt x="324" y="280"/>
                      <a:pt x="323" y="280"/>
                      <a:pt x="322" y="280"/>
                    </a:cubicBezTo>
                    <a:cubicBezTo>
                      <a:pt x="322" y="278"/>
                      <a:pt x="324" y="278"/>
                      <a:pt x="325" y="277"/>
                    </a:cubicBezTo>
                    <a:cubicBezTo>
                      <a:pt x="324" y="277"/>
                      <a:pt x="322" y="277"/>
                      <a:pt x="323" y="276"/>
                    </a:cubicBezTo>
                    <a:cubicBezTo>
                      <a:pt x="320" y="275"/>
                      <a:pt x="317" y="274"/>
                      <a:pt x="315" y="276"/>
                    </a:cubicBezTo>
                    <a:cubicBezTo>
                      <a:pt x="314" y="275"/>
                      <a:pt x="312" y="275"/>
                      <a:pt x="312" y="274"/>
                    </a:cubicBezTo>
                    <a:cubicBezTo>
                      <a:pt x="315" y="271"/>
                      <a:pt x="319" y="273"/>
                      <a:pt x="323" y="272"/>
                    </a:cubicBezTo>
                    <a:cubicBezTo>
                      <a:pt x="324" y="273"/>
                      <a:pt x="327" y="273"/>
                      <a:pt x="329" y="272"/>
                    </a:cubicBezTo>
                    <a:cubicBezTo>
                      <a:pt x="332" y="274"/>
                      <a:pt x="337" y="272"/>
                      <a:pt x="341" y="272"/>
                    </a:cubicBezTo>
                    <a:cubicBezTo>
                      <a:pt x="342" y="274"/>
                      <a:pt x="344" y="273"/>
                      <a:pt x="345" y="272"/>
                    </a:cubicBezTo>
                    <a:cubicBezTo>
                      <a:pt x="354" y="273"/>
                      <a:pt x="363" y="270"/>
                      <a:pt x="371" y="273"/>
                    </a:cubicBezTo>
                    <a:cubicBezTo>
                      <a:pt x="370" y="274"/>
                      <a:pt x="370" y="276"/>
                      <a:pt x="368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6" y="275"/>
                      <a:pt x="366" y="276"/>
                      <a:pt x="366" y="277"/>
                    </a:cubicBezTo>
                    <a:cubicBezTo>
                      <a:pt x="362" y="279"/>
                      <a:pt x="360" y="275"/>
                      <a:pt x="357" y="275"/>
                    </a:cubicBezTo>
                    <a:cubicBezTo>
                      <a:pt x="354" y="273"/>
                      <a:pt x="356" y="279"/>
                      <a:pt x="353" y="277"/>
                    </a:cubicBezTo>
                    <a:cubicBezTo>
                      <a:pt x="353" y="278"/>
                      <a:pt x="353" y="278"/>
                      <a:pt x="353" y="278"/>
                    </a:cubicBezTo>
                    <a:cubicBezTo>
                      <a:pt x="355" y="277"/>
                      <a:pt x="355" y="281"/>
                      <a:pt x="356" y="282"/>
                    </a:cubicBezTo>
                    <a:cubicBezTo>
                      <a:pt x="356" y="283"/>
                      <a:pt x="355" y="283"/>
                      <a:pt x="354" y="284"/>
                    </a:cubicBezTo>
                    <a:cubicBezTo>
                      <a:pt x="355" y="284"/>
                      <a:pt x="355" y="284"/>
                      <a:pt x="355" y="284"/>
                    </a:cubicBezTo>
                    <a:cubicBezTo>
                      <a:pt x="356" y="285"/>
                      <a:pt x="358" y="286"/>
                      <a:pt x="358" y="284"/>
                    </a:cubicBezTo>
                    <a:cubicBezTo>
                      <a:pt x="361" y="284"/>
                      <a:pt x="367" y="282"/>
                      <a:pt x="367" y="287"/>
                    </a:cubicBezTo>
                    <a:cubicBezTo>
                      <a:pt x="369" y="287"/>
                      <a:pt x="372" y="288"/>
                      <a:pt x="374" y="287"/>
                    </a:cubicBezTo>
                    <a:cubicBezTo>
                      <a:pt x="373" y="284"/>
                      <a:pt x="377" y="281"/>
                      <a:pt x="375" y="279"/>
                    </a:cubicBezTo>
                    <a:cubicBezTo>
                      <a:pt x="376" y="277"/>
                      <a:pt x="376" y="277"/>
                      <a:pt x="376" y="277"/>
                    </a:cubicBezTo>
                    <a:cubicBezTo>
                      <a:pt x="372" y="278"/>
                      <a:pt x="377" y="274"/>
                      <a:pt x="373" y="273"/>
                    </a:cubicBezTo>
                    <a:cubicBezTo>
                      <a:pt x="376" y="272"/>
                      <a:pt x="378" y="272"/>
                      <a:pt x="381" y="273"/>
                    </a:cubicBezTo>
                    <a:cubicBezTo>
                      <a:pt x="380" y="274"/>
                      <a:pt x="380" y="279"/>
                      <a:pt x="377" y="278"/>
                    </a:cubicBezTo>
                    <a:cubicBezTo>
                      <a:pt x="377" y="279"/>
                      <a:pt x="377" y="279"/>
                      <a:pt x="377" y="279"/>
                    </a:cubicBezTo>
                    <a:cubicBezTo>
                      <a:pt x="381" y="283"/>
                      <a:pt x="374" y="283"/>
                      <a:pt x="377" y="287"/>
                    </a:cubicBezTo>
                    <a:cubicBezTo>
                      <a:pt x="380" y="287"/>
                      <a:pt x="376" y="284"/>
                      <a:pt x="379" y="285"/>
                    </a:cubicBezTo>
                    <a:cubicBezTo>
                      <a:pt x="380" y="289"/>
                      <a:pt x="383" y="286"/>
                      <a:pt x="386" y="287"/>
                    </a:cubicBezTo>
                    <a:cubicBezTo>
                      <a:pt x="384" y="285"/>
                      <a:pt x="384" y="285"/>
                      <a:pt x="384" y="285"/>
                    </a:cubicBezTo>
                    <a:cubicBezTo>
                      <a:pt x="385" y="284"/>
                      <a:pt x="387" y="284"/>
                      <a:pt x="386" y="283"/>
                    </a:cubicBezTo>
                    <a:cubicBezTo>
                      <a:pt x="386" y="281"/>
                      <a:pt x="387" y="280"/>
                      <a:pt x="386" y="279"/>
                    </a:cubicBezTo>
                    <a:cubicBezTo>
                      <a:pt x="388" y="279"/>
                      <a:pt x="388" y="279"/>
                      <a:pt x="388" y="279"/>
                    </a:cubicBezTo>
                    <a:cubicBezTo>
                      <a:pt x="391" y="279"/>
                      <a:pt x="388" y="280"/>
                      <a:pt x="389" y="281"/>
                    </a:cubicBezTo>
                    <a:cubicBezTo>
                      <a:pt x="390" y="282"/>
                      <a:pt x="391" y="281"/>
                      <a:pt x="392" y="282"/>
                    </a:cubicBezTo>
                    <a:cubicBezTo>
                      <a:pt x="392" y="285"/>
                      <a:pt x="389" y="281"/>
                      <a:pt x="389" y="284"/>
                    </a:cubicBezTo>
                    <a:cubicBezTo>
                      <a:pt x="392" y="284"/>
                      <a:pt x="392" y="284"/>
                      <a:pt x="392" y="284"/>
                    </a:cubicBezTo>
                    <a:cubicBezTo>
                      <a:pt x="393" y="285"/>
                      <a:pt x="393" y="286"/>
                      <a:pt x="392" y="287"/>
                    </a:cubicBezTo>
                    <a:cubicBezTo>
                      <a:pt x="394" y="288"/>
                      <a:pt x="394" y="288"/>
                      <a:pt x="394" y="288"/>
                    </a:cubicBezTo>
                    <a:cubicBezTo>
                      <a:pt x="396" y="288"/>
                      <a:pt x="400" y="289"/>
                      <a:pt x="400" y="286"/>
                    </a:cubicBezTo>
                    <a:cubicBezTo>
                      <a:pt x="400" y="287"/>
                      <a:pt x="400" y="287"/>
                      <a:pt x="400" y="287"/>
                    </a:cubicBezTo>
                    <a:cubicBezTo>
                      <a:pt x="404" y="292"/>
                      <a:pt x="403" y="284"/>
                      <a:pt x="405" y="284"/>
                    </a:cubicBezTo>
                    <a:cubicBezTo>
                      <a:pt x="405" y="287"/>
                      <a:pt x="407" y="288"/>
                      <a:pt x="409" y="288"/>
                    </a:cubicBezTo>
                    <a:cubicBezTo>
                      <a:pt x="409" y="287"/>
                      <a:pt x="409" y="287"/>
                      <a:pt x="409" y="287"/>
                    </a:cubicBezTo>
                    <a:cubicBezTo>
                      <a:pt x="405" y="285"/>
                      <a:pt x="411" y="283"/>
                      <a:pt x="408" y="280"/>
                    </a:cubicBezTo>
                    <a:cubicBezTo>
                      <a:pt x="410" y="280"/>
                      <a:pt x="410" y="280"/>
                      <a:pt x="410" y="280"/>
                    </a:cubicBezTo>
                    <a:cubicBezTo>
                      <a:pt x="410" y="282"/>
                      <a:pt x="415" y="283"/>
                      <a:pt x="413" y="286"/>
                    </a:cubicBezTo>
                    <a:cubicBezTo>
                      <a:pt x="413" y="289"/>
                      <a:pt x="416" y="289"/>
                      <a:pt x="418" y="288"/>
                    </a:cubicBezTo>
                    <a:cubicBezTo>
                      <a:pt x="418" y="286"/>
                      <a:pt x="420" y="287"/>
                      <a:pt x="421" y="287"/>
                    </a:cubicBezTo>
                    <a:cubicBezTo>
                      <a:pt x="421" y="286"/>
                      <a:pt x="421" y="285"/>
                      <a:pt x="421" y="284"/>
                    </a:cubicBezTo>
                    <a:cubicBezTo>
                      <a:pt x="422" y="281"/>
                      <a:pt x="424" y="285"/>
                      <a:pt x="426" y="284"/>
                    </a:cubicBezTo>
                    <a:cubicBezTo>
                      <a:pt x="426" y="278"/>
                      <a:pt x="430" y="284"/>
                      <a:pt x="433" y="282"/>
                    </a:cubicBezTo>
                    <a:cubicBezTo>
                      <a:pt x="432" y="283"/>
                      <a:pt x="435" y="284"/>
                      <a:pt x="434" y="286"/>
                    </a:cubicBezTo>
                    <a:cubicBezTo>
                      <a:pt x="436" y="288"/>
                      <a:pt x="437" y="291"/>
                      <a:pt x="440" y="290"/>
                    </a:cubicBezTo>
                    <a:cubicBezTo>
                      <a:pt x="439" y="288"/>
                      <a:pt x="439" y="288"/>
                      <a:pt x="439" y="288"/>
                    </a:cubicBezTo>
                    <a:cubicBezTo>
                      <a:pt x="439" y="288"/>
                      <a:pt x="440" y="287"/>
                      <a:pt x="440" y="287"/>
                    </a:cubicBezTo>
                    <a:cubicBezTo>
                      <a:pt x="440" y="284"/>
                      <a:pt x="445" y="285"/>
                      <a:pt x="445" y="282"/>
                    </a:cubicBezTo>
                    <a:cubicBezTo>
                      <a:pt x="447" y="282"/>
                      <a:pt x="445" y="284"/>
                      <a:pt x="447" y="284"/>
                    </a:cubicBezTo>
                    <a:cubicBezTo>
                      <a:pt x="449" y="282"/>
                      <a:pt x="450" y="284"/>
                      <a:pt x="451" y="285"/>
                    </a:cubicBezTo>
                    <a:cubicBezTo>
                      <a:pt x="451" y="284"/>
                      <a:pt x="451" y="284"/>
                      <a:pt x="451" y="284"/>
                    </a:cubicBezTo>
                    <a:cubicBezTo>
                      <a:pt x="453" y="289"/>
                      <a:pt x="453" y="289"/>
                      <a:pt x="453" y="289"/>
                    </a:cubicBezTo>
                    <a:cubicBezTo>
                      <a:pt x="457" y="291"/>
                      <a:pt x="456" y="286"/>
                      <a:pt x="458" y="286"/>
                    </a:cubicBezTo>
                    <a:cubicBezTo>
                      <a:pt x="460" y="288"/>
                      <a:pt x="464" y="289"/>
                      <a:pt x="466" y="289"/>
                    </a:cubicBezTo>
                    <a:cubicBezTo>
                      <a:pt x="465" y="288"/>
                      <a:pt x="465" y="287"/>
                      <a:pt x="466" y="286"/>
                    </a:cubicBezTo>
                    <a:cubicBezTo>
                      <a:pt x="467" y="286"/>
                      <a:pt x="468" y="288"/>
                      <a:pt x="469" y="288"/>
                    </a:cubicBezTo>
                    <a:cubicBezTo>
                      <a:pt x="469" y="285"/>
                      <a:pt x="469" y="285"/>
                      <a:pt x="469" y="285"/>
                    </a:cubicBezTo>
                    <a:cubicBezTo>
                      <a:pt x="469" y="285"/>
                      <a:pt x="470" y="286"/>
                      <a:pt x="471" y="286"/>
                    </a:cubicBezTo>
                    <a:cubicBezTo>
                      <a:pt x="470" y="288"/>
                      <a:pt x="470" y="288"/>
                      <a:pt x="470" y="288"/>
                    </a:cubicBezTo>
                    <a:cubicBezTo>
                      <a:pt x="471" y="289"/>
                      <a:pt x="472" y="289"/>
                      <a:pt x="473" y="289"/>
                    </a:cubicBezTo>
                    <a:cubicBezTo>
                      <a:pt x="474" y="289"/>
                      <a:pt x="475" y="288"/>
                      <a:pt x="476" y="287"/>
                    </a:cubicBezTo>
                    <a:cubicBezTo>
                      <a:pt x="471" y="284"/>
                      <a:pt x="478" y="284"/>
                      <a:pt x="477" y="280"/>
                    </a:cubicBezTo>
                    <a:cubicBezTo>
                      <a:pt x="474" y="279"/>
                      <a:pt x="474" y="279"/>
                      <a:pt x="474" y="279"/>
                    </a:cubicBezTo>
                    <a:cubicBezTo>
                      <a:pt x="476" y="277"/>
                      <a:pt x="476" y="277"/>
                      <a:pt x="476" y="277"/>
                    </a:cubicBezTo>
                    <a:cubicBezTo>
                      <a:pt x="474" y="276"/>
                      <a:pt x="474" y="276"/>
                      <a:pt x="474" y="276"/>
                    </a:cubicBezTo>
                    <a:cubicBezTo>
                      <a:pt x="474" y="273"/>
                      <a:pt x="479" y="273"/>
                      <a:pt x="480" y="271"/>
                    </a:cubicBezTo>
                    <a:cubicBezTo>
                      <a:pt x="483" y="271"/>
                      <a:pt x="482" y="274"/>
                      <a:pt x="485" y="274"/>
                    </a:cubicBezTo>
                    <a:cubicBezTo>
                      <a:pt x="485" y="276"/>
                      <a:pt x="484" y="278"/>
                      <a:pt x="483" y="278"/>
                    </a:cubicBezTo>
                    <a:cubicBezTo>
                      <a:pt x="482" y="276"/>
                      <a:pt x="481" y="277"/>
                      <a:pt x="479" y="277"/>
                    </a:cubicBezTo>
                    <a:cubicBezTo>
                      <a:pt x="479" y="277"/>
                      <a:pt x="479" y="277"/>
                      <a:pt x="479" y="277"/>
                    </a:cubicBezTo>
                    <a:cubicBezTo>
                      <a:pt x="480" y="277"/>
                      <a:pt x="481" y="278"/>
                      <a:pt x="481" y="278"/>
                    </a:cubicBezTo>
                    <a:cubicBezTo>
                      <a:pt x="480" y="278"/>
                      <a:pt x="481" y="281"/>
                      <a:pt x="479" y="280"/>
                    </a:cubicBezTo>
                    <a:cubicBezTo>
                      <a:pt x="479" y="281"/>
                      <a:pt x="479" y="282"/>
                      <a:pt x="479" y="282"/>
                    </a:cubicBezTo>
                    <a:cubicBezTo>
                      <a:pt x="480" y="282"/>
                      <a:pt x="480" y="281"/>
                      <a:pt x="481" y="281"/>
                    </a:cubicBezTo>
                    <a:cubicBezTo>
                      <a:pt x="482" y="282"/>
                      <a:pt x="485" y="282"/>
                      <a:pt x="486" y="284"/>
                    </a:cubicBezTo>
                    <a:cubicBezTo>
                      <a:pt x="487" y="280"/>
                      <a:pt x="487" y="280"/>
                      <a:pt x="487" y="280"/>
                    </a:cubicBezTo>
                    <a:cubicBezTo>
                      <a:pt x="489" y="280"/>
                      <a:pt x="490" y="280"/>
                      <a:pt x="490" y="281"/>
                    </a:cubicBezTo>
                    <a:cubicBezTo>
                      <a:pt x="490" y="283"/>
                      <a:pt x="490" y="285"/>
                      <a:pt x="489" y="285"/>
                    </a:cubicBezTo>
                    <a:cubicBezTo>
                      <a:pt x="490" y="288"/>
                      <a:pt x="492" y="284"/>
                      <a:pt x="493" y="287"/>
                    </a:cubicBezTo>
                    <a:cubicBezTo>
                      <a:pt x="494" y="286"/>
                      <a:pt x="494" y="286"/>
                      <a:pt x="494" y="285"/>
                    </a:cubicBezTo>
                    <a:cubicBezTo>
                      <a:pt x="495" y="282"/>
                      <a:pt x="497" y="283"/>
                      <a:pt x="498" y="284"/>
                    </a:cubicBezTo>
                    <a:cubicBezTo>
                      <a:pt x="499" y="283"/>
                      <a:pt x="500" y="281"/>
                      <a:pt x="500" y="280"/>
                    </a:cubicBezTo>
                    <a:cubicBezTo>
                      <a:pt x="500" y="280"/>
                      <a:pt x="499" y="279"/>
                      <a:pt x="500" y="279"/>
                    </a:cubicBezTo>
                    <a:cubicBezTo>
                      <a:pt x="506" y="280"/>
                      <a:pt x="499" y="275"/>
                      <a:pt x="504" y="274"/>
                    </a:cubicBezTo>
                    <a:cubicBezTo>
                      <a:pt x="503" y="273"/>
                      <a:pt x="503" y="273"/>
                      <a:pt x="503" y="273"/>
                    </a:cubicBezTo>
                    <a:cubicBezTo>
                      <a:pt x="505" y="271"/>
                      <a:pt x="508" y="267"/>
                      <a:pt x="511" y="268"/>
                    </a:cubicBezTo>
                    <a:cubicBezTo>
                      <a:pt x="509" y="272"/>
                      <a:pt x="514" y="273"/>
                      <a:pt x="516" y="275"/>
                    </a:cubicBezTo>
                    <a:cubicBezTo>
                      <a:pt x="516" y="272"/>
                      <a:pt x="516" y="272"/>
                      <a:pt x="516" y="272"/>
                    </a:cubicBezTo>
                    <a:cubicBezTo>
                      <a:pt x="516" y="270"/>
                      <a:pt x="518" y="270"/>
                      <a:pt x="519" y="271"/>
                    </a:cubicBezTo>
                    <a:cubicBezTo>
                      <a:pt x="520" y="270"/>
                      <a:pt x="520" y="269"/>
                      <a:pt x="521" y="268"/>
                    </a:cubicBezTo>
                    <a:cubicBezTo>
                      <a:pt x="524" y="267"/>
                      <a:pt x="527" y="268"/>
                      <a:pt x="528" y="270"/>
                    </a:cubicBezTo>
                    <a:cubicBezTo>
                      <a:pt x="529" y="270"/>
                      <a:pt x="528" y="269"/>
                      <a:pt x="529" y="268"/>
                    </a:cubicBezTo>
                    <a:cubicBezTo>
                      <a:pt x="531" y="269"/>
                      <a:pt x="534" y="267"/>
                      <a:pt x="534" y="270"/>
                    </a:cubicBezTo>
                    <a:cubicBezTo>
                      <a:pt x="530" y="274"/>
                      <a:pt x="536" y="276"/>
                      <a:pt x="537" y="278"/>
                    </a:cubicBezTo>
                    <a:cubicBezTo>
                      <a:pt x="537" y="278"/>
                      <a:pt x="538" y="279"/>
                      <a:pt x="538" y="278"/>
                    </a:cubicBezTo>
                    <a:cubicBezTo>
                      <a:pt x="538" y="276"/>
                      <a:pt x="538" y="273"/>
                      <a:pt x="538" y="270"/>
                    </a:cubicBezTo>
                    <a:cubicBezTo>
                      <a:pt x="537" y="269"/>
                      <a:pt x="536" y="270"/>
                      <a:pt x="535" y="269"/>
                    </a:cubicBezTo>
                    <a:cubicBezTo>
                      <a:pt x="535" y="268"/>
                      <a:pt x="535" y="268"/>
                      <a:pt x="535" y="268"/>
                    </a:cubicBezTo>
                    <a:cubicBezTo>
                      <a:pt x="537" y="269"/>
                      <a:pt x="539" y="267"/>
                      <a:pt x="540" y="269"/>
                    </a:cubicBezTo>
                    <a:cubicBezTo>
                      <a:pt x="544" y="270"/>
                      <a:pt x="544" y="270"/>
                      <a:pt x="544" y="270"/>
                    </a:cubicBezTo>
                    <a:cubicBezTo>
                      <a:pt x="545" y="270"/>
                      <a:pt x="545" y="273"/>
                      <a:pt x="543" y="273"/>
                    </a:cubicBezTo>
                    <a:cubicBezTo>
                      <a:pt x="544" y="276"/>
                      <a:pt x="538" y="280"/>
                      <a:pt x="543" y="281"/>
                    </a:cubicBezTo>
                    <a:cubicBezTo>
                      <a:pt x="541" y="285"/>
                      <a:pt x="548" y="284"/>
                      <a:pt x="544" y="288"/>
                    </a:cubicBezTo>
                    <a:cubicBezTo>
                      <a:pt x="545" y="290"/>
                      <a:pt x="544" y="289"/>
                      <a:pt x="545" y="291"/>
                    </a:cubicBezTo>
                    <a:cubicBezTo>
                      <a:pt x="544" y="292"/>
                      <a:pt x="545" y="295"/>
                      <a:pt x="546" y="296"/>
                    </a:cubicBezTo>
                    <a:cubicBezTo>
                      <a:pt x="544" y="296"/>
                      <a:pt x="544" y="296"/>
                      <a:pt x="544" y="296"/>
                    </a:cubicBezTo>
                    <a:cubicBezTo>
                      <a:pt x="542" y="298"/>
                      <a:pt x="545" y="299"/>
                      <a:pt x="546" y="299"/>
                    </a:cubicBezTo>
                    <a:cubicBezTo>
                      <a:pt x="544" y="300"/>
                      <a:pt x="544" y="300"/>
                      <a:pt x="544" y="300"/>
                    </a:cubicBezTo>
                    <a:cubicBezTo>
                      <a:pt x="546" y="301"/>
                      <a:pt x="546" y="301"/>
                      <a:pt x="546" y="301"/>
                    </a:cubicBezTo>
                    <a:cubicBezTo>
                      <a:pt x="547" y="302"/>
                      <a:pt x="546" y="303"/>
                      <a:pt x="546" y="304"/>
                    </a:cubicBezTo>
                    <a:cubicBezTo>
                      <a:pt x="546" y="306"/>
                      <a:pt x="548" y="307"/>
                      <a:pt x="550" y="305"/>
                    </a:cubicBezTo>
                    <a:cubicBezTo>
                      <a:pt x="550" y="304"/>
                      <a:pt x="550" y="304"/>
                      <a:pt x="550" y="304"/>
                    </a:cubicBezTo>
                    <a:cubicBezTo>
                      <a:pt x="553" y="301"/>
                      <a:pt x="553" y="296"/>
                      <a:pt x="552" y="292"/>
                    </a:cubicBezTo>
                    <a:cubicBezTo>
                      <a:pt x="550" y="291"/>
                      <a:pt x="553" y="290"/>
                      <a:pt x="552" y="288"/>
                    </a:cubicBezTo>
                    <a:cubicBezTo>
                      <a:pt x="550" y="288"/>
                      <a:pt x="550" y="286"/>
                      <a:pt x="549" y="285"/>
                    </a:cubicBezTo>
                    <a:cubicBezTo>
                      <a:pt x="550" y="284"/>
                      <a:pt x="550" y="284"/>
                      <a:pt x="550" y="284"/>
                    </a:cubicBezTo>
                    <a:cubicBezTo>
                      <a:pt x="555" y="284"/>
                      <a:pt x="553" y="278"/>
                      <a:pt x="553" y="275"/>
                    </a:cubicBezTo>
                    <a:cubicBezTo>
                      <a:pt x="554" y="275"/>
                      <a:pt x="556" y="275"/>
                      <a:pt x="557" y="276"/>
                    </a:cubicBezTo>
                    <a:cubicBezTo>
                      <a:pt x="558" y="277"/>
                      <a:pt x="558" y="279"/>
                      <a:pt x="556" y="280"/>
                    </a:cubicBezTo>
                    <a:cubicBezTo>
                      <a:pt x="555" y="281"/>
                      <a:pt x="556" y="282"/>
                      <a:pt x="557" y="283"/>
                    </a:cubicBezTo>
                    <a:cubicBezTo>
                      <a:pt x="561" y="280"/>
                      <a:pt x="561" y="280"/>
                      <a:pt x="561" y="280"/>
                    </a:cubicBezTo>
                    <a:cubicBezTo>
                      <a:pt x="562" y="279"/>
                      <a:pt x="562" y="282"/>
                      <a:pt x="563" y="280"/>
                    </a:cubicBezTo>
                    <a:cubicBezTo>
                      <a:pt x="564" y="279"/>
                      <a:pt x="564" y="276"/>
                      <a:pt x="562" y="275"/>
                    </a:cubicBezTo>
                    <a:cubicBezTo>
                      <a:pt x="562" y="271"/>
                      <a:pt x="560" y="268"/>
                      <a:pt x="563" y="265"/>
                    </a:cubicBezTo>
                    <a:cubicBezTo>
                      <a:pt x="566" y="265"/>
                      <a:pt x="568" y="269"/>
                      <a:pt x="569" y="271"/>
                    </a:cubicBezTo>
                    <a:cubicBezTo>
                      <a:pt x="569" y="273"/>
                      <a:pt x="567" y="272"/>
                      <a:pt x="566" y="272"/>
                    </a:cubicBezTo>
                    <a:cubicBezTo>
                      <a:pt x="568" y="274"/>
                      <a:pt x="564" y="278"/>
                      <a:pt x="569" y="278"/>
                    </a:cubicBezTo>
                    <a:cubicBezTo>
                      <a:pt x="569" y="279"/>
                      <a:pt x="569" y="279"/>
                      <a:pt x="569" y="279"/>
                    </a:cubicBezTo>
                    <a:cubicBezTo>
                      <a:pt x="569" y="280"/>
                      <a:pt x="567" y="281"/>
                      <a:pt x="569" y="282"/>
                    </a:cubicBezTo>
                    <a:cubicBezTo>
                      <a:pt x="573" y="283"/>
                      <a:pt x="569" y="278"/>
                      <a:pt x="571" y="277"/>
                    </a:cubicBezTo>
                    <a:cubicBezTo>
                      <a:pt x="573" y="277"/>
                      <a:pt x="576" y="279"/>
                      <a:pt x="578" y="277"/>
                    </a:cubicBezTo>
                    <a:cubicBezTo>
                      <a:pt x="580" y="278"/>
                      <a:pt x="577" y="278"/>
                      <a:pt x="578" y="280"/>
                    </a:cubicBezTo>
                    <a:cubicBezTo>
                      <a:pt x="578" y="281"/>
                      <a:pt x="579" y="279"/>
                      <a:pt x="579" y="280"/>
                    </a:cubicBezTo>
                    <a:cubicBezTo>
                      <a:pt x="580" y="282"/>
                      <a:pt x="582" y="282"/>
                      <a:pt x="584" y="282"/>
                    </a:cubicBezTo>
                    <a:cubicBezTo>
                      <a:pt x="586" y="280"/>
                      <a:pt x="590" y="283"/>
                      <a:pt x="589" y="279"/>
                    </a:cubicBezTo>
                    <a:cubicBezTo>
                      <a:pt x="588" y="279"/>
                      <a:pt x="587" y="278"/>
                      <a:pt x="587" y="278"/>
                    </a:cubicBezTo>
                    <a:cubicBezTo>
                      <a:pt x="589" y="275"/>
                      <a:pt x="586" y="272"/>
                      <a:pt x="589" y="270"/>
                    </a:cubicBezTo>
                    <a:cubicBezTo>
                      <a:pt x="587" y="269"/>
                      <a:pt x="587" y="269"/>
                      <a:pt x="587" y="269"/>
                    </a:cubicBezTo>
                    <a:cubicBezTo>
                      <a:pt x="587" y="268"/>
                      <a:pt x="586" y="266"/>
                      <a:pt x="587" y="266"/>
                    </a:cubicBezTo>
                    <a:cubicBezTo>
                      <a:pt x="589" y="267"/>
                      <a:pt x="592" y="266"/>
                      <a:pt x="594" y="268"/>
                    </a:cubicBezTo>
                    <a:cubicBezTo>
                      <a:pt x="594" y="270"/>
                      <a:pt x="594" y="272"/>
                      <a:pt x="593" y="274"/>
                    </a:cubicBezTo>
                    <a:cubicBezTo>
                      <a:pt x="597" y="278"/>
                      <a:pt x="590" y="277"/>
                      <a:pt x="591" y="281"/>
                    </a:cubicBezTo>
                    <a:cubicBezTo>
                      <a:pt x="591" y="281"/>
                      <a:pt x="592" y="282"/>
                      <a:pt x="593" y="282"/>
                    </a:cubicBezTo>
                    <a:cubicBezTo>
                      <a:pt x="594" y="282"/>
                      <a:pt x="595" y="282"/>
                      <a:pt x="595" y="283"/>
                    </a:cubicBezTo>
                    <a:cubicBezTo>
                      <a:pt x="590" y="283"/>
                      <a:pt x="590" y="290"/>
                      <a:pt x="585" y="289"/>
                    </a:cubicBezTo>
                    <a:cubicBezTo>
                      <a:pt x="583" y="287"/>
                      <a:pt x="586" y="286"/>
                      <a:pt x="585" y="285"/>
                    </a:cubicBezTo>
                    <a:cubicBezTo>
                      <a:pt x="584" y="285"/>
                      <a:pt x="582" y="285"/>
                      <a:pt x="583" y="287"/>
                    </a:cubicBezTo>
                    <a:cubicBezTo>
                      <a:pt x="583" y="289"/>
                      <a:pt x="580" y="288"/>
                      <a:pt x="579" y="289"/>
                    </a:cubicBezTo>
                    <a:cubicBezTo>
                      <a:pt x="579" y="286"/>
                      <a:pt x="579" y="286"/>
                      <a:pt x="579" y="286"/>
                    </a:cubicBezTo>
                    <a:cubicBezTo>
                      <a:pt x="575" y="286"/>
                      <a:pt x="577" y="291"/>
                      <a:pt x="574" y="292"/>
                    </a:cubicBezTo>
                    <a:cubicBezTo>
                      <a:pt x="577" y="294"/>
                      <a:pt x="577" y="294"/>
                      <a:pt x="577" y="294"/>
                    </a:cubicBezTo>
                    <a:cubicBezTo>
                      <a:pt x="574" y="297"/>
                      <a:pt x="578" y="297"/>
                      <a:pt x="578" y="300"/>
                    </a:cubicBezTo>
                    <a:cubicBezTo>
                      <a:pt x="582" y="302"/>
                      <a:pt x="581" y="296"/>
                      <a:pt x="583" y="294"/>
                    </a:cubicBezTo>
                    <a:cubicBezTo>
                      <a:pt x="585" y="294"/>
                      <a:pt x="587" y="290"/>
                      <a:pt x="589" y="292"/>
                    </a:cubicBezTo>
                    <a:cubicBezTo>
                      <a:pt x="586" y="295"/>
                      <a:pt x="586" y="295"/>
                      <a:pt x="586" y="295"/>
                    </a:cubicBezTo>
                    <a:cubicBezTo>
                      <a:pt x="588" y="300"/>
                      <a:pt x="582" y="303"/>
                      <a:pt x="585" y="307"/>
                    </a:cubicBezTo>
                    <a:cubicBezTo>
                      <a:pt x="586" y="306"/>
                      <a:pt x="586" y="306"/>
                      <a:pt x="586" y="306"/>
                    </a:cubicBezTo>
                    <a:cubicBezTo>
                      <a:pt x="588" y="308"/>
                      <a:pt x="591" y="307"/>
                      <a:pt x="594" y="307"/>
                    </a:cubicBezTo>
                    <a:cubicBezTo>
                      <a:pt x="597" y="307"/>
                      <a:pt x="597" y="303"/>
                      <a:pt x="596" y="301"/>
                    </a:cubicBezTo>
                    <a:cubicBezTo>
                      <a:pt x="594" y="297"/>
                      <a:pt x="600" y="298"/>
                      <a:pt x="601" y="295"/>
                    </a:cubicBezTo>
                    <a:cubicBezTo>
                      <a:pt x="602" y="294"/>
                      <a:pt x="604" y="296"/>
                      <a:pt x="604" y="297"/>
                    </a:cubicBezTo>
                    <a:cubicBezTo>
                      <a:pt x="604" y="300"/>
                      <a:pt x="604" y="303"/>
                      <a:pt x="607" y="307"/>
                    </a:cubicBezTo>
                    <a:cubicBezTo>
                      <a:pt x="609" y="307"/>
                      <a:pt x="611" y="308"/>
                      <a:pt x="613" y="307"/>
                    </a:cubicBezTo>
                    <a:cubicBezTo>
                      <a:pt x="617" y="308"/>
                      <a:pt x="619" y="301"/>
                      <a:pt x="623" y="305"/>
                    </a:cubicBezTo>
                    <a:cubicBezTo>
                      <a:pt x="625" y="305"/>
                      <a:pt x="625" y="303"/>
                      <a:pt x="625" y="302"/>
                    </a:cubicBezTo>
                    <a:cubicBezTo>
                      <a:pt x="626" y="303"/>
                      <a:pt x="627" y="304"/>
                      <a:pt x="629" y="305"/>
                    </a:cubicBezTo>
                    <a:cubicBezTo>
                      <a:pt x="631" y="305"/>
                      <a:pt x="634" y="306"/>
                      <a:pt x="636" y="304"/>
                    </a:cubicBezTo>
                    <a:cubicBezTo>
                      <a:pt x="638" y="306"/>
                      <a:pt x="638" y="306"/>
                      <a:pt x="638" y="306"/>
                    </a:cubicBezTo>
                    <a:cubicBezTo>
                      <a:pt x="637" y="303"/>
                      <a:pt x="637" y="303"/>
                      <a:pt x="637" y="303"/>
                    </a:cubicBezTo>
                    <a:cubicBezTo>
                      <a:pt x="638" y="301"/>
                      <a:pt x="638" y="304"/>
                      <a:pt x="640" y="303"/>
                    </a:cubicBezTo>
                    <a:cubicBezTo>
                      <a:pt x="640" y="299"/>
                      <a:pt x="640" y="299"/>
                      <a:pt x="640" y="299"/>
                    </a:cubicBezTo>
                    <a:cubicBezTo>
                      <a:pt x="643" y="299"/>
                      <a:pt x="642" y="292"/>
                      <a:pt x="646" y="294"/>
                    </a:cubicBezTo>
                    <a:cubicBezTo>
                      <a:pt x="646" y="290"/>
                      <a:pt x="646" y="290"/>
                      <a:pt x="646" y="290"/>
                    </a:cubicBezTo>
                    <a:cubicBezTo>
                      <a:pt x="641" y="291"/>
                      <a:pt x="641" y="291"/>
                      <a:pt x="641" y="291"/>
                    </a:cubicBezTo>
                    <a:cubicBezTo>
                      <a:pt x="640" y="289"/>
                      <a:pt x="638" y="289"/>
                      <a:pt x="637" y="288"/>
                    </a:cubicBezTo>
                    <a:cubicBezTo>
                      <a:pt x="638" y="288"/>
                      <a:pt x="639" y="286"/>
                      <a:pt x="640" y="287"/>
                    </a:cubicBezTo>
                    <a:cubicBezTo>
                      <a:pt x="638" y="282"/>
                      <a:pt x="643" y="281"/>
                      <a:pt x="645" y="279"/>
                    </a:cubicBezTo>
                    <a:cubicBezTo>
                      <a:pt x="645" y="278"/>
                      <a:pt x="644" y="277"/>
                      <a:pt x="644" y="276"/>
                    </a:cubicBezTo>
                    <a:cubicBezTo>
                      <a:pt x="640" y="275"/>
                      <a:pt x="644" y="272"/>
                      <a:pt x="642" y="270"/>
                    </a:cubicBezTo>
                    <a:cubicBezTo>
                      <a:pt x="643" y="269"/>
                      <a:pt x="642" y="268"/>
                      <a:pt x="642" y="267"/>
                    </a:cubicBezTo>
                    <a:cubicBezTo>
                      <a:pt x="642" y="266"/>
                      <a:pt x="644" y="265"/>
                      <a:pt x="645" y="264"/>
                    </a:cubicBezTo>
                    <a:cubicBezTo>
                      <a:pt x="648" y="267"/>
                      <a:pt x="645" y="269"/>
                      <a:pt x="645" y="271"/>
                    </a:cubicBezTo>
                    <a:cubicBezTo>
                      <a:pt x="649" y="271"/>
                      <a:pt x="648" y="275"/>
                      <a:pt x="650" y="276"/>
                    </a:cubicBezTo>
                    <a:cubicBezTo>
                      <a:pt x="653" y="276"/>
                      <a:pt x="653" y="272"/>
                      <a:pt x="653" y="270"/>
                    </a:cubicBezTo>
                    <a:cubicBezTo>
                      <a:pt x="652" y="268"/>
                      <a:pt x="648" y="267"/>
                      <a:pt x="651" y="265"/>
                    </a:cubicBezTo>
                    <a:close/>
                    <a:moveTo>
                      <a:pt x="529" y="26"/>
                    </a:moveTo>
                    <a:cubicBezTo>
                      <a:pt x="531" y="26"/>
                      <a:pt x="533" y="24"/>
                      <a:pt x="535" y="25"/>
                    </a:cubicBezTo>
                    <a:cubicBezTo>
                      <a:pt x="536" y="25"/>
                      <a:pt x="536" y="25"/>
                      <a:pt x="537" y="25"/>
                    </a:cubicBezTo>
                    <a:cubicBezTo>
                      <a:pt x="536" y="26"/>
                      <a:pt x="539" y="30"/>
                      <a:pt x="535" y="30"/>
                    </a:cubicBezTo>
                    <a:cubicBezTo>
                      <a:pt x="535" y="30"/>
                      <a:pt x="535" y="31"/>
                      <a:pt x="535" y="31"/>
                    </a:cubicBezTo>
                    <a:cubicBezTo>
                      <a:pt x="533" y="32"/>
                      <a:pt x="532" y="28"/>
                      <a:pt x="530" y="30"/>
                    </a:cubicBezTo>
                    <a:cubicBezTo>
                      <a:pt x="530" y="29"/>
                      <a:pt x="530" y="28"/>
                      <a:pt x="531" y="27"/>
                    </a:cubicBezTo>
                    <a:cubicBezTo>
                      <a:pt x="531" y="27"/>
                      <a:pt x="530" y="26"/>
                      <a:pt x="529" y="27"/>
                    </a:cubicBezTo>
                    <a:cubicBezTo>
                      <a:pt x="529" y="27"/>
                      <a:pt x="529" y="27"/>
                      <a:pt x="529" y="27"/>
                    </a:cubicBezTo>
                    <a:cubicBezTo>
                      <a:pt x="529" y="27"/>
                      <a:pt x="529" y="26"/>
                      <a:pt x="529" y="26"/>
                    </a:cubicBezTo>
                    <a:close/>
                    <a:moveTo>
                      <a:pt x="21" y="123"/>
                    </a:moveTo>
                    <a:cubicBezTo>
                      <a:pt x="21" y="121"/>
                      <a:pt x="21" y="121"/>
                      <a:pt x="21" y="121"/>
                    </a:cubicBezTo>
                    <a:cubicBezTo>
                      <a:pt x="22" y="122"/>
                      <a:pt x="23" y="122"/>
                      <a:pt x="23" y="123"/>
                    </a:cubicBezTo>
                    <a:lnTo>
                      <a:pt x="21" y="123"/>
                    </a:lnTo>
                    <a:close/>
                    <a:moveTo>
                      <a:pt x="33" y="144"/>
                    </a:moveTo>
                    <a:cubicBezTo>
                      <a:pt x="33" y="146"/>
                      <a:pt x="32" y="145"/>
                      <a:pt x="31" y="145"/>
                    </a:cubicBezTo>
                    <a:cubicBezTo>
                      <a:pt x="30" y="143"/>
                      <a:pt x="33" y="144"/>
                      <a:pt x="33" y="144"/>
                    </a:cubicBezTo>
                    <a:close/>
                    <a:moveTo>
                      <a:pt x="33" y="157"/>
                    </a:moveTo>
                    <a:cubicBezTo>
                      <a:pt x="31" y="157"/>
                      <a:pt x="28" y="155"/>
                      <a:pt x="27" y="157"/>
                    </a:cubicBezTo>
                    <a:cubicBezTo>
                      <a:pt x="23" y="156"/>
                      <a:pt x="19" y="151"/>
                      <a:pt x="16" y="155"/>
                    </a:cubicBezTo>
                    <a:cubicBezTo>
                      <a:pt x="15" y="155"/>
                      <a:pt x="13" y="155"/>
                      <a:pt x="13" y="156"/>
                    </a:cubicBezTo>
                    <a:cubicBezTo>
                      <a:pt x="13" y="156"/>
                      <a:pt x="13" y="156"/>
                      <a:pt x="13" y="156"/>
                    </a:cubicBezTo>
                    <a:cubicBezTo>
                      <a:pt x="15" y="152"/>
                      <a:pt x="20" y="153"/>
                      <a:pt x="23" y="152"/>
                    </a:cubicBezTo>
                    <a:cubicBezTo>
                      <a:pt x="26" y="152"/>
                      <a:pt x="29" y="152"/>
                      <a:pt x="32" y="152"/>
                    </a:cubicBezTo>
                    <a:cubicBezTo>
                      <a:pt x="32" y="154"/>
                      <a:pt x="34" y="154"/>
                      <a:pt x="36" y="155"/>
                    </a:cubicBezTo>
                    <a:cubicBezTo>
                      <a:pt x="36" y="157"/>
                      <a:pt x="34" y="158"/>
                      <a:pt x="33" y="157"/>
                    </a:cubicBezTo>
                    <a:close/>
                    <a:moveTo>
                      <a:pt x="59" y="42"/>
                    </a:moveTo>
                    <a:cubicBezTo>
                      <a:pt x="58" y="42"/>
                      <a:pt x="58" y="42"/>
                      <a:pt x="58" y="42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41"/>
                      <a:pt x="60" y="41"/>
                      <a:pt x="59" y="42"/>
                    </a:cubicBezTo>
                    <a:close/>
                    <a:moveTo>
                      <a:pt x="127" y="53"/>
                    </a:moveTo>
                    <a:cubicBezTo>
                      <a:pt x="127" y="53"/>
                      <a:pt x="126" y="53"/>
                      <a:pt x="126" y="52"/>
                    </a:cubicBezTo>
                    <a:cubicBezTo>
                      <a:pt x="126" y="52"/>
                      <a:pt x="127" y="51"/>
                      <a:pt x="127" y="52"/>
                    </a:cubicBezTo>
                    <a:lnTo>
                      <a:pt x="127" y="53"/>
                    </a:lnTo>
                    <a:close/>
                    <a:moveTo>
                      <a:pt x="8" y="271"/>
                    </a:moveTo>
                    <a:cubicBezTo>
                      <a:pt x="9" y="270"/>
                      <a:pt x="11" y="271"/>
                      <a:pt x="11" y="271"/>
                    </a:cubicBezTo>
                    <a:lnTo>
                      <a:pt x="8" y="271"/>
                    </a:lnTo>
                    <a:close/>
                    <a:moveTo>
                      <a:pt x="13" y="252"/>
                    </a:moveTo>
                    <a:cubicBezTo>
                      <a:pt x="10" y="249"/>
                      <a:pt x="10" y="249"/>
                      <a:pt x="10" y="249"/>
                    </a:cubicBezTo>
                    <a:cubicBezTo>
                      <a:pt x="12" y="247"/>
                      <a:pt x="13" y="250"/>
                      <a:pt x="14" y="252"/>
                    </a:cubicBezTo>
                    <a:lnTo>
                      <a:pt x="13" y="252"/>
                    </a:lnTo>
                    <a:close/>
                    <a:moveTo>
                      <a:pt x="22" y="254"/>
                    </a:moveTo>
                    <a:cubicBezTo>
                      <a:pt x="19" y="255"/>
                      <a:pt x="19" y="250"/>
                      <a:pt x="15" y="252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7" y="250"/>
                      <a:pt x="22" y="249"/>
                      <a:pt x="22" y="252"/>
                    </a:cubicBezTo>
                    <a:cubicBezTo>
                      <a:pt x="22" y="253"/>
                      <a:pt x="22" y="254"/>
                      <a:pt x="22" y="254"/>
                    </a:cubicBezTo>
                    <a:close/>
                    <a:moveTo>
                      <a:pt x="262" y="294"/>
                    </a:moveTo>
                    <a:cubicBezTo>
                      <a:pt x="262" y="295"/>
                      <a:pt x="262" y="295"/>
                      <a:pt x="262" y="295"/>
                    </a:cubicBezTo>
                    <a:cubicBezTo>
                      <a:pt x="260" y="295"/>
                      <a:pt x="260" y="295"/>
                      <a:pt x="260" y="295"/>
                    </a:cubicBezTo>
                    <a:cubicBezTo>
                      <a:pt x="260" y="294"/>
                      <a:pt x="261" y="294"/>
                      <a:pt x="262" y="294"/>
                    </a:cubicBezTo>
                    <a:close/>
                    <a:moveTo>
                      <a:pt x="281" y="22"/>
                    </a:moveTo>
                    <a:cubicBezTo>
                      <a:pt x="281" y="24"/>
                      <a:pt x="281" y="24"/>
                      <a:pt x="281" y="24"/>
                    </a:cubicBezTo>
                    <a:cubicBezTo>
                      <a:pt x="280" y="25"/>
                      <a:pt x="279" y="24"/>
                      <a:pt x="279" y="23"/>
                    </a:cubicBezTo>
                    <a:lnTo>
                      <a:pt x="281" y="22"/>
                    </a:lnTo>
                    <a:close/>
                    <a:moveTo>
                      <a:pt x="257" y="25"/>
                    </a:moveTo>
                    <a:cubicBezTo>
                      <a:pt x="259" y="25"/>
                      <a:pt x="259" y="25"/>
                      <a:pt x="259" y="25"/>
                    </a:cubicBezTo>
                    <a:cubicBezTo>
                      <a:pt x="256" y="25"/>
                      <a:pt x="256" y="25"/>
                      <a:pt x="256" y="25"/>
                    </a:cubicBezTo>
                    <a:lnTo>
                      <a:pt x="257" y="25"/>
                    </a:lnTo>
                    <a:close/>
                    <a:moveTo>
                      <a:pt x="257" y="29"/>
                    </a:moveTo>
                    <a:cubicBezTo>
                      <a:pt x="256" y="30"/>
                      <a:pt x="254" y="29"/>
                      <a:pt x="254" y="32"/>
                    </a:cubicBezTo>
                    <a:cubicBezTo>
                      <a:pt x="253" y="32"/>
                      <a:pt x="252" y="31"/>
                      <a:pt x="252" y="30"/>
                    </a:cubicBezTo>
                    <a:cubicBezTo>
                      <a:pt x="250" y="25"/>
                      <a:pt x="257" y="25"/>
                      <a:pt x="257" y="29"/>
                    </a:cubicBezTo>
                    <a:close/>
                    <a:moveTo>
                      <a:pt x="244" y="90"/>
                    </a:moveTo>
                    <a:cubicBezTo>
                      <a:pt x="245" y="90"/>
                      <a:pt x="246" y="91"/>
                      <a:pt x="246" y="92"/>
                    </a:cubicBezTo>
                    <a:cubicBezTo>
                      <a:pt x="243" y="93"/>
                      <a:pt x="239" y="92"/>
                      <a:pt x="235" y="94"/>
                    </a:cubicBezTo>
                    <a:cubicBezTo>
                      <a:pt x="234" y="94"/>
                      <a:pt x="232" y="94"/>
                      <a:pt x="232" y="93"/>
                    </a:cubicBezTo>
                    <a:cubicBezTo>
                      <a:pt x="236" y="88"/>
                      <a:pt x="240" y="95"/>
                      <a:pt x="244" y="90"/>
                    </a:cubicBezTo>
                    <a:close/>
                    <a:moveTo>
                      <a:pt x="246" y="186"/>
                    </a:move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47" y="187"/>
                      <a:pt x="245" y="186"/>
                      <a:pt x="244" y="188"/>
                    </a:cubicBezTo>
                    <a:cubicBezTo>
                      <a:pt x="243" y="188"/>
                      <a:pt x="242" y="186"/>
                      <a:pt x="242" y="188"/>
                    </a:cubicBezTo>
                    <a:cubicBezTo>
                      <a:pt x="242" y="190"/>
                      <a:pt x="242" y="190"/>
                      <a:pt x="242" y="190"/>
                    </a:cubicBezTo>
                    <a:cubicBezTo>
                      <a:pt x="237" y="191"/>
                      <a:pt x="236" y="187"/>
                      <a:pt x="232" y="189"/>
                    </a:cubicBezTo>
                    <a:cubicBezTo>
                      <a:pt x="231" y="189"/>
                      <a:pt x="231" y="188"/>
                      <a:pt x="230" y="187"/>
                    </a:cubicBezTo>
                    <a:cubicBezTo>
                      <a:pt x="235" y="186"/>
                      <a:pt x="241" y="187"/>
                      <a:pt x="246" y="186"/>
                    </a:cubicBezTo>
                    <a:close/>
                    <a:moveTo>
                      <a:pt x="235" y="84"/>
                    </a:moveTo>
                    <a:cubicBezTo>
                      <a:pt x="235" y="84"/>
                      <a:pt x="236" y="85"/>
                      <a:pt x="238" y="85"/>
                    </a:cubicBezTo>
                    <a:cubicBezTo>
                      <a:pt x="236" y="86"/>
                      <a:pt x="239" y="90"/>
                      <a:pt x="235" y="90"/>
                    </a:cubicBezTo>
                    <a:cubicBezTo>
                      <a:pt x="232" y="87"/>
                      <a:pt x="229" y="89"/>
                      <a:pt x="227" y="86"/>
                    </a:cubicBezTo>
                    <a:cubicBezTo>
                      <a:pt x="229" y="84"/>
                      <a:pt x="233" y="87"/>
                      <a:pt x="235" y="84"/>
                    </a:cubicBezTo>
                    <a:close/>
                    <a:moveTo>
                      <a:pt x="229" y="188"/>
                    </a:moveTo>
                    <a:cubicBezTo>
                      <a:pt x="229" y="188"/>
                      <a:pt x="229" y="189"/>
                      <a:pt x="228" y="189"/>
                    </a:cubicBezTo>
                    <a:cubicBezTo>
                      <a:pt x="226" y="189"/>
                      <a:pt x="226" y="187"/>
                      <a:pt x="226" y="187"/>
                    </a:cubicBezTo>
                    <a:cubicBezTo>
                      <a:pt x="227" y="186"/>
                      <a:pt x="228" y="187"/>
                      <a:pt x="229" y="188"/>
                    </a:cubicBezTo>
                    <a:close/>
                    <a:moveTo>
                      <a:pt x="202" y="40"/>
                    </a:moveTo>
                    <a:cubicBezTo>
                      <a:pt x="202" y="40"/>
                      <a:pt x="201" y="40"/>
                      <a:pt x="201" y="40"/>
                    </a:cubicBezTo>
                    <a:cubicBezTo>
                      <a:pt x="201" y="39"/>
                      <a:pt x="201" y="39"/>
                      <a:pt x="201" y="39"/>
                    </a:cubicBezTo>
                    <a:cubicBezTo>
                      <a:pt x="201" y="39"/>
                      <a:pt x="202" y="39"/>
                      <a:pt x="202" y="40"/>
                    </a:cubicBezTo>
                    <a:close/>
                    <a:moveTo>
                      <a:pt x="203" y="48"/>
                    </a:moveTo>
                    <a:cubicBezTo>
                      <a:pt x="201" y="48"/>
                      <a:pt x="199" y="52"/>
                      <a:pt x="197" y="49"/>
                    </a:cubicBezTo>
                    <a:cubicBezTo>
                      <a:pt x="197" y="49"/>
                      <a:pt x="199" y="49"/>
                      <a:pt x="199" y="48"/>
                    </a:cubicBezTo>
                    <a:cubicBezTo>
                      <a:pt x="196" y="46"/>
                      <a:pt x="196" y="50"/>
                      <a:pt x="194" y="48"/>
                    </a:cubicBezTo>
                    <a:cubicBezTo>
                      <a:pt x="197" y="47"/>
                      <a:pt x="200" y="45"/>
                      <a:pt x="203" y="48"/>
                    </a:cubicBezTo>
                    <a:close/>
                    <a:moveTo>
                      <a:pt x="196" y="188"/>
                    </a:moveTo>
                    <a:cubicBezTo>
                      <a:pt x="195" y="188"/>
                      <a:pt x="195" y="188"/>
                      <a:pt x="194" y="188"/>
                    </a:cubicBezTo>
                    <a:cubicBezTo>
                      <a:pt x="194" y="187"/>
                      <a:pt x="194" y="187"/>
                      <a:pt x="194" y="187"/>
                    </a:cubicBezTo>
                    <a:cubicBezTo>
                      <a:pt x="195" y="187"/>
                      <a:pt x="195" y="187"/>
                      <a:pt x="196" y="188"/>
                    </a:cubicBezTo>
                    <a:close/>
                    <a:moveTo>
                      <a:pt x="181" y="40"/>
                    </a:moveTo>
                    <a:cubicBezTo>
                      <a:pt x="182" y="41"/>
                      <a:pt x="183" y="39"/>
                      <a:pt x="184" y="41"/>
                    </a:cubicBezTo>
                    <a:cubicBezTo>
                      <a:pt x="184" y="43"/>
                      <a:pt x="182" y="42"/>
                      <a:pt x="180" y="43"/>
                    </a:cubicBezTo>
                    <a:cubicBezTo>
                      <a:pt x="180" y="42"/>
                      <a:pt x="179" y="41"/>
                      <a:pt x="181" y="40"/>
                    </a:cubicBezTo>
                    <a:close/>
                    <a:moveTo>
                      <a:pt x="188" y="49"/>
                    </a:moveTo>
                    <a:cubicBezTo>
                      <a:pt x="187" y="50"/>
                      <a:pt x="184" y="48"/>
                      <a:pt x="184" y="51"/>
                    </a:cubicBezTo>
                    <a:cubicBezTo>
                      <a:pt x="183" y="51"/>
                      <a:pt x="182" y="51"/>
                      <a:pt x="181" y="50"/>
                    </a:cubicBezTo>
                    <a:cubicBezTo>
                      <a:pt x="183" y="48"/>
                      <a:pt x="186" y="48"/>
                      <a:pt x="188" y="49"/>
                    </a:cubicBezTo>
                    <a:close/>
                    <a:moveTo>
                      <a:pt x="177" y="42"/>
                    </a:moveTo>
                    <a:cubicBezTo>
                      <a:pt x="174" y="42"/>
                      <a:pt x="174" y="45"/>
                      <a:pt x="171" y="45"/>
                    </a:cubicBezTo>
                    <a:cubicBezTo>
                      <a:pt x="170" y="41"/>
                      <a:pt x="175" y="41"/>
                      <a:pt x="177" y="42"/>
                    </a:cubicBezTo>
                    <a:close/>
                    <a:moveTo>
                      <a:pt x="158" y="86"/>
                    </a:moveTo>
                    <a:cubicBezTo>
                      <a:pt x="157" y="87"/>
                      <a:pt x="156" y="84"/>
                      <a:pt x="155" y="85"/>
                    </a:cubicBezTo>
                    <a:cubicBezTo>
                      <a:pt x="157" y="83"/>
                      <a:pt x="161" y="87"/>
                      <a:pt x="163" y="84"/>
                    </a:cubicBezTo>
                    <a:cubicBezTo>
                      <a:pt x="167" y="84"/>
                      <a:pt x="171" y="81"/>
                      <a:pt x="175" y="84"/>
                    </a:cubicBezTo>
                    <a:cubicBezTo>
                      <a:pt x="172" y="83"/>
                      <a:pt x="173" y="86"/>
                      <a:pt x="170" y="87"/>
                    </a:cubicBezTo>
                    <a:cubicBezTo>
                      <a:pt x="166" y="83"/>
                      <a:pt x="162" y="88"/>
                      <a:pt x="158" y="86"/>
                    </a:cubicBezTo>
                    <a:close/>
                    <a:moveTo>
                      <a:pt x="160" y="192"/>
                    </a:moveTo>
                    <a:cubicBezTo>
                      <a:pt x="159" y="193"/>
                      <a:pt x="158" y="193"/>
                      <a:pt x="158" y="193"/>
                    </a:cubicBezTo>
                    <a:cubicBezTo>
                      <a:pt x="157" y="193"/>
                      <a:pt x="157" y="193"/>
                      <a:pt x="157" y="193"/>
                    </a:cubicBezTo>
                    <a:cubicBezTo>
                      <a:pt x="157" y="192"/>
                      <a:pt x="159" y="191"/>
                      <a:pt x="160" y="192"/>
                    </a:cubicBezTo>
                    <a:close/>
                    <a:moveTo>
                      <a:pt x="155" y="194"/>
                    </a:moveTo>
                    <a:cubicBezTo>
                      <a:pt x="158" y="193"/>
                      <a:pt x="159" y="196"/>
                      <a:pt x="162" y="196"/>
                    </a:cubicBezTo>
                    <a:cubicBezTo>
                      <a:pt x="159" y="199"/>
                      <a:pt x="156" y="198"/>
                      <a:pt x="152" y="197"/>
                    </a:cubicBezTo>
                    <a:cubicBezTo>
                      <a:pt x="153" y="195"/>
                      <a:pt x="155" y="195"/>
                      <a:pt x="155" y="194"/>
                    </a:cubicBezTo>
                    <a:close/>
                    <a:moveTo>
                      <a:pt x="157" y="201"/>
                    </a:moveTo>
                    <a:cubicBezTo>
                      <a:pt x="156" y="201"/>
                      <a:pt x="156" y="202"/>
                      <a:pt x="156" y="202"/>
                    </a:cubicBezTo>
                    <a:cubicBezTo>
                      <a:pt x="156" y="200"/>
                      <a:pt x="156" y="200"/>
                      <a:pt x="156" y="200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201"/>
                      <a:pt x="158" y="201"/>
                      <a:pt x="157" y="201"/>
                    </a:cubicBezTo>
                    <a:close/>
                    <a:moveTo>
                      <a:pt x="156" y="212"/>
                    </a:moveTo>
                    <a:cubicBezTo>
                      <a:pt x="154" y="212"/>
                      <a:pt x="154" y="212"/>
                      <a:pt x="154" y="212"/>
                    </a:cubicBezTo>
                    <a:cubicBezTo>
                      <a:pt x="154" y="212"/>
                      <a:pt x="154" y="212"/>
                      <a:pt x="154" y="212"/>
                    </a:cubicBezTo>
                    <a:lnTo>
                      <a:pt x="156" y="212"/>
                    </a:lnTo>
                    <a:close/>
                    <a:moveTo>
                      <a:pt x="134" y="197"/>
                    </a:move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7" y="195"/>
                      <a:pt x="136" y="197"/>
                      <a:pt x="137" y="197"/>
                    </a:cubicBezTo>
                    <a:cubicBezTo>
                      <a:pt x="140" y="194"/>
                      <a:pt x="144" y="198"/>
                      <a:pt x="146" y="197"/>
                    </a:cubicBezTo>
                    <a:cubicBezTo>
                      <a:pt x="147" y="201"/>
                      <a:pt x="143" y="201"/>
                      <a:pt x="142" y="203"/>
                    </a:cubicBezTo>
                    <a:cubicBezTo>
                      <a:pt x="140" y="200"/>
                      <a:pt x="137" y="199"/>
                      <a:pt x="134" y="201"/>
                    </a:cubicBezTo>
                    <a:cubicBezTo>
                      <a:pt x="126" y="200"/>
                      <a:pt x="126" y="200"/>
                      <a:pt x="126" y="200"/>
                    </a:cubicBezTo>
                    <a:cubicBezTo>
                      <a:pt x="129" y="199"/>
                      <a:pt x="131" y="195"/>
                      <a:pt x="134" y="197"/>
                    </a:cubicBezTo>
                    <a:close/>
                    <a:moveTo>
                      <a:pt x="126" y="302"/>
                    </a:moveTo>
                    <a:cubicBezTo>
                      <a:pt x="126" y="303"/>
                      <a:pt x="125" y="302"/>
                      <a:pt x="124" y="302"/>
                    </a:cubicBezTo>
                    <a:cubicBezTo>
                      <a:pt x="125" y="300"/>
                      <a:pt x="125" y="298"/>
                      <a:pt x="123" y="297"/>
                    </a:cubicBezTo>
                    <a:cubicBezTo>
                      <a:pt x="125" y="297"/>
                      <a:pt x="127" y="292"/>
                      <a:pt x="129" y="296"/>
                    </a:cubicBezTo>
                    <a:cubicBezTo>
                      <a:pt x="127" y="297"/>
                      <a:pt x="124" y="300"/>
                      <a:pt x="126" y="302"/>
                    </a:cubicBezTo>
                    <a:close/>
                    <a:moveTo>
                      <a:pt x="161" y="221"/>
                    </a:moveTo>
                    <a:cubicBezTo>
                      <a:pt x="158" y="222"/>
                      <a:pt x="154" y="219"/>
                      <a:pt x="152" y="222"/>
                    </a:cubicBezTo>
                    <a:cubicBezTo>
                      <a:pt x="151" y="221"/>
                      <a:pt x="150" y="221"/>
                      <a:pt x="149" y="221"/>
                    </a:cubicBezTo>
                    <a:cubicBezTo>
                      <a:pt x="149" y="223"/>
                      <a:pt x="147" y="225"/>
                      <a:pt x="145" y="224"/>
                    </a:cubicBezTo>
                    <a:cubicBezTo>
                      <a:pt x="144" y="225"/>
                      <a:pt x="143" y="224"/>
                      <a:pt x="143" y="223"/>
                    </a:cubicBezTo>
                    <a:cubicBezTo>
                      <a:pt x="145" y="222"/>
                      <a:pt x="142" y="217"/>
                      <a:pt x="145" y="216"/>
                    </a:cubicBezTo>
                    <a:cubicBezTo>
                      <a:pt x="144" y="215"/>
                      <a:pt x="147" y="213"/>
                      <a:pt x="145" y="212"/>
                    </a:cubicBezTo>
                    <a:cubicBezTo>
                      <a:pt x="143" y="211"/>
                      <a:pt x="141" y="214"/>
                      <a:pt x="139" y="212"/>
                    </a:cubicBezTo>
                    <a:cubicBezTo>
                      <a:pt x="134" y="214"/>
                      <a:pt x="127" y="208"/>
                      <a:pt x="125" y="216"/>
                    </a:cubicBezTo>
                    <a:cubicBezTo>
                      <a:pt x="123" y="213"/>
                      <a:pt x="123" y="213"/>
                      <a:pt x="123" y="213"/>
                    </a:cubicBezTo>
                    <a:cubicBezTo>
                      <a:pt x="121" y="213"/>
                      <a:pt x="122" y="215"/>
                      <a:pt x="121" y="216"/>
                    </a:cubicBezTo>
                    <a:cubicBezTo>
                      <a:pt x="113" y="213"/>
                      <a:pt x="105" y="214"/>
                      <a:pt x="98" y="215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101" y="210"/>
                      <a:pt x="110" y="210"/>
                      <a:pt x="118" y="210"/>
                    </a:cubicBezTo>
                    <a:cubicBezTo>
                      <a:pt x="129" y="209"/>
                      <a:pt x="139" y="209"/>
                      <a:pt x="151" y="209"/>
                    </a:cubicBezTo>
                    <a:cubicBezTo>
                      <a:pt x="150" y="209"/>
                      <a:pt x="149" y="210"/>
                      <a:pt x="149" y="211"/>
                    </a:cubicBezTo>
                    <a:cubicBezTo>
                      <a:pt x="149" y="212"/>
                      <a:pt x="149" y="212"/>
                      <a:pt x="149" y="212"/>
                    </a:cubicBezTo>
                    <a:cubicBezTo>
                      <a:pt x="150" y="211"/>
                      <a:pt x="150" y="211"/>
                      <a:pt x="150" y="211"/>
                    </a:cubicBezTo>
                    <a:cubicBezTo>
                      <a:pt x="152" y="211"/>
                      <a:pt x="151" y="214"/>
                      <a:pt x="151" y="215"/>
                    </a:cubicBezTo>
                    <a:cubicBezTo>
                      <a:pt x="154" y="215"/>
                      <a:pt x="155" y="212"/>
                      <a:pt x="157" y="214"/>
                    </a:cubicBezTo>
                    <a:cubicBezTo>
                      <a:pt x="158" y="214"/>
                      <a:pt x="158" y="217"/>
                      <a:pt x="160" y="217"/>
                    </a:cubicBezTo>
                    <a:cubicBezTo>
                      <a:pt x="161" y="216"/>
                      <a:pt x="160" y="214"/>
                      <a:pt x="162" y="214"/>
                    </a:cubicBezTo>
                    <a:cubicBezTo>
                      <a:pt x="162" y="216"/>
                      <a:pt x="161" y="219"/>
                      <a:pt x="161" y="221"/>
                    </a:cubicBezTo>
                    <a:close/>
                    <a:moveTo>
                      <a:pt x="163" y="189"/>
                    </a:moveTo>
                    <a:cubicBezTo>
                      <a:pt x="162" y="190"/>
                      <a:pt x="161" y="189"/>
                      <a:pt x="160" y="189"/>
                    </a:cubicBezTo>
                    <a:cubicBezTo>
                      <a:pt x="163" y="188"/>
                      <a:pt x="167" y="186"/>
                      <a:pt x="170" y="187"/>
                    </a:cubicBezTo>
                    <a:cubicBezTo>
                      <a:pt x="174" y="187"/>
                      <a:pt x="178" y="187"/>
                      <a:pt x="181" y="189"/>
                    </a:cubicBezTo>
                    <a:cubicBezTo>
                      <a:pt x="181" y="189"/>
                      <a:pt x="179" y="189"/>
                      <a:pt x="179" y="191"/>
                    </a:cubicBezTo>
                    <a:cubicBezTo>
                      <a:pt x="179" y="191"/>
                      <a:pt x="179" y="191"/>
                      <a:pt x="179" y="191"/>
                    </a:cubicBezTo>
                    <a:cubicBezTo>
                      <a:pt x="176" y="192"/>
                      <a:pt x="175" y="188"/>
                      <a:pt x="173" y="189"/>
                    </a:cubicBezTo>
                    <a:cubicBezTo>
                      <a:pt x="172" y="192"/>
                      <a:pt x="171" y="194"/>
                      <a:pt x="169" y="192"/>
                    </a:cubicBezTo>
                    <a:cubicBezTo>
                      <a:pt x="169" y="192"/>
                      <a:pt x="168" y="192"/>
                      <a:pt x="168" y="191"/>
                    </a:cubicBezTo>
                    <a:cubicBezTo>
                      <a:pt x="168" y="193"/>
                      <a:pt x="165" y="193"/>
                      <a:pt x="164" y="193"/>
                    </a:cubicBezTo>
                    <a:cubicBezTo>
                      <a:pt x="164" y="192"/>
                      <a:pt x="165" y="191"/>
                      <a:pt x="165" y="190"/>
                    </a:cubicBezTo>
                    <a:cubicBezTo>
                      <a:pt x="164" y="189"/>
                      <a:pt x="163" y="188"/>
                      <a:pt x="163" y="189"/>
                    </a:cubicBezTo>
                    <a:close/>
                    <a:moveTo>
                      <a:pt x="175" y="220"/>
                    </a:moveTo>
                    <a:cubicBezTo>
                      <a:pt x="170" y="218"/>
                      <a:pt x="167" y="219"/>
                      <a:pt x="163" y="219"/>
                    </a:cubicBezTo>
                    <a:cubicBezTo>
                      <a:pt x="164" y="218"/>
                      <a:pt x="163" y="217"/>
                      <a:pt x="164" y="216"/>
                    </a:cubicBezTo>
                    <a:cubicBezTo>
                      <a:pt x="167" y="218"/>
                      <a:pt x="172" y="214"/>
                      <a:pt x="175" y="217"/>
                    </a:cubicBezTo>
                    <a:cubicBezTo>
                      <a:pt x="179" y="217"/>
                      <a:pt x="183" y="213"/>
                      <a:pt x="186" y="218"/>
                    </a:cubicBezTo>
                    <a:cubicBezTo>
                      <a:pt x="182" y="221"/>
                      <a:pt x="178" y="216"/>
                      <a:pt x="175" y="220"/>
                    </a:cubicBezTo>
                    <a:close/>
                    <a:moveTo>
                      <a:pt x="188" y="218"/>
                    </a:moveTo>
                    <a:cubicBezTo>
                      <a:pt x="187" y="217"/>
                      <a:pt x="189" y="216"/>
                      <a:pt x="189" y="217"/>
                    </a:cubicBezTo>
                    <a:cubicBezTo>
                      <a:pt x="189" y="218"/>
                      <a:pt x="188" y="218"/>
                      <a:pt x="188" y="218"/>
                    </a:cubicBezTo>
                    <a:close/>
                    <a:moveTo>
                      <a:pt x="186" y="191"/>
                    </a:moveTo>
                    <a:cubicBezTo>
                      <a:pt x="183" y="189"/>
                      <a:pt x="183" y="189"/>
                      <a:pt x="183" y="189"/>
                    </a:cubicBezTo>
                    <a:cubicBezTo>
                      <a:pt x="184" y="185"/>
                      <a:pt x="189" y="186"/>
                      <a:pt x="191" y="188"/>
                    </a:cubicBezTo>
                    <a:cubicBezTo>
                      <a:pt x="190" y="189"/>
                      <a:pt x="188" y="191"/>
                      <a:pt x="186" y="191"/>
                    </a:cubicBezTo>
                    <a:close/>
                    <a:moveTo>
                      <a:pt x="192" y="49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2" y="48"/>
                      <a:pt x="192" y="48"/>
                      <a:pt x="192" y="48"/>
                    </a:cubicBezTo>
                    <a:lnTo>
                      <a:pt x="192" y="49"/>
                    </a:lnTo>
                    <a:close/>
                    <a:moveTo>
                      <a:pt x="185" y="40"/>
                    </a:moveTo>
                    <a:cubicBezTo>
                      <a:pt x="187" y="40"/>
                      <a:pt x="192" y="39"/>
                      <a:pt x="195" y="39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192" y="41"/>
                      <a:pt x="189" y="43"/>
                      <a:pt x="185" y="40"/>
                    </a:cubicBezTo>
                    <a:close/>
                    <a:moveTo>
                      <a:pt x="192" y="218"/>
                    </a:moveTo>
                    <a:cubicBezTo>
                      <a:pt x="194" y="217"/>
                      <a:pt x="198" y="215"/>
                      <a:pt x="199" y="218"/>
                    </a:cubicBezTo>
                    <a:cubicBezTo>
                      <a:pt x="197" y="221"/>
                      <a:pt x="195" y="218"/>
                      <a:pt x="192" y="218"/>
                    </a:cubicBezTo>
                    <a:close/>
                    <a:moveTo>
                      <a:pt x="197" y="94"/>
                    </a:moveTo>
                    <a:cubicBezTo>
                      <a:pt x="198" y="93"/>
                      <a:pt x="200" y="92"/>
                      <a:pt x="203" y="93"/>
                    </a:cubicBezTo>
                    <a:cubicBezTo>
                      <a:pt x="203" y="93"/>
                      <a:pt x="203" y="94"/>
                      <a:pt x="203" y="95"/>
                    </a:cubicBezTo>
                    <a:cubicBezTo>
                      <a:pt x="201" y="96"/>
                      <a:pt x="199" y="95"/>
                      <a:pt x="197" y="94"/>
                    </a:cubicBezTo>
                    <a:close/>
                    <a:moveTo>
                      <a:pt x="200" y="186"/>
                    </a:moveTo>
                    <a:cubicBezTo>
                      <a:pt x="202" y="186"/>
                      <a:pt x="204" y="187"/>
                      <a:pt x="206" y="187"/>
                    </a:cubicBezTo>
                    <a:cubicBezTo>
                      <a:pt x="203" y="187"/>
                      <a:pt x="201" y="189"/>
                      <a:pt x="200" y="186"/>
                    </a:cubicBezTo>
                    <a:close/>
                    <a:moveTo>
                      <a:pt x="205" y="91"/>
                    </a:moveTo>
                    <a:cubicBezTo>
                      <a:pt x="204" y="89"/>
                      <a:pt x="204" y="89"/>
                      <a:pt x="204" y="89"/>
                    </a:cubicBezTo>
                    <a:cubicBezTo>
                      <a:pt x="203" y="92"/>
                      <a:pt x="200" y="90"/>
                      <a:pt x="199" y="91"/>
                    </a:cubicBezTo>
                    <a:cubicBezTo>
                      <a:pt x="197" y="90"/>
                      <a:pt x="197" y="89"/>
                      <a:pt x="198" y="88"/>
                    </a:cubicBezTo>
                    <a:cubicBezTo>
                      <a:pt x="200" y="91"/>
                      <a:pt x="201" y="87"/>
                      <a:pt x="203" y="87"/>
                    </a:cubicBezTo>
                    <a:cubicBezTo>
                      <a:pt x="203" y="88"/>
                      <a:pt x="205" y="89"/>
                      <a:pt x="206" y="89"/>
                    </a:cubicBezTo>
                    <a:cubicBezTo>
                      <a:pt x="207" y="88"/>
                      <a:pt x="207" y="88"/>
                      <a:pt x="207" y="86"/>
                    </a:cubicBezTo>
                    <a:cubicBezTo>
                      <a:pt x="209" y="86"/>
                      <a:pt x="210" y="86"/>
                      <a:pt x="212" y="86"/>
                    </a:cubicBezTo>
                    <a:cubicBezTo>
                      <a:pt x="211" y="87"/>
                      <a:pt x="209" y="86"/>
                      <a:pt x="210" y="88"/>
                    </a:cubicBezTo>
                    <a:cubicBezTo>
                      <a:pt x="210" y="89"/>
                      <a:pt x="212" y="88"/>
                      <a:pt x="212" y="89"/>
                    </a:cubicBezTo>
                    <a:cubicBezTo>
                      <a:pt x="210" y="89"/>
                      <a:pt x="207" y="90"/>
                      <a:pt x="205" y="91"/>
                    </a:cubicBezTo>
                    <a:close/>
                    <a:moveTo>
                      <a:pt x="212" y="94"/>
                    </a:moveTo>
                    <a:cubicBezTo>
                      <a:pt x="211" y="92"/>
                      <a:pt x="214" y="92"/>
                      <a:pt x="215" y="92"/>
                    </a:cubicBezTo>
                    <a:cubicBezTo>
                      <a:pt x="214" y="90"/>
                      <a:pt x="214" y="89"/>
                      <a:pt x="214" y="88"/>
                    </a:cubicBezTo>
                    <a:cubicBezTo>
                      <a:pt x="215" y="87"/>
                      <a:pt x="216" y="89"/>
                      <a:pt x="217" y="88"/>
                    </a:cubicBezTo>
                    <a:cubicBezTo>
                      <a:pt x="218" y="88"/>
                      <a:pt x="217" y="87"/>
                      <a:pt x="216" y="86"/>
                    </a:cubicBezTo>
                    <a:cubicBezTo>
                      <a:pt x="217" y="86"/>
                      <a:pt x="217" y="86"/>
                      <a:pt x="217" y="86"/>
                    </a:cubicBezTo>
                    <a:cubicBezTo>
                      <a:pt x="221" y="89"/>
                      <a:pt x="214" y="92"/>
                      <a:pt x="219" y="93"/>
                    </a:cubicBezTo>
                    <a:cubicBezTo>
                      <a:pt x="217" y="94"/>
                      <a:pt x="214" y="96"/>
                      <a:pt x="212" y="94"/>
                    </a:cubicBezTo>
                    <a:close/>
                    <a:moveTo>
                      <a:pt x="215" y="188"/>
                    </a:moveTo>
                    <a:cubicBezTo>
                      <a:pt x="213" y="185"/>
                      <a:pt x="217" y="188"/>
                      <a:pt x="218" y="186"/>
                    </a:cubicBezTo>
                    <a:cubicBezTo>
                      <a:pt x="218" y="186"/>
                      <a:pt x="219" y="187"/>
                      <a:pt x="220" y="187"/>
                    </a:cubicBezTo>
                    <a:cubicBezTo>
                      <a:pt x="218" y="188"/>
                      <a:pt x="216" y="187"/>
                      <a:pt x="215" y="188"/>
                    </a:cubicBezTo>
                    <a:close/>
                    <a:moveTo>
                      <a:pt x="229" y="295"/>
                    </a:moveTo>
                    <a:cubicBezTo>
                      <a:pt x="230" y="293"/>
                      <a:pt x="233" y="288"/>
                      <a:pt x="235" y="294"/>
                    </a:cubicBezTo>
                    <a:cubicBezTo>
                      <a:pt x="234" y="296"/>
                      <a:pt x="231" y="295"/>
                      <a:pt x="229" y="295"/>
                    </a:cubicBezTo>
                    <a:close/>
                    <a:moveTo>
                      <a:pt x="244" y="295"/>
                    </a:moveTo>
                    <a:cubicBezTo>
                      <a:pt x="242" y="295"/>
                      <a:pt x="240" y="296"/>
                      <a:pt x="238" y="295"/>
                    </a:cubicBezTo>
                    <a:cubicBezTo>
                      <a:pt x="239" y="293"/>
                      <a:pt x="240" y="295"/>
                      <a:pt x="242" y="295"/>
                    </a:cubicBezTo>
                    <a:cubicBezTo>
                      <a:pt x="243" y="293"/>
                      <a:pt x="243" y="293"/>
                      <a:pt x="243" y="293"/>
                    </a:cubicBezTo>
                    <a:cubicBezTo>
                      <a:pt x="244" y="293"/>
                      <a:pt x="244" y="294"/>
                      <a:pt x="244" y="295"/>
                    </a:cubicBezTo>
                    <a:close/>
                    <a:moveTo>
                      <a:pt x="253" y="289"/>
                    </a:moveTo>
                    <a:cubicBezTo>
                      <a:pt x="253" y="288"/>
                      <a:pt x="253" y="288"/>
                      <a:pt x="253" y="288"/>
                    </a:cubicBezTo>
                    <a:cubicBezTo>
                      <a:pt x="253" y="288"/>
                      <a:pt x="253" y="288"/>
                      <a:pt x="253" y="288"/>
                    </a:cubicBezTo>
                    <a:cubicBezTo>
                      <a:pt x="253" y="289"/>
                      <a:pt x="253" y="289"/>
                      <a:pt x="253" y="289"/>
                    </a:cubicBezTo>
                    <a:close/>
                    <a:moveTo>
                      <a:pt x="253" y="285"/>
                    </a:moveTo>
                    <a:cubicBezTo>
                      <a:pt x="251" y="286"/>
                      <a:pt x="250" y="289"/>
                      <a:pt x="248" y="290"/>
                    </a:cubicBezTo>
                    <a:cubicBezTo>
                      <a:pt x="247" y="293"/>
                      <a:pt x="251" y="293"/>
                      <a:pt x="250" y="295"/>
                    </a:cubicBezTo>
                    <a:cubicBezTo>
                      <a:pt x="247" y="295"/>
                      <a:pt x="247" y="294"/>
                      <a:pt x="246" y="292"/>
                    </a:cubicBezTo>
                    <a:cubicBezTo>
                      <a:pt x="248" y="291"/>
                      <a:pt x="247" y="289"/>
                      <a:pt x="246" y="288"/>
                    </a:cubicBezTo>
                    <a:cubicBezTo>
                      <a:pt x="245" y="286"/>
                      <a:pt x="243" y="288"/>
                      <a:pt x="240" y="287"/>
                    </a:cubicBezTo>
                    <a:cubicBezTo>
                      <a:pt x="235" y="290"/>
                      <a:pt x="228" y="287"/>
                      <a:pt x="222" y="289"/>
                    </a:cubicBezTo>
                    <a:cubicBezTo>
                      <a:pt x="221" y="288"/>
                      <a:pt x="221" y="286"/>
                      <a:pt x="219" y="287"/>
                    </a:cubicBezTo>
                    <a:cubicBezTo>
                      <a:pt x="219" y="286"/>
                      <a:pt x="219" y="286"/>
                      <a:pt x="220" y="286"/>
                    </a:cubicBezTo>
                    <a:cubicBezTo>
                      <a:pt x="220" y="287"/>
                      <a:pt x="221" y="287"/>
                      <a:pt x="222" y="287"/>
                    </a:cubicBezTo>
                    <a:cubicBezTo>
                      <a:pt x="224" y="285"/>
                      <a:pt x="224" y="285"/>
                      <a:pt x="224" y="285"/>
                    </a:cubicBezTo>
                    <a:cubicBezTo>
                      <a:pt x="226" y="287"/>
                      <a:pt x="228" y="288"/>
                      <a:pt x="231" y="287"/>
                    </a:cubicBezTo>
                    <a:cubicBezTo>
                      <a:pt x="232" y="282"/>
                      <a:pt x="237" y="285"/>
                      <a:pt x="239" y="285"/>
                    </a:cubicBezTo>
                    <a:cubicBezTo>
                      <a:pt x="239" y="285"/>
                      <a:pt x="239" y="285"/>
                      <a:pt x="239" y="286"/>
                    </a:cubicBezTo>
                    <a:cubicBezTo>
                      <a:pt x="240" y="287"/>
                      <a:pt x="242" y="284"/>
                      <a:pt x="244" y="286"/>
                    </a:cubicBezTo>
                    <a:cubicBezTo>
                      <a:pt x="247" y="281"/>
                      <a:pt x="250" y="285"/>
                      <a:pt x="253" y="285"/>
                    </a:cubicBezTo>
                    <a:cubicBezTo>
                      <a:pt x="254" y="285"/>
                      <a:pt x="254" y="285"/>
                      <a:pt x="255" y="286"/>
                    </a:cubicBezTo>
                    <a:cubicBezTo>
                      <a:pt x="255" y="286"/>
                      <a:pt x="254" y="286"/>
                      <a:pt x="253" y="285"/>
                    </a:cubicBezTo>
                    <a:close/>
                    <a:moveTo>
                      <a:pt x="257" y="187"/>
                    </a:moveTo>
                    <a:cubicBezTo>
                      <a:pt x="257" y="187"/>
                      <a:pt x="257" y="187"/>
                      <a:pt x="256" y="187"/>
                    </a:cubicBezTo>
                    <a:cubicBezTo>
                      <a:pt x="256" y="187"/>
                      <a:pt x="256" y="187"/>
                      <a:pt x="256" y="187"/>
                    </a:cubicBezTo>
                    <a:cubicBezTo>
                      <a:pt x="257" y="189"/>
                      <a:pt x="257" y="189"/>
                      <a:pt x="257" y="189"/>
                    </a:cubicBezTo>
                    <a:cubicBezTo>
                      <a:pt x="256" y="189"/>
                      <a:pt x="256" y="189"/>
                      <a:pt x="256" y="189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58" y="187"/>
                      <a:pt x="258" y="187"/>
                      <a:pt x="258" y="187"/>
                    </a:cubicBezTo>
                    <a:lnTo>
                      <a:pt x="257" y="187"/>
                    </a:lnTo>
                    <a:close/>
                    <a:moveTo>
                      <a:pt x="278" y="86"/>
                    </a:moveTo>
                    <a:cubicBezTo>
                      <a:pt x="277" y="88"/>
                      <a:pt x="278" y="90"/>
                      <a:pt x="279" y="91"/>
                    </a:cubicBezTo>
                    <a:cubicBezTo>
                      <a:pt x="273" y="94"/>
                      <a:pt x="267" y="89"/>
                      <a:pt x="261" y="93"/>
                    </a:cubicBezTo>
                    <a:cubicBezTo>
                      <a:pt x="256" y="90"/>
                      <a:pt x="252" y="94"/>
                      <a:pt x="248" y="92"/>
                    </a:cubicBezTo>
                    <a:cubicBezTo>
                      <a:pt x="249" y="90"/>
                      <a:pt x="251" y="90"/>
                      <a:pt x="252" y="89"/>
                    </a:cubicBezTo>
                    <a:cubicBezTo>
                      <a:pt x="253" y="89"/>
                      <a:pt x="254" y="89"/>
                      <a:pt x="254" y="89"/>
                    </a:cubicBezTo>
                    <a:cubicBezTo>
                      <a:pt x="254" y="89"/>
                      <a:pt x="255" y="89"/>
                      <a:pt x="255" y="89"/>
                    </a:cubicBezTo>
                    <a:cubicBezTo>
                      <a:pt x="252" y="86"/>
                      <a:pt x="248" y="89"/>
                      <a:pt x="246" y="86"/>
                    </a:cubicBezTo>
                    <a:cubicBezTo>
                      <a:pt x="245" y="86"/>
                      <a:pt x="244" y="86"/>
                      <a:pt x="243" y="85"/>
                    </a:cubicBezTo>
                    <a:cubicBezTo>
                      <a:pt x="245" y="84"/>
                      <a:pt x="248" y="85"/>
                      <a:pt x="250" y="84"/>
                    </a:cubicBezTo>
                    <a:cubicBezTo>
                      <a:pt x="253" y="82"/>
                      <a:pt x="255" y="84"/>
                      <a:pt x="259" y="84"/>
                    </a:cubicBezTo>
                    <a:cubicBezTo>
                      <a:pt x="259" y="85"/>
                      <a:pt x="259" y="85"/>
                      <a:pt x="259" y="85"/>
                    </a:cubicBezTo>
                    <a:cubicBezTo>
                      <a:pt x="266" y="84"/>
                      <a:pt x="272" y="82"/>
                      <a:pt x="278" y="82"/>
                    </a:cubicBezTo>
                    <a:cubicBezTo>
                      <a:pt x="281" y="85"/>
                      <a:pt x="281" y="85"/>
                      <a:pt x="281" y="85"/>
                    </a:cubicBezTo>
                    <a:cubicBezTo>
                      <a:pt x="281" y="86"/>
                      <a:pt x="279" y="86"/>
                      <a:pt x="278" y="86"/>
                    </a:cubicBezTo>
                    <a:close/>
                    <a:moveTo>
                      <a:pt x="284" y="231"/>
                    </a:moveTo>
                    <a:cubicBezTo>
                      <a:pt x="284" y="231"/>
                      <a:pt x="282" y="231"/>
                      <a:pt x="281" y="232"/>
                    </a:cubicBezTo>
                    <a:cubicBezTo>
                      <a:pt x="281" y="232"/>
                      <a:pt x="281" y="232"/>
                      <a:pt x="281" y="232"/>
                    </a:cubicBezTo>
                    <a:cubicBezTo>
                      <a:pt x="280" y="230"/>
                      <a:pt x="284" y="230"/>
                      <a:pt x="284" y="228"/>
                    </a:cubicBezTo>
                    <a:cubicBezTo>
                      <a:pt x="284" y="231"/>
                      <a:pt x="284" y="231"/>
                      <a:pt x="284" y="231"/>
                    </a:cubicBezTo>
                    <a:cubicBezTo>
                      <a:pt x="284" y="231"/>
                      <a:pt x="284" y="231"/>
                      <a:pt x="284" y="231"/>
                    </a:cubicBezTo>
                    <a:close/>
                    <a:moveTo>
                      <a:pt x="289" y="91"/>
                    </a:moveTo>
                    <a:cubicBezTo>
                      <a:pt x="284" y="91"/>
                      <a:pt x="284" y="91"/>
                      <a:pt x="284" y="91"/>
                    </a:cubicBezTo>
                    <a:cubicBezTo>
                      <a:pt x="285" y="90"/>
                      <a:pt x="287" y="88"/>
                      <a:pt x="286" y="86"/>
                    </a:cubicBezTo>
                    <a:cubicBezTo>
                      <a:pt x="285" y="86"/>
                      <a:pt x="284" y="84"/>
                      <a:pt x="283" y="85"/>
                    </a:cubicBezTo>
                    <a:cubicBezTo>
                      <a:pt x="283" y="86"/>
                      <a:pt x="283" y="86"/>
                      <a:pt x="283" y="86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83" y="80"/>
                      <a:pt x="287" y="86"/>
                      <a:pt x="286" y="81"/>
                    </a:cubicBezTo>
                    <a:cubicBezTo>
                      <a:pt x="288" y="80"/>
                      <a:pt x="291" y="80"/>
                      <a:pt x="291" y="83"/>
                    </a:cubicBezTo>
                    <a:cubicBezTo>
                      <a:pt x="289" y="86"/>
                      <a:pt x="294" y="92"/>
                      <a:pt x="289" y="91"/>
                    </a:cubicBezTo>
                    <a:close/>
                    <a:moveTo>
                      <a:pt x="320" y="82"/>
                    </a:moveTo>
                    <a:cubicBezTo>
                      <a:pt x="320" y="81"/>
                      <a:pt x="320" y="81"/>
                      <a:pt x="320" y="81"/>
                    </a:cubicBezTo>
                    <a:cubicBezTo>
                      <a:pt x="321" y="82"/>
                      <a:pt x="321" y="82"/>
                      <a:pt x="321" y="82"/>
                    </a:cubicBezTo>
                    <a:cubicBezTo>
                      <a:pt x="320" y="84"/>
                      <a:pt x="320" y="84"/>
                      <a:pt x="320" y="84"/>
                    </a:cubicBezTo>
                    <a:cubicBezTo>
                      <a:pt x="320" y="85"/>
                      <a:pt x="321" y="86"/>
                      <a:pt x="323" y="86"/>
                    </a:cubicBezTo>
                    <a:cubicBezTo>
                      <a:pt x="325" y="83"/>
                      <a:pt x="320" y="81"/>
                      <a:pt x="324" y="78"/>
                    </a:cubicBezTo>
                    <a:cubicBezTo>
                      <a:pt x="327" y="78"/>
                      <a:pt x="327" y="78"/>
                      <a:pt x="327" y="78"/>
                    </a:cubicBezTo>
                    <a:cubicBezTo>
                      <a:pt x="328" y="81"/>
                      <a:pt x="325" y="83"/>
                      <a:pt x="325" y="85"/>
                    </a:cubicBezTo>
                    <a:cubicBezTo>
                      <a:pt x="325" y="84"/>
                      <a:pt x="323" y="87"/>
                      <a:pt x="323" y="88"/>
                    </a:cubicBezTo>
                    <a:cubicBezTo>
                      <a:pt x="322" y="85"/>
                      <a:pt x="317" y="88"/>
                      <a:pt x="318" y="84"/>
                    </a:cubicBezTo>
                    <a:cubicBezTo>
                      <a:pt x="317" y="83"/>
                      <a:pt x="316" y="83"/>
                      <a:pt x="317" y="81"/>
                    </a:cubicBezTo>
                    <a:cubicBezTo>
                      <a:pt x="318" y="80"/>
                      <a:pt x="319" y="81"/>
                      <a:pt x="319" y="81"/>
                    </a:cubicBezTo>
                    <a:cubicBezTo>
                      <a:pt x="319" y="82"/>
                      <a:pt x="319" y="82"/>
                      <a:pt x="320" y="82"/>
                    </a:cubicBezTo>
                    <a:close/>
                    <a:moveTo>
                      <a:pt x="325" y="226"/>
                    </a:moveTo>
                    <a:cubicBezTo>
                      <a:pt x="325" y="227"/>
                      <a:pt x="325" y="227"/>
                      <a:pt x="325" y="227"/>
                    </a:cubicBezTo>
                    <a:cubicBezTo>
                      <a:pt x="325" y="227"/>
                      <a:pt x="325" y="227"/>
                      <a:pt x="325" y="226"/>
                    </a:cubicBezTo>
                    <a:close/>
                    <a:moveTo>
                      <a:pt x="323" y="188"/>
                    </a:moveTo>
                    <a:cubicBezTo>
                      <a:pt x="323" y="188"/>
                      <a:pt x="323" y="188"/>
                      <a:pt x="323" y="188"/>
                    </a:cubicBezTo>
                    <a:cubicBezTo>
                      <a:pt x="322" y="187"/>
                      <a:pt x="323" y="186"/>
                      <a:pt x="324" y="186"/>
                    </a:cubicBezTo>
                    <a:cubicBezTo>
                      <a:pt x="324" y="187"/>
                      <a:pt x="324" y="187"/>
                      <a:pt x="323" y="188"/>
                    </a:cubicBezTo>
                    <a:close/>
                    <a:moveTo>
                      <a:pt x="317" y="51"/>
                    </a:moveTo>
                    <a:cubicBezTo>
                      <a:pt x="318" y="51"/>
                      <a:pt x="319" y="52"/>
                      <a:pt x="319" y="52"/>
                    </a:cubicBezTo>
                    <a:cubicBezTo>
                      <a:pt x="317" y="54"/>
                      <a:pt x="317" y="56"/>
                      <a:pt x="315" y="58"/>
                    </a:cubicBezTo>
                    <a:cubicBezTo>
                      <a:pt x="318" y="60"/>
                      <a:pt x="318" y="60"/>
                      <a:pt x="318" y="60"/>
                    </a:cubicBezTo>
                    <a:cubicBezTo>
                      <a:pt x="317" y="59"/>
                      <a:pt x="312" y="62"/>
                      <a:pt x="313" y="58"/>
                    </a:cubicBezTo>
                    <a:cubicBezTo>
                      <a:pt x="311" y="57"/>
                      <a:pt x="312" y="54"/>
                      <a:pt x="312" y="53"/>
                    </a:cubicBezTo>
                    <a:cubicBezTo>
                      <a:pt x="314" y="51"/>
                      <a:pt x="316" y="53"/>
                      <a:pt x="317" y="51"/>
                    </a:cubicBezTo>
                    <a:close/>
                    <a:moveTo>
                      <a:pt x="310" y="226"/>
                    </a:moveTo>
                    <a:cubicBezTo>
                      <a:pt x="310" y="227"/>
                      <a:pt x="310" y="227"/>
                      <a:pt x="310" y="227"/>
                    </a:cubicBezTo>
                    <a:cubicBezTo>
                      <a:pt x="309" y="227"/>
                      <a:pt x="309" y="227"/>
                      <a:pt x="308" y="227"/>
                    </a:cubicBezTo>
                    <a:cubicBezTo>
                      <a:pt x="309" y="227"/>
                      <a:pt x="309" y="226"/>
                      <a:pt x="310" y="226"/>
                    </a:cubicBezTo>
                    <a:close/>
                    <a:moveTo>
                      <a:pt x="295" y="83"/>
                    </a:moveTo>
                    <a:cubicBezTo>
                      <a:pt x="295" y="83"/>
                      <a:pt x="296" y="83"/>
                      <a:pt x="296" y="84"/>
                    </a:cubicBezTo>
                    <a:cubicBezTo>
                      <a:pt x="295" y="84"/>
                      <a:pt x="295" y="85"/>
                      <a:pt x="294" y="84"/>
                    </a:cubicBezTo>
                    <a:lnTo>
                      <a:pt x="295" y="83"/>
                    </a:lnTo>
                    <a:close/>
                    <a:moveTo>
                      <a:pt x="298" y="282"/>
                    </a:moveTo>
                    <a:cubicBezTo>
                      <a:pt x="297" y="281"/>
                      <a:pt x="297" y="281"/>
                      <a:pt x="297" y="281"/>
                    </a:cubicBezTo>
                    <a:cubicBezTo>
                      <a:pt x="297" y="281"/>
                      <a:pt x="298" y="281"/>
                      <a:pt x="298" y="281"/>
                    </a:cubicBezTo>
                    <a:cubicBezTo>
                      <a:pt x="298" y="282"/>
                      <a:pt x="298" y="282"/>
                      <a:pt x="298" y="282"/>
                    </a:cubicBezTo>
                    <a:close/>
                    <a:moveTo>
                      <a:pt x="296" y="241"/>
                    </a:moveTo>
                    <a:cubicBezTo>
                      <a:pt x="294" y="241"/>
                      <a:pt x="293" y="239"/>
                      <a:pt x="293" y="238"/>
                    </a:cubicBezTo>
                    <a:cubicBezTo>
                      <a:pt x="296" y="238"/>
                      <a:pt x="298" y="237"/>
                      <a:pt x="300" y="238"/>
                    </a:cubicBezTo>
                    <a:cubicBezTo>
                      <a:pt x="301" y="237"/>
                      <a:pt x="302" y="237"/>
                      <a:pt x="303" y="238"/>
                    </a:cubicBezTo>
                    <a:cubicBezTo>
                      <a:pt x="302" y="241"/>
                      <a:pt x="296" y="236"/>
                      <a:pt x="296" y="241"/>
                    </a:cubicBezTo>
                    <a:close/>
                    <a:moveTo>
                      <a:pt x="303" y="186"/>
                    </a:moveTo>
                    <a:cubicBezTo>
                      <a:pt x="302" y="188"/>
                      <a:pt x="301" y="190"/>
                      <a:pt x="303" y="192"/>
                    </a:cubicBezTo>
                    <a:cubicBezTo>
                      <a:pt x="300" y="194"/>
                      <a:pt x="300" y="194"/>
                      <a:pt x="300" y="194"/>
                    </a:cubicBezTo>
                    <a:cubicBezTo>
                      <a:pt x="300" y="195"/>
                      <a:pt x="302" y="195"/>
                      <a:pt x="301" y="196"/>
                    </a:cubicBezTo>
                    <a:cubicBezTo>
                      <a:pt x="299" y="195"/>
                      <a:pt x="299" y="193"/>
                      <a:pt x="299" y="191"/>
                    </a:cubicBezTo>
                    <a:cubicBezTo>
                      <a:pt x="303" y="190"/>
                      <a:pt x="297" y="185"/>
                      <a:pt x="303" y="186"/>
                    </a:cubicBezTo>
                    <a:close/>
                    <a:moveTo>
                      <a:pt x="302" y="88"/>
                    </a:moveTo>
                    <a:cubicBezTo>
                      <a:pt x="299" y="85"/>
                      <a:pt x="300" y="93"/>
                      <a:pt x="297" y="89"/>
                    </a:cubicBezTo>
                    <a:cubicBezTo>
                      <a:pt x="297" y="86"/>
                      <a:pt x="297" y="86"/>
                      <a:pt x="297" y="86"/>
                    </a:cubicBezTo>
                    <a:cubicBezTo>
                      <a:pt x="299" y="86"/>
                      <a:pt x="300" y="86"/>
                      <a:pt x="302" y="85"/>
                    </a:cubicBezTo>
                    <a:cubicBezTo>
                      <a:pt x="302" y="85"/>
                      <a:pt x="302" y="84"/>
                      <a:pt x="301" y="84"/>
                    </a:cubicBezTo>
                    <a:cubicBezTo>
                      <a:pt x="299" y="84"/>
                      <a:pt x="299" y="84"/>
                      <a:pt x="299" y="84"/>
                    </a:cubicBezTo>
                    <a:cubicBezTo>
                      <a:pt x="300" y="83"/>
                      <a:pt x="297" y="81"/>
                      <a:pt x="299" y="79"/>
                    </a:cubicBezTo>
                    <a:cubicBezTo>
                      <a:pt x="300" y="79"/>
                      <a:pt x="302" y="81"/>
                      <a:pt x="303" y="80"/>
                    </a:cubicBezTo>
                    <a:cubicBezTo>
                      <a:pt x="303" y="83"/>
                      <a:pt x="307" y="87"/>
                      <a:pt x="302" y="88"/>
                    </a:cubicBezTo>
                    <a:close/>
                    <a:moveTo>
                      <a:pt x="301" y="24"/>
                    </a:moveTo>
                    <a:cubicBezTo>
                      <a:pt x="300" y="23"/>
                      <a:pt x="299" y="22"/>
                      <a:pt x="300" y="22"/>
                    </a:cubicBezTo>
                    <a:cubicBezTo>
                      <a:pt x="301" y="20"/>
                      <a:pt x="304" y="22"/>
                      <a:pt x="305" y="20"/>
                    </a:cubicBezTo>
                    <a:cubicBezTo>
                      <a:pt x="305" y="19"/>
                      <a:pt x="303" y="18"/>
                      <a:pt x="304" y="16"/>
                    </a:cubicBezTo>
                    <a:cubicBezTo>
                      <a:pt x="306" y="16"/>
                      <a:pt x="308" y="14"/>
                      <a:pt x="309" y="17"/>
                    </a:cubicBezTo>
                    <a:cubicBezTo>
                      <a:pt x="309" y="18"/>
                      <a:pt x="308" y="20"/>
                      <a:pt x="311" y="20"/>
                    </a:cubicBezTo>
                    <a:cubicBezTo>
                      <a:pt x="313" y="20"/>
                      <a:pt x="315" y="18"/>
                      <a:pt x="317" y="20"/>
                    </a:cubicBezTo>
                    <a:cubicBezTo>
                      <a:pt x="316" y="23"/>
                      <a:pt x="311" y="21"/>
                      <a:pt x="308" y="24"/>
                    </a:cubicBezTo>
                    <a:cubicBezTo>
                      <a:pt x="305" y="24"/>
                      <a:pt x="302" y="22"/>
                      <a:pt x="301" y="24"/>
                    </a:cubicBezTo>
                    <a:close/>
                    <a:moveTo>
                      <a:pt x="307" y="230"/>
                    </a:moveTo>
                    <a:cubicBezTo>
                      <a:pt x="307" y="227"/>
                      <a:pt x="314" y="231"/>
                      <a:pt x="313" y="226"/>
                    </a:cubicBez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8"/>
                      <a:pt x="316" y="228"/>
                      <a:pt x="317" y="229"/>
                    </a:cubicBezTo>
                    <a:cubicBezTo>
                      <a:pt x="318" y="229"/>
                      <a:pt x="319" y="229"/>
                      <a:pt x="320" y="229"/>
                    </a:cubicBezTo>
                    <a:cubicBezTo>
                      <a:pt x="320" y="230"/>
                      <a:pt x="319" y="230"/>
                      <a:pt x="318" y="230"/>
                    </a:cubicBezTo>
                    <a:cubicBezTo>
                      <a:pt x="318" y="229"/>
                      <a:pt x="317" y="230"/>
                      <a:pt x="316" y="231"/>
                    </a:cubicBezTo>
                    <a:cubicBezTo>
                      <a:pt x="315" y="232"/>
                      <a:pt x="315" y="232"/>
                      <a:pt x="315" y="232"/>
                    </a:cubicBezTo>
                    <a:cubicBezTo>
                      <a:pt x="314" y="231"/>
                      <a:pt x="313" y="231"/>
                      <a:pt x="312" y="231"/>
                    </a:cubicBezTo>
                    <a:cubicBezTo>
                      <a:pt x="312" y="232"/>
                      <a:pt x="312" y="232"/>
                      <a:pt x="312" y="232"/>
                    </a:cubicBezTo>
                    <a:cubicBezTo>
                      <a:pt x="311" y="229"/>
                      <a:pt x="308" y="231"/>
                      <a:pt x="307" y="230"/>
                    </a:cubicBezTo>
                    <a:close/>
                    <a:moveTo>
                      <a:pt x="313" y="280"/>
                    </a:moveTo>
                    <a:cubicBezTo>
                      <a:pt x="313" y="280"/>
                      <a:pt x="312" y="280"/>
                      <a:pt x="312" y="279"/>
                    </a:cubicBezTo>
                    <a:cubicBezTo>
                      <a:pt x="311" y="280"/>
                      <a:pt x="311" y="280"/>
                      <a:pt x="311" y="280"/>
                    </a:cubicBezTo>
                    <a:cubicBezTo>
                      <a:pt x="310" y="279"/>
                      <a:pt x="310" y="279"/>
                      <a:pt x="310" y="279"/>
                    </a:cubicBezTo>
                    <a:cubicBezTo>
                      <a:pt x="311" y="281"/>
                      <a:pt x="315" y="277"/>
                      <a:pt x="313" y="280"/>
                    </a:cubicBezTo>
                    <a:close/>
                    <a:moveTo>
                      <a:pt x="320" y="241"/>
                    </a:moveTo>
                    <a:cubicBezTo>
                      <a:pt x="318" y="238"/>
                      <a:pt x="318" y="238"/>
                      <a:pt x="318" y="238"/>
                    </a:cubicBezTo>
                    <a:cubicBezTo>
                      <a:pt x="316" y="239"/>
                      <a:pt x="315" y="240"/>
                      <a:pt x="313" y="240"/>
                    </a:cubicBezTo>
                    <a:cubicBezTo>
                      <a:pt x="313" y="239"/>
                      <a:pt x="313" y="239"/>
                      <a:pt x="312" y="238"/>
                    </a:cubicBezTo>
                    <a:cubicBezTo>
                      <a:pt x="310" y="238"/>
                      <a:pt x="310" y="241"/>
                      <a:pt x="309" y="238"/>
                    </a:cubicBezTo>
                    <a:cubicBezTo>
                      <a:pt x="310" y="236"/>
                      <a:pt x="314" y="237"/>
                      <a:pt x="317" y="236"/>
                    </a:cubicBezTo>
                    <a:cubicBezTo>
                      <a:pt x="318" y="236"/>
                      <a:pt x="318" y="237"/>
                      <a:pt x="319" y="236"/>
                    </a:cubicBezTo>
                    <a:cubicBezTo>
                      <a:pt x="320" y="236"/>
                      <a:pt x="320" y="235"/>
                      <a:pt x="321" y="235"/>
                    </a:cubicBezTo>
                    <a:cubicBezTo>
                      <a:pt x="321" y="235"/>
                      <a:pt x="321" y="235"/>
                      <a:pt x="321" y="235"/>
                    </a:cubicBezTo>
                    <a:cubicBezTo>
                      <a:pt x="321" y="238"/>
                      <a:pt x="325" y="236"/>
                      <a:pt x="326" y="237"/>
                    </a:cubicBezTo>
                    <a:cubicBezTo>
                      <a:pt x="322" y="238"/>
                      <a:pt x="325" y="242"/>
                      <a:pt x="320" y="241"/>
                    </a:cubicBezTo>
                    <a:close/>
                    <a:moveTo>
                      <a:pt x="328" y="231"/>
                    </a:moveTo>
                    <a:cubicBezTo>
                      <a:pt x="326" y="229"/>
                      <a:pt x="324" y="231"/>
                      <a:pt x="322" y="230"/>
                    </a:cubicBezTo>
                    <a:cubicBezTo>
                      <a:pt x="323" y="228"/>
                      <a:pt x="325" y="228"/>
                      <a:pt x="326" y="227"/>
                    </a:cubicBezTo>
                    <a:cubicBezTo>
                      <a:pt x="327" y="229"/>
                      <a:pt x="330" y="229"/>
                      <a:pt x="328" y="231"/>
                    </a:cubicBezTo>
                    <a:close/>
                    <a:moveTo>
                      <a:pt x="335" y="85"/>
                    </a:moveTo>
                    <a:cubicBezTo>
                      <a:pt x="336" y="85"/>
                      <a:pt x="338" y="86"/>
                      <a:pt x="338" y="84"/>
                    </a:cubicBezTo>
                    <a:cubicBezTo>
                      <a:pt x="336" y="82"/>
                      <a:pt x="336" y="80"/>
                      <a:pt x="339" y="78"/>
                    </a:cubicBezTo>
                    <a:cubicBezTo>
                      <a:pt x="341" y="79"/>
                      <a:pt x="339" y="81"/>
                      <a:pt x="340" y="81"/>
                    </a:cubicBezTo>
                    <a:cubicBezTo>
                      <a:pt x="339" y="83"/>
                      <a:pt x="338" y="85"/>
                      <a:pt x="340" y="86"/>
                    </a:cubicBezTo>
                    <a:cubicBezTo>
                      <a:pt x="338" y="86"/>
                      <a:pt x="336" y="87"/>
                      <a:pt x="334" y="86"/>
                    </a:cubicBezTo>
                    <a:cubicBezTo>
                      <a:pt x="333" y="86"/>
                      <a:pt x="335" y="85"/>
                      <a:pt x="335" y="85"/>
                    </a:cubicBezTo>
                    <a:close/>
                    <a:moveTo>
                      <a:pt x="336" y="232"/>
                    </a:move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3" y="232"/>
                      <a:pt x="333" y="232"/>
                      <a:pt x="333" y="232"/>
                    </a:cubicBezTo>
                    <a:cubicBezTo>
                      <a:pt x="334" y="229"/>
                      <a:pt x="331" y="231"/>
                      <a:pt x="330" y="229"/>
                    </a:cubicBezTo>
                    <a:cubicBezTo>
                      <a:pt x="331" y="228"/>
                      <a:pt x="333" y="229"/>
                      <a:pt x="334" y="227"/>
                    </a:cubicBezTo>
                    <a:cubicBezTo>
                      <a:pt x="335" y="230"/>
                      <a:pt x="337" y="228"/>
                      <a:pt x="339" y="229"/>
                    </a:cubicBezTo>
                    <a:cubicBezTo>
                      <a:pt x="340" y="230"/>
                      <a:pt x="339" y="232"/>
                      <a:pt x="336" y="232"/>
                    </a:cubicBezTo>
                    <a:close/>
                    <a:moveTo>
                      <a:pt x="361" y="85"/>
                    </a:moveTo>
                    <a:cubicBezTo>
                      <a:pt x="362" y="86"/>
                      <a:pt x="362" y="86"/>
                      <a:pt x="363" y="86"/>
                    </a:cubicBezTo>
                    <a:cubicBezTo>
                      <a:pt x="363" y="87"/>
                      <a:pt x="363" y="87"/>
                      <a:pt x="363" y="87"/>
                    </a:cubicBezTo>
                    <a:cubicBezTo>
                      <a:pt x="362" y="87"/>
                      <a:pt x="360" y="87"/>
                      <a:pt x="361" y="85"/>
                    </a:cubicBezTo>
                    <a:close/>
                    <a:moveTo>
                      <a:pt x="356" y="80"/>
                    </a:moveTo>
                    <a:cubicBezTo>
                      <a:pt x="353" y="81"/>
                      <a:pt x="356" y="85"/>
                      <a:pt x="353" y="83"/>
                    </a:cubicBezTo>
                    <a:cubicBezTo>
                      <a:pt x="352" y="82"/>
                      <a:pt x="353" y="81"/>
                      <a:pt x="352" y="80"/>
                    </a:cubicBezTo>
                    <a:cubicBezTo>
                      <a:pt x="351" y="80"/>
                      <a:pt x="351" y="80"/>
                      <a:pt x="351" y="80"/>
                    </a:cubicBezTo>
                    <a:cubicBezTo>
                      <a:pt x="351" y="79"/>
                      <a:pt x="351" y="79"/>
                      <a:pt x="351" y="79"/>
                    </a:cubicBezTo>
                    <a:cubicBezTo>
                      <a:pt x="353" y="82"/>
                      <a:pt x="356" y="76"/>
                      <a:pt x="356" y="80"/>
                    </a:cubicBezTo>
                    <a:close/>
                    <a:moveTo>
                      <a:pt x="348" y="20"/>
                    </a:moveTo>
                    <a:cubicBezTo>
                      <a:pt x="347" y="20"/>
                      <a:pt x="348" y="19"/>
                      <a:pt x="348" y="19"/>
                    </a:cubicBezTo>
                    <a:cubicBezTo>
                      <a:pt x="349" y="21"/>
                      <a:pt x="351" y="17"/>
                      <a:pt x="353" y="20"/>
                    </a:cubicBezTo>
                    <a:cubicBezTo>
                      <a:pt x="352" y="21"/>
                      <a:pt x="349" y="21"/>
                      <a:pt x="348" y="20"/>
                    </a:cubicBezTo>
                    <a:close/>
                    <a:moveTo>
                      <a:pt x="349" y="232"/>
                    </a:moveTo>
                    <a:cubicBezTo>
                      <a:pt x="348" y="232"/>
                      <a:pt x="348" y="231"/>
                      <a:pt x="348" y="230"/>
                    </a:cubicBezTo>
                    <a:cubicBezTo>
                      <a:pt x="348" y="229"/>
                      <a:pt x="349" y="229"/>
                      <a:pt x="350" y="228"/>
                    </a:cubicBezTo>
                    <a:cubicBezTo>
                      <a:pt x="353" y="229"/>
                      <a:pt x="357" y="227"/>
                      <a:pt x="360" y="229"/>
                    </a:cubicBezTo>
                    <a:cubicBezTo>
                      <a:pt x="359" y="229"/>
                      <a:pt x="357" y="229"/>
                      <a:pt x="356" y="230"/>
                    </a:cubicBezTo>
                    <a:cubicBezTo>
                      <a:pt x="357" y="232"/>
                      <a:pt x="357" y="232"/>
                      <a:pt x="357" y="232"/>
                    </a:cubicBezTo>
                    <a:cubicBezTo>
                      <a:pt x="354" y="233"/>
                      <a:pt x="350" y="227"/>
                      <a:pt x="349" y="232"/>
                    </a:cubicBezTo>
                    <a:close/>
                    <a:moveTo>
                      <a:pt x="358" y="240"/>
                    </a:moveTo>
                    <a:cubicBezTo>
                      <a:pt x="359" y="242"/>
                      <a:pt x="359" y="242"/>
                      <a:pt x="359" y="242"/>
                    </a:cubicBezTo>
                    <a:cubicBezTo>
                      <a:pt x="359" y="242"/>
                      <a:pt x="357" y="242"/>
                      <a:pt x="358" y="240"/>
                    </a:cubicBezTo>
                    <a:close/>
                    <a:moveTo>
                      <a:pt x="363" y="237"/>
                    </a:moveTo>
                    <a:cubicBezTo>
                      <a:pt x="363" y="240"/>
                      <a:pt x="363" y="240"/>
                      <a:pt x="363" y="240"/>
                    </a:cubicBezTo>
                    <a:cubicBezTo>
                      <a:pt x="361" y="239"/>
                      <a:pt x="358" y="239"/>
                      <a:pt x="356" y="241"/>
                    </a:cubicBezTo>
                    <a:cubicBezTo>
                      <a:pt x="353" y="242"/>
                      <a:pt x="355" y="237"/>
                      <a:pt x="352" y="238"/>
                    </a:cubicBezTo>
                    <a:cubicBezTo>
                      <a:pt x="351" y="236"/>
                      <a:pt x="354" y="235"/>
                      <a:pt x="354" y="234"/>
                    </a:cubicBezTo>
                    <a:cubicBezTo>
                      <a:pt x="357" y="236"/>
                      <a:pt x="362" y="235"/>
                      <a:pt x="366" y="237"/>
                    </a:cubicBezTo>
                    <a:cubicBezTo>
                      <a:pt x="366" y="237"/>
                      <a:pt x="363" y="236"/>
                      <a:pt x="363" y="237"/>
                    </a:cubicBezTo>
                    <a:close/>
                    <a:moveTo>
                      <a:pt x="367" y="279"/>
                    </a:move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8" y="279"/>
                      <a:pt x="371" y="276"/>
                      <a:pt x="370" y="280"/>
                    </a:cubicBezTo>
                    <a:cubicBezTo>
                      <a:pt x="369" y="279"/>
                      <a:pt x="368" y="280"/>
                      <a:pt x="367" y="279"/>
                    </a:cubicBezTo>
                    <a:close/>
                    <a:moveTo>
                      <a:pt x="610" y="31"/>
                    </a:moveTo>
                    <a:cubicBezTo>
                      <a:pt x="609" y="32"/>
                      <a:pt x="609" y="32"/>
                      <a:pt x="609" y="32"/>
                    </a:cubicBezTo>
                    <a:cubicBezTo>
                      <a:pt x="608" y="31"/>
                      <a:pt x="608" y="31"/>
                      <a:pt x="608" y="31"/>
                    </a:cubicBezTo>
                    <a:cubicBezTo>
                      <a:pt x="609" y="31"/>
                      <a:pt x="609" y="31"/>
                      <a:pt x="610" y="31"/>
                    </a:cubicBezTo>
                    <a:close/>
                    <a:moveTo>
                      <a:pt x="586" y="48"/>
                    </a:moveTo>
                    <a:cubicBezTo>
                      <a:pt x="588" y="49"/>
                      <a:pt x="591" y="46"/>
                      <a:pt x="593" y="48"/>
                    </a:cubicBezTo>
                    <a:cubicBezTo>
                      <a:pt x="591" y="48"/>
                      <a:pt x="588" y="51"/>
                      <a:pt x="586" y="49"/>
                    </a:cubicBezTo>
                    <a:lnTo>
                      <a:pt x="586" y="48"/>
                    </a:lnTo>
                    <a:close/>
                    <a:moveTo>
                      <a:pt x="531" y="52"/>
                    </a:moveTo>
                    <a:cubicBezTo>
                      <a:pt x="531" y="54"/>
                      <a:pt x="528" y="55"/>
                      <a:pt x="527" y="56"/>
                    </a:cubicBezTo>
                    <a:cubicBezTo>
                      <a:pt x="528" y="59"/>
                      <a:pt x="531" y="57"/>
                      <a:pt x="532" y="57"/>
                    </a:cubicBezTo>
                    <a:cubicBezTo>
                      <a:pt x="533" y="56"/>
                      <a:pt x="533" y="54"/>
                      <a:pt x="533" y="53"/>
                    </a:cubicBezTo>
                    <a:cubicBezTo>
                      <a:pt x="536" y="51"/>
                      <a:pt x="539" y="56"/>
                      <a:pt x="541" y="53"/>
                    </a:cubicBezTo>
                    <a:cubicBezTo>
                      <a:pt x="544" y="56"/>
                      <a:pt x="543" y="51"/>
                      <a:pt x="546" y="52"/>
                    </a:cubicBezTo>
                    <a:cubicBezTo>
                      <a:pt x="546" y="54"/>
                      <a:pt x="548" y="55"/>
                      <a:pt x="550" y="57"/>
                    </a:cubicBezTo>
                    <a:cubicBezTo>
                      <a:pt x="551" y="57"/>
                      <a:pt x="552" y="56"/>
                      <a:pt x="553" y="55"/>
                    </a:cubicBezTo>
                    <a:cubicBezTo>
                      <a:pt x="552" y="54"/>
                      <a:pt x="552" y="53"/>
                      <a:pt x="552" y="53"/>
                    </a:cubicBezTo>
                    <a:cubicBezTo>
                      <a:pt x="554" y="49"/>
                      <a:pt x="557" y="53"/>
                      <a:pt x="559" y="53"/>
                    </a:cubicBezTo>
                    <a:cubicBezTo>
                      <a:pt x="559" y="54"/>
                      <a:pt x="560" y="55"/>
                      <a:pt x="560" y="55"/>
                    </a:cubicBezTo>
                    <a:cubicBezTo>
                      <a:pt x="562" y="56"/>
                      <a:pt x="562" y="54"/>
                      <a:pt x="564" y="55"/>
                    </a:cubicBezTo>
                    <a:cubicBezTo>
                      <a:pt x="564" y="53"/>
                      <a:pt x="564" y="53"/>
                      <a:pt x="564" y="53"/>
                    </a:cubicBezTo>
                    <a:cubicBezTo>
                      <a:pt x="568" y="54"/>
                      <a:pt x="568" y="54"/>
                      <a:pt x="568" y="54"/>
                    </a:cubicBezTo>
                    <a:cubicBezTo>
                      <a:pt x="567" y="52"/>
                      <a:pt x="570" y="52"/>
                      <a:pt x="571" y="51"/>
                    </a:cubicBezTo>
                    <a:cubicBezTo>
                      <a:pt x="569" y="48"/>
                      <a:pt x="569" y="48"/>
                      <a:pt x="569" y="48"/>
                    </a:cubicBezTo>
                    <a:cubicBezTo>
                      <a:pt x="571" y="47"/>
                      <a:pt x="573" y="48"/>
                      <a:pt x="576" y="49"/>
                    </a:cubicBezTo>
                    <a:cubicBezTo>
                      <a:pt x="577" y="49"/>
                      <a:pt x="577" y="50"/>
                      <a:pt x="577" y="50"/>
                    </a:cubicBezTo>
                    <a:cubicBezTo>
                      <a:pt x="575" y="51"/>
                      <a:pt x="575" y="51"/>
                      <a:pt x="575" y="51"/>
                    </a:cubicBezTo>
                    <a:cubicBezTo>
                      <a:pt x="574" y="50"/>
                      <a:pt x="574" y="50"/>
                      <a:pt x="574" y="50"/>
                    </a:cubicBezTo>
                    <a:cubicBezTo>
                      <a:pt x="572" y="50"/>
                      <a:pt x="573" y="53"/>
                      <a:pt x="573" y="54"/>
                    </a:cubicBezTo>
                    <a:cubicBezTo>
                      <a:pt x="580" y="54"/>
                      <a:pt x="580" y="54"/>
                      <a:pt x="580" y="54"/>
                    </a:cubicBezTo>
                    <a:cubicBezTo>
                      <a:pt x="580" y="52"/>
                      <a:pt x="580" y="52"/>
                      <a:pt x="580" y="52"/>
                    </a:cubicBezTo>
                    <a:cubicBezTo>
                      <a:pt x="583" y="54"/>
                      <a:pt x="583" y="54"/>
                      <a:pt x="583" y="54"/>
                    </a:cubicBezTo>
                    <a:cubicBezTo>
                      <a:pt x="584" y="52"/>
                      <a:pt x="585" y="51"/>
                      <a:pt x="588" y="52"/>
                    </a:cubicBezTo>
                    <a:cubicBezTo>
                      <a:pt x="588" y="54"/>
                      <a:pt x="590" y="54"/>
                      <a:pt x="592" y="53"/>
                    </a:cubicBezTo>
                    <a:cubicBezTo>
                      <a:pt x="592" y="52"/>
                      <a:pt x="595" y="52"/>
                      <a:pt x="596" y="52"/>
                    </a:cubicBezTo>
                    <a:cubicBezTo>
                      <a:pt x="596" y="53"/>
                      <a:pt x="597" y="52"/>
                      <a:pt x="598" y="52"/>
                    </a:cubicBezTo>
                    <a:cubicBezTo>
                      <a:pt x="600" y="54"/>
                      <a:pt x="604" y="53"/>
                      <a:pt x="605" y="55"/>
                    </a:cubicBezTo>
                    <a:cubicBezTo>
                      <a:pt x="604" y="55"/>
                      <a:pt x="602" y="55"/>
                      <a:pt x="601" y="57"/>
                    </a:cubicBezTo>
                    <a:cubicBezTo>
                      <a:pt x="601" y="60"/>
                      <a:pt x="601" y="60"/>
                      <a:pt x="601" y="60"/>
                    </a:cubicBezTo>
                    <a:cubicBezTo>
                      <a:pt x="599" y="59"/>
                      <a:pt x="599" y="59"/>
                      <a:pt x="599" y="59"/>
                    </a:cubicBezTo>
                    <a:cubicBezTo>
                      <a:pt x="596" y="60"/>
                      <a:pt x="598" y="62"/>
                      <a:pt x="599" y="64"/>
                    </a:cubicBezTo>
                    <a:cubicBezTo>
                      <a:pt x="596" y="65"/>
                      <a:pt x="592" y="67"/>
                      <a:pt x="590" y="65"/>
                    </a:cubicBezTo>
                    <a:cubicBezTo>
                      <a:pt x="593" y="62"/>
                      <a:pt x="589" y="59"/>
                      <a:pt x="591" y="57"/>
                    </a:cubicBezTo>
                    <a:cubicBezTo>
                      <a:pt x="591" y="52"/>
                      <a:pt x="588" y="57"/>
                      <a:pt x="586" y="56"/>
                    </a:cubicBezTo>
                    <a:cubicBezTo>
                      <a:pt x="586" y="60"/>
                      <a:pt x="586" y="60"/>
                      <a:pt x="586" y="60"/>
                    </a:cubicBezTo>
                    <a:cubicBezTo>
                      <a:pt x="584" y="58"/>
                      <a:pt x="584" y="58"/>
                      <a:pt x="584" y="58"/>
                    </a:cubicBezTo>
                    <a:cubicBezTo>
                      <a:pt x="585" y="60"/>
                      <a:pt x="583" y="63"/>
                      <a:pt x="585" y="64"/>
                    </a:cubicBezTo>
                    <a:cubicBezTo>
                      <a:pt x="586" y="64"/>
                      <a:pt x="587" y="64"/>
                      <a:pt x="588" y="65"/>
                    </a:cubicBezTo>
                    <a:cubicBezTo>
                      <a:pt x="588" y="65"/>
                      <a:pt x="588" y="65"/>
                      <a:pt x="588" y="65"/>
                    </a:cubicBezTo>
                    <a:cubicBezTo>
                      <a:pt x="588" y="65"/>
                      <a:pt x="588" y="65"/>
                      <a:pt x="588" y="65"/>
                    </a:cubicBezTo>
                    <a:cubicBezTo>
                      <a:pt x="586" y="64"/>
                      <a:pt x="584" y="65"/>
                      <a:pt x="584" y="68"/>
                    </a:cubicBezTo>
                    <a:cubicBezTo>
                      <a:pt x="584" y="69"/>
                      <a:pt x="584" y="69"/>
                      <a:pt x="584" y="69"/>
                    </a:cubicBezTo>
                    <a:cubicBezTo>
                      <a:pt x="581" y="69"/>
                      <a:pt x="581" y="69"/>
                      <a:pt x="581" y="69"/>
                    </a:cubicBezTo>
                    <a:cubicBezTo>
                      <a:pt x="582" y="67"/>
                      <a:pt x="580" y="66"/>
                      <a:pt x="579" y="65"/>
                    </a:cubicBezTo>
                    <a:cubicBezTo>
                      <a:pt x="577" y="64"/>
                      <a:pt x="576" y="67"/>
                      <a:pt x="576" y="64"/>
                    </a:cubicBezTo>
                    <a:cubicBezTo>
                      <a:pt x="576" y="63"/>
                      <a:pt x="576" y="63"/>
                      <a:pt x="576" y="63"/>
                    </a:cubicBezTo>
                    <a:cubicBezTo>
                      <a:pt x="574" y="63"/>
                      <a:pt x="574" y="63"/>
                      <a:pt x="574" y="63"/>
                    </a:cubicBezTo>
                    <a:cubicBezTo>
                      <a:pt x="574" y="66"/>
                      <a:pt x="574" y="66"/>
                      <a:pt x="574" y="66"/>
                    </a:cubicBezTo>
                    <a:cubicBezTo>
                      <a:pt x="571" y="66"/>
                      <a:pt x="571" y="61"/>
                      <a:pt x="567" y="62"/>
                    </a:cubicBezTo>
                    <a:cubicBezTo>
                      <a:pt x="568" y="61"/>
                      <a:pt x="567" y="59"/>
                      <a:pt x="568" y="58"/>
                    </a:cubicBezTo>
                    <a:cubicBezTo>
                      <a:pt x="567" y="57"/>
                      <a:pt x="566" y="58"/>
                      <a:pt x="566" y="58"/>
                    </a:cubicBezTo>
                    <a:cubicBezTo>
                      <a:pt x="564" y="58"/>
                      <a:pt x="567" y="60"/>
                      <a:pt x="565" y="61"/>
                    </a:cubicBezTo>
                    <a:cubicBezTo>
                      <a:pt x="564" y="59"/>
                      <a:pt x="565" y="58"/>
                      <a:pt x="564" y="57"/>
                    </a:cubicBezTo>
                    <a:cubicBezTo>
                      <a:pt x="560" y="57"/>
                      <a:pt x="561" y="61"/>
                      <a:pt x="559" y="63"/>
                    </a:cubicBezTo>
                    <a:cubicBezTo>
                      <a:pt x="559" y="67"/>
                      <a:pt x="563" y="63"/>
                      <a:pt x="565" y="66"/>
                    </a:cubicBezTo>
                    <a:cubicBezTo>
                      <a:pt x="565" y="69"/>
                      <a:pt x="560" y="71"/>
                      <a:pt x="565" y="73"/>
                    </a:cubicBezTo>
                    <a:cubicBezTo>
                      <a:pt x="565" y="74"/>
                      <a:pt x="565" y="74"/>
                      <a:pt x="565" y="74"/>
                    </a:cubicBezTo>
                    <a:cubicBezTo>
                      <a:pt x="563" y="74"/>
                      <a:pt x="561" y="72"/>
                      <a:pt x="560" y="74"/>
                    </a:cubicBezTo>
                    <a:cubicBezTo>
                      <a:pt x="561" y="73"/>
                      <a:pt x="559" y="71"/>
                      <a:pt x="561" y="70"/>
                    </a:cubicBezTo>
                    <a:cubicBezTo>
                      <a:pt x="560" y="69"/>
                      <a:pt x="557" y="69"/>
                      <a:pt x="555" y="70"/>
                    </a:cubicBezTo>
                    <a:cubicBezTo>
                      <a:pt x="554" y="70"/>
                      <a:pt x="554" y="71"/>
                      <a:pt x="553" y="72"/>
                    </a:cubicBezTo>
                    <a:cubicBezTo>
                      <a:pt x="552" y="72"/>
                      <a:pt x="552" y="70"/>
                      <a:pt x="551" y="70"/>
                    </a:cubicBezTo>
                    <a:cubicBezTo>
                      <a:pt x="551" y="73"/>
                      <a:pt x="549" y="74"/>
                      <a:pt x="547" y="74"/>
                    </a:cubicBezTo>
                    <a:cubicBezTo>
                      <a:pt x="545" y="73"/>
                      <a:pt x="548" y="70"/>
                      <a:pt x="546" y="69"/>
                    </a:cubicBezTo>
                    <a:cubicBezTo>
                      <a:pt x="546" y="68"/>
                      <a:pt x="548" y="68"/>
                      <a:pt x="546" y="67"/>
                    </a:cubicBezTo>
                    <a:cubicBezTo>
                      <a:pt x="544" y="70"/>
                      <a:pt x="544" y="70"/>
                      <a:pt x="544" y="70"/>
                    </a:cubicBezTo>
                    <a:cubicBezTo>
                      <a:pt x="544" y="68"/>
                      <a:pt x="541" y="68"/>
                      <a:pt x="539" y="68"/>
                    </a:cubicBezTo>
                    <a:cubicBezTo>
                      <a:pt x="536" y="70"/>
                      <a:pt x="532" y="74"/>
                      <a:pt x="535" y="78"/>
                    </a:cubicBezTo>
                    <a:cubicBezTo>
                      <a:pt x="536" y="80"/>
                      <a:pt x="533" y="80"/>
                      <a:pt x="534" y="81"/>
                    </a:cubicBezTo>
                    <a:cubicBezTo>
                      <a:pt x="534" y="83"/>
                      <a:pt x="535" y="84"/>
                      <a:pt x="536" y="85"/>
                    </a:cubicBezTo>
                    <a:cubicBezTo>
                      <a:pt x="538" y="81"/>
                      <a:pt x="542" y="82"/>
                      <a:pt x="543" y="79"/>
                    </a:cubicBezTo>
                    <a:cubicBezTo>
                      <a:pt x="544" y="77"/>
                      <a:pt x="546" y="79"/>
                      <a:pt x="547" y="77"/>
                    </a:cubicBezTo>
                    <a:cubicBezTo>
                      <a:pt x="549" y="77"/>
                      <a:pt x="550" y="78"/>
                      <a:pt x="551" y="79"/>
                    </a:cubicBezTo>
                    <a:cubicBezTo>
                      <a:pt x="550" y="84"/>
                      <a:pt x="544" y="81"/>
                      <a:pt x="544" y="86"/>
                    </a:cubicBezTo>
                    <a:cubicBezTo>
                      <a:pt x="547" y="86"/>
                      <a:pt x="547" y="86"/>
                      <a:pt x="547" y="86"/>
                    </a:cubicBezTo>
                    <a:cubicBezTo>
                      <a:pt x="546" y="87"/>
                      <a:pt x="545" y="88"/>
                      <a:pt x="545" y="88"/>
                    </a:cubicBezTo>
                    <a:cubicBezTo>
                      <a:pt x="544" y="87"/>
                      <a:pt x="543" y="87"/>
                      <a:pt x="541" y="87"/>
                    </a:cubicBezTo>
                    <a:cubicBezTo>
                      <a:pt x="541" y="89"/>
                      <a:pt x="541" y="89"/>
                      <a:pt x="541" y="89"/>
                    </a:cubicBezTo>
                    <a:cubicBezTo>
                      <a:pt x="540" y="89"/>
                      <a:pt x="539" y="90"/>
                      <a:pt x="538" y="89"/>
                    </a:cubicBezTo>
                    <a:cubicBezTo>
                      <a:pt x="540" y="88"/>
                      <a:pt x="540" y="88"/>
                      <a:pt x="540" y="88"/>
                    </a:cubicBezTo>
                    <a:cubicBezTo>
                      <a:pt x="540" y="87"/>
                      <a:pt x="539" y="86"/>
                      <a:pt x="537" y="86"/>
                    </a:cubicBezTo>
                    <a:cubicBezTo>
                      <a:pt x="536" y="87"/>
                      <a:pt x="538" y="88"/>
                      <a:pt x="537" y="89"/>
                    </a:cubicBezTo>
                    <a:cubicBezTo>
                      <a:pt x="531" y="89"/>
                      <a:pt x="528" y="84"/>
                      <a:pt x="523" y="86"/>
                    </a:cubicBezTo>
                    <a:cubicBezTo>
                      <a:pt x="521" y="86"/>
                      <a:pt x="520" y="84"/>
                      <a:pt x="518" y="85"/>
                    </a:cubicBezTo>
                    <a:cubicBezTo>
                      <a:pt x="518" y="84"/>
                      <a:pt x="519" y="83"/>
                      <a:pt x="520" y="82"/>
                    </a:cubicBezTo>
                    <a:cubicBezTo>
                      <a:pt x="525" y="83"/>
                      <a:pt x="525" y="83"/>
                      <a:pt x="525" y="83"/>
                    </a:cubicBezTo>
                    <a:cubicBezTo>
                      <a:pt x="527" y="78"/>
                      <a:pt x="536" y="79"/>
                      <a:pt x="533" y="72"/>
                    </a:cubicBezTo>
                    <a:cubicBezTo>
                      <a:pt x="533" y="70"/>
                      <a:pt x="529" y="71"/>
                      <a:pt x="529" y="69"/>
                    </a:cubicBezTo>
                    <a:cubicBezTo>
                      <a:pt x="532" y="69"/>
                      <a:pt x="532" y="66"/>
                      <a:pt x="535" y="66"/>
                    </a:cubicBezTo>
                    <a:cubicBezTo>
                      <a:pt x="535" y="64"/>
                      <a:pt x="533" y="63"/>
                      <a:pt x="532" y="63"/>
                    </a:cubicBezTo>
                    <a:cubicBezTo>
                      <a:pt x="532" y="62"/>
                      <a:pt x="534" y="62"/>
                      <a:pt x="533" y="61"/>
                    </a:cubicBezTo>
                    <a:cubicBezTo>
                      <a:pt x="531" y="61"/>
                      <a:pt x="528" y="59"/>
                      <a:pt x="525" y="61"/>
                    </a:cubicBezTo>
                    <a:cubicBezTo>
                      <a:pt x="523" y="64"/>
                      <a:pt x="525" y="67"/>
                      <a:pt x="527" y="69"/>
                    </a:cubicBezTo>
                    <a:cubicBezTo>
                      <a:pt x="524" y="71"/>
                      <a:pt x="522" y="70"/>
                      <a:pt x="519" y="69"/>
                    </a:cubicBezTo>
                    <a:cubicBezTo>
                      <a:pt x="517" y="69"/>
                      <a:pt x="516" y="67"/>
                      <a:pt x="515" y="69"/>
                    </a:cubicBezTo>
                    <a:cubicBezTo>
                      <a:pt x="515" y="66"/>
                      <a:pt x="515" y="66"/>
                      <a:pt x="515" y="66"/>
                    </a:cubicBezTo>
                    <a:cubicBezTo>
                      <a:pt x="518" y="68"/>
                      <a:pt x="519" y="63"/>
                      <a:pt x="521" y="62"/>
                    </a:cubicBezTo>
                    <a:cubicBezTo>
                      <a:pt x="519" y="61"/>
                      <a:pt x="516" y="62"/>
                      <a:pt x="514" y="61"/>
                    </a:cubicBezTo>
                    <a:cubicBezTo>
                      <a:pt x="512" y="60"/>
                      <a:pt x="512" y="60"/>
                      <a:pt x="512" y="60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14" y="56"/>
                      <a:pt x="520" y="57"/>
                      <a:pt x="524" y="54"/>
                    </a:cubicBezTo>
                    <a:cubicBezTo>
                      <a:pt x="525" y="50"/>
                      <a:pt x="529" y="53"/>
                      <a:pt x="531" y="52"/>
                    </a:cubicBezTo>
                    <a:close/>
                    <a:moveTo>
                      <a:pt x="589" y="69"/>
                    </a:moveTo>
                    <a:cubicBezTo>
                      <a:pt x="588" y="69"/>
                      <a:pt x="588" y="69"/>
                      <a:pt x="588" y="69"/>
                    </a:cubicBezTo>
                    <a:cubicBezTo>
                      <a:pt x="588" y="68"/>
                      <a:pt x="588" y="68"/>
                      <a:pt x="588" y="68"/>
                    </a:cubicBezTo>
                    <a:cubicBezTo>
                      <a:pt x="589" y="68"/>
                      <a:pt x="589" y="69"/>
                      <a:pt x="589" y="69"/>
                    </a:cubicBezTo>
                    <a:close/>
                    <a:moveTo>
                      <a:pt x="562" y="87"/>
                    </a:moveTo>
                    <a:cubicBezTo>
                      <a:pt x="558" y="88"/>
                      <a:pt x="559" y="84"/>
                      <a:pt x="558" y="82"/>
                    </a:cubicBezTo>
                    <a:cubicBezTo>
                      <a:pt x="563" y="84"/>
                      <a:pt x="563" y="84"/>
                      <a:pt x="563" y="84"/>
                    </a:cubicBezTo>
                    <a:cubicBezTo>
                      <a:pt x="563" y="85"/>
                      <a:pt x="562" y="86"/>
                      <a:pt x="562" y="87"/>
                    </a:cubicBezTo>
                    <a:close/>
                    <a:moveTo>
                      <a:pt x="557" y="216"/>
                    </a:moveTo>
                    <a:cubicBezTo>
                      <a:pt x="557" y="218"/>
                      <a:pt x="557" y="218"/>
                      <a:pt x="557" y="218"/>
                    </a:cubicBezTo>
                    <a:cubicBezTo>
                      <a:pt x="556" y="217"/>
                      <a:pt x="556" y="217"/>
                      <a:pt x="556" y="217"/>
                    </a:cubicBezTo>
                    <a:cubicBezTo>
                      <a:pt x="557" y="220"/>
                      <a:pt x="553" y="219"/>
                      <a:pt x="552" y="220"/>
                    </a:cubicBezTo>
                    <a:cubicBezTo>
                      <a:pt x="551" y="219"/>
                      <a:pt x="551" y="215"/>
                      <a:pt x="549" y="217"/>
                    </a:cubicBezTo>
                    <a:cubicBezTo>
                      <a:pt x="548" y="215"/>
                      <a:pt x="547" y="216"/>
                      <a:pt x="546" y="216"/>
                    </a:cubicBezTo>
                    <a:cubicBezTo>
                      <a:pt x="546" y="217"/>
                      <a:pt x="545" y="217"/>
                      <a:pt x="545" y="218"/>
                    </a:cubicBezTo>
                    <a:cubicBezTo>
                      <a:pt x="544" y="217"/>
                      <a:pt x="543" y="215"/>
                      <a:pt x="543" y="214"/>
                    </a:cubicBezTo>
                    <a:cubicBezTo>
                      <a:pt x="545" y="214"/>
                      <a:pt x="548" y="210"/>
                      <a:pt x="549" y="215"/>
                    </a:cubicBezTo>
                    <a:cubicBezTo>
                      <a:pt x="552" y="215"/>
                      <a:pt x="552" y="215"/>
                      <a:pt x="552" y="215"/>
                    </a:cubicBezTo>
                    <a:cubicBezTo>
                      <a:pt x="552" y="217"/>
                      <a:pt x="552" y="217"/>
                      <a:pt x="552" y="217"/>
                    </a:cubicBezTo>
                    <a:lnTo>
                      <a:pt x="557" y="216"/>
                    </a:lnTo>
                    <a:close/>
                    <a:moveTo>
                      <a:pt x="557" y="213"/>
                    </a:moveTo>
                    <a:cubicBezTo>
                      <a:pt x="557" y="211"/>
                      <a:pt x="559" y="212"/>
                      <a:pt x="560" y="213"/>
                    </a:cubicBezTo>
                    <a:cubicBezTo>
                      <a:pt x="559" y="215"/>
                      <a:pt x="559" y="215"/>
                      <a:pt x="559" y="215"/>
                    </a:cubicBezTo>
                    <a:lnTo>
                      <a:pt x="557" y="213"/>
                    </a:lnTo>
                    <a:close/>
                    <a:moveTo>
                      <a:pt x="534" y="183"/>
                    </a:moveTo>
                    <a:cubicBezTo>
                      <a:pt x="536" y="181"/>
                      <a:pt x="539" y="183"/>
                      <a:pt x="541" y="180"/>
                    </a:cubicBezTo>
                    <a:cubicBezTo>
                      <a:pt x="545" y="183"/>
                      <a:pt x="549" y="177"/>
                      <a:pt x="553" y="181"/>
                    </a:cubicBezTo>
                    <a:cubicBezTo>
                      <a:pt x="553" y="182"/>
                      <a:pt x="553" y="182"/>
                      <a:pt x="553" y="182"/>
                    </a:cubicBezTo>
                    <a:cubicBezTo>
                      <a:pt x="547" y="182"/>
                      <a:pt x="540" y="185"/>
                      <a:pt x="534" y="183"/>
                    </a:cubicBezTo>
                    <a:close/>
                    <a:moveTo>
                      <a:pt x="554" y="88"/>
                    </a:moveTo>
                    <a:cubicBezTo>
                      <a:pt x="554" y="85"/>
                      <a:pt x="554" y="85"/>
                      <a:pt x="554" y="85"/>
                    </a:cubicBezTo>
                    <a:cubicBezTo>
                      <a:pt x="555" y="85"/>
                      <a:pt x="556" y="86"/>
                      <a:pt x="555" y="87"/>
                    </a:cubicBezTo>
                    <a:cubicBezTo>
                      <a:pt x="555" y="88"/>
                      <a:pt x="554" y="88"/>
                      <a:pt x="554" y="88"/>
                    </a:cubicBezTo>
                    <a:close/>
                    <a:moveTo>
                      <a:pt x="545" y="72"/>
                    </a:moveTo>
                    <a:cubicBezTo>
                      <a:pt x="545" y="72"/>
                      <a:pt x="545" y="72"/>
                      <a:pt x="545" y="72"/>
                    </a:cubicBezTo>
                    <a:cubicBezTo>
                      <a:pt x="544" y="72"/>
                      <a:pt x="544" y="72"/>
                      <a:pt x="544" y="72"/>
                    </a:cubicBezTo>
                    <a:cubicBezTo>
                      <a:pt x="544" y="71"/>
                      <a:pt x="544" y="71"/>
                      <a:pt x="544" y="71"/>
                    </a:cubicBezTo>
                    <a:cubicBezTo>
                      <a:pt x="544" y="71"/>
                      <a:pt x="545" y="71"/>
                      <a:pt x="545" y="72"/>
                    </a:cubicBezTo>
                    <a:close/>
                    <a:moveTo>
                      <a:pt x="532" y="183"/>
                    </a:moveTo>
                    <a:cubicBezTo>
                      <a:pt x="531" y="183"/>
                      <a:pt x="529" y="182"/>
                      <a:pt x="530" y="181"/>
                    </a:cubicBezTo>
                    <a:cubicBezTo>
                      <a:pt x="531" y="181"/>
                      <a:pt x="531" y="182"/>
                      <a:pt x="532" y="183"/>
                    </a:cubicBezTo>
                    <a:close/>
                    <a:moveTo>
                      <a:pt x="511" y="184"/>
                    </a:moveTo>
                    <a:cubicBezTo>
                      <a:pt x="510" y="184"/>
                      <a:pt x="509" y="185"/>
                      <a:pt x="508" y="184"/>
                    </a:cubicBezTo>
                    <a:cubicBezTo>
                      <a:pt x="508" y="183"/>
                      <a:pt x="508" y="183"/>
                      <a:pt x="508" y="183"/>
                    </a:cubicBezTo>
                    <a:cubicBezTo>
                      <a:pt x="508" y="184"/>
                      <a:pt x="510" y="183"/>
                      <a:pt x="511" y="184"/>
                    </a:cubicBezTo>
                    <a:close/>
                    <a:moveTo>
                      <a:pt x="508" y="43"/>
                    </a:moveTo>
                    <a:cubicBezTo>
                      <a:pt x="509" y="42"/>
                      <a:pt x="509" y="42"/>
                      <a:pt x="509" y="42"/>
                    </a:cubicBezTo>
                    <a:cubicBezTo>
                      <a:pt x="509" y="43"/>
                      <a:pt x="509" y="43"/>
                      <a:pt x="509" y="43"/>
                    </a:cubicBezTo>
                    <a:lnTo>
                      <a:pt x="508" y="43"/>
                    </a:lnTo>
                    <a:close/>
                    <a:moveTo>
                      <a:pt x="529" y="40"/>
                    </a:moveTo>
                    <a:cubicBezTo>
                      <a:pt x="530" y="40"/>
                      <a:pt x="530" y="41"/>
                      <a:pt x="530" y="41"/>
                    </a:cubicBezTo>
                    <a:cubicBezTo>
                      <a:pt x="529" y="44"/>
                      <a:pt x="526" y="43"/>
                      <a:pt x="524" y="43"/>
                    </a:cubicBezTo>
                    <a:cubicBezTo>
                      <a:pt x="524" y="42"/>
                      <a:pt x="524" y="42"/>
                      <a:pt x="524" y="42"/>
                    </a:cubicBezTo>
                    <a:cubicBezTo>
                      <a:pt x="526" y="41"/>
                      <a:pt x="529" y="44"/>
                      <a:pt x="529" y="40"/>
                    </a:cubicBezTo>
                    <a:close/>
                    <a:moveTo>
                      <a:pt x="524" y="27"/>
                    </a:moveTo>
                    <a:cubicBezTo>
                      <a:pt x="524" y="27"/>
                      <a:pt x="524" y="27"/>
                      <a:pt x="524" y="27"/>
                    </a:cubicBezTo>
                    <a:cubicBezTo>
                      <a:pt x="524" y="28"/>
                      <a:pt x="525" y="30"/>
                      <a:pt x="526" y="30"/>
                    </a:cubicBezTo>
                    <a:cubicBezTo>
                      <a:pt x="527" y="29"/>
                      <a:pt x="526" y="28"/>
                      <a:pt x="526" y="27"/>
                    </a:cubicBezTo>
                    <a:cubicBezTo>
                      <a:pt x="527" y="27"/>
                      <a:pt x="527" y="27"/>
                      <a:pt x="527" y="27"/>
                    </a:cubicBezTo>
                    <a:cubicBezTo>
                      <a:pt x="528" y="28"/>
                      <a:pt x="526" y="29"/>
                      <a:pt x="528" y="30"/>
                    </a:cubicBezTo>
                    <a:cubicBezTo>
                      <a:pt x="525" y="30"/>
                      <a:pt x="524" y="31"/>
                      <a:pt x="522" y="28"/>
                    </a:cubicBezTo>
                    <a:cubicBezTo>
                      <a:pt x="524" y="27"/>
                      <a:pt x="522" y="27"/>
                      <a:pt x="524" y="27"/>
                    </a:cubicBezTo>
                    <a:close/>
                    <a:moveTo>
                      <a:pt x="519" y="39"/>
                    </a:moveTo>
                    <a:cubicBezTo>
                      <a:pt x="519" y="40"/>
                      <a:pt x="520" y="41"/>
                      <a:pt x="520" y="43"/>
                    </a:cubicBezTo>
                    <a:cubicBezTo>
                      <a:pt x="517" y="44"/>
                      <a:pt x="514" y="42"/>
                      <a:pt x="512" y="43"/>
                    </a:cubicBezTo>
                    <a:cubicBezTo>
                      <a:pt x="512" y="41"/>
                      <a:pt x="514" y="42"/>
                      <a:pt x="515" y="42"/>
                    </a:cubicBezTo>
                    <a:cubicBezTo>
                      <a:pt x="515" y="39"/>
                      <a:pt x="518" y="40"/>
                      <a:pt x="519" y="39"/>
                    </a:cubicBezTo>
                    <a:close/>
                    <a:moveTo>
                      <a:pt x="500" y="27"/>
                    </a:moveTo>
                    <a:cubicBezTo>
                      <a:pt x="503" y="29"/>
                      <a:pt x="505" y="25"/>
                      <a:pt x="508" y="27"/>
                    </a:cubicBezTo>
                    <a:cubicBezTo>
                      <a:pt x="511" y="27"/>
                      <a:pt x="514" y="27"/>
                      <a:pt x="516" y="27"/>
                    </a:cubicBezTo>
                    <a:cubicBezTo>
                      <a:pt x="516" y="29"/>
                      <a:pt x="514" y="28"/>
                      <a:pt x="513" y="30"/>
                    </a:cubicBezTo>
                    <a:cubicBezTo>
                      <a:pt x="510" y="27"/>
                      <a:pt x="506" y="28"/>
                      <a:pt x="503" y="29"/>
                    </a:cubicBezTo>
                    <a:cubicBezTo>
                      <a:pt x="500" y="30"/>
                      <a:pt x="500" y="30"/>
                      <a:pt x="500" y="30"/>
                    </a:cubicBezTo>
                    <a:cubicBezTo>
                      <a:pt x="500" y="29"/>
                      <a:pt x="498" y="27"/>
                      <a:pt x="500" y="27"/>
                    </a:cubicBezTo>
                    <a:close/>
                    <a:moveTo>
                      <a:pt x="502" y="39"/>
                    </a:moveTo>
                    <a:cubicBezTo>
                      <a:pt x="503" y="41"/>
                      <a:pt x="502" y="42"/>
                      <a:pt x="500" y="43"/>
                    </a:cubicBezTo>
                    <a:cubicBezTo>
                      <a:pt x="498" y="43"/>
                      <a:pt x="500" y="41"/>
                      <a:pt x="499" y="41"/>
                    </a:cubicBezTo>
                    <a:cubicBezTo>
                      <a:pt x="499" y="39"/>
                      <a:pt x="501" y="39"/>
                      <a:pt x="502" y="39"/>
                    </a:cubicBezTo>
                    <a:close/>
                    <a:moveTo>
                      <a:pt x="433" y="228"/>
                    </a:moveTo>
                    <a:cubicBezTo>
                      <a:pt x="434" y="228"/>
                      <a:pt x="435" y="227"/>
                      <a:pt x="436" y="228"/>
                    </a:cubicBezTo>
                    <a:cubicBezTo>
                      <a:pt x="435" y="229"/>
                      <a:pt x="435" y="231"/>
                      <a:pt x="435" y="232"/>
                    </a:cubicBezTo>
                    <a:cubicBezTo>
                      <a:pt x="432" y="233"/>
                      <a:pt x="431" y="228"/>
                      <a:pt x="428" y="231"/>
                    </a:cubicBezTo>
                    <a:cubicBezTo>
                      <a:pt x="425" y="227"/>
                      <a:pt x="432" y="230"/>
                      <a:pt x="433" y="228"/>
                    </a:cubicBezTo>
                    <a:close/>
                    <a:moveTo>
                      <a:pt x="436" y="239"/>
                    </a:moveTo>
                    <a:cubicBezTo>
                      <a:pt x="434" y="240"/>
                      <a:pt x="432" y="239"/>
                      <a:pt x="430" y="241"/>
                    </a:cubicBezTo>
                    <a:cubicBezTo>
                      <a:pt x="429" y="240"/>
                      <a:pt x="429" y="238"/>
                      <a:pt x="428" y="237"/>
                    </a:cubicBezTo>
                    <a:cubicBezTo>
                      <a:pt x="431" y="236"/>
                      <a:pt x="433" y="238"/>
                      <a:pt x="436" y="237"/>
                    </a:cubicBezTo>
                    <a:cubicBezTo>
                      <a:pt x="437" y="237"/>
                      <a:pt x="436" y="239"/>
                      <a:pt x="436" y="239"/>
                    </a:cubicBezTo>
                    <a:close/>
                    <a:moveTo>
                      <a:pt x="417" y="26"/>
                    </a:moveTo>
                    <a:cubicBezTo>
                      <a:pt x="421" y="23"/>
                      <a:pt x="426" y="27"/>
                      <a:pt x="430" y="28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9" y="30"/>
                      <a:pt x="426" y="27"/>
                      <a:pt x="425" y="31"/>
                    </a:cubicBezTo>
                    <a:cubicBezTo>
                      <a:pt x="425" y="34"/>
                      <a:pt x="422" y="33"/>
                      <a:pt x="420" y="34"/>
                    </a:cubicBezTo>
                    <a:cubicBezTo>
                      <a:pt x="418" y="31"/>
                      <a:pt x="414" y="32"/>
                      <a:pt x="413" y="30"/>
                    </a:cubicBezTo>
                    <a:cubicBezTo>
                      <a:pt x="413" y="30"/>
                      <a:pt x="413" y="30"/>
                      <a:pt x="413" y="30"/>
                    </a:cubicBezTo>
                    <a:cubicBezTo>
                      <a:pt x="411" y="27"/>
                      <a:pt x="411" y="27"/>
                      <a:pt x="411" y="27"/>
                    </a:cubicBezTo>
                    <a:cubicBezTo>
                      <a:pt x="413" y="29"/>
                      <a:pt x="415" y="25"/>
                      <a:pt x="417" y="26"/>
                    </a:cubicBezTo>
                    <a:close/>
                    <a:moveTo>
                      <a:pt x="402" y="237"/>
                    </a:moveTo>
                    <a:cubicBezTo>
                      <a:pt x="403" y="236"/>
                      <a:pt x="405" y="235"/>
                      <a:pt x="405" y="234"/>
                    </a:cubicBezTo>
                    <a:cubicBezTo>
                      <a:pt x="410" y="234"/>
                      <a:pt x="412" y="238"/>
                      <a:pt x="417" y="237"/>
                    </a:cubicBezTo>
                    <a:cubicBezTo>
                      <a:pt x="422" y="237"/>
                      <a:pt x="422" y="237"/>
                      <a:pt x="422" y="237"/>
                    </a:cubicBezTo>
                    <a:cubicBezTo>
                      <a:pt x="423" y="238"/>
                      <a:pt x="420" y="239"/>
                      <a:pt x="420" y="240"/>
                    </a:cubicBezTo>
                    <a:cubicBezTo>
                      <a:pt x="418" y="239"/>
                      <a:pt x="417" y="239"/>
                      <a:pt x="415" y="239"/>
                    </a:cubicBezTo>
                    <a:cubicBezTo>
                      <a:pt x="414" y="240"/>
                      <a:pt x="414" y="240"/>
                      <a:pt x="414" y="240"/>
                    </a:cubicBezTo>
                    <a:cubicBezTo>
                      <a:pt x="413" y="240"/>
                      <a:pt x="412" y="238"/>
                      <a:pt x="412" y="237"/>
                    </a:cubicBezTo>
                    <a:cubicBezTo>
                      <a:pt x="407" y="232"/>
                      <a:pt x="405" y="246"/>
                      <a:pt x="402" y="237"/>
                    </a:cubicBezTo>
                    <a:close/>
                    <a:moveTo>
                      <a:pt x="409" y="255"/>
                    </a:moveTo>
                    <a:cubicBezTo>
                      <a:pt x="408" y="256"/>
                      <a:pt x="407" y="256"/>
                      <a:pt x="406" y="255"/>
                    </a:cubicBezTo>
                    <a:cubicBezTo>
                      <a:pt x="405" y="253"/>
                      <a:pt x="407" y="253"/>
                      <a:pt x="408" y="252"/>
                    </a:cubicBezTo>
                    <a:cubicBezTo>
                      <a:pt x="409" y="252"/>
                      <a:pt x="410" y="254"/>
                      <a:pt x="409" y="255"/>
                    </a:cubicBezTo>
                    <a:close/>
                    <a:moveTo>
                      <a:pt x="410" y="226"/>
                    </a:moveTo>
                    <a:cubicBezTo>
                      <a:pt x="414" y="225"/>
                      <a:pt x="412" y="230"/>
                      <a:pt x="414" y="232"/>
                    </a:cubicBezTo>
                    <a:cubicBezTo>
                      <a:pt x="412" y="233"/>
                      <a:pt x="411" y="232"/>
                      <a:pt x="410" y="231"/>
                    </a:cubicBezTo>
                    <a:cubicBezTo>
                      <a:pt x="411" y="229"/>
                      <a:pt x="413" y="226"/>
                      <a:pt x="410" y="226"/>
                    </a:cubicBezTo>
                    <a:close/>
                    <a:moveTo>
                      <a:pt x="408" y="226"/>
                    </a:moveTo>
                    <a:cubicBezTo>
                      <a:pt x="407" y="232"/>
                      <a:pt x="407" y="232"/>
                      <a:pt x="407" y="232"/>
                    </a:cubicBezTo>
                    <a:cubicBezTo>
                      <a:pt x="404" y="233"/>
                      <a:pt x="404" y="229"/>
                      <a:pt x="402" y="230"/>
                    </a:cubicBezTo>
                    <a:cubicBezTo>
                      <a:pt x="403" y="228"/>
                      <a:pt x="406" y="229"/>
                      <a:pt x="406" y="226"/>
                    </a:cubicBezTo>
                    <a:lnTo>
                      <a:pt x="408" y="226"/>
                    </a:lnTo>
                    <a:close/>
                    <a:moveTo>
                      <a:pt x="404" y="83"/>
                    </a:moveTo>
                    <a:cubicBezTo>
                      <a:pt x="404" y="83"/>
                      <a:pt x="404" y="83"/>
                      <a:pt x="404" y="83"/>
                    </a:cubicBezTo>
                    <a:cubicBezTo>
                      <a:pt x="405" y="84"/>
                      <a:pt x="404" y="85"/>
                      <a:pt x="405" y="86"/>
                    </a:cubicBezTo>
                    <a:cubicBezTo>
                      <a:pt x="403" y="86"/>
                      <a:pt x="403" y="86"/>
                      <a:pt x="403" y="86"/>
                    </a:cubicBezTo>
                    <a:cubicBezTo>
                      <a:pt x="404" y="85"/>
                      <a:pt x="403" y="84"/>
                      <a:pt x="404" y="83"/>
                    </a:cubicBezTo>
                    <a:close/>
                    <a:moveTo>
                      <a:pt x="393" y="27"/>
                    </a:moveTo>
                    <a:cubicBezTo>
                      <a:pt x="396" y="24"/>
                      <a:pt x="399" y="29"/>
                      <a:pt x="401" y="26"/>
                    </a:cubicBezTo>
                    <a:cubicBezTo>
                      <a:pt x="404" y="26"/>
                      <a:pt x="406" y="27"/>
                      <a:pt x="409" y="27"/>
                    </a:cubicBezTo>
                    <a:cubicBezTo>
                      <a:pt x="409" y="27"/>
                      <a:pt x="405" y="27"/>
                      <a:pt x="405" y="30"/>
                    </a:cubicBezTo>
                    <a:cubicBezTo>
                      <a:pt x="403" y="26"/>
                      <a:pt x="401" y="34"/>
                      <a:pt x="398" y="31"/>
                    </a:cubicBezTo>
                    <a:cubicBezTo>
                      <a:pt x="395" y="34"/>
                      <a:pt x="395" y="34"/>
                      <a:pt x="395" y="34"/>
                    </a:cubicBezTo>
                    <a:cubicBezTo>
                      <a:pt x="391" y="32"/>
                      <a:pt x="393" y="30"/>
                      <a:pt x="393" y="27"/>
                    </a:cubicBezTo>
                    <a:close/>
                    <a:moveTo>
                      <a:pt x="400" y="87"/>
                    </a:moveTo>
                    <a:cubicBezTo>
                      <a:pt x="397" y="85"/>
                      <a:pt x="395" y="89"/>
                      <a:pt x="392" y="86"/>
                    </a:cubicBezTo>
                    <a:cubicBezTo>
                      <a:pt x="394" y="83"/>
                      <a:pt x="394" y="83"/>
                      <a:pt x="394" y="83"/>
                    </a:cubicBezTo>
                    <a:cubicBezTo>
                      <a:pt x="395" y="84"/>
                      <a:pt x="397" y="87"/>
                      <a:pt x="399" y="85"/>
                    </a:cubicBezTo>
                    <a:cubicBezTo>
                      <a:pt x="400" y="82"/>
                      <a:pt x="400" y="82"/>
                      <a:pt x="400" y="82"/>
                    </a:cubicBezTo>
                    <a:cubicBezTo>
                      <a:pt x="401" y="82"/>
                      <a:pt x="403" y="83"/>
                      <a:pt x="402" y="85"/>
                    </a:cubicBezTo>
                    <a:cubicBezTo>
                      <a:pt x="403" y="87"/>
                      <a:pt x="401" y="86"/>
                      <a:pt x="400" y="87"/>
                    </a:cubicBezTo>
                    <a:close/>
                    <a:moveTo>
                      <a:pt x="393" y="229"/>
                    </a:moveTo>
                    <a:cubicBezTo>
                      <a:pt x="392" y="227"/>
                      <a:pt x="391" y="230"/>
                      <a:pt x="390" y="229"/>
                    </a:cubicBezTo>
                    <a:cubicBezTo>
                      <a:pt x="389" y="227"/>
                      <a:pt x="393" y="227"/>
                      <a:pt x="393" y="229"/>
                    </a:cubicBezTo>
                    <a:close/>
                    <a:moveTo>
                      <a:pt x="393" y="231"/>
                    </a:moveTo>
                    <a:cubicBezTo>
                      <a:pt x="393" y="232"/>
                      <a:pt x="393" y="232"/>
                      <a:pt x="393" y="232"/>
                    </a:cubicBezTo>
                    <a:cubicBezTo>
                      <a:pt x="393" y="232"/>
                      <a:pt x="392" y="232"/>
                      <a:pt x="391" y="231"/>
                    </a:cubicBezTo>
                    <a:cubicBezTo>
                      <a:pt x="391" y="230"/>
                      <a:pt x="394" y="230"/>
                      <a:pt x="393" y="231"/>
                    </a:cubicBezTo>
                    <a:close/>
                    <a:moveTo>
                      <a:pt x="389" y="232"/>
                    </a:moveTo>
                    <a:cubicBezTo>
                      <a:pt x="387" y="232"/>
                      <a:pt x="387" y="230"/>
                      <a:pt x="387" y="229"/>
                    </a:cubicBezTo>
                    <a:cubicBezTo>
                      <a:pt x="388" y="230"/>
                      <a:pt x="389" y="231"/>
                      <a:pt x="389" y="232"/>
                    </a:cubicBezTo>
                    <a:close/>
                    <a:moveTo>
                      <a:pt x="381" y="85"/>
                    </a:moveTo>
                    <a:cubicBezTo>
                      <a:pt x="379" y="86"/>
                      <a:pt x="376" y="88"/>
                      <a:pt x="373" y="87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3" y="85"/>
                      <a:pt x="374" y="85"/>
                      <a:pt x="375" y="84"/>
                    </a:cubicBezTo>
                    <a:cubicBezTo>
                      <a:pt x="373" y="82"/>
                      <a:pt x="373" y="82"/>
                      <a:pt x="373" y="82"/>
                    </a:cubicBezTo>
                    <a:cubicBezTo>
                      <a:pt x="373" y="79"/>
                      <a:pt x="376" y="80"/>
                      <a:pt x="377" y="78"/>
                    </a:cubicBezTo>
                    <a:cubicBezTo>
                      <a:pt x="379" y="78"/>
                      <a:pt x="379" y="81"/>
                      <a:pt x="379" y="82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76" y="81"/>
                      <a:pt x="376" y="83"/>
                      <a:pt x="375" y="84"/>
                    </a:cubicBezTo>
                    <a:cubicBezTo>
                      <a:pt x="376" y="86"/>
                      <a:pt x="379" y="84"/>
                      <a:pt x="381" y="85"/>
                    </a:cubicBezTo>
                    <a:close/>
                    <a:moveTo>
                      <a:pt x="375" y="67"/>
                    </a:moveTo>
                    <a:cubicBezTo>
                      <a:pt x="373" y="66"/>
                      <a:pt x="376" y="64"/>
                      <a:pt x="377" y="65"/>
                    </a:cubicBezTo>
                    <a:cubicBezTo>
                      <a:pt x="377" y="66"/>
                      <a:pt x="377" y="68"/>
                      <a:pt x="375" y="67"/>
                    </a:cubicBezTo>
                    <a:close/>
                    <a:moveTo>
                      <a:pt x="378" y="67"/>
                    </a:moveTo>
                    <a:cubicBezTo>
                      <a:pt x="378" y="68"/>
                      <a:pt x="378" y="68"/>
                      <a:pt x="378" y="68"/>
                    </a:cubicBezTo>
                    <a:cubicBezTo>
                      <a:pt x="377" y="67"/>
                      <a:pt x="377" y="67"/>
                      <a:pt x="377" y="67"/>
                    </a:cubicBezTo>
                    <a:lnTo>
                      <a:pt x="378" y="67"/>
                    </a:lnTo>
                    <a:close/>
                    <a:moveTo>
                      <a:pt x="380" y="15"/>
                    </a:moveTo>
                    <a:cubicBezTo>
                      <a:pt x="377" y="16"/>
                      <a:pt x="377" y="16"/>
                      <a:pt x="377" y="16"/>
                    </a:cubicBezTo>
                    <a:cubicBezTo>
                      <a:pt x="379" y="21"/>
                      <a:pt x="379" y="21"/>
                      <a:pt x="379" y="21"/>
                    </a:cubicBezTo>
                    <a:cubicBezTo>
                      <a:pt x="377" y="21"/>
                      <a:pt x="374" y="23"/>
                      <a:pt x="374" y="20"/>
                    </a:cubicBezTo>
                    <a:cubicBezTo>
                      <a:pt x="374" y="18"/>
                      <a:pt x="377" y="17"/>
                      <a:pt x="375" y="15"/>
                    </a:cubicBezTo>
                    <a:cubicBezTo>
                      <a:pt x="373" y="13"/>
                      <a:pt x="372" y="17"/>
                      <a:pt x="372" y="14"/>
                    </a:cubicBezTo>
                    <a:cubicBezTo>
                      <a:pt x="376" y="16"/>
                      <a:pt x="378" y="9"/>
                      <a:pt x="380" y="15"/>
                    </a:cubicBezTo>
                    <a:close/>
                    <a:moveTo>
                      <a:pt x="376" y="230"/>
                    </a:moveTo>
                    <a:cubicBezTo>
                      <a:pt x="375" y="232"/>
                      <a:pt x="373" y="227"/>
                      <a:pt x="372" y="230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70" y="224"/>
                      <a:pt x="374" y="230"/>
                      <a:pt x="376" y="230"/>
                    </a:cubicBezTo>
                    <a:close/>
                    <a:moveTo>
                      <a:pt x="371" y="237"/>
                    </a:moveTo>
                    <a:cubicBezTo>
                      <a:pt x="371" y="237"/>
                      <a:pt x="371" y="237"/>
                      <a:pt x="371" y="237"/>
                    </a:cubicBezTo>
                    <a:cubicBezTo>
                      <a:pt x="370" y="236"/>
                      <a:pt x="370" y="236"/>
                      <a:pt x="370" y="236"/>
                    </a:cubicBezTo>
                    <a:cubicBezTo>
                      <a:pt x="370" y="236"/>
                      <a:pt x="371" y="236"/>
                      <a:pt x="371" y="237"/>
                    </a:cubicBezTo>
                    <a:close/>
                    <a:moveTo>
                      <a:pt x="368" y="261"/>
                    </a:moveTo>
                    <a:cubicBezTo>
                      <a:pt x="368" y="261"/>
                      <a:pt x="368" y="261"/>
                      <a:pt x="368" y="261"/>
                    </a:cubicBezTo>
                    <a:cubicBezTo>
                      <a:pt x="369" y="259"/>
                      <a:pt x="372" y="258"/>
                      <a:pt x="375" y="260"/>
                    </a:cubicBezTo>
                    <a:cubicBezTo>
                      <a:pt x="374" y="263"/>
                      <a:pt x="370" y="261"/>
                      <a:pt x="368" y="261"/>
                    </a:cubicBezTo>
                    <a:close/>
                    <a:moveTo>
                      <a:pt x="380" y="261"/>
                    </a:move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82" y="259"/>
                      <a:pt x="383" y="260"/>
                      <a:pt x="385" y="261"/>
                    </a:cubicBezTo>
                    <a:cubicBezTo>
                      <a:pt x="384" y="262"/>
                      <a:pt x="382" y="263"/>
                      <a:pt x="380" y="261"/>
                    </a:cubicBezTo>
                    <a:close/>
                    <a:moveTo>
                      <a:pt x="388" y="276"/>
                    </a:moveTo>
                    <a:cubicBezTo>
                      <a:pt x="389" y="275"/>
                      <a:pt x="385" y="274"/>
                      <a:pt x="388" y="273"/>
                    </a:cubicBezTo>
                    <a:cubicBezTo>
                      <a:pt x="389" y="273"/>
                      <a:pt x="388" y="275"/>
                      <a:pt x="389" y="276"/>
                    </a:cubicBezTo>
                    <a:lnTo>
                      <a:pt x="388" y="276"/>
                    </a:lnTo>
                    <a:close/>
                    <a:moveTo>
                      <a:pt x="387" y="260"/>
                    </a:moveTo>
                    <a:cubicBezTo>
                      <a:pt x="388" y="260"/>
                      <a:pt x="388" y="260"/>
                      <a:pt x="389" y="260"/>
                    </a:cubicBezTo>
                    <a:cubicBezTo>
                      <a:pt x="389" y="261"/>
                      <a:pt x="387" y="261"/>
                      <a:pt x="387" y="261"/>
                    </a:cubicBezTo>
                    <a:cubicBezTo>
                      <a:pt x="387" y="261"/>
                      <a:pt x="387" y="260"/>
                      <a:pt x="387" y="260"/>
                    </a:cubicBezTo>
                    <a:close/>
                    <a:moveTo>
                      <a:pt x="392" y="242"/>
                    </a:moveTo>
                    <a:cubicBezTo>
                      <a:pt x="392" y="242"/>
                      <a:pt x="392" y="240"/>
                      <a:pt x="390" y="239"/>
                    </a:cubicBezTo>
                    <a:cubicBezTo>
                      <a:pt x="389" y="239"/>
                      <a:pt x="387" y="241"/>
                      <a:pt x="386" y="239"/>
                    </a:cubicBezTo>
                    <a:cubicBezTo>
                      <a:pt x="385" y="238"/>
                      <a:pt x="387" y="237"/>
                      <a:pt x="385" y="236"/>
                    </a:cubicBezTo>
                    <a:cubicBezTo>
                      <a:pt x="385" y="236"/>
                      <a:pt x="385" y="236"/>
                      <a:pt x="385" y="236"/>
                    </a:cubicBezTo>
                    <a:cubicBezTo>
                      <a:pt x="384" y="242"/>
                      <a:pt x="378" y="236"/>
                      <a:pt x="375" y="238"/>
                    </a:cubicBezTo>
                    <a:cubicBezTo>
                      <a:pt x="373" y="237"/>
                      <a:pt x="373" y="237"/>
                      <a:pt x="373" y="237"/>
                    </a:cubicBezTo>
                    <a:cubicBezTo>
                      <a:pt x="374" y="236"/>
                      <a:pt x="376" y="235"/>
                      <a:pt x="377" y="235"/>
                    </a:cubicBezTo>
                    <a:cubicBezTo>
                      <a:pt x="380" y="238"/>
                      <a:pt x="382" y="236"/>
                      <a:pt x="385" y="236"/>
                    </a:cubicBezTo>
                    <a:cubicBezTo>
                      <a:pt x="385" y="236"/>
                      <a:pt x="385" y="236"/>
                      <a:pt x="385" y="236"/>
                    </a:cubicBezTo>
                    <a:cubicBezTo>
                      <a:pt x="385" y="236"/>
                      <a:pt x="385" y="236"/>
                      <a:pt x="385" y="236"/>
                    </a:cubicBezTo>
                    <a:cubicBezTo>
                      <a:pt x="386" y="236"/>
                      <a:pt x="387" y="236"/>
                      <a:pt x="387" y="236"/>
                    </a:cubicBezTo>
                    <a:cubicBezTo>
                      <a:pt x="389" y="234"/>
                      <a:pt x="389" y="234"/>
                      <a:pt x="389" y="234"/>
                    </a:cubicBezTo>
                    <a:cubicBezTo>
                      <a:pt x="390" y="238"/>
                      <a:pt x="393" y="234"/>
                      <a:pt x="395" y="236"/>
                    </a:cubicBezTo>
                    <a:cubicBezTo>
                      <a:pt x="396" y="236"/>
                      <a:pt x="396" y="237"/>
                      <a:pt x="396" y="238"/>
                    </a:cubicBezTo>
                    <a:cubicBezTo>
                      <a:pt x="395" y="237"/>
                      <a:pt x="394" y="237"/>
                      <a:pt x="394" y="237"/>
                    </a:cubicBezTo>
                    <a:cubicBezTo>
                      <a:pt x="394" y="237"/>
                      <a:pt x="394" y="238"/>
                      <a:pt x="394" y="238"/>
                    </a:cubicBezTo>
                    <a:cubicBezTo>
                      <a:pt x="394" y="239"/>
                      <a:pt x="395" y="239"/>
                      <a:pt x="395" y="239"/>
                    </a:cubicBezTo>
                    <a:cubicBezTo>
                      <a:pt x="396" y="238"/>
                      <a:pt x="396" y="238"/>
                      <a:pt x="396" y="238"/>
                    </a:cubicBezTo>
                    <a:cubicBezTo>
                      <a:pt x="396" y="239"/>
                      <a:pt x="395" y="240"/>
                      <a:pt x="395" y="241"/>
                    </a:cubicBezTo>
                    <a:cubicBezTo>
                      <a:pt x="394" y="240"/>
                      <a:pt x="393" y="242"/>
                      <a:pt x="392" y="242"/>
                    </a:cubicBezTo>
                    <a:close/>
                    <a:moveTo>
                      <a:pt x="396" y="276"/>
                    </a:moveTo>
                    <a:cubicBezTo>
                      <a:pt x="396" y="275"/>
                      <a:pt x="394" y="276"/>
                      <a:pt x="393" y="275"/>
                    </a:cubicBezTo>
                    <a:cubicBezTo>
                      <a:pt x="394" y="273"/>
                      <a:pt x="396" y="273"/>
                      <a:pt x="397" y="275"/>
                    </a:cubicBezTo>
                    <a:lnTo>
                      <a:pt x="396" y="276"/>
                    </a:lnTo>
                    <a:close/>
                    <a:moveTo>
                      <a:pt x="395" y="262"/>
                    </a:moveTo>
                    <a:cubicBezTo>
                      <a:pt x="395" y="260"/>
                      <a:pt x="395" y="260"/>
                      <a:pt x="395" y="260"/>
                    </a:cubicBezTo>
                    <a:cubicBezTo>
                      <a:pt x="398" y="261"/>
                      <a:pt x="398" y="261"/>
                      <a:pt x="398" y="261"/>
                    </a:cubicBezTo>
                    <a:cubicBezTo>
                      <a:pt x="398" y="262"/>
                      <a:pt x="396" y="262"/>
                      <a:pt x="395" y="262"/>
                    </a:cubicBezTo>
                    <a:close/>
                    <a:moveTo>
                      <a:pt x="413" y="276"/>
                    </a:moveTo>
                    <a:cubicBezTo>
                      <a:pt x="410" y="277"/>
                      <a:pt x="407" y="273"/>
                      <a:pt x="405" y="277"/>
                    </a:cubicBezTo>
                    <a:cubicBezTo>
                      <a:pt x="403" y="274"/>
                      <a:pt x="401" y="278"/>
                      <a:pt x="400" y="276"/>
                    </a:cubicBezTo>
                    <a:cubicBezTo>
                      <a:pt x="400" y="276"/>
                      <a:pt x="400" y="276"/>
                      <a:pt x="400" y="276"/>
                    </a:cubicBezTo>
                    <a:cubicBezTo>
                      <a:pt x="399" y="276"/>
                      <a:pt x="398" y="276"/>
                      <a:pt x="398" y="275"/>
                    </a:cubicBezTo>
                    <a:cubicBezTo>
                      <a:pt x="402" y="274"/>
                      <a:pt x="408" y="275"/>
                      <a:pt x="413" y="275"/>
                    </a:cubicBezTo>
                    <a:lnTo>
                      <a:pt x="413" y="276"/>
                    </a:lnTo>
                    <a:close/>
                    <a:moveTo>
                      <a:pt x="428" y="280"/>
                    </a:moveTo>
                    <a:cubicBezTo>
                      <a:pt x="427" y="281"/>
                      <a:pt x="426" y="280"/>
                      <a:pt x="426" y="280"/>
                    </a:cubicBezTo>
                    <a:cubicBezTo>
                      <a:pt x="426" y="278"/>
                      <a:pt x="427" y="279"/>
                      <a:pt x="428" y="279"/>
                    </a:cubicBezTo>
                    <a:lnTo>
                      <a:pt x="428" y="280"/>
                    </a:lnTo>
                    <a:close/>
                    <a:moveTo>
                      <a:pt x="429" y="277"/>
                    </a:moveTo>
                    <a:cubicBezTo>
                      <a:pt x="425" y="272"/>
                      <a:pt x="420" y="280"/>
                      <a:pt x="417" y="274"/>
                    </a:cubicBezTo>
                    <a:cubicBezTo>
                      <a:pt x="422" y="277"/>
                      <a:pt x="428" y="273"/>
                      <a:pt x="433" y="275"/>
                    </a:cubicBezTo>
                    <a:cubicBezTo>
                      <a:pt x="436" y="275"/>
                      <a:pt x="436" y="275"/>
                      <a:pt x="436" y="275"/>
                    </a:cubicBezTo>
                    <a:cubicBezTo>
                      <a:pt x="433" y="279"/>
                      <a:pt x="431" y="274"/>
                      <a:pt x="429" y="277"/>
                    </a:cubicBezTo>
                    <a:close/>
                    <a:moveTo>
                      <a:pt x="414" y="261"/>
                    </a:moveTo>
                    <a:cubicBezTo>
                      <a:pt x="411" y="262"/>
                      <a:pt x="407" y="262"/>
                      <a:pt x="404" y="261"/>
                    </a:cubicBezTo>
                    <a:cubicBezTo>
                      <a:pt x="410" y="259"/>
                      <a:pt x="416" y="261"/>
                      <a:pt x="423" y="261"/>
                    </a:cubicBezTo>
                    <a:cubicBezTo>
                      <a:pt x="428" y="260"/>
                      <a:pt x="433" y="260"/>
                      <a:pt x="438" y="260"/>
                    </a:cubicBezTo>
                    <a:cubicBezTo>
                      <a:pt x="439" y="261"/>
                      <a:pt x="439" y="261"/>
                      <a:pt x="439" y="261"/>
                    </a:cubicBezTo>
                    <a:cubicBezTo>
                      <a:pt x="431" y="262"/>
                      <a:pt x="422" y="261"/>
                      <a:pt x="414" y="261"/>
                    </a:cubicBezTo>
                    <a:close/>
                    <a:moveTo>
                      <a:pt x="437" y="31"/>
                    </a:moveTo>
                    <a:cubicBezTo>
                      <a:pt x="436" y="31"/>
                      <a:pt x="437" y="28"/>
                      <a:pt x="435" y="29"/>
                    </a:cubicBezTo>
                    <a:cubicBezTo>
                      <a:pt x="435" y="27"/>
                      <a:pt x="435" y="27"/>
                      <a:pt x="435" y="27"/>
                    </a:cubicBezTo>
                    <a:cubicBezTo>
                      <a:pt x="436" y="27"/>
                      <a:pt x="436" y="27"/>
                      <a:pt x="436" y="28"/>
                    </a:cubicBezTo>
                    <a:cubicBezTo>
                      <a:pt x="438" y="23"/>
                      <a:pt x="441" y="29"/>
                      <a:pt x="444" y="27"/>
                    </a:cubicBezTo>
                    <a:cubicBezTo>
                      <a:pt x="451" y="29"/>
                      <a:pt x="457" y="25"/>
                      <a:pt x="464" y="28"/>
                    </a:cubicBezTo>
                    <a:cubicBezTo>
                      <a:pt x="469" y="28"/>
                      <a:pt x="477" y="25"/>
                      <a:pt x="481" y="29"/>
                    </a:cubicBezTo>
                    <a:cubicBezTo>
                      <a:pt x="484" y="26"/>
                      <a:pt x="485" y="31"/>
                      <a:pt x="487" y="28"/>
                    </a:cubicBezTo>
                    <a:cubicBezTo>
                      <a:pt x="494" y="28"/>
                      <a:pt x="494" y="28"/>
                      <a:pt x="494" y="28"/>
                    </a:cubicBezTo>
                    <a:cubicBezTo>
                      <a:pt x="493" y="30"/>
                      <a:pt x="491" y="31"/>
                      <a:pt x="489" y="32"/>
                    </a:cubicBezTo>
                    <a:cubicBezTo>
                      <a:pt x="489" y="27"/>
                      <a:pt x="483" y="31"/>
                      <a:pt x="482" y="29"/>
                    </a:cubicBezTo>
                    <a:cubicBezTo>
                      <a:pt x="481" y="32"/>
                      <a:pt x="477" y="29"/>
                      <a:pt x="476" y="32"/>
                    </a:cubicBezTo>
                    <a:cubicBezTo>
                      <a:pt x="474" y="30"/>
                      <a:pt x="470" y="31"/>
                      <a:pt x="467" y="29"/>
                    </a:cubicBezTo>
                    <a:cubicBezTo>
                      <a:pt x="466" y="31"/>
                      <a:pt x="466" y="31"/>
                      <a:pt x="466" y="31"/>
                    </a:cubicBezTo>
                    <a:cubicBezTo>
                      <a:pt x="466" y="31"/>
                      <a:pt x="464" y="30"/>
                      <a:pt x="464" y="29"/>
                    </a:cubicBezTo>
                    <a:cubicBezTo>
                      <a:pt x="460" y="30"/>
                      <a:pt x="458" y="36"/>
                      <a:pt x="453" y="33"/>
                    </a:cubicBezTo>
                    <a:cubicBezTo>
                      <a:pt x="453" y="32"/>
                      <a:pt x="453" y="32"/>
                      <a:pt x="453" y="31"/>
                    </a:cubicBezTo>
                    <a:cubicBezTo>
                      <a:pt x="451" y="29"/>
                      <a:pt x="447" y="32"/>
                      <a:pt x="445" y="29"/>
                    </a:cubicBezTo>
                    <a:cubicBezTo>
                      <a:pt x="443" y="33"/>
                      <a:pt x="439" y="29"/>
                      <a:pt x="437" y="31"/>
                    </a:cubicBezTo>
                    <a:close/>
                    <a:moveTo>
                      <a:pt x="487" y="42"/>
                    </a:moveTo>
                    <a:cubicBezTo>
                      <a:pt x="488" y="40"/>
                      <a:pt x="488" y="40"/>
                      <a:pt x="488" y="40"/>
                    </a:cubicBezTo>
                    <a:cubicBezTo>
                      <a:pt x="490" y="41"/>
                      <a:pt x="491" y="39"/>
                      <a:pt x="493" y="40"/>
                    </a:cubicBezTo>
                    <a:cubicBezTo>
                      <a:pt x="492" y="43"/>
                      <a:pt x="488" y="41"/>
                      <a:pt x="487" y="42"/>
                    </a:cubicBezTo>
                    <a:close/>
                    <a:moveTo>
                      <a:pt x="491" y="69"/>
                    </a:moveTo>
                    <a:cubicBezTo>
                      <a:pt x="491" y="71"/>
                      <a:pt x="490" y="73"/>
                      <a:pt x="488" y="73"/>
                    </a:cubicBezTo>
                    <a:cubicBezTo>
                      <a:pt x="486" y="73"/>
                      <a:pt x="486" y="73"/>
                      <a:pt x="486" y="73"/>
                    </a:cubicBezTo>
                    <a:cubicBezTo>
                      <a:pt x="485" y="72"/>
                      <a:pt x="485" y="70"/>
                      <a:pt x="486" y="68"/>
                    </a:cubicBezTo>
                    <a:cubicBezTo>
                      <a:pt x="488" y="71"/>
                      <a:pt x="490" y="67"/>
                      <a:pt x="491" y="69"/>
                    </a:cubicBezTo>
                    <a:close/>
                    <a:moveTo>
                      <a:pt x="487" y="32"/>
                    </a:moveTo>
                    <a:cubicBezTo>
                      <a:pt x="486" y="30"/>
                      <a:pt x="489" y="31"/>
                      <a:pt x="488" y="32"/>
                    </a:cubicBezTo>
                    <a:cubicBezTo>
                      <a:pt x="488" y="32"/>
                      <a:pt x="488" y="32"/>
                      <a:pt x="487" y="32"/>
                    </a:cubicBezTo>
                    <a:close/>
                    <a:moveTo>
                      <a:pt x="480" y="70"/>
                    </a:moveTo>
                    <a:cubicBezTo>
                      <a:pt x="480" y="71"/>
                      <a:pt x="480" y="71"/>
                      <a:pt x="480" y="71"/>
                    </a:cubicBezTo>
                    <a:cubicBezTo>
                      <a:pt x="477" y="71"/>
                      <a:pt x="477" y="71"/>
                      <a:pt x="477" y="71"/>
                    </a:cubicBezTo>
                    <a:cubicBezTo>
                      <a:pt x="477" y="71"/>
                      <a:pt x="479" y="69"/>
                      <a:pt x="480" y="70"/>
                    </a:cubicBezTo>
                    <a:close/>
                    <a:moveTo>
                      <a:pt x="473" y="229"/>
                    </a:moveTo>
                    <a:cubicBezTo>
                      <a:pt x="473" y="230"/>
                      <a:pt x="473" y="230"/>
                      <a:pt x="473" y="230"/>
                    </a:cubicBezTo>
                    <a:cubicBezTo>
                      <a:pt x="472" y="230"/>
                      <a:pt x="471" y="229"/>
                      <a:pt x="471" y="229"/>
                    </a:cubicBezTo>
                    <a:cubicBezTo>
                      <a:pt x="472" y="229"/>
                      <a:pt x="472" y="228"/>
                      <a:pt x="473" y="229"/>
                    </a:cubicBezTo>
                    <a:close/>
                    <a:moveTo>
                      <a:pt x="458" y="232"/>
                    </a:moveTo>
                    <a:cubicBezTo>
                      <a:pt x="457" y="231"/>
                      <a:pt x="457" y="231"/>
                      <a:pt x="457" y="231"/>
                    </a:cubicBezTo>
                    <a:cubicBezTo>
                      <a:pt x="459" y="227"/>
                      <a:pt x="466" y="231"/>
                      <a:pt x="465" y="226"/>
                    </a:cubicBezTo>
                    <a:cubicBezTo>
                      <a:pt x="466" y="227"/>
                      <a:pt x="468" y="228"/>
                      <a:pt x="469" y="230"/>
                    </a:cubicBezTo>
                    <a:cubicBezTo>
                      <a:pt x="465" y="231"/>
                      <a:pt x="461" y="230"/>
                      <a:pt x="458" y="232"/>
                    </a:cubicBezTo>
                    <a:close/>
                    <a:moveTo>
                      <a:pt x="468" y="254"/>
                    </a:moveTo>
                    <a:cubicBezTo>
                      <a:pt x="469" y="255"/>
                      <a:pt x="469" y="255"/>
                      <a:pt x="469" y="255"/>
                    </a:cubicBezTo>
                    <a:cubicBezTo>
                      <a:pt x="467" y="254"/>
                      <a:pt x="467" y="254"/>
                      <a:pt x="467" y="254"/>
                    </a:cubicBezTo>
                    <a:lnTo>
                      <a:pt x="468" y="254"/>
                    </a:lnTo>
                    <a:close/>
                    <a:moveTo>
                      <a:pt x="465" y="238"/>
                    </a:moveTo>
                    <a:cubicBezTo>
                      <a:pt x="464" y="240"/>
                      <a:pt x="462" y="239"/>
                      <a:pt x="461" y="239"/>
                    </a:cubicBezTo>
                    <a:cubicBezTo>
                      <a:pt x="459" y="235"/>
                      <a:pt x="456" y="242"/>
                      <a:pt x="455" y="238"/>
                    </a:cubicBezTo>
                    <a:cubicBezTo>
                      <a:pt x="458" y="237"/>
                      <a:pt x="461" y="237"/>
                      <a:pt x="464" y="238"/>
                    </a:cubicBezTo>
                    <a:lnTo>
                      <a:pt x="465" y="238"/>
                    </a:lnTo>
                    <a:close/>
                    <a:moveTo>
                      <a:pt x="454" y="230"/>
                    </a:moveTo>
                    <a:cubicBezTo>
                      <a:pt x="454" y="230"/>
                      <a:pt x="454" y="230"/>
                      <a:pt x="454" y="230"/>
                    </a:cubicBezTo>
                    <a:cubicBezTo>
                      <a:pt x="454" y="229"/>
                      <a:pt x="454" y="229"/>
                      <a:pt x="454" y="229"/>
                    </a:cubicBezTo>
                    <a:cubicBezTo>
                      <a:pt x="454" y="229"/>
                      <a:pt x="454" y="229"/>
                      <a:pt x="454" y="230"/>
                    </a:cubicBezTo>
                    <a:close/>
                    <a:moveTo>
                      <a:pt x="442" y="237"/>
                    </a:moveTo>
                    <a:cubicBezTo>
                      <a:pt x="444" y="236"/>
                      <a:pt x="445" y="237"/>
                      <a:pt x="447" y="238"/>
                    </a:cubicBezTo>
                    <a:cubicBezTo>
                      <a:pt x="445" y="238"/>
                      <a:pt x="444" y="241"/>
                      <a:pt x="443" y="239"/>
                    </a:cubicBezTo>
                    <a:cubicBezTo>
                      <a:pt x="441" y="239"/>
                      <a:pt x="442" y="237"/>
                      <a:pt x="442" y="237"/>
                    </a:cubicBezTo>
                    <a:close/>
                    <a:moveTo>
                      <a:pt x="443" y="232"/>
                    </a:moveTo>
                    <a:cubicBezTo>
                      <a:pt x="442" y="229"/>
                      <a:pt x="447" y="229"/>
                      <a:pt x="447" y="225"/>
                    </a:cubicBezTo>
                    <a:cubicBezTo>
                      <a:pt x="448" y="225"/>
                      <a:pt x="450" y="226"/>
                      <a:pt x="449" y="224"/>
                    </a:cubicBezTo>
                    <a:cubicBezTo>
                      <a:pt x="450" y="224"/>
                      <a:pt x="450" y="225"/>
                      <a:pt x="451" y="225"/>
                    </a:cubicBezTo>
                    <a:cubicBezTo>
                      <a:pt x="450" y="227"/>
                      <a:pt x="448" y="225"/>
                      <a:pt x="447" y="227"/>
                    </a:cubicBezTo>
                    <a:cubicBezTo>
                      <a:pt x="448" y="229"/>
                      <a:pt x="449" y="229"/>
                      <a:pt x="449" y="232"/>
                    </a:cubicBezTo>
                    <a:cubicBezTo>
                      <a:pt x="446" y="231"/>
                      <a:pt x="445" y="232"/>
                      <a:pt x="443" y="232"/>
                    </a:cubicBezTo>
                    <a:close/>
                    <a:moveTo>
                      <a:pt x="452" y="239"/>
                    </a:moveTo>
                    <a:cubicBezTo>
                      <a:pt x="451" y="240"/>
                      <a:pt x="449" y="238"/>
                      <a:pt x="449" y="238"/>
                    </a:cubicBezTo>
                    <a:cubicBezTo>
                      <a:pt x="450" y="238"/>
                      <a:pt x="451" y="238"/>
                      <a:pt x="452" y="239"/>
                    </a:cubicBezTo>
                    <a:close/>
                    <a:moveTo>
                      <a:pt x="441" y="261"/>
                    </a:moveTo>
                    <a:cubicBezTo>
                      <a:pt x="442" y="261"/>
                      <a:pt x="443" y="260"/>
                      <a:pt x="444" y="261"/>
                    </a:cubicBezTo>
                    <a:cubicBezTo>
                      <a:pt x="443" y="261"/>
                      <a:pt x="441" y="262"/>
                      <a:pt x="441" y="261"/>
                    </a:cubicBezTo>
                    <a:close/>
                    <a:moveTo>
                      <a:pt x="466" y="280"/>
                    </a:moveTo>
                    <a:cubicBezTo>
                      <a:pt x="466" y="281"/>
                      <a:pt x="464" y="280"/>
                      <a:pt x="464" y="281"/>
                    </a:cubicBezTo>
                    <a:cubicBezTo>
                      <a:pt x="463" y="280"/>
                      <a:pt x="462" y="279"/>
                      <a:pt x="463" y="278"/>
                    </a:cubicBezTo>
                    <a:cubicBezTo>
                      <a:pt x="463" y="278"/>
                      <a:pt x="463" y="278"/>
                      <a:pt x="464" y="278"/>
                    </a:cubicBezTo>
                    <a:cubicBezTo>
                      <a:pt x="461" y="275"/>
                      <a:pt x="457" y="278"/>
                      <a:pt x="453" y="276"/>
                    </a:cubicBezTo>
                    <a:cubicBezTo>
                      <a:pt x="443" y="276"/>
                      <a:pt x="443" y="276"/>
                      <a:pt x="443" y="276"/>
                    </a:cubicBezTo>
                    <a:cubicBezTo>
                      <a:pt x="441" y="276"/>
                      <a:pt x="441" y="276"/>
                      <a:pt x="441" y="276"/>
                    </a:cubicBezTo>
                    <a:cubicBezTo>
                      <a:pt x="443" y="274"/>
                      <a:pt x="447" y="276"/>
                      <a:pt x="450" y="276"/>
                    </a:cubicBezTo>
                    <a:cubicBezTo>
                      <a:pt x="454" y="274"/>
                      <a:pt x="458" y="276"/>
                      <a:pt x="461" y="274"/>
                    </a:cubicBezTo>
                    <a:cubicBezTo>
                      <a:pt x="464" y="275"/>
                      <a:pt x="468" y="276"/>
                      <a:pt x="471" y="275"/>
                    </a:cubicBezTo>
                    <a:cubicBezTo>
                      <a:pt x="471" y="279"/>
                      <a:pt x="462" y="274"/>
                      <a:pt x="466" y="280"/>
                    </a:cubicBezTo>
                    <a:close/>
                    <a:moveTo>
                      <a:pt x="474" y="255"/>
                    </a:moveTo>
                    <a:cubicBezTo>
                      <a:pt x="474" y="252"/>
                      <a:pt x="476" y="253"/>
                      <a:pt x="478" y="253"/>
                    </a:cubicBezTo>
                    <a:cubicBezTo>
                      <a:pt x="478" y="256"/>
                      <a:pt x="478" y="256"/>
                      <a:pt x="478" y="256"/>
                    </a:cubicBezTo>
                    <a:cubicBezTo>
                      <a:pt x="477" y="255"/>
                      <a:pt x="473" y="259"/>
                      <a:pt x="474" y="255"/>
                    </a:cubicBezTo>
                    <a:close/>
                    <a:moveTo>
                      <a:pt x="478" y="240"/>
                    </a:moveTo>
                    <a:cubicBezTo>
                      <a:pt x="476" y="243"/>
                      <a:pt x="473" y="238"/>
                      <a:pt x="471" y="241"/>
                    </a:cubicBezTo>
                    <a:cubicBezTo>
                      <a:pt x="469" y="239"/>
                      <a:pt x="469" y="239"/>
                      <a:pt x="469" y="239"/>
                    </a:cubicBezTo>
                    <a:cubicBezTo>
                      <a:pt x="469" y="236"/>
                      <a:pt x="473" y="239"/>
                      <a:pt x="473" y="235"/>
                    </a:cubicBezTo>
                    <a:cubicBezTo>
                      <a:pt x="475" y="237"/>
                      <a:pt x="480" y="236"/>
                      <a:pt x="478" y="240"/>
                    </a:cubicBezTo>
                    <a:close/>
                    <a:moveTo>
                      <a:pt x="482" y="237"/>
                    </a:moveTo>
                    <a:cubicBezTo>
                      <a:pt x="483" y="237"/>
                      <a:pt x="483" y="237"/>
                      <a:pt x="483" y="238"/>
                    </a:cubicBezTo>
                    <a:cubicBezTo>
                      <a:pt x="482" y="239"/>
                      <a:pt x="482" y="239"/>
                      <a:pt x="482" y="239"/>
                    </a:cubicBezTo>
                    <a:cubicBezTo>
                      <a:pt x="481" y="238"/>
                      <a:pt x="480" y="237"/>
                      <a:pt x="482" y="237"/>
                    </a:cubicBezTo>
                    <a:close/>
                    <a:moveTo>
                      <a:pt x="481" y="256"/>
                    </a:moveTo>
                    <a:cubicBezTo>
                      <a:pt x="483" y="255"/>
                      <a:pt x="485" y="253"/>
                      <a:pt x="486" y="255"/>
                    </a:cubicBezTo>
                    <a:cubicBezTo>
                      <a:pt x="485" y="257"/>
                      <a:pt x="483" y="255"/>
                      <a:pt x="481" y="256"/>
                    </a:cubicBezTo>
                    <a:close/>
                    <a:moveTo>
                      <a:pt x="485" y="252"/>
                    </a:moveTo>
                    <a:cubicBezTo>
                      <a:pt x="485" y="251"/>
                      <a:pt x="487" y="252"/>
                      <a:pt x="488" y="251"/>
                    </a:cubicBezTo>
                    <a:cubicBezTo>
                      <a:pt x="488" y="253"/>
                      <a:pt x="488" y="253"/>
                      <a:pt x="488" y="253"/>
                    </a:cubicBezTo>
                    <a:cubicBezTo>
                      <a:pt x="487" y="252"/>
                      <a:pt x="485" y="254"/>
                      <a:pt x="485" y="252"/>
                    </a:cubicBezTo>
                    <a:close/>
                    <a:moveTo>
                      <a:pt x="489" y="255"/>
                    </a:moveTo>
                    <a:cubicBezTo>
                      <a:pt x="488" y="255"/>
                      <a:pt x="488" y="255"/>
                      <a:pt x="488" y="255"/>
                    </a:cubicBezTo>
                    <a:cubicBezTo>
                      <a:pt x="488" y="254"/>
                      <a:pt x="488" y="254"/>
                      <a:pt x="488" y="254"/>
                    </a:cubicBezTo>
                    <a:cubicBezTo>
                      <a:pt x="488" y="254"/>
                      <a:pt x="489" y="254"/>
                      <a:pt x="489" y="254"/>
                    </a:cubicBezTo>
                    <a:cubicBezTo>
                      <a:pt x="489" y="254"/>
                      <a:pt x="489" y="255"/>
                      <a:pt x="489" y="255"/>
                    </a:cubicBezTo>
                    <a:close/>
                    <a:moveTo>
                      <a:pt x="546" y="285"/>
                    </a:moveTo>
                    <a:cubicBezTo>
                      <a:pt x="547" y="285"/>
                      <a:pt x="547" y="284"/>
                      <a:pt x="548" y="285"/>
                    </a:cubicBezTo>
                    <a:cubicBezTo>
                      <a:pt x="548" y="285"/>
                      <a:pt x="547" y="285"/>
                      <a:pt x="546" y="285"/>
                    </a:cubicBezTo>
                    <a:close/>
                    <a:moveTo>
                      <a:pt x="534" y="260"/>
                    </a:moveTo>
                    <a:cubicBezTo>
                      <a:pt x="530" y="255"/>
                      <a:pt x="525" y="262"/>
                      <a:pt x="519" y="259"/>
                    </a:cubicBezTo>
                    <a:cubicBezTo>
                      <a:pt x="512" y="260"/>
                      <a:pt x="504" y="260"/>
                      <a:pt x="497" y="259"/>
                    </a:cubicBezTo>
                    <a:cubicBezTo>
                      <a:pt x="497" y="260"/>
                      <a:pt x="497" y="261"/>
                      <a:pt x="496" y="260"/>
                    </a:cubicBezTo>
                    <a:cubicBezTo>
                      <a:pt x="494" y="260"/>
                      <a:pt x="496" y="258"/>
                      <a:pt x="496" y="257"/>
                    </a:cubicBezTo>
                    <a:cubicBezTo>
                      <a:pt x="500" y="255"/>
                      <a:pt x="499" y="261"/>
                      <a:pt x="504" y="258"/>
                    </a:cubicBezTo>
                    <a:cubicBezTo>
                      <a:pt x="504" y="257"/>
                      <a:pt x="505" y="254"/>
                      <a:pt x="507" y="255"/>
                    </a:cubicBezTo>
                    <a:cubicBezTo>
                      <a:pt x="509" y="254"/>
                      <a:pt x="514" y="253"/>
                      <a:pt x="513" y="257"/>
                    </a:cubicBezTo>
                    <a:cubicBezTo>
                      <a:pt x="513" y="257"/>
                      <a:pt x="513" y="257"/>
                      <a:pt x="513" y="257"/>
                    </a:cubicBezTo>
                    <a:cubicBezTo>
                      <a:pt x="514" y="255"/>
                      <a:pt x="518" y="257"/>
                      <a:pt x="519" y="257"/>
                    </a:cubicBezTo>
                    <a:cubicBezTo>
                      <a:pt x="521" y="257"/>
                      <a:pt x="523" y="256"/>
                      <a:pt x="525" y="256"/>
                    </a:cubicBezTo>
                    <a:cubicBezTo>
                      <a:pt x="527" y="259"/>
                      <a:pt x="532" y="257"/>
                      <a:pt x="535" y="257"/>
                    </a:cubicBezTo>
                    <a:cubicBezTo>
                      <a:pt x="537" y="256"/>
                      <a:pt x="535" y="253"/>
                      <a:pt x="535" y="252"/>
                    </a:cubicBezTo>
                    <a:cubicBezTo>
                      <a:pt x="537" y="252"/>
                      <a:pt x="540" y="252"/>
                      <a:pt x="543" y="251"/>
                    </a:cubicBezTo>
                    <a:cubicBezTo>
                      <a:pt x="542" y="252"/>
                      <a:pt x="540" y="254"/>
                      <a:pt x="538" y="253"/>
                    </a:cubicBezTo>
                    <a:cubicBezTo>
                      <a:pt x="537" y="252"/>
                      <a:pt x="536" y="253"/>
                      <a:pt x="536" y="254"/>
                    </a:cubicBezTo>
                    <a:cubicBezTo>
                      <a:pt x="536" y="255"/>
                      <a:pt x="537" y="256"/>
                      <a:pt x="539" y="256"/>
                    </a:cubicBezTo>
                    <a:cubicBezTo>
                      <a:pt x="543" y="252"/>
                      <a:pt x="548" y="259"/>
                      <a:pt x="552" y="255"/>
                    </a:cubicBezTo>
                    <a:cubicBezTo>
                      <a:pt x="554" y="256"/>
                      <a:pt x="554" y="256"/>
                      <a:pt x="554" y="256"/>
                    </a:cubicBezTo>
                    <a:cubicBezTo>
                      <a:pt x="548" y="258"/>
                      <a:pt x="541" y="257"/>
                      <a:pt x="534" y="260"/>
                    </a:cubicBezTo>
                    <a:close/>
                    <a:moveTo>
                      <a:pt x="505" y="238"/>
                    </a:moveTo>
                    <a:cubicBezTo>
                      <a:pt x="507" y="237"/>
                      <a:pt x="512" y="231"/>
                      <a:pt x="512" y="238"/>
                    </a:cubicBezTo>
                    <a:cubicBezTo>
                      <a:pt x="510" y="239"/>
                      <a:pt x="508" y="239"/>
                      <a:pt x="505" y="238"/>
                    </a:cubicBezTo>
                    <a:close/>
                    <a:moveTo>
                      <a:pt x="521" y="253"/>
                    </a:moveTo>
                    <a:cubicBezTo>
                      <a:pt x="522" y="253"/>
                      <a:pt x="525" y="252"/>
                      <a:pt x="525" y="254"/>
                    </a:cubicBezTo>
                    <a:cubicBezTo>
                      <a:pt x="524" y="255"/>
                      <a:pt x="522" y="254"/>
                      <a:pt x="521" y="254"/>
                    </a:cubicBezTo>
                    <a:cubicBezTo>
                      <a:pt x="521" y="254"/>
                      <a:pt x="520" y="253"/>
                      <a:pt x="521" y="253"/>
                    </a:cubicBezTo>
                    <a:close/>
                    <a:moveTo>
                      <a:pt x="546" y="252"/>
                    </a:moveTo>
                    <a:cubicBezTo>
                      <a:pt x="547" y="252"/>
                      <a:pt x="548" y="251"/>
                      <a:pt x="549" y="252"/>
                    </a:cubicBezTo>
                    <a:cubicBezTo>
                      <a:pt x="549" y="252"/>
                      <a:pt x="547" y="252"/>
                      <a:pt x="546" y="252"/>
                    </a:cubicBezTo>
                    <a:close/>
                    <a:moveTo>
                      <a:pt x="557" y="227"/>
                    </a:moveTo>
                    <a:cubicBezTo>
                      <a:pt x="556" y="223"/>
                      <a:pt x="553" y="228"/>
                      <a:pt x="551" y="227"/>
                    </a:cubicBezTo>
                    <a:cubicBezTo>
                      <a:pt x="550" y="230"/>
                      <a:pt x="550" y="230"/>
                      <a:pt x="550" y="230"/>
                    </a:cubicBezTo>
                    <a:cubicBezTo>
                      <a:pt x="550" y="227"/>
                      <a:pt x="546" y="228"/>
                      <a:pt x="545" y="226"/>
                    </a:cubicBezTo>
                    <a:cubicBezTo>
                      <a:pt x="544" y="226"/>
                      <a:pt x="542" y="227"/>
                      <a:pt x="542" y="228"/>
                    </a:cubicBezTo>
                    <a:cubicBezTo>
                      <a:pt x="545" y="229"/>
                      <a:pt x="545" y="235"/>
                      <a:pt x="546" y="237"/>
                    </a:cubicBezTo>
                    <a:cubicBezTo>
                      <a:pt x="545" y="238"/>
                      <a:pt x="545" y="238"/>
                      <a:pt x="545" y="238"/>
                    </a:cubicBezTo>
                    <a:cubicBezTo>
                      <a:pt x="534" y="237"/>
                      <a:pt x="534" y="237"/>
                      <a:pt x="534" y="237"/>
                    </a:cubicBezTo>
                    <a:cubicBezTo>
                      <a:pt x="535" y="236"/>
                      <a:pt x="533" y="237"/>
                      <a:pt x="533" y="236"/>
                    </a:cubicBezTo>
                    <a:cubicBezTo>
                      <a:pt x="534" y="234"/>
                      <a:pt x="534" y="232"/>
                      <a:pt x="533" y="230"/>
                    </a:cubicBezTo>
                    <a:cubicBezTo>
                      <a:pt x="526" y="228"/>
                      <a:pt x="531" y="221"/>
                      <a:pt x="527" y="217"/>
                    </a:cubicBezTo>
                    <a:cubicBezTo>
                      <a:pt x="526" y="218"/>
                      <a:pt x="524" y="216"/>
                      <a:pt x="523" y="218"/>
                    </a:cubicBezTo>
                    <a:cubicBezTo>
                      <a:pt x="524" y="221"/>
                      <a:pt x="527" y="221"/>
                      <a:pt x="523" y="223"/>
                    </a:cubicBezTo>
                    <a:cubicBezTo>
                      <a:pt x="523" y="226"/>
                      <a:pt x="528" y="227"/>
                      <a:pt x="524" y="229"/>
                    </a:cubicBezTo>
                    <a:cubicBezTo>
                      <a:pt x="521" y="232"/>
                      <a:pt x="525" y="234"/>
                      <a:pt x="523" y="237"/>
                    </a:cubicBezTo>
                    <a:cubicBezTo>
                      <a:pt x="521" y="238"/>
                      <a:pt x="519" y="238"/>
                      <a:pt x="518" y="238"/>
                    </a:cubicBezTo>
                    <a:cubicBezTo>
                      <a:pt x="520" y="237"/>
                      <a:pt x="518" y="234"/>
                      <a:pt x="519" y="232"/>
                    </a:cubicBezTo>
                    <a:cubicBezTo>
                      <a:pt x="517" y="230"/>
                      <a:pt x="514" y="232"/>
                      <a:pt x="513" y="229"/>
                    </a:cubicBezTo>
                    <a:cubicBezTo>
                      <a:pt x="512" y="227"/>
                      <a:pt x="511" y="229"/>
                      <a:pt x="510" y="229"/>
                    </a:cubicBezTo>
                    <a:cubicBezTo>
                      <a:pt x="508" y="230"/>
                      <a:pt x="510" y="231"/>
                      <a:pt x="510" y="232"/>
                    </a:cubicBezTo>
                    <a:cubicBezTo>
                      <a:pt x="510" y="232"/>
                      <a:pt x="509" y="233"/>
                      <a:pt x="509" y="233"/>
                    </a:cubicBezTo>
                    <a:cubicBezTo>
                      <a:pt x="510" y="230"/>
                      <a:pt x="508" y="228"/>
                      <a:pt x="506" y="228"/>
                    </a:cubicBezTo>
                    <a:cubicBezTo>
                      <a:pt x="504" y="230"/>
                      <a:pt x="504" y="233"/>
                      <a:pt x="505" y="235"/>
                    </a:cubicBezTo>
                    <a:cubicBezTo>
                      <a:pt x="501" y="236"/>
                      <a:pt x="498" y="239"/>
                      <a:pt x="495" y="239"/>
                    </a:cubicBezTo>
                    <a:cubicBezTo>
                      <a:pt x="495" y="235"/>
                      <a:pt x="502" y="233"/>
                      <a:pt x="499" y="229"/>
                    </a:cubicBezTo>
                    <a:cubicBezTo>
                      <a:pt x="495" y="230"/>
                      <a:pt x="490" y="229"/>
                      <a:pt x="486" y="230"/>
                    </a:cubicBezTo>
                    <a:cubicBezTo>
                      <a:pt x="484" y="229"/>
                      <a:pt x="483" y="231"/>
                      <a:pt x="482" y="231"/>
                    </a:cubicBezTo>
                    <a:cubicBezTo>
                      <a:pt x="479" y="232"/>
                      <a:pt x="476" y="230"/>
                      <a:pt x="474" y="229"/>
                    </a:cubicBezTo>
                    <a:cubicBezTo>
                      <a:pt x="474" y="228"/>
                      <a:pt x="474" y="228"/>
                      <a:pt x="474" y="228"/>
                    </a:cubicBezTo>
                    <a:cubicBezTo>
                      <a:pt x="477" y="229"/>
                      <a:pt x="479" y="228"/>
                      <a:pt x="481" y="227"/>
                    </a:cubicBezTo>
                    <a:cubicBezTo>
                      <a:pt x="482" y="226"/>
                      <a:pt x="481" y="225"/>
                      <a:pt x="483" y="225"/>
                    </a:cubicBezTo>
                    <a:cubicBezTo>
                      <a:pt x="486" y="225"/>
                      <a:pt x="483" y="228"/>
                      <a:pt x="486" y="228"/>
                    </a:cubicBezTo>
                    <a:cubicBezTo>
                      <a:pt x="487" y="228"/>
                      <a:pt x="490" y="229"/>
                      <a:pt x="490" y="227"/>
                    </a:cubicBezTo>
                    <a:cubicBezTo>
                      <a:pt x="491" y="228"/>
                      <a:pt x="493" y="226"/>
                      <a:pt x="494" y="226"/>
                    </a:cubicBezTo>
                    <a:cubicBezTo>
                      <a:pt x="494" y="225"/>
                      <a:pt x="493" y="224"/>
                      <a:pt x="495" y="224"/>
                    </a:cubicBezTo>
                    <a:cubicBezTo>
                      <a:pt x="496" y="224"/>
                      <a:pt x="496" y="224"/>
                      <a:pt x="496" y="224"/>
                    </a:cubicBezTo>
                    <a:cubicBezTo>
                      <a:pt x="495" y="226"/>
                      <a:pt x="497" y="228"/>
                      <a:pt x="499" y="227"/>
                    </a:cubicBezTo>
                    <a:cubicBezTo>
                      <a:pt x="504" y="226"/>
                      <a:pt x="510" y="228"/>
                      <a:pt x="514" y="224"/>
                    </a:cubicBezTo>
                    <a:cubicBezTo>
                      <a:pt x="514" y="223"/>
                      <a:pt x="513" y="222"/>
                      <a:pt x="514" y="222"/>
                    </a:cubicBezTo>
                    <a:cubicBezTo>
                      <a:pt x="515" y="222"/>
                      <a:pt x="515" y="222"/>
                      <a:pt x="515" y="222"/>
                    </a:cubicBezTo>
                    <a:cubicBezTo>
                      <a:pt x="515" y="223"/>
                      <a:pt x="514" y="225"/>
                      <a:pt x="516" y="226"/>
                    </a:cubicBezTo>
                    <a:cubicBezTo>
                      <a:pt x="517" y="225"/>
                      <a:pt x="519" y="225"/>
                      <a:pt x="520" y="225"/>
                    </a:cubicBezTo>
                    <a:cubicBezTo>
                      <a:pt x="518" y="222"/>
                      <a:pt x="518" y="219"/>
                      <a:pt x="514" y="220"/>
                    </a:cubicBezTo>
                    <a:cubicBezTo>
                      <a:pt x="511" y="217"/>
                      <a:pt x="516" y="215"/>
                      <a:pt x="513" y="213"/>
                    </a:cubicBezTo>
                    <a:cubicBezTo>
                      <a:pt x="514" y="212"/>
                      <a:pt x="516" y="213"/>
                      <a:pt x="518" y="213"/>
                    </a:cubicBezTo>
                    <a:cubicBezTo>
                      <a:pt x="518" y="215"/>
                      <a:pt x="520" y="216"/>
                      <a:pt x="522" y="218"/>
                    </a:cubicBezTo>
                    <a:cubicBezTo>
                      <a:pt x="525" y="215"/>
                      <a:pt x="523" y="210"/>
                      <a:pt x="526" y="208"/>
                    </a:cubicBezTo>
                    <a:cubicBezTo>
                      <a:pt x="528" y="208"/>
                      <a:pt x="527" y="210"/>
                      <a:pt x="528" y="211"/>
                    </a:cubicBezTo>
                    <a:cubicBezTo>
                      <a:pt x="529" y="213"/>
                      <a:pt x="525" y="212"/>
                      <a:pt x="526" y="215"/>
                    </a:cubicBezTo>
                    <a:cubicBezTo>
                      <a:pt x="531" y="216"/>
                      <a:pt x="538" y="211"/>
                      <a:pt x="541" y="216"/>
                    </a:cubicBezTo>
                    <a:cubicBezTo>
                      <a:pt x="542" y="217"/>
                      <a:pt x="542" y="217"/>
                      <a:pt x="542" y="217"/>
                    </a:cubicBezTo>
                    <a:cubicBezTo>
                      <a:pt x="542" y="217"/>
                      <a:pt x="542" y="218"/>
                      <a:pt x="542" y="219"/>
                    </a:cubicBezTo>
                    <a:cubicBezTo>
                      <a:pt x="543" y="219"/>
                      <a:pt x="544" y="219"/>
                      <a:pt x="545" y="219"/>
                    </a:cubicBezTo>
                    <a:cubicBezTo>
                      <a:pt x="545" y="221"/>
                      <a:pt x="545" y="222"/>
                      <a:pt x="546" y="223"/>
                    </a:cubicBezTo>
                    <a:cubicBezTo>
                      <a:pt x="566" y="223"/>
                      <a:pt x="566" y="223"/>
                      <a:pt x="566" y="223"/>
                    </a:cubicBezTo>
                    <a:cubicBezTo>
                      <a:pt x="566" y="224"/>
                      <a:pt x="566" y="224"/>
                      <a:pt x="566" y="224"/>
                    </a:cubicBezTo>
                    <a:cubicBezTo>
                      <a:pt x="564" y="228"/>
                      <a:pt x="559" y="222"/>
                      <a:pt x="557" y="227"/>
                    </a:cubicBezTo>
                    <a:close/>
                    <a:moveTo>
                      <a:pt x="562" y="182"/>
                    </a:moveTo>
                    <a:cubicBezTo>
                      <a:pt x="554" y="182"/>
                      <a:pt x="554" y="182"/>
                      <a:pt x="554" y="182"/>
                    </a:cubicBezTo>
                    <a:cubicBezTo>
                      <a:pt x="554" y="179"/>
                      <a:pt x="558" y="181"/>
                      <a:pt x="559" y="179"/>
                    </a:cubicBezTo>
                    <a:cubicBezTo>
                      <a:pt x="567" y="181"/>
                      <a:pt x="574" y="178"/>
                      <a:pt x="582" y="180"/>
                    </a:cubicBezTo>
                    <a:cubicBezTo>
                      <a:pt x="582" y="181"/>
                      <a:pt x="582" y="181"/>
                      <a:pt x="582" y="181"/>
                    </a:cubicBezTo>
                    <a:cubicBezTo>
                      <a:pt x="575" y="183"/>
                      <a:pt x="568" y="180"/>
                      <a:pt x="562" y="182"/>
                    </a:cubicBezTo>
                    <a:close/>
                    <a:moveTo>
                      <a:pt x="570" y="276"/>
                    </a:moveTo>
                    <a:cubicBezTo>
                      <a:pt x="568" y="276"/>
                      <a:pt x="568" y="276"/>
                      <a:pt x="568" y="276"/>
                    </a:cubicBezTo>
                    <a:cubicBezTo>
                      <a:pt x="567" y="275"/>
                      <a:pt x="570" y="274"/>
                      <a:pt x="570" y="275"/>
                    </a:cubicBezTo>
                    <a:lnTo>
                      <a:pt x="570" y="276"/>
                    </a:lnTo>
                    <a:close/>
                    <a:moveTo>
                      <a:pt x="572" y="229"/>
                    </a:moveTo>
                    <a:cubicBezTo>
                      <a:pt x="568" y="229"/>
                      <a:pt x="568" y="226"/>
                      <a:pt x="568" y="224"/>
                    </a:cubicBezTo>
                    <a:cubicBezTo>
                      <a:pt x="570" y="224"/>
                      <a:pt x="571" y="223"/>
                      <a:pt x="572" y="221"/>
                    </a:cubicBezTo>
                    <a:cubicBezTo>
                      <a:pt x="571" y="220"/>
                      <a:pt x="573" y="219"/>
                      <a:pt x="573" y="218"/>
                    </a:cubicBezTo>
                    <a:cubicBezTo>
                      <a:pt x="574" y="216"/>
                      <a:pt x="574" y="213"/>
                      <a:pt x="571" y="213"/>
                    </a:cubicBezTo>
                    <a:cubicBezTo>
                      <a:pt x="573" y="212"/>
                      <a:pt x="574" y="209"/>
                      <a:pt x="576" y="212"/>
                    </a:cubicBezTo>
                    <a:cubicBezTo>
                      <a:pt x="577" y="211"/>
                      <a:pt x="577" y="211"/>
                      <a:pt x="577" y="211"/>
                    </a:cubicBezTo>
                    <a:cubicBezTo>
                      <a:pt x="580" y="214"/>
                      <a:pt x="574" y="216"/>
                      <a:pt x="577" y="219"/>
                    </a:cubicBezTo>
                    <a:cubicBezTo>
                      <a:pt x="577" y="220"/>
                      <a:pt x="575" y="219"/>
                      <a:pt x="575" y="220"/>
                    </a:cubicBezTo>
                    <a:cubicBezTo>
                      <a:pt x="577" y="221"/>
                      <a:pt x="579" y="224"/>
                      <a:pt x="582" y="223"/>
                    </a:cubicBezTo>
                    <a:cubicBezTo>
                      <a:pt x="583" y="223"/>
                      <a:pt x="583" y="223"/>
                      <a:pt x="583" y="223"/>
                    </a:cubicBezTo>
                    <a:cubicBezTo>
                      <a:pt x="580" y="224"/>
                      <a:pt x="576" y="224"/>
                      <a:pt x="573" y="226"/>
                    </a:cubicBezTo>
                    <a:cubicBezTo>
                      <a:pt x="573" y="227"/>
                      <a:pt x="574" y="229"/>
                      <a:pt x="572" y="229"/>
                    </a:cubicBezTo>
                    <a:close/>
                    <a:moveTo>
                      <a:pt x="581" y="272"/>
                    </a:moveTo>
                    <a:cubicBezTo>
                      <a:pt x="578" y="272"/>
                      <a:pt x="579" y="269"/>
                      <a:pt x="577" y="268"/>
                    </a:cubicBezTo>
                    <a:cubicBezTo>
                      <a:pt x="577" y="266"/>
                      <a:pt x="579" y="267"/>
                      <a:pt x="580" y="267"/>
                    </a:cubicBezTo>
                    <a:cubicBezTo>
                      <a:pt x="581" y="268"/>
                      <a:pt x="578" y="269"/>
                      <a:pt x="580" y="270"/>
                    </a:cubicBezTo>
                    <a:cubicBezTo>
                      <a:pt x="581" y="270"/>
                      <a:pt x="582" y="270"/>
                      <a:pt x="582" y="269"/>
                    </a:cubicBezTo>
                    <a:cubicBezTo>
                      <a:pt x="582" y="269"/>
                      <a:pt x="582" y="269"/>
                      <a:pt x="582" y="269"/>
                    </a:cubicBezTo>
                    <a:cubicBezTo>
                      <a:pt x="582" y="269"/>
                      <a:pt x="582" y="269"/>
                      <a:pt x="582" y="269"/>
                    </a:cubicBezTo>
                    <a:cubicBezTo>
                      <a:pt x="583" y="270"/>
                      <a:pt x="582" y="271"/>
                      <a:pt x="581" y="272"/>
                    </a:cubicBezTo>
                    <a:close/>
                    <a:moveTo>
                      <a:pt x="589" y="233"/>
                    </a:moveTo>
                    <a:cubicBezTo>
                      <a:pt x="588" y="232"/>
                      <a:pt x="586" y="234"/>
                      <a:pt x="586" y="231"/>
                    </a:cubicBezTo>
                    <a:cubicBezTo>
                      <a:pt x="586" y="228"/>
                      <a:pt x="589" y="230"/>
                      <a:pt x="591" y="230"/>
                    </a:cubicBezTo>
                    <a:cubicBezTo>
                      <a:pt x="591" y="231"/>
                      <a:pt x="590" y="232"/>
                      <a:pt x="589" y="233"/>
                    </a:cubicBezTo>
                    <a:close/>
                    <a:moveTo>
                      <a:pt x="592" y="224"/>
                    </a:moveTo>
                    <a:cubicBezTo>
                      <a:pt x="591" y="227"/>
                      <a:pt x="591" y="227"/>
                      <a:pt x="591" y="227"/>
                    </a:cubicBezTo>
                    <a:cubicBezTo>
                      <a:pt x="589" y="227"/>
                      <a:pt x="590" y="225"/>
                      <a:pt x="589" y="224"/>
                    </a:cubicBezTo>
                    <a:cubicBezTo>
                      <a:pt x="587" y="225"/>
                      <a:pt x="587" y="225"/>
                      <a:pt x="587" y="225"/>
                    </a:cubicBezTo>
                    <a:cubicBezTo>
                      <a:pt x="585" y="221"/>
                      <a:pt x="591" y="219"/>
                      <a:pt x="587" y="216"/>
                    </a:cubicBezTo>
                    <a:cubicBezTo>
                      <a:pt x="585" y="212"/>
                      <a:pt x="578" y="218"/>
                      <a:pt x="580" y="212"/>
                    </a:cubicBezTo>
                    <a:cubicBezTo>
                      <a:pt x="581" y="211"/>
                      <a:pt x="583" y="214"/>
                      <a:pt x="584" y="211"/>
                    </a:cubicBezTo>
                    <a:cubicBezTo>
                      <a:pt x="584" y="209"/>
                      <a:pt x="584" y="209"/>
                      <a:pt x="584" y="209"/>
                    </a:cubicBezTo>
                    <a:cubicBezTo>
                      <a:pt x="586" y="209"/>
                      <a:pt x="587" y="214"/>
                      <a:pt x="590" y="214"/>
                    </a:cubicBezTo>
                    <a:cubicBezTo>
                      <a:pt x="591" y="213"/>
                      <a:pt x="591" y="212"/>
                      <a:pt x="593" y="212"/>
                    </a:cubicBezTo>
                    <a:cubicBezTo>
                      <a:pt x="594" y="214"/>
                      <a:pt x="591" y="215"/>
                      <a:pt x="590" y="217"/>
                    </a:cubicBezTo>
                    <a:cubicBezTo>
                      <a:pt x="589" y="217"/>
                      <a:pt x="589" y="217"/>
                      <a:pt x="589" y="217"/>
                    </a:cubicBezTo>
                    <a:cubicBezTo>
                      <a:pt x="589" y="217"/>
                      <a:pt x="590" y="217"/>
                      <a:pt x="591" y="218"/>
                    </a:cubicBezTo>
                    <a:cubicBezTo>
                      <a:pt x="593" y="218"/>
                      <a:pt x="590" y="215"/>
                      <a:pt x="593" y="216"/>
                    </a:cubicBezTo>
                    <a:cubicBezTo>
                      <a:pt x="595" y="218"/>
                      <a:pt x="596" y="219"/>
                      <a:pt x="595" y="221"/>
                    </a:cubicBezTo>
                    <a:cubicBezTo>
                      <a:pt x="597" y="225"/>
                      <a:pt x="601" y="218"/>
                      <a:pt x="601" y="223"/>
                    </a:cubicBezTo>
                    <a:cubicBezTo>
                      <a:pt x="598" y="221"/>
                      <a:pt x="595" y="225"/>
                      <a:pt x="592" y="224"/>
                    </a:cubicBezTo>
                    <a:close/>
                    <a:moveTo>
                      <a:pt x="602" y="64"/>
                    </a:moveTo>
                    <a:cubicBezTo>
                      <a:pt x="599" y="60"/>
                      <a:pt x="605" y="61"/>
                      <a:pt x="605" y="59"/>
                    </a:cubicBezTo>
                    <a:cubicBezTo>
                      <a:pt x="607" y="59"/>
                      <a:pt x="608" y="58"/>
                      <a:pt x="610" y="58"/>
                    </a:cubicBezTo>
                    <a:cubicBezTo>
                      <a:pt x="611" y="62"/>
                      <a:pt x="608" y="62"/>
                      <a:pt x="605" y="65"/>
                    </a:cubicBezTo>
                    <a:cubicBezTo>
                      <a:pt x="604" y="64"/>
                      <a:pt x="604" y="64"/>
                      <a:pt x="604" y="64"/>
                    </a:cubicBezTo>
                    <a:cubicBezTo>
                      <a:pt x="604" y="65"/>
                      <a:pt x="602" y="64"/>
                      <a:pt x="602" y="64"/>
                    </a:cubicBezTo>
                    <a:close/>
                    <a:moveTo>
                      <a:pt x="603" y="285"/>
                    </a:moveTo>
                    <a:cubicBezTo>
                      <a:pt x="601" y="284"/>
                      <a:pt x="602" y="283"/>
                      <a:pt x="602" y="282"/>
                    </a:cubicBezTo>
                    <a:cubicBezTo>
                      <a:pt x="604" y="282"/>
                      <a:pt x="604" y="280"/>
                      <a:pt x="605" y="280"/>
                    </a:cubicBezTo>
                    <a:cubicBezTo>
                      <a:pt x="606" y="282"/>
                      <a:pt x="606" y="283"/>
                      <a:pt x="606" y="284"/>
                    </a:cubicBezTo>
                    <a:cubicBezTo>
                      <a:pt x="605" y="285"/>
                      <a:pt x="604" y="285"/>
                      <a:pt x="603" y="285"/>
                    </a:cubicBezTo>
                    <a:close/>
                    <a:moveTo>
                      <a:pt x="606" y="279"/>
                    </a:moveTo>
                    <a:cubicBezTo>
                      <a:pt x="605" y="279"/>
                      <a:pt x="606" y="278"/>
                      <a:pt x="605" y="277"/>
                    </a:cubicBezTo>
                    <a:cubicBezTo>
                      <a:pt x="607" y="277"/>
                      <a:pt x="608" y="274"/>
                      <a:pt x="609" y="277"/>
                    </a:cubicBezTo>
                    <a:cubicBezTo>
                      <a:pt x="610" y="279"/>
                      <a:pt x="607" y="279"/>
                      <a:pt x="606" y="279"/>
                    </a:cubicBezTo>
                    <a:close/>
                    <a:moveTo>
                      <a:pt x="640" y="268"/>
                    </a:moveTo>
                    <a:cubicBezTo>
                      <a:pt x="640" y="267"/>
                      <a:pt x="640" y="265"/>
                      <a:pt x="641" y="264"/>
                    </a:cubicBezTo>
                    <a:cubicBezTo>
                      <a:pt x="641" y="265"/>
                      <a:pt x="641" y="267"/>
                      <a:pt x="640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7034"/>
              <p:cNvSpPr/>
              <p:nvPr/>
            </p:nvSpPr>
            <p:spPr bwMode="auto">
              <a:xfrm>
                <a:off x="4256088" y="2259014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Freeform 7035"/>
              <p:cNvSpPr/>
              <p:nvPr/>
            </p:nvSpPr>
            <p:spPr bwMode="auto">
              <a:xfrm>
                <a:off x="4991101" y="2454276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7036"/>
              <p:cNvSpPr/>
              <p:nvPr/>
            </p:nvSpPr>
            <p:spPr bwMode="auto">
              <a:xfrm>
                <a:off x="5241926" y="24717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Freeform 7037"/>
              <p:cNvSpPr/>
              <p:nvPr/>
            </p:nvSpPr>
            <p:spPr bwMode="auto">
              <a:xfrm>
                <a:off x="5149851" y="2032001"/>
                <a:ext cx="14288" cy="12700"/>
              </a:xfrm>
              <a:custGeom>
                <a:avLst/>
                <a:gdLst>
                  <a:gd name="T0" fmla="*/ 6 w 10"/>
                  <a:gd name="T1" fmla="*/ 9 h 9"/>
                  <a:gd name="T2" fmla="*/ 10 w 10"/>
                  <a:gd name="T3" fmla="*/ 2 h 9"/>
                  <a:gd name="T4" fmla="*/ 6 w 10"/>
                  <a:gd name="T5" fmla="*/ 0 h 9"/>
                  <a:gd name="T6" fmla="*/ 2 w 10"/>
                  <a:gd name="T7" fmla="*/ 8 h 9"/>
                  <a:gd name="T8" fmla="*/ 6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9" y="7"/>
                      <a:pt x="8" y="4"/>
                      <a:pt x="10" y="2"/>
                    </a:cubicBezTo>
                    <a:cubicBezTo>
                      <a:pt x="9" y="0"/>
                      <a:pt x="8" y="1"/>
                      <a:pt x="6" y="0"/>
                    </a:cubicBezTo>
                    <a:cubicBezTo>
                      <a:pt x="0" y="0"/>
                      <a:pt x="5" y="5"/>
                      <a:pt x="2" y="8"/>
                    </a:cubicBezTo>
                    <a:cubicBezTo>
                      <a:pt x="3" y="8"/>
                      <a:pt x="5" y="7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7038"/>
              <p:cNvSpPr/>
              <p:nvPr/>
            </p:nvSpPr>
            <p:spPr bwMode="auto">
              <a:xfrm>
                <a:off x="5124451" y="2032001"/>
                <a:ext cx="23813" cy="14288"/>
              </a:xfrm>
              <a:custGeom>
                <a:avLst/>
                <a:gdLst>
                  <a:gd name="T0" fmla="*/ 4 w 15"/>
                  <a:gd name="T1" fmla="*/ 9 h 9"/>
                  <a:gd name="T2" fmla="*/ 11 w 15"/>
                  <a:gd name="T3" fmla="*/ 7 h 9"/>
                  <a:gd name="T4" fmla="*/ 7 w 15"/>
                  <a:gd name="T5" fmla="*/ 3 h 9"/>
                  <a:gd name="T6" fmla="*/ 11 w 15"/>
                  <a:gd name="T7" fmla="*/ 2 h 9"/>
                  <a:gd name="T8" fmla="*/ 14 w 15"/>
                  <a:gd name="T9" fmla="*/ 1 h 9"/>
                  <a:gd name="T10" fmla="*/ 11 w 15"/>
                  <a:gd name="T11" fmla="*/ 1 h 9"/>
                  <a:gd name="T12" fmla="*/ 11 w 15"/>
                  <a:gd name="T13" fmla="*/ 1 h 9"/>
                  <a:gd name="T14" fmla="*/ 7 w 15"/>
                  <a:gd name="T15" fmla="*/ 0 h 9"/>
                  <a:gd name="T16" fmla="*/ 4 w 15"/>
                  <a:gd name="T17" fmla="*/ 2 h 9"/>
                  <a:gd name="T18" fmla="*/ 4 w 15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9">
                    <a:moveTo>
                      <a:pt x="4" y="9"/>
                    </a:moveTo>
                    <a:cubicBezTo>
                      <a:pt x="5" y="4"/>
                      <a:pt x="8" y="9"/>
                      <a:pt x="11" y="7"/>
                    </a:cubicBezTo>
                    <a:cubicBezTo>
                      <a:pt x="14" y="3"/>
                      <a:pt x="6" y="7"/>
                      <a:pt x="7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5" y="3"/>
                      <a:pt x="14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7" y="3"/>
                      <a:pt x="7" y="0"/>
                    </a:cubicBezTo>
                    <a:cubicBezTo>
                      <a:pt x="5" y="0"/>
                      <a:pt x="4" y="0"/>
                      <a:pt x="4" y="2"/>
                    </a:cubicBezTo>
                    <a:cubicBezTo>
                      <a:pt x="8" y="3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7039"/>
              <p:cNvSpPr/>
              <p:nvPr/>
            </p:nvSpPr>
            <p:spPr bwMode="auto">
              <a:xfrm>
                <a:off x="5089526" y="2032001"/>
                <a:ext cx="23813" cy="22225"/>
              </a:xfrm>
              <a:custGeom>
                <a:avLst/>
                <a:gdLst>
                  <a:gd name="T0" fmla="*/ 2 w 15"/>
                  <a:gd name="T1" fmla="*/ 10 h 14"/>
                  <a:gd name="T2" fmla="*/ 6 w 15"/>
                  <a:gd name="T3" fmla="*/ 14 h 14"/>
                  <a:gd name="T4" fmla="*/ 9 w 15"/>
                  <a:gd name="T5" fmla="*/ 12 h 14"/>
                  <a:gd name="T6" fmla="*/ 12 w 15"/>
                  <a:gd name="T7" fmla="*/ 3 h 14"/>
                  <a:gd name="T8" fmla="*/ 6 w 15"/>
                  <a:gd name="T9" fmla="*/ 2 h 14"/>
                  <a:gd name="T10" fmla="*/ 8 w 15"/>
                  <a:gd name="T11" fmla="*/ 5 h 14"/>
                  <a:gd name="T12" fmla="*/ 6 w 15"/>
                  <a:gd name="T13" fmla="*/ 7 h 14"/>
                  <a:gd name="T14" fmla="*/ 4 w 15"/>
                  <a:gd name="T15" fmla="*/ 4 h 14"/>
                  <a:gd name="T16" fmla="*/ 4 w 15"/>
                  <a:gd name="T17" fmla="*/ 2 h 14"/>
                  <a:gd name="T18" fmla="*/ 2 w 15"/>
                  <a:gd name="T19" fmla="*/ 2 h 14"/>
                  <a:gd name="T20" fmla="*/ 1 w 15"/>
                  <a:gd name="T21" fmla="*/ 4 h 14"/>
                  <a:gd name="T22" fmla="*/ 2 w 15"/>
                  <a:gd name="T2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2" y="10"/>
                    </a:moveTo>
                    <a:cubicBezTo>
                      <a:pt x="4" y="11"/>
                      <a:pt x="7" y="11"/>
                      <a:pt x="6" y="14"/>
                    </a:cubicBezTo>
                    <a:cubicBezTo>
                      <a:pt x="7" y="14"/>
                      <a:pt x="9" y="13"/>
                      <a:pt x="9" y="12"/>
                    </a:cubicBezTo>
                    <a:cubicBezTo>
                      <a:pt x="6" y="7"/>
                      <a:pt x="15" y="8"/>
                      <a:pt x="12" y="3"/>
                    </a:cubicBezTo>
                    <a:cubicBezTo>
                      <a:pt x="12" y="0"/>
                      <a:pt x="8" y="1"/>
                      <a:pt x="6" y="2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1" y="4"/>
                    </a:cubicBezTo>
                    <a:cubicBezTo>
                      <a:pt x="4" y="4"/>
                      <a:pt x="3" y="9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7040"/>
              <p:cNvSpPr/>
              <p:nvPr/>
            </p:nvSpPr>
            <p:spPr bwMode="auto">
              <a:xfrm>
                <a:off x="4941888" y="203676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7041"/>
              <p:cNvSpPr/>
              <p:nvPr/>
            </p:nvSpPr>
            <p:spPr bwMode="auto">
              <a:xfrm>
                <a:off x="5167313" y="20447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7042"/>
              <p:cNvSpPr/>
              <p:nvPr/>
            </p:nvSpPr>
            <p:spPr bwMode="auto">
              <a:xfrm>
                <a:off x="5140326" y="2041526"/>
                <a:ext cx="12700" cy="14288"/>
              </a:xfrm>
              <a:custGeom>
                <a:avLst/>
                <a:gdLst>
                  <a:gd name="T0" fmla="*/ 3 w 8"/>
                  <a:gd name="T1" fmla="*/ 5 h 9"/>
                  <a:gd name="T2" fmla="*/ 1 w 8"/>
                  <a:gd name="T3" fmla="*/ 3 h 9"/>
                  <a:gd name="T4" fmla="*/ 0 w 8"/>
                  <a:gd name="T5" fmla="*/ 6 h 9"/>
                  <a:gd name="T6" fmla="*/ 1 w 8"/>
                  <a:gd name="T7" fmla="*/ 6 h 9"/>
                  <a:gd name="T8" fmla="*/ 6 w 8"/>
                  <a:gd name="T9" fmla="*/ 9 h 9"/>
                  <a:gd name="T10" fmla="*/ 8 w 8"/>
                  <a:gd name="T11" fmla="*/ 6 h 9"/>
                  <a:gd name="T12" fmla="*/ 3 w 8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3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4" y="3"/>
                      <a:pt x="5" y="9"/>
                      <a:pt x="6" y="9"/>
                    </a:cubicBezTo>
                    <a:cubicBezTo>
                      <a:pt x="8" y="9"/>
                      <a:pt x="7" y="6"/>
                      <a:pt x="8" y="6"/>
                    </a:cubicBezTo>
                    <a:cubicBezTo>
                      <a:pt x="7" y="4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7043"/>
              <p:cNvSpPr/>
              <p:nvPr/>
            </p:nvSpPr>
            <p:spPr bwMode="auto">
              <a:xfrm>
                <a:off x="4772026" y="2041526"/>
                <a:ext cx="7938" cy="7938"/>
              </a:xfrm>
              <a:custGeom>
                <a:avLst/>
                <a:gdLst>
                  <a:gd name="T0" fmla="*/ 6 w 6"/>
                  <a:gd name="T1" fmla="*/ 2 h 5"/>
                  <a:gd name="T2" fmla="*/ 0 w 6"/>
                  <a:gd name="T3" fmla="*/ 3 h 5"/>
                  <a:gd name="T4" fmla="*/ 6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1"/>
                      <a:pt x="0" y="0"/>
                      <a:pt x="0" y="3"/>
                    </a:cubicBezTo>
                    <a:cubicBezTo>
                      <a:pt x="2" y="2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7044"/>
              <p:cNvSpPr/>
              <p:nvPr/>
            </p:nvSpPr>
            <p:spPr bwMode="auto">
              <a:xfrm>
                <a:off x="5113338" y="2051051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7045"/>
              <p:cNvSpPr/>
              <p:nvPr/>
            </p:nvSpPr>
            <p:spPr bwMode="auto">
              <a:xfrm>
                <a:off x="5089526" y="2052639"/>
                <a:ext cx="6350" cy="3175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1 h 2"/>
                  <a:gd name="T4" fmla="*/ 2 w 4"/>
                  <a:gd name="T5" fmla="*/ 2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1"/>
                      <a:pt x="2" y="2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7046"/>
              <p:cNvSpPr/>
              <p:nvPr/>
            </p:nvSpPr>
            <p:spPr bwMode="auto">
              <a:xfrm>
                <a:off x="4662488" y="2049464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7048"/>
              <p:cNvSpPr/>
              <p:nvPr/>
            </p:nvSpPr>
            <p:spPr bwMode="auto">
              <a:xfrm>
                <a:off x="4565651" y="2049463"/>
                <a:ext cx="7938" cy="476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1 h 3"/>
                  <a:gd name="T4" fmla="*/ 1 w 5"/>
                  <a:gd name="T5" fmla="*/ 0 h 3"/>
                  <a:gd name="T6" fmla="*/ 1 w 5"/>
                  <a:gd name="T7" fmla="*/ 2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2" y="1"/>
                      <a:pt x="3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7049"/>
              <p:cNvSpPr/>
              <p:nvPr/>
            </p:nvSpPr>
            <p:spPr bwMode="auto">
              <a:xfrm>
                <a:off x="5106988" y="2055813"/>
                <a:ext cx="12700" cy="7938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1 h 5"/>
                  <a:gd name="T4" fmla="*/ 6 w 8"/>
                  <a:gd name="T5" fmla="*/ 4 h 5"/>
                  <a:gd name="T6" fmla="*/ 5 w 8"/>
                  <a:gd name="T7" fmla="*/ 0 h 5"/>
                  <a:gd name="T8" fmla="*/ 4 w 8"/>
                  <a:gd name="T9" fmla="*/ 0 h 5"/>
                  <a:gd name="T10" fmla="*/ 0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3" y="5"/>
                      <a:pt x="6" y="4"/>
                    </a:cubicBezTo>
                    <a:cubicBezTo>
                      <a:pt x="8" y="2"/>
                      <a:pt x="3" y="3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Freeform 7050"/>
              <p:cNvSpPr/>
              <p:nvPr/>
            </p:nvSpPr>
            <p:spPr bwMode="auto">
              <a:xfrm>
                <a:off x="4521201" y="2049463"/>
                <a:ext cx="3175" cy="6350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7051"/>
              <p:cNvSpPr/>
              <p:nvPr/>
            </p:nvSpPr>
            <p:spPr bwMode="auto">
              <a:xfrm>
                <a:off x="5095876" y="2052638"/>
                <a:ext cx="4763" cy="9525"/>
              </a:xfrm>
              <a:custGeom>
                <a:avLst/>
                <a:gdLst>
                  <a:gd name="T0" fmla="*/ 0 w 3"/>
                  <a:gd name="T1" fmla="*/ 5 h 6"/>
                  <a:gd name="T2" fmla="*/ 2 w 3"/>
                  <a:gd name="T3" fmla="*/ 6 h 6"/>
                  <a:gd name="T4" fmla="*/ 3 w 3"/>
                  <a:gd name="T5" fmla="*/ 4 h 6"/>
                  <a:gd name="T6" fmla="*/ 0 w 3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6"/>
                      <a:pt x="1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0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Freeform 7052"/>
              <p:cNvSpPr/>
              <p:nvPr/>
            </p:nvSpPr>
            <p:spPr bwMode="auto">
              <a:xfrm>
                <a:off x="5257801" y="2058988"/>
                <a:ext cx="9525" cy="6350"/>
              </a:xfrm>
              <a:custGeom>
                <a:avLst/>
                <a:gdLst>
                  <a:gd name="T0" fmla="*/ 1 w 6"/>
                  <a:gd name="T1" fmla="*/ 3 h 4"/>
                  <a:gd name="T2" fmla="*/ 1 w 6"/>
                  <a:gd name="T3" fmla="*/ 3 h 4"/>
                  <a:gd name="T4" fmla="*/ 4 w 6"/>
                  <a:gd name="T5" fmla="*/ 4 h 4"/>
                  <a:gd name="T6" fmla="*/ 6 w 6"/>
                  <a:gd name="T7" fmla="*/ 3 h 4"/>
                  <a:gd name="T8" fmla="*/ 2 w 6"/>
                  <a:gd name="T9" fmla="*/ 0 h 4"/>
                  <a:gd name="T10" fmla="*/ 1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7053"/>
              <p:cNvSpPr/>
              <p:nvPr/>
            </p:nvSpPr>
            <p:spPr bwMode="auto">
              <a:xfrm>
                <a:off x="4508501" y="2049463"/>
                <a:ext cx="6350" cy="4763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0 w 4"/>
                  <a:gd name="T5" fmla="*/ 2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3"/>
                      <a:pt x="3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7054"/>
              <p:cNvSpPr/>
              <p:nvPr/>
            </p:nvSpPr>
            <p:spPr bwMode="auto">
              <a:xfrm>
                <a:off x="4495801" y="2051051"/>
                <a:ext cx="12700" cy="14288"/>
              </a:xfrm>
              <a:custGeom>
                <a:avLst/>
                <a:gdLst>
                  <a:gd name="T0" fmla="*/ 6 w 8"/>
                  <a:gd name="T1" fmla="*/ 8 h 9"/>
                  <a:gd name="T2" fmla="*/ 7 w 8"/>
                  <a:gd name="T3" fmla="*/ 4 h 9"/>
                  <a:gd name="T4" fmla="*/ 4 w 8"/>
                  <a:gd name="T5" fmla="*/ 5 h 9"/>
                  <a:gd name="T6" fmla="*/ 5 w 8"/>
                  <a:gd name="T7" fmla="*/ 0 h 9"/>
                  <a:gd name="T8" fmla="*/ 4 w 8"/>
                  <a:gd name="T9" fmla="*/ 0 h 9"/>
                  <a:gd name="T10" fmla="*/ 0 w 8"/>
                  <a:gd name="T11" fmla="*/ 5 h 9"/>
                  <a:gd name="T12" fmla="*/ 6 w 8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6" y="8"/>
                    </a:moveTo>
                    <a:cubicBezTo>
                      <a:pt x="6" y="7"/>
                      <a:pt x="8" y="6"/>
                      <a:pt x="7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2" y="3"/>
                      <a:pt x="5" y="2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0" y="0"/>
                      <a:pt x="1" y="3"/>
                      <a:pt x="0" y="5"/>
                    </a:cubicBezTo>
                    <a:cubicBezTo>
                      <a:pt x="2" y="6"/>
                      <a:pt x="4" y="9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Freeform 7055"/>
              <p:cNvSpPr/>
              <p:nvPr/>
            </p:nvSpPr>
            <p:spPr bwMode="auto">
              <a:xfrm>
                <a:off x="4481513" y="2052638"/>
                <a:ext cx="12700" cy="17463"/>
              </a:xfrm>
              <a:custGeom>
                <a:avLst/>
                <a:gdLst>
                  <a:gd name="T0" fmla="*/ 8 w 8"/>
                  <a:gd name="T1" fmla="*/ 8 h 11"/>
                  <a:gd name="T2" fmla="*/ 3 w 8"/>
                  <a:gd name="T3" fmla="*/ 0 h 11"/>
                  <a:gd name="T4" fmla="*/ 4 w 8"/>
                  <a:gd name="T5" fmla="*/ 3 h 11"/>
                  <a:gd name="T6" fmla="*/ 0 w 8"/>
                  <a:gd name="T7" fmla="*/ 7 h 11"/>
                  <a:gd name="T8" fmla="*/ 8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7" y="4"/>
                      <a:pt x="4" y="3"/>
                      <a:pt x="3" y="0"/>
                    </a:cubicBezTo>
                    <a:cubicBezTo>
                      <a:pt x="2" y="2"/>
                      <a:pt x="4" y="2"/>
                      <a:pt x="4" y="3"/>
                    </a:cubicBezTo>
                    <a:cubicBezTo>
                      <a:pt x="3" y="5"/>
                      <a:pt x="2" y="8"/>
                      <a:pt x="0" y="7"/>
                    </a:cubicBezTo>
                    <a:cubicBezTo>
                      <a:pt x="2" y="11"/>
                      <a:pt x="5" y="6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Freeform 7056"/>
              <p:cNvSpPr/>
              <p:nvPr/>
            </p:nvSpPr>
            <p:spPr bwMode="auto">
              <a:xfrm>
                <a:off x="4460876" y="2054226"/>
                <a:ext cx="6350" cy="4763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2 h 3"/>
                  <a:gd name="T4" fmla="*/ 2 w 5"/>
                  <a:gd name="T5" fmla="*/ 3 h 3"/>
                  <a:gd name="T6" fmla="*/ 5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5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7057"/>
              <p:cNvSpPr/>
              <p:nvPr/>
            </p:nvSpPr>
            <p:spPr bwMode="auto">
              <a:xfrm>
                <a:off x="4516438" y="205581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Freeform 7058"/>
              <p:cNvSpPr/>
              <p:nvPr/>
            </p:nvSpPr>
            <p:spPr bwMode="auto">
              <a:xfrm>
                <a:off x="4449763" y="2055813"/>
                <a:ext cx="6350" cy="476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0 h 3"/>
                  <a:gd name="T4" fmla="*/ 0 w 4"/>
                  <a:gd name="T5" fmla="*/ 1 h 3"/>
                  <a:gd name="T6" fmla="*/ 0 w 4"/>
                  <a:gd name="T7" fmla="*/ 2 h 3"/>
                  <a:gd name="T8" fmla="*/ 3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Freeform 7059"/>
              <p:cNvSpPr/>
              <p:nvPr/>
            </p:nvSpPr>
            <p:spPr bwMode="auto">
              <a:xfrm>
                <a:off x="4422776" y="2055813"/>
                <a:ext cx="31750" cy="22225"/>
              </a:xfrm>
              <a:custGeom>
                <a:avLst/>
                <a:gdLst>
                  <a:gd name="T0" fmla="*/ 0 w 20"/>
                  <a:gd name="T1" fmla="*/ 9 h 14"/>
                  <a:gd name="T2" fmla="*/ 3 w 20"/>
                  <a:gd name="T3" fmla="*/ 14 h 14"/>
                  <a:gd name="T4" fmla="*/ 4 w 20"/>
                  <a:gd name="T5" fmla="*/ 10 h 14"/>
                  <a:gd name="T6" fmla="*/ 12 w 20"/>
                  <a:gd name="T7" fmla="*/ 4 h 14"/>
                  <a:gd name="T8" fmla="*/ 14 w 20"/>
                  <a:gd name="T9" fmla="*/ 13 h 14"/>
                  <a:gd name="T10" fmla="*/ 17 w 20"/>
                  <a:gd name="T11" fmla="*/ 12 h 14"/>
                  <a:gd name="T12" fmla="*/ 18 w 20"/>
                  <a:gd name="T13" fmla="*/ 7 h 14"/>
                  <a:gd name="T14" fmla="*/ 13 w 20"/>
                  <a:gd name="T15" fmla="*/ 3 h 14"/>
                  <a:gd name="T16" fmla="*/ 5 w 20"/>
                  <a:gd name="T17" fmla="*/ 1 h 14"/>
                  <a:gd name="T18" fmla="*/ 1 w 20"/>
                  <a:gd name="T19" fmla="*/ 2 h 14"/>
                  <a:gd name="T20" fmla="*/ 2 w 20"/>
                  <a:gd name="T21" fmla="*/ 5 h 14"/>
                  <a:gd name="T22" fmla="*/ 0 w 20"/>
                  <a:gd name="T2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4">
                    <a:moveTo>
                      <a:pt x="0" y="9"/>
                    </a:moveTo>
                    <a:cubicBezTo>
                      <a:pt x="3" y="9"/>
                      <a:pt x="1" y="12"/>
                      <a:pt x="3" y="14"/>
                    </a:cubicBezTo>
                    <a:cubicBezTo>
                      <a:pt x="5" y="12"/>
                      <a:pt x="5" y="11"/>
                      <a:pt x="4" y="10"/>
                    </a:cubicBezTo>
                    <a:cubicBezTo>
                      <a:pt x="6" y="7"/>
                      <a:pt x="9" y="3"/>
                      <a:pt x="12" y="4"/>
                    </a:cubicBezTo>
                    <a:cubicBezTo>
                      <a:pt x="17" y="6"/>
                      <a:pt x="13" y="10"/>
                      <a:pt x="14" y="13"/>
                    </a:cubicBezTo>
                    <a:cubicBezTo>
                      <a:pt x="15" y="14"/>
                      <a:pt x="15" y="12"/>
                      <a:pt x="17" y="12"/>
                    </a:cubicBezTo>
                    <a:cubicBezTo>
                      <a:pt x="19" y="11"/>
                      <a:pt x="20" y="9"/>
                      <a:pt x="18" y="7"/>
                    </a:cubicBezTo>
                    <a:cubicBezTo>
                      <a:pt x="17" y="5"/>
                      <a:pt x="16" y="3"/>
                      <a:pt x="13" y="3"/>
                    </a:cubicBezTo>
                    <a:cubicBezTo>
                      <a:pt x="12" y="0"/>
                      <a:pt x="8" y="2"/>
                      <a:pt x="5" y="1"/>
                    </a:cubicBezTo>
                    <a:cubicBezTo>
                      <a:pt x="4" y="4"/>
                      <a:pt x="2" y="0"/>
                      <a:pt x="1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7"/>
                      <a:pt x="2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Freeform 7060"/>
              <p:cNvSpPr/>
              <p:nvPr/>
            </p:nvSpPr>
            <p:spPr bwMode="auto">
              <a:xfrm>
                <a:off x="4381501" y="2060576"/>
                <a:ext cx="17463" cy="15875"/>
              </a:xfrm>
              <a:custGeom>
                <a:avLst/>
                <a:gdLst>
                  <a:gd name="T0" fmla="*/ 3 w 12"/>
                  <a:gd name="T1" fmla="*/ 8 h 10"/>
                  <a:gd name="T2" fmla="*/ 10 w 12"/>
                  <a:gd name="T3" fmla="*/ 9 h 10"/>
                  <a:gd name="T4" fmla="*/ 12 w 12"/>
                  <a:gd name="T5" fmla="*/ 7 h 10"/>
                  <a:gd name="T6" fmla="*/ 11 w 12"/>
                  <a:gd name="T7" fmla="*/ 7 h 10"/>
                  <a:gd name="T8" fmla="*/ 10 w 12"/>
                  <a:gd name="T9" fmla="*/ 3 h 10"/>
                  <a:gd name="T10" fmla="*/ 6 w 12"/>
                  <a:gd name="T11" fmla="*/ 1 h 10"/>
                  <a:gd name="T12" fmla="*/ 3 w 12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8"/>
                    </a:moveTo>
                    <a:cubicBezTo>
                      <a:pt x="5" y="10"/>
                      <a:pt x="8" y="5"/>
                      <a:pt x="10" y="9"/>
                    </a:cubicBezTo>
                    <a:cubicBezTo>
                      <a:pt x="10" y="8"/>
                      <a:pt x="12" y="9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9" y="4"/>
                      <a:pt x="10" y="3"/>
                    </a:cubicBezTo>
                    <a:cubicBezTo>
                      <a:pt x="8" y="3"/>
                      <a:pt x="8" y="0"/>
                      <a:pt x="6" y="1"/>
                    </a:cubicBezTo>
                    <a:cubicBezTo>
                      <a:pt x="0" y="0"/>
                      <a:pt x="5" y="6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Freeform 7061"/>
              <p:cNvSpPr/>
              <p:nvPr/>
            </p:nvSpPr>
            <p:spPr bwMode="auto">
              <a:xfrm>
                <a:off x="4398963" y="2062163"/>
                <a:ext cx="4763" cy="4763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Freeform 7062"/>
              <p:cNvSpPr/>
              <p:nvPr/>
            </p:nvSpPr>
            <p:spPr bwMode="auto">
              <a:xfrm>
                <a:off x="4464051" y="2062163"/>
                <a:ext cx="11113" cy="7938"/>
              </a:xfrm>
              <a:custGeom>
                <a:avLst/>
                <a:gdLst>
                  <a:gd name="T0" fmla="*/ 0 w 7"/>
                  <a:gd name="T1" fmla="*/ 3 h 5"/>
                  <a:gd name="T2" fmla="*/ 7 w 7"/>
                  <a:gd name="T3" fmla="*/ 2 h 5"/>
                  <a:gd name="T4" fmla="*/ 1 w 7"/>
                  <a:gd name="T5" fmla="*/ 0 h 5"/>
                  <a:gd name="T6" fmla="*/ 0 w 7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2" y="5"/>
                      <a:pt x="5" y="2"/>
                      <a:pt x="7" y="2"/>
                    </a:cubicBezTo>
                    <a:cubicBezTo>
                      <a:pt x="5" y="0"/>
                      <a:pt x="3" y="2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Freeform 7063"/>
              <p:cNvSpPr/>
              <p:nvPr/>
            </p:nvSpPr>
            <p:spPr bwMode="auto">
              <a:xfrm>
                <a:off x="5270501" y="20732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Freeform 7064"/>
              <p:cNvSpPr/>
              <p:nvPr/>
            </p:nvSpPr>
            <p:spPr bwMode="auto">
              <a:xfrm>
                <a:off x="4365626" y="2062163"/>
                <a:ext cx="14288" cy="6350"/>
              </a:xfrm>
              <a:custGeom>
                <a:avLst/>
                <a:gdLst>
                  <a:gd name="T0" fmla="*/ 9 w 9"/>
                  <a:gd name="T1" fmla="*/ 2 h 4"/>
                  <a:gd name="T2" fmla="*/ 0 w 9"/>
                  <a:gd name="T3" fmla="*/ 3 h 4"/>
                  <a:gd name="T4" fmla="*/ 4 w 9"/>
                  <a:gd name="T5" fmla="*/ 4 h 4"/>
                  <a:gd name="T6" fmla="*/ 9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cubicBezTo>
                      <a:pt x="7" y="0"/>
                      <a:pt x="2" y="1"/>
                      <a:pt x="0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6" y="3"/>
                      <a:pt x="8" y="4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Freeform 7065"/>
              <p:cNvSpPr/>
              <p:nvPr/>
            </p:nvSpPr>
            <p:spPr bwMode="auto">
              <a:xfrm>
                <a:off x="4459288" y="2065338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Freeform 7066"/>
              <p:cNvSpPr/>
              <p:nvPr/>
            </p:nvSpPr>
            <p:spPr bwMode="auto">
              <a:xfrm>
                <a:off x="4502151" y="2065338"/>
                <a:ext cx="6350" cy="7938"/>
              </a:xfrm>
              <a:custGeom>
                <a:avLst/>
                <a:gdLst>
                  <a:gd name="T0" fmla="*/ 2 w 4"/>
                  <a:gd name="T1" fmla="*/ 1 h 5"/>
                  <a:gd name="T2" fmla="*/ 1 w 4"/>
                  <a:gd name="T3" fmla="*/ 5 h 5"/>
                  <a:gd name="T4" fmla="*/ 4 w 4"/>
                  <a:gd name="T5" fmla="*/ 4 h 5"/>
                  <a:gd name="T6" fmla="*/ 3 w 4"/>
                  <a:gd name="T7" fmla="*/ 0 h 5"/>
                  <a:gd name="T8" fmla="*/ 2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1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Freeform 7067"/>
              <p:cNvSpPr/>
              <p:nvPr/>
            </p:nvSpPr>
            <p:spPr bwMode="auto">
              <a:xfrm>
                <a:off x="4481513" y="2066926"/>
                <a:ext cx="9525" cy="635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2 h 4"/>
                  <a:gd name="T4" fmla="*/ 2 w 6"/>
                  <a:gd name="T5" fmla="*/ 1 h 4"/>
                  <a:gd name="T6" fmla="*/ 0 w 6"/>
                  <a:gd name="T7" fmla="*/ 2 h 4"/>
                  <a:gd name="T8" fmla="*/ 6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4" y="0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2" y="4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Freeform 7068"/>
              <p:cNvSpPr/>
              <p:nvPr/>
            </p:nvSpPr>
            <p:spPr bwMode="auto">
              <a:xfrm>
                <a:off x="4456113" y="2070101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0" y="0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Freeform 7069"/>
              <p:cNvSpPr/>
              <p:nvPr/>
            </p:nvSpPr>
            <p:spPr bwMode="auto">
              <a:xfrm>
                <a:off x="4370388" y="2070101"/>
                <a:ext cx="6350" cy="476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3 h 3"/>
                  <a:gd name="T4" fmla="*/ 4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2"/>
                      <a:pt x="4" y="2"/>
                    </a:cubicBezTo>
                    <a:cubicBezTo>
                      <a:pt x="4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Freeform 7070"/>
              <p:cNvSpPr/>
              <p:nvPr/>
            </p:nvSpPr>
            <p:spPr bwMode="auto">
              <a:xfrm>
                <a:off x="4449763" y="2076451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1" y="3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Freeform 7071"/>
              <p:cNvSpPr/>
              <p:nvPr/>
            </p:nvSpPr>
            <p:spPr bwMode="auto">
              <a:xfrm>
                <a:off x="4402138" y="207803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7072"/>
              <p:cNvSpPr/>
              <p:nvPr/>
            </p:nvSpPr>
            <p:spPr bwMode="auto">
              <a:xfrm>
                <a:off x="4386263" y="2078038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7073"/>
              <p:cNvSpPr/>
              <p:nvPr/>
            </p:nvSpPr>
            <p:spPr bwMode="auto">
              <a:xfrm>
                <a:off x="4456113" y="2078038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0" y="1"/>
                      <a:pt x="0" y="0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7074"/>
              <p:cNvSpPr/>
              <p:nvPr/>
            </p:nvSpPr>
            <p:spPr bwMode="auto">
              <a:xfrm>
                <a:off x="4389438" y="2078038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Freeform 7075"/>
              <p:cNvSpPr/>
              <p:nvPr/>
            </p:nvSpPr>
            <p:spPr bwMode="auto">
              <a:xfrm>
                <a:off x="4497388" y="2079626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7076"/>
              <p:cNvSpPr/>
              <p:nvPr/>
            </p:nvSpPr>
            <p:spPr bwMode="auto">
              <a:xfrm>
                <a:off x="4483101" y="2079626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Rectangle 7077"/>
              <p:cNvSpPr>
                <a:spLocks noChangeArrowheads="1"/>
              </p:cNvSpPr>
              <p:nvPr/>
            </p:nvSpPr>
            <p:spPr bwMode="auto">
              <a:xfrm>
                <a:off x="4313238" y="207962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7078"/>
              <p:cNvSpPr/>
              <p:nvPr/>
            </p:nvSpPr>
            <p:spPr bwMode="auto">
              <a:xfrm>
                <a:off x="4454526" y="2081213"/>
                <a:ext cx="4763" cy="476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1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3" y="2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7079"/>
              <p:cNvSpPr/>
              <p:nvPr/>
            </p:nvSpPr>
            <p:spPr bwMode="auto">
              <a:xfrm>
                <a:off x="4449763" y="20828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7080"/>
              <p:cNvSpPr/>
              <p:nvPr/>
            </p:nvSpPr>
            <p:spPr bwMode="auto">
              <a:xfrm>
                <a:off x="4502151" y="20843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7081"/>
              <p:cNvSpPr/>
              <p:nvPr/>
            </p:nvSpPr>
            <p:spPr bwMode="auto">
              <a:xfrm>
                <a:off x="4359276" y="2081213"/>
                <a:ext cx="11113" cy="7938"/>
              </a:xfrm>
              <a:custGeom>
                <a:avLst/>
                <a:gdLst>
                  <a:gd name="T0" fmla="*/ 5 w 7"/>
                  <a:gd name="T1" fmla="*/ 2 h 5"/>
                  <a:gd name="T2" fmla="*/ 0 w 7"/>
                  <a:gd name="T3" fmla="*/ 3 h 5"/>
                  <a:gd name="T4" fmla="*/ 7 w 7"/>
                  <a:gd name="T5" fmla="*/ 4 h 5"/>
                  <a:gd name="T6" fmla="*/ 5 w 7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2"/>
                    </a:moveTo>
                    <a:cubicBezTo>
                      <a:pt x="3" y="3"/>
                      <a:pt x="0" y="0"/>
                      <a:pt x="0" y="3"/>
                    </a:cubicBezTo>
                    <a:cubicBezTo>
                      <a:pt x="2" y="5"/>
                      <a:pt x="5" y="3"/>
                      <a:pt x="7" y="4"/>
                    </a:cubicBezTo>
                    <a:cubicBezTo>
                      <a:pt x="7" y="4"/>
                      <a:pt x="7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Freeform 7082"/>
              <p:cNvSpPr/>
              <p:nvPr/>
            </p:nvSpPr>
            <p:spPr bwMode="auto">
              <a:xfrm>
                <a:off x="4373563" y="2084388"/>
                <a:ext cx="0" cy="317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Freeform 7083"/>
              <p:cNvSpPr/>
              <p:nvPr/>
            </p:nvSpPr>
            <p:spPr bwMode="auto">
              <a:xfrm>
                <a:off x="4424363" y="2084388"/>
                <a:ext cx="9525" cy="476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1 h 3"/>
                  <a:gd name="T4" fmla="*/ 6 w 6"/>
                  <a:gd name="T5" fmla="*/ 1 h 3"/>
                  <a:gd name="T6" fmla="*/ 3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cubicBezTo>
                      <a:pt x="4" y="2"/>
                      <a:pt x="6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3"/>
                      <a:pt x="0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Freeform 7084"/>
              <p:cNvSpPr/>
              <p:nvPr/>
            </p:nvSpPr>
            <p:spPr bwMode="auto">
              <a:xfrm>
                <a:off x="4410076" y="2085976"/>
                <a:ext cx="3175" cy="476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Freeform 7085"/>
              <p:cNvSpPr/>
              <p:nvPr/>
            </p:nvSpPr>
            <p:spPr bwMode="auto">
              <a:xfrm>
                <a:off x="4308476" y="2084388"/>
                <a:ext cx="14288" cy="17463"/>
              </a:xfrm>
              <a:custGeom>
                <a:avLst/>
                <a:gdLst>
                  <a:gd name="T0" fmla="*/ 3 w 10"/>
                  <a:gd name="T1" fmla="*/ 10 h 11"/>
                  <a:gd name="T2" fmla="*/ 9 w 10"/>
                  <a:gd name="T3" fmla="*/ 2 h 11"/>
                  <a:gd name="T4" fmla="*/ 7 w 10"/>
                  <a:gd name="T5" fmla="*/ 5 h 11"/>
                  <a:gd name="T6" fmla="*/ 0 w 10"/>
                  <a:gd name="T7" fmla="*/ 8 h 11"/>
                  <a:gd name="T8" fmla="*/ 3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0"/>
                    </a:moveTo>
                    <a:cubicBezTo>
                      <a:pt x="10" y="11"/>
                      <a:pt x="5" y="5"/>
                      <a:pt x="9" y="2"/>
                    </a:cubicBezTo>
                    <a:cubicBezTo>
                      <a:pt x="8" y="0"/>
                      <a:pt x="7" y="4"/>
                      <a:pt x="7" y="5"/>
                    </a:cubicBezTo>
                    <a:cubicBezTo>
                      <a:pt x="5" y="7"/>
                      <a:pt x="1" y="6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Freeform 7086"/>
              <p:cNvSpPr/>
              <p:nvPr/>
            </p:nvSpPr>
            <p:spPr bwMode="auto">
              <a:xfrm>
                <a:off x="5262563" y="2101851"/>
                <a:ext cx="1588" cy="158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7087"/>
              <p:cNvSpPr/>
              <p:nvPr/>
            </p:nvSpPr>
            <p:spPr bwMode="auto">
              <a:xfrm>
                <a:off x="5265738" y="2101851"/>
                <a:ext cx="7938" cy="6350"/>
              </a:xfrm>
              <a:custGeom>
                <a:avLst/>
                <a:gdLst>
                  <a:gd name="T0" fmla="*/ 0 w 5"/>
                  <a:gd name="T1" fmla="*/ 3 h 5"/>
                  <a:gd name="T2" fmla="*/ 1 w 5"/>
                  <a:gd name="T3" fmla="*/ 5 h 5"/>
                  <a:gd name="T4" fmla="*/ 5 w 5"/>
                  <a:gd name="T5" fmla="*/ 3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2" y="5"/>
                      <a:pt x="4" y="5"/>
                      <a:pt x="5" y="3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7088"/>
              <p:cNvSpPr/>
              <p:nvPr/>
            </p:nvSpPr>
            <p:spPr bwMode="auto">
              <a:xfrm>
                <a:off x="4484688" y="2092326"/>
                <a:ext cx="1588" cy="476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7089"/>
              <p:cNvSpPr/>
              <p:nvPr/>
            </p:nvSpPr>
            <p:spPr bwMode="auto">
              <a:xfrm>
                <a:off x="4376738" y="2095501"/>
                <a:ext cx="7938" cy="6350"/>
              </a:xfrm>
              <a:custGeom>
                <a:avLst/>
                <a:gdLst>
                  <a:gd name="T0" fmla="*/ 1 w 5"/>
                  <a:gd name="T1" fmla="*/ 2 h 4"/>
                  <a:gd name="T2" fmla="*/ 5 w 5"/>
                  <a:gd name="T3" fmla="*/ 0 h 4"/>
                  <a:gd name="T4" fmla="*/ 0 w 5"/>
                  <a:gd name="T5" fmla="*/ 1 h 4"/>
                  <a:gd name="T6" fmla="*/ 1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3" y="4"/>
                      <a:pt x="5" y="2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7090"/>
              <p:cNvSpPr/>
              <p:nvPr/>
            </p:nvSpPr>
            <p:spPr bwMode="auto">
              <a:xfrm>
                <a:off x="5267326" y="2109788"/>
                <a:ext cx="4763" cy="7938"/>
              </a:xfrm>
              <a:custGeom>
                <a:avLst/>
                <a:gdLst>
                  <a:gd name="T0" fmla="*/ 0 w 3"/>
                  <a:gd name="T1" fmla="*/ 4 h 5"/>
                  <a:gd name="T2" fmla="*/ 2 w 3"/>
                  <a:gd name="T3" fmla="*/ 5 h 5"/>
                  <a:gd name="T4" fmla="*/ 3 w 3"/>
                  <a:gd name="T5" fmla="*/ 1 h 5"/>
                  <a:gd name="T6" fmla="*/ 0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0" y="0"/>
                      <a:pt x="2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7091"/>
              <p:cNvSpPr/>
              <p:nvPr/>
            </p:nvSpPr>
            <p:spPr bwMode="auto">
              <a:xfrm>
                <a:off x="5095876" y="2109788"/>
                <a:ext cx="3175" cy="4763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7092"/>
              <p:cNvSpPr/>
              <p:nvPr/>
            </p:nvSpPr>
            <p:spPr bwMode="auto">
              <a:xfrm>
                <a:off x="5257801" y="2114551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7093"/>
              <p:cNvSpPr/>
              <p:nvPr/>
            </p:nvSpPr>
            <p:spPr bwMode="auto">
              <a:xfrm>
                <a:off x="5146676" y="2112963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7094"/>
              <p:cNvSpPr/>
              <p:nvPr/>
            </p:nvSpPr>
            <p:spPr bwMode="auto">
              <a:xfrm>
                <a:off x="4284663" y="2103438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7095"/>
              <p:cNvSpPr/>
              <p:nvPr/>
            </p:nvSpPr>
            <p:spPr bwMode="auto">
              <a:xfrm>
                <a:off x="4286251" y="2103438"/>
                <a:ext cx="12700" cy="14288"/>
              </a:xfrm>
              <a:custGeom>
                <a:avLst/>
                <a:gdLst>
                  <a:gd name="T0" fmla="*/ 5 w 8"/>
                  <a:gd name="T1" fmla="*/ 8 h 9"/>
                  <a:gd name="T2" fmla="*/ 8 w 8"/>
                  <a:gd name="T3" fmla="*/ 5 h 9"/>
                  <a:gd name="T4" fmla="*/ 6 w 8"/>
                  <a:gd name="T5" fmla="*/ 1 h 9"/>
                  <a:gd name="T6" fmla="*/ 0 w 8"/>
                  <a:gd name="T7" fmla="*/ 8 h 9"/>
                  <a:gd name="T8" fmla="*/ 5 w 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8"/>
                    </a:moveTo>
                    <a:cubicBezTo>
                      <a:pt x="7" y="8"/>
                      <a:pt x="6" y="6"/>
                      <a:pt x="8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0"/>
                      <a:pt x="4" y="6"/>
                      <a:pt x="0" y="8"/>
                    </a:cubicBezTo>
                    <a:cubicBezTo>
                      <a:pt x="2" y="9"/>
                      <a:pt x="4" y="7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7096"/>
              <p:cNvSpPr/>
              <p:nvPr/>
            </p:nvSpPr>
            <p:spPr bwMode="auto">
              <a:xfrm>
                <a:off x="5092701" y="2116138"/>
                <a:ext cx="11113" cy="14288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7 h 9"/>
                  <a:gd name="T4" fmla="*/ 6 w 7"/>
                  <a:gd name="T5" fmla="*/ 0 h 9"/>
                  <a:gd name="T6" fmla="*/ 0 w 7"/>
                  <a:gd name="T7" fmla="*/ 7 h 9"/>
                  <a:gd name="T8" fmla="*/ 5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cubicBezTo>
                      <a:pt x="6" y="8"/>
                      <a:pt x="6" y="7"/>
                      <a:pt x="7" y="7"/>
                    </a:cubicBezTo>
                    <a:cubicBezTo>
                      <a:pt x="7" y="4"/>
                      <a:pt x="6" y="2"/>
                      <a:pt x="6" y="0"/>
                    </a:cubicBezTo>
                    <a:cubicBezTo>
                      <a:pt x="2" y="0"/>
                      <a:pt x="2" y="4"/>
                      <a:pt x="0" y="7"/>
                    </a:cubicBezTo>
                    <a:cubicBezTo>
                      <a:pt x="1" y="9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7097"/>
              <p:cNvSpPr/>
              <p:nvPr/>
            </p:nvSpPr>
            <p:spPr bwMode="auto">
              <a:xfrm>
                <a:off x="5076826" y="2116138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7098"/>
              <p:cNvSpPr/>
              <p:nvPr/>
            </p:nvSpPr>
            <p:spPr bwMode="auto">
              <a:xfrm>
                <a:off x="5256213" y="2117726"/>
                <a:ext cx="15875" cy="15875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6 h 10"/>
                  <a:gd name="T4" fmla="*/ 7 w 10"/>
                  <a:gd name="T5" fmla="*/ 3 h 10"/>
                  <a:gd name="T6" fmla="*/ 8 w 10"/>
                  <a:gd name="T7" fmla="*/ 2 h 10"/>
                  <a:gd name="T8" fmla="*/ 3 w 10"/>
                  <a:gd name="T9" fmla="*/ 1 h 10"/>
                  <a:gd name="T10" fmla="*/ 2 w 10"/>
                  <a:gd name="T11" fmla="*/ 4 h 10"/>
                  <a:gd name="T12" fmla="*/ 1 w 10"/>
                  <a:gd name="T13" fmla="*/ 10 h 10"/>
                  <a:gd name="T14" fmla="*/ 7 w 10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9" y="10"/>
                      <a:pt x="9" y="7"/>
                      <a:pt x="10" y="6"/>
                    </a:cubicBezTo>
                    <a:cubicBezTo>
                      <a:pt x="10" y="4"/>
                      <a:pt x="8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5" y="1"/>
                      <a:pt x="3" y="1"/>
                    </a:cubicBezTo>
                    <a:cubicBezTo>
                      <a:pt x="2" y="2"/>
                      <a:pt x="4" y="3"/>
                      <a:pt x="2" y="4"/>
                    </a:cubicBezTo>
                    <a:cubicBezTo>
                      <a:pt x="2" y="6"/>
                      <a:pt x="0" y="8"/>
                      <a:pt x="1" y="10"/>
                    </a:cubicBezTo>
                    <a:cubicBezTo>
                      <a:pt x="3" y="10"/>
                      <a:pt x="5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7099"/>
              <p:cNvSpPr/>
              <p:nvPr/>
            </p:nvSpPr>
            <p:spPr bwMode="auto">
              <a:xfrm>
                <a:off x="5135563" y="21209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Freeform 7100"/>
              <p:cNvSpPr/>
              <p:nvPr/>
            </p:nvSpPr>
            <p:spPr bwMode="auto">
              <a:xfrm>
                <a:off x="5253038" y="2124076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Freeform 7101"/>
              <p:cNvSpPr/>
              <p:nvPr/>
            </p:nvSpPr>
            <p:spPr bwMode="auto">
              <a:xfrm>
                <a:off x="5284788" y="2130426"/>
                <a:ext cx="4763" cy="4763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7102"/>
              <p:cNvSpPr/>
              <p:nvPr/>
            </p:nvSpPr>
            <p:spPr bwMode="auto">
              <a:xfrm>
                <a:off x="4256088" y="2120901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Freeform 7103"/>
              <p:cNvSpPr/>
              <p:nvPr/>
            </p:nvSpPr>
            <p:spPr bwMode="auto">
              <a:xfrm>
                <a:off x="4260851" y="21209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Freeform 7104"/>
              <p:cNvSpPr/>
              <p:nvPr/>
            </p:nvSpPr>
            <p:spPr bwMode="auto">
              <a:xfrm>
                <a:off x="5267326" y="2139951"/>
                <a:ext cx="3175" cy="476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Freeform 7105"/>
              <p:cNvSpPr/>
              <p:nvPr/>
            </p:nvSpPr>
            <p:spPr bwMode="auto">
              <a:xfrm>
                <a:off x="4276726" y="2133601"/>
                <a:ext cx="7938" cy="11113"/>
              </a:xfrm>
              <a:custGeom>
                <a:avLst/>
                <a:gdLst>
                  <a:gd name="T0" fmla="*/ 4 w 5"/>
                  <a:gd name="T1" fmla="*/ 6 h 7"/>
                  <a:gd name="T2" fmla="*/ 5 w 5"/>
                  <a:gd name="T3" fmla="*/ 1 h 7"/>
                  <a:gd name="T4" fmla="*/ 0 w 5"/>
                  <a:gd name="T5" fmla="*/ 3 h 7"/>
                  <a:gd name="T6" fmla="*/ 4 w 5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4" y="6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0" y="0"/>
                      <a:pt x="0" y="3"/>
                    </a:cubicBezTo>
                    <a:cubicBezTo>
                      <a:pt x="2" y="4"/>
                      <a:pt x="2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Freeform 7106"/>
              <p:cNvSpPr/>
              <p:nvPr/>
            </p:nvSpPr>
            <p:spPr bwMode="auto">
              <a:xfrm>
                <a:off x="4260851" y="21367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Freeform 7107"/>
              <p:cNvSpPr/>
              <p:nvPr/>
            </p:nvSpPr>
            <p:spPr bwMode="auto">
              <a:xfrm>
                <a:off x="4292601" y="2139951"/>
                <a:ext cx="9525" cy="7938"/>
              </a:xfrm>
              <a:custGeom>
                <a:avLst/>
                <a:gdLst>
                  <a:gd name="T0" fmla="*/ 3 w 6"/>
                  <a:gd name="T1" fmla="*/ 4 h 5"/>
                  <a:gd name="T2" fmla="*/ 6 w 6"/>
                  <a:gd name="T3" fmla="*/ 4 h 5"/>
                  <a:gd name="T4" fmla="*/ 1 w 6"/>
                  <a:gd name="T5" fmla="*/ 0 h 5"/>
                  <a:gd name="T6" fmla="*/ 3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4"/>
                    </a:moveTo>
                    <a:cubicBezTo>
                      <a:pt x="4" y="4"/>
                      <a:pt x="5" y="5"/>
                      <a:pt x="6" y="4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1"/>
                      <a:pt x="1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Freeform 7108"/>
              <p:cNvSpPr/>
              <p:nvPr/>
            </p:nvSpPr>
            <p:spPr bwMode="auto">
              <a:xfrm>
                <a:off x="5253038" y="2154238"/>
                <a:ext cx="6350" cy="7938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4 h 5"/>
                  <a:gd name="T4" fmla="*/ 4 w 4"/>
                  <a:gd name="T5" fmla="*/ 3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2" y="2"/>
                      <a:pt x="2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3" y="3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Freeform 7110"/>
              <p:cNvSpPr/>
              <p:nvPr/>
            </p:nvSpPr>
            <p:spPr bwMode="auto">
              <a:xfrm>
                <a:off x="4654551" y="2163763"/>
                <a:ext cx="3175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Freeform 7111"/>
              <p:cNvSpPr/>
              <p:nvPr/>
            </p:nvSpPr>
            <p:spPr bwMode="auto">
              <a:xfrm>
                <a:off x="4643438" y="2159001"/>
                <a:ext cx="11113" cy="7938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4 h 5"/>
                  <a:gd name="T4" fmla="*/ 5 w 7"/>
                  <a:gd name="T5" fmla="*/ 5 h 5"/>
                  <a:gd name="T6" fmla="*/ 7 w 7"/>
                  <a:gd name="T7" fmla="*/ 3 h 5"/>
                  <a:gd name="T8" fmla="*/ 5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2"/>
                      <a:pt x="1" y="1"/>
                      <a:pt x="0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3"/>
                      <a:pt x="7" y="3"/>
                    </a:cubicBezTo>
                    <a:cubicBezTo>
                      <a:pt x="6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Freeform 7112"/>
              <p:cNvSpPr/>
              <p:nvPr/>
            </p:nvSpPr>
            <p:spPr bwMode="auto">
              <a:xfrm>
                <a:off x="4662488" y="2160588"/>
                <a:ext cx="6350" cy="476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4" y="3"/>
                      <a:pt x="4" y="1"/>
                    </a:cubicBezTo>
                    <a:cubicBezTo>
                      <a:pt x="3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Freeform 7113"/>
              <p:cNvSpPr/>
              <p:nvPr/>
            </p:nvSpPr>
            <p:spPr bwMode="auto">
              <a:xfrm>
                <a:off x="4270376" y="2160588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Freeform 7114"/>
              <p:cNvSpPr/>
              <p:nvPr/>
            </p:nvSpPr>
            <p:spPr bwMode="auto">
              <a:xfrm>
                <a:off x="5262563" y="2173288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Freeform 7115"/>
              <p:cNvSpPr/>
              <p:nvPr/>
            </p:nvSpPr>
            <p:spPr bwMode="auto">
              <a:xfrm>
                <a:off x="4283076" y="2165351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Freeform 7116"/>
              <p:cNvSpPr/>
              <p:nvPr/>
            </p:nvSpPr>
            <p:spPr bwMode="auto">
              <a:xfrm>
                <a:off x="4279901" y="2171701"/>
                <a:ext cx="7938" cy="6350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2 h 4"/>
                  <a:gd name="T4" fmla="*/ 0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2" y="3"/>
                      <a:pt x="4" y="4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Freeform 7117"/>
              <p:cNvSpPr/>
              <p:nvPr/>
            </p:nvSpPr>
            <p:spPr bwMode="auto">
              <a:xfrm>
                <a:off x="4268788" y="2179638"/>
                <a:ext cx="38100" cy="14288"/>
              </a:xfrm>
              <a:custGeom>
                <a:avLst/>
                <a:gdLst>
                  <a:gd name="T0" fmla="*/ 9 w 24"/>
                  <a:gd name="T1" fmla="*/ 6 h 9"/>
                  <a:gd name="T2" fmla="*/ 24 w 24"/>
                  <a:gd name="T3" fmla="*/ 5 h 9"/>
                  <a:gd name="T4" fmla="*/ 24 w 24"/>
                  <a:gd name="T5" fmla="*/ 4 h 9"/>
                  <a:gd name="T6" fmla="*/ 17 w 24"/>
                  <a:gd name="T7" fmla="*/ 3 h 9"/>
                  <a:gd name="T8" fmla="*/ 12 w 24"/>
                  <a:gd name="T9" fmla="*/ 2 h 9"/>
                  <a:gd name="T10" fmla="*/ 4 w 24"/>
                  <a:gd name="T11" fmla="*/ 3 h 9"/>
                  <a:gd name="T12" fmla="*/ 1 w 24"/>
                  <a:gd name="T13" fmla="*/ 6 h 9"/>
                  <a:gd name="T14" fmla="*/ 9 w 24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9" y="6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2" y="4"/>
                      <a:pt x="18" y="6"/>
                      <a:pt x="17" y="3"/>
                    </a:cubicBezTo>
                    <a:cubicBezTo>
                      <a:pt x="15" y="6"/>
                      <a:pt x="13" y="3"/>
                      <a:pt x="12" y="2"/>
                    </a:cubicBezTo>
                    <a:cubicBezTo>
                      <a:pt x="8" y="0"/>
                      <a:pt x="7" y="6"/>
                      <a:pt x="4" y="3"/>
                    </a:cubicBezTo>
                    <a:cubicBezTo>
                      <a:pt x="3" y="4"/>
                      <a:pt x="0" y="3"/>
                      <a:pt x="1" y="6"/>
                    </a:cubicBezTo>
                    <a:cubicBezTo>
                      <a:pt x="4" y="5"/>
                      <a:pt x="8" y="9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Freeform 7118"/>
              <p:cNvSpPr/>
              <p:nvPr/>
            </p:nvSpPr>
            <p:spPr bwMode="auto">
              <a:xfrm>
                <a:off x="5268913" y="220027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Freeform 7119"/>
              <p:cNvSpPr/>
              <p:nvPr/>
            </p:nvSpPr>
            <p:spPr bwMode="auto">
              <a:xfrm>
                <a:off x="4267201" y="2197101"/>
                <a:ext cx="6350" cy="476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0 h 3"/>
                  <a:gd name="T4" fmla="*/ 3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Freeform 7120"/>
              <p:cNvSpPr/>
              <p:nvPr/>
            </p:nvSpPr>
            <p:spPr bwMode="auto">
              <a:xfrm>
                <a:off x="5280026" y="2217738"/>
                <a:ext cx="3175" cy="476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Freeform 7121"/>
              <p:cNvSpPr/>
              <p:nvPr/>
            </p:nvSpPr>
            <p:spPr bwMode="auto">
              <a:xfrm>
                <a:off x="5267326" y="2220913"/>
                <a:ext cx="1588" cy="476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Freeform 7122"/>
              <p:cNvSpPr/>
              <p:nvPr/>
            </p:nvSpPr>
            <p:spPr bwMode="auto">
              <a:xfrm>
                <a:off x="5262563" y="2224088"/>
                <a:ext cx="0" cy="317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Rectangle 7123"/>
              <p:cNvSpPr>
                <a:spLocks noChangeArrowheads="1"/>
              </p:cNvSpPr>
              <p:nvPr/>
            </p:nvSpPr>
            <p:spPr bwMode="auto">
              <a:xfrm>
                <a:off x="5265738" y="2228851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7124"/>
              <p:cNvSpPr/>
              <p:nvPr/>
            </p:nvSpPr>
            <p:spPr bwMode="auto">
              <a:xfrm>
                <a:off x="5270501" y="2228851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1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3"/>
                      <a:pt x="2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7125"/>
              <p:cNvSpPr/>
              <p:nvPr/>
            </p:nvSpPr>
            <p:spPr bwMode="auto">
              <a:xfrm>
                <a:off x="5278438" y="2232026"/>
                <a:ext cx="3175" cy="317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7126"/>
              <p:cNvSpPr/>
              <p:nvPr/>
            </p:nvSpPr>
            <p:spPr bwMode="auto">
              <a:xfrm>
                <a:off x="5268913" y="2236788"/>
                <a:ext cx="4763" cy="4763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4 h 4"/>
                  <a:gd name="T4" fmla="*/ 2 w 3"/>
                  <a:gd name="T5" fmla="*/ 2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1" y="4"/>
                      <a:pt x="2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7127"/>
              <p:cNvSpPr/>
              <p:nvPr/>
            </p:nvSpPr>
            <p:spPr bwMode="auto">
              <a:xfrm>
                <a:off x="4271963" y="2230438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7128"/>
              <p:cNvSpPr/>
              <p:nvPr/>
            </p:nvSpPr>
            <p:spPr bwMode="auto">
              <a:xfrm>
                <a:off x="4260851" y="2232026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Freeform 7129"/>
              <p:cNvSpPr/>
              <p:nvPr/>
            </p:nvSpPr>
            <p:spPr bwMode="auto">
              <a:xfrm>
                <a:off x="5262563" y="2244726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Freeform 7130"/>
              <p:cNvSpPr/>
              <p:nvPr/>
            </p:nvSpPr>
            <p:spPr bwMode="auto">
              <a:xfrm>
                <a:off x="4271963" y="2233613"/>
                <a:ext cx="11113" cy="6350"/>
              </a:xfrm>
              <a:custGeom>
                <a:avLst/>
                <a:gdLst>
                  <a:gd name="T0" fmla="*/ 7 w 7"/>
                  <a:gd name="T1" fmla="*/ 3 h 5"/>
                  <a:gd name="T2" fmla="*/ 0 w 7"/>
                  <a:gd name="T3" fmla="*/ 4 h 5"/>
                  <a:gd name="T4" fmla="*/ 7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5" y="3"/>
                      <a:pt x="1" y="0"/>
                      <a:pt x="0" y="4"/>
                    </a:cubicBezTo>
                    <a:cubicBezTo>
                      <a:pt x="2" y="5"/>
                      <a:pt x="5" y="4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Freeform 7131"/>
              <p:cNvSpPr/>
              <p:nvPr/>
            </p:nvSpPr>
            <p:spPr bwMode="auto">
              <a:xfrm>
                <a:off x="4287838" y="224155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Freeform 7132"/>
              <p:cNvSpPr/>
              <p:nvPr/>
            </p:nvSpPr>
            <p:spPr bwMode="auto">
              <a:xfrm>
                <a:off x="4270376" y="2244726"/>
                <a:ext cx="11113" cy="7938"/>
              </a:xfrm>
              <a:custGeom>
                <a:avLst/>
                <a:gdLst>
                  <a:gd name="T0" fmla="*/ 0 w 7"/>
                  <a:gd name="T1" fmla="*/ 3 h 5"/>
                  <a:gd name="T2" fmla="*/ 7 w 7"/>
                  <a:gd name="T3" fmla="*/ 3 h 5"/>
                  <a:gd name="T4" fmla="*/ 0 w 7"/>
                  <a:gd name="T5" fmla="*/ 0 h 5"/>
                  <a:gd name="T6" fmla="*/ 0 w 7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3" y="5"/>
                      <a:pt x="4" y="1"/>
                      <a:pt x="7" y="3"/>
                    </a:cubicBezTo>
                    <a:cubicBezTo>
                      <a:pt x="6" y="0"/>
                      <a:pt x="2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Freeform 7133"/>
              <p:cNvSpPr/>
              <p:nvPr/>
            </p:nvSpPr>
            <p:spPr bwMode="auto">
              <a:xfrm>
                <a:off x="4278313" y="2254251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7134"/>
              <p:cNvSpPr/>
              <p:nvPr/>
            </p:nvSpPr>
            <p:spPr bwMode="auto">
              <a:xfrm>
                <a:off x="5264151" y="2278063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1" name="Freeform 7135"/>
              <p:cNvSpPr/>
              <p:nvPr/>
            </p:nvSpPr>
            <p:spPr bwMode="auto">
              <a:xfrm>
                <a:off x="5256213" y="2281238"/>
                <a:ext cx="14288" cy="20638"/>
              </a:xfrm>
              <a:custGeom>
                <a:avLst/>
                <a:gdLst>
                  <a:gd name="T0" fmla="*/ 7 w 9"/>
                  <a:gd name="T1" fmla="*/ 1 h 13"/>
                  <a:gd name="T2" fmla="*/ 6 w 9"/>
                  <a:gd name="T3" fmla="*/ 2 h 13"/>
                  <a:gd name="T4" fmla="*/ 5 w 9"/>
                  <a:gd name="T5" fmla="*/ 0 h 13"/>
                  <a:gd name="T6" fmla="*/ 4 w 9"/>
                  <a:gd name="T7" fmla="*/ 0 h 13"/>
                  <a:gd name="T8" fmla="*/ 4 w 9"/>
                  <a:gd name="T9" fmla="*/ 2 h 13"/>
                  <a:gd name="T10" fmla="*/ 4 w 9"/>
                  <a:gd name="T11" fmla="*/ 3 h 13"/>
                  <a:gd name="T12" fmla="*/ 0 w 9"/>
                  <a:gd name="T13" fmla="*/ 2 h 13"/>
                  <a:gd name="T14" fmla="*/ 4 w 9"/>
                  <a:gd name="T15" fmla="*/ 7 h 13"/>
                  <a:gd name="T16" fmla="*/ 5 w 9"/>
                  <a:gd name="T17" fmla="*/ 12 h 13"/>
                  <a:gd name="T18" fmla="*/ 2 w 9"/>
                  <a:gd name="T19" fmla="*/ 13 h 13"/>
                  <a:gd name="T20" fmla="*/ 2 w 9"/>
                  <a:gd name="T21" fmla="*/ 13 h 13"/>
                  <a:gd name="T22" fmla="*/ 7 w 9"/>
                  <a:gd name="T23" fmla="*/ 13 h 13"/>
                  <a:gd name="T24" fmla="*/ 7 w 9"/>
                  <a:gd name="T2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7" y="1"/>
                    </a:moveTo>
                    <a:cubicBezTo>
                      <a:pt x="7" y="0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4" y="1"/>
                      <a:pt x="4" y="0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0" y="6"/>
                      <a:pt x="4" y="4"/>
                      <a:pt x="4" y="7"/>
                    </a:cubicBezTo>
                    <a:cubicBezTo>
                      <a:pt x="1" y="8"/>
                      <a:pt x="4" y="10"/>
                      <a:pt x="5" y="12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9" y="5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7136"/>
              <p:cNvSpPr/>
              <p:nvPr/>
            </p:nvSpPr>
            <p:spPr bwMode="auto">
              <a:xfrm>
                <a:off x="5272088" y="2284413"/>
                <a:ext cx="6350" cy="4763"/>
              </a:xfrm>
              <a:custGeom>
                <a:avLst/>
                <a:gdLst>
                  <a:gd name="T0" fmla="*/ 3 w 4"/>
                  <a:gd name="T1" fmla="*/ 2 h 3"/>
                  <a:gd name="T2" fmla="*/ 0 w 4"/>
                  <a:gd name="T3" fmla="*/ 2 h 3"/>
                  <a:gd name="T4" fmla="*/ 2 w 4"/>
                  <a:gd name="T5" fmla="*/ 3 h 3"/>
                  <a:gd name="T6" fmla="*/ 3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7137"/>
              <p:cNvSpPr/>
              <p:nvPr/>
            </p:nvSpPr>
            <p:spPr bwMode="auto">
              <a:xfrm>
                <a:off x="5262563" y="2305051"/>
                <a:ext cx="4763" cy="1588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3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7139"/>
              <p:cNvSpPr/>
              <p:nvPr/>
            </p:nvSpPr>
            <p:spPr bwMode="auto">
              <a:xfrm>
                <a:off x="4262438" y="2293938"/>
                <a:ext cx="3175" cy="4763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Freeform 7140"/>
              <p:cNvSpPr/>
              <p:nvPr/>
            </p:nvSpPr>
            <p:spPr bwMode="auto">
              <a:xfrm>
                <a:off x="5257801" y="2308226"/>
                <a:ext cx="7938" cy="4763"/>
              </a:xfrm>
              <a:custGeom>
                <a:avLst/>
                <a:gdLst>
                  <a:gd name="T0" fmla="*/ 3 w 5"/>
                  <a:gd name="T1" fmla="*/ 2 h 3"/>
                  <a:gd name="T2" fmla="*/ 1 w 5"/>
                  <a:gd name="T3" fmla="*/ 2 h 3"/>
                  <a:gd name="T4" fmla="*/ 3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5" y="0"/>
                      <a:pt x="0" y="0"/>
                      <a:pt x="1" y="2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Freeform 7141"/>
              <p:cNvSpPr/>
              <p:nvPr/>
            </p:nvSpPr>
            <p:spPr bwMode="auto">
              <a:xfrm>
                <a:off x="5238751" y="2317751"/>
                <a:ext cx="19050" cy="15875"/>
              </a:xfrm>
              <a:custGeom>
                <a:avLst/>
                <a:gdLst>
                  <a:gd name="T0" fmla="*/ 9 w 12"/>
                  <a:gd name="T1" fmla="*/ 4 h 10"/>
                  <a:gd name="T2" fmla="*/ 9 w 12"/>
                  <a:gd name="T3" fmla="*/ 2 h 10"/>
                  <a:gd name="T4" fmla="*/ 12 w 12"/>
                  <a:gd name="T5" fmla="*/ 3 h 10"/>
                  <a:gd name="T6" fmla="*/ 2 w 12"/>
                  <a:gd name="T7" fmla="*/ 0 h 10"/>
                  <a:gd name="T8" fmla="*/ 1 w 12"/>
                  <a:gd name="T9" fmla="*/ 6 h 10"/>
                  <a:gd name="T10" fmla="*/ 7 w 12"/>
                  <a:gd name="T11" fmla="*/ 9 h 10"/>
                  <a:gd name="T12" fmla="*/ 8 w 12"/>
                  <a:gd name="T13" fmla="*/ 3 h 10"/>
                  <a:gd name="T14" fmla="*/ 9 w 12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9" y="4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2" y="8"/>
                      <a:pt x="4" y="10"/>
                      <a:pt x="7" y="9"/>
                    </a:cubicBezTo>
                    <a:cubicBezTo>
                      <a:pt x="11" y="8"/>
                      <a:pt x="6" y="5"/>
                      <a:pt x="8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Freeform 7142"/>
              <p:cNvSpPr/>
              <p:nvPr/>
            </p:nvSpPr>
            <p:spPr bwMode="auto">
              <a:xfrm>
                <a:off x="4249738" y="2312988"/>
                <a:ext cx="6350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0 w 4"/>
                  <a:gd name="T5" fmla="*/ 2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3" y="4"/>
                      <a:pt x="4" y="3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Freeform 7143"/>
              <p:cNvSpPr/>
              <p:nvPr/>
            </p:nvSpPr>
            <p:spPr bwMode="auto">
              <a:xfrm>
                <a:off x="4298951" y="2312988"/>
                <a:ext cx="6350" cy="6350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3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2"/>
                      <a:pt x="1" y="0"/>
                      <a:pt x="0" y="3"/>
                    </a:cubicBezTo>
                    <a:cubicBezTo>
                      <a:pt x="1" y="4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Freeform 7144"/>
              <p:cNvSpPr/>
              <p:nvPr/>
            </p:nvSpPr>
            <p:spPr bwMode="auto">
              <a:xfrm>
                <a:off x="5253038" y="2327276"/>
                <a:ext cx="6350" cy="6350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3 h 4"/>
                  <a:gd name="T4" fmla="*/ 0 w 4"/>
                  <a:gd name="T5" fmla="*/ 2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1"/>
                      <a:pt x="0" y="0"/>
                      <a:pt x="0" y="2"/>
                    </a:cubicBezTo>
                    <a:cubicBezTo>
                      <a:pt x="1" y="3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Freeform 7145"/>
              <p:cNvSpPr/>
              <p:nvPr/>
            </p:nvSpPr>
            <p:spPr bwMode="auto">
              <a:xfrm>
                <a:off x="4262438" y="2317751"/>
                <a:ext cx="26988" cy="22225"/>
              </a:xfrm>
              <a:custGeom>
                <a:avLst/>
                <a:gdLst>
                  <a:gd name="T0" fmla="*/ 0 w 17"/>
                  <a:gd name="T1" fmla="*/ 9 h 14"/>
                  <a:gd name="T2" fmla="*/ 4 w 17"/>
                  <a:gd name="T3" fmla="*/ 11 h 14"/>
                  <a:gd name="T4" fmla="*/ 6 w 17"/>
                  <a:gd name="T5" fmla="*/ 13 h 14"/>
                  <a:gd name="T6" fmla="*/ 11 w 17"/>
                  <a:gd name="T7" fmla="*/ 11 h 14"/>
                  <a:gd name="T8" fmla="*/ 16 w 17"/>
                  <a:gd name="T9" fmla="*/ 6 h 14"/>
                  <a:gd name="T10" fmla="*/ 11 w 17"/>
                  <a:gd name="T11" fmla="*/ 5 h 14"/>
                  <a:gd name="T12" fmla="*/ 17 w 17"/>
                  <a:gd name="T13" fmla="*/ 3 h 14"/>
                  <a:gd name="T14" fmla="*/ 17 w 17"/>
                  <a:gd name="T15" fmla="*/ 3 h 14"/>
                  <a:gd name="T16" fmla="*/ 10 w 17"/>
                  <a:gd name="T17" fmla="*/ 3 h 14"/>
                  <a:gd name="T18" fmla="*/ 3 w 17"/>
                  <a:gd name="T19" fmla="*/ 4 h 14"/>
                  <a:gd name="T20" fmla="*/ 5 w 17"/>
                  <a:gd name="T21" fmla="*/ 7 h 14"/>
                  <a:gd name="T22" fmla="*/ 0 w 17"/>
                  <a:gd name="T2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4">
                    <a:moveTo>
                      <a:pt x="0" y="9"/>
                    </a:moveTo>
                    <a:cubicBezTo>
                      <a:pt x="2" y="10"/>
                      <a:pt x="2" y="14"/>
                      <a:pt x="4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8" y="14"/>
                      <a:pt x="9" y="12"/>
                      <a:pt x="11" y="11"/>
                    </a:cubicBezTo>
                    <a:cubicBezTo>
                      <a:pt x="10" y="8"/>
                      <a:pt x="16" y="8"/>
                      <a:pt x="16" y="6"/>
                    </a:cubicBezTo>
                    <a:cubicBezTo>
                      <a:pt x="14" y="5"/>
                      <a:pt x="13" y="6"/>
                      <a:pt x="11" y="5"/>
                    </a:cubicBezTo>
                    <a:cubicBezTo>
                      <a:pt x="12" y="2"/>
                      <a:pt x="14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4" y="0"/>
                      <a:pt x="13" y="4"/>
                      <a:pt x="10" y="3"/>
                    </a:cubicBezTo>
                    <a:cubicBezTo>
                      <a:pt x="8" y="4"/>
                      <a:pt x="5" y="4"/>
                      <a:pt x="3" y="4"/>
                    </a:cubicBezTo>
                    <a:cubicBezTo>
                      <a:pt x="2" y="6"/>
                      <a:pt x="4" y="6"/>
                      <a:pt x="5" y="7"/>
                    </a:cubicBezTo>
                    <a:cubicBezTo>
                      <a:pt x="3" y="7"/>
                      <a:pt x="1" y="8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Freeform 7146"/>
              <p:cNvSpPr/>
              <p:nvPr/>
            </p:nvSpPr>
            <p:spPr bwMode="auto">
              <a:xfrm>
                <a:off x="4291013" y="232568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Freeform 7147"/>
              <p:cNvSpPr/>
              <p:nvPr/>
            </p:nvSpPr>
            <p:spPr bwMode="auto">
              <a:xfrm>
                <a:off x="5265738" y="2338388"/>
                <a:ext cx="7938" cy="9525"/>
              </a:xfrm>
              <a:custGeom>
                <a:avLst/>
                <a:gdLst>
                  <a:gd name="T0" fmla="*/ 5 w 5"/>
                  <a:gd name="T1" fmla="*/ 4 h 6"/>
                  <a:gd name="T2" fmla="*/ 2 w 5"/>
                  <a:gd name="T3" fmla="*/ 0 h 6"/>
                  <a:gd name="T4" fmla="*/ 2 w 5"/>
                  <a:gd name="T5" fmla="*/ 6 h 6"/>
                  <a:gd name="T6" fmla="*/ 5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2" y="6"/>
                    </a:cubicBezTo>
                    <a:cubicBezTo>
                      <a:pt x="4" y="6"/>
                      <a:pt x="3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Freeform 7148"/>
              <p:cNvSpPr/>
              <p:nvPr/>
            </p:nvSpPr>
            <p:spPr bwMode="auto">
              <a:xfrm>
                <a:off x="4297363" y="2328863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Freeform 7149"/>
              <p:cNvSpPr/>
              <p:nvPr/>
            </p:nvSpPr>
            <p:spPr bwMode="auto">
              <a:xfrm>
                <a:off x="5276851" y="234156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Freeform 7150"/>
              <p:cNvSpPr/>
              <p:nvPr/>
            </p:nvSpPr>
            <p:spPr bwMode="auto">
              <a:xfrm>
                <a:off x="4289426" y="233045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Freeform 7151"/>
              <p:cNvSpPr/>
              <p:nvPr/>
            </p:nvSpPr>
            <p:spPr bwMode="auto">
              <a:xfrm>
                <a:off x="4259263" y="23304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Freeform 7152"/>
              <p:cNvSpPr/>
              <p:nvPr/>
            </p:nvSpPr>
            <p:spPr bwMode="auto">
              <a:xfrm>
                <a:off x="4254501" y="2330451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Freeform 7153"/>
              <p:cNvSpPr/>
              <p:nvPr/>
            </p:nvSpPr>
            <p:spPr bwMode="auto">
              <a:xfrm>
                <a:off x="4316413" y="2336801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Freeform 7154"/>
              <p:cNvSpPr/>
              <p:nvPr/>
            </p:nvSpPr>
            <p:spPr bwMode="auto">
              <a:xfrm>
                <a:off x="4271963" y="2341563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Freeform 7155"/>
              <p:cNvSpPr/>
              <p:nvPr/>
            </p:nvSpPr>
            <p:spPr bwMode="auto">
              <a:xfrm>
                <a:off x="4262438" y="2349501"/>
                <a:ext cx="9525" cy="11113"/>
              </a:xfrm>
              <a:custGeom>
                <a:avLst/>
                <a:gdLst>
                  <a:gd name="T0" fmla="*/ 0 w 6"/>
                  <a:gd name="T1" fmla="*/ 2 h 7"/>
                  <a:gd name="T2" fmla="*/ 5 w 6"/>
                  <a:gd name="T3" fmla="*/ 7 h 7"/>
                  <a:gd name="T4" fmla="*/ 4 w 6"/>
                  <a:gd name="T5" fmla="*/ 3 h 7"/>
                  <a:gd name="T6" fmla="*/ 0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3" y="3"/>
                      <a:pt x="1" y="7"/>
                      <a:pt x="5" y="7"/>
                    </a:cubicBezTo>
                    <a:cubicBezTo>
                      <a:pt x="6" y="5"/>
                      <a:pt x="2" y="5"/>
                      <a:pt x="4" y="3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Freeform 7156"/>
              <p:cNvSpPr/>
              <p:nvPr/>
            </p:nvSpPr>
            <p:spPr bwMode="auto">
              <a:xfrm>
                <a:off x="5284788" y="2374901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Freeform 7157"/>
              <p:cNvSpPr/>
              <p:nvPr/>
            </p:nvSpPr>
            <p:spPr bwMode="auto">
              <a:xfrm>
                <a:off x="4476751" y="2365376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Freeform 7158"/>
              <p:cNvSpPr/>
              <p:nvPr/>
            </p:nvSpPr>
            <p:spPr bwMode="auto">
              <a:xfrm>
                <a:off x="5024438" y="2384426"/>
                <a:ext cx="4763" cy="317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2" y="1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Freeform 7159"/>
              <p:cNvSpPr/>
              <p:nvPr/>
            </p:nvSpPr>
            <p:spPr bwMode="auto">
              <a:xfrm>
                <a:off x="5027613" y="2382838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Freeform 7160"/>
              <p:cNvSpPr/>
              <p:nvPr/>
            </p:nvSpPr>
            <p:spPr bwMode="auto">
              <a:xfrm>
                <a:off x="5087938" y="2384426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Freeform 7161"/>
              <p:cNvSpPr/>
              <p:nvPr/>
            </p:nvSpPr>
            <p:spPr bwMode="auto">
              <a:xfrm>
                <a:off x="4254501" y="2376488"/>
                <a:ext cx="12700" cy="7938"/>
              </a:xfrm>
              <a:custGeom>
                <a:avLst/>
                <a:gdLst>
                  <a:gd name="T0" fmla="*/ 2 w 8"/>
                  <a:gd name="T1" fmla="*/ 6 h 6"/>
                  <a:gd name="T2" fmla="*/ 5 w 8"/>
                  <a:gd name="T3" fmla="*/ 2 h 6"/>
                  <a:gd name="T4" fmla="*/ 8 w 8"/>
                  <a:gd name="T5" fmla="*/ 1 h 6"/>
                  <a:gd name="T6" fmla="*/ 0 w 8"/>
                  <a:gd name="T7" fmla="*/ 4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4"/>
                      <a:pt x="8" y="1"/>
                    </a:cubicBezTo>
                    <a:cubicBezTo>
                      <a:pt x="5" y="1"/>
                      <a:pt x="1" y="0"/>
                      <a:pt x="0" y="4"/>
                    </a:cubicBezTo>
                    <a:cubicBezTo>
                      <a:pt x="1" y="4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Freeform 7162"/>
              <p:cNvSpPr/>
              <p:nvPr/>
            </p:nvSpPr>
            <p:spPr bwMode="auto">
              <a:xfrm>
                <a:off x="5056188" y="238601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Freeform 7163"/>
              <p:cNvSpPr/>
              <p:nvPr/>
            </p:nvSpPr>
            <p:spPr bwMode="auto">
              <a:xfrm>
                <a:off x="4987926" y="24193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Freeform 7164"/>
              <p:cNvSpPr/>
              <p:nvPr/>
            </p:nvSpPr>
            <p:spPr bwMode="auto">
              <a:xfrm>
                <a:off x="5265738" y="2435226"/>
                <a:ext cx="12700" cy="6350"/>
              </a:xfrm>
              <a:custGeom>
                <a:avLst/>
                <a:gdLst>
                  <a:gd name="T0" fmla="*/ 3 w 8"/>
                  <a:gd name="T1" fmla="*/ 0 h 4"/>
                  <a:gd name="T2" fmla="*/ 1 w 8"/>
                  <a:gd name="T3" fmla="*/ 4 h 4"/>
                  <a:gd name="T4" fmla="*/ 6 w 8"/>
                  <a:gd name="T5" fmla="*/ 3 h 4"/>
                  <a:gd name="T6" fmla="*/ 7 w 8"/>
                  <a:gd name="T7" fmla="*/ 1 h 4"/>
                  <a:gd name="T8" fmla="*/ 3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2"/>
                      <a:pt x="5" y="3"/>
                      <a:pt x="6" y="3"/>
                    </a:cubicBezTo>
                    <a:cubicBezTo>
                      <a:pt x="7" y="3"/>
                      <a:pt x="8" y="2"/>
                      <a:pt x="7" y="1"/>
                    </a:cubicBezTo>
                    <a:cubicBezTo>
                      <a:pt x="7" y="0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Freeform 7165"/>
              <p:cNvSpPr/>
              <p:nvPr/>
            </p:nvSpPr>
            <p:spPr bwMode="auto">
              <a:xfrm>
                <a:off x="5260976" y="2436813"/>
                <a:ext cx="6350" cy="6350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4 h 4"/>
                  <a:gd name="T4" fmla="*/ 3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0" y="0"/>
                      <a:pt x="1" y="3"/>
                      <a:pt x="1" y="4"/>
                    </a:cubicBezTo>
                    <a:cubicBezTo>
                      <a:pt x="4" y="4"/>
                      <a:pt x="1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Freeform 7167"/>
              <p:cNvSpPr/>
              <p:nvPr/>
            </p:nvSpPr>
            <p:spPr bwMode="auto">
              <a:xfrm>
                <a:off x="4994276" y="24495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Freeform 7168"/>
              <p:cNvSpPr/>
              <p:nvPr/>
            </p:nvSpPr>
            <p:spPr bwMode="auto">
              <a:xfrm>
                <a:off x="5032376" y="2451101"/>
                <a:ext cx="15875" cy="20638"/>
              </a:xfrm>
              <a:custGeom>
                <a:avLst/>
                <a:gdLst>
                  <a:gd name="T0" fmla="*/ 0 w 10"/>
                  <a:gd name="T1" fmla="*/ 7 h 13"/>
                  <a:gd name="T2" fmla="*/ 2 w 10"/>
                  <a:gd name="T3" fmla="*/ 11 h 13"/>
                  <a:gd name="T4" fmla="*/ 7 w 10"/>
                  <a:gd name="T5" fmla="*/ 11 h 13"/>
                  <a:gd name="T6" fmla="*/ 6 w 10"/>
                  <a:gd name="T7" fmla="*/ 7 h 13"/>
                  <a:gd name="T8" fmla="*/ 10 w 10"/>
                  <a:gd name="T9" fmla="*/ 3 h 13"/>
                  <a:gd name="T10" fmla="*/ 8 w 10"/>
                  <a:gd name="T11" fmla="*/ 1 h 13"/>
                  <a:gd name="T12" fmla="*/ 2 w 10"/>
                  <a:gd name="T13" fmla="*/ 1 h 13"/>
                  <a:gd name="T14" fmla="*/ 3 w 10"/>
                  <a:gd name="T15" fmla="*/ 6 h 13"/>
                  <a:gd name="T16" fmla="*/ 0 w 10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0" y="7"/>
                    </a:moveTo>
                    <a:cubicBezTo>
                      <a:pt x="0" y="8"/>
                      <a:pt x="3" y="9"/>
                      <a:pt x="2" y="11"/>
                    </a:cubicBezTo>
                    <a:cubicBezTo>
                      <a:pt x="3" y="13"/>
                      <a:pt x="6" y="11"/>
                      <a:pt x="7" y="11"/>
                    </a:cubicBezTo>
                    <a:cubicBezTo>
                      <a:pt x="9" y="9"/>
                      <a:pt x="6" y="10"/>
                      <a:pt x="6" y="7"/>
                    </a:cubicBezTo>
                    <a:cubicBezTo>
                      <a:pt x="8" y="6"/>
                      <a:pt x="7" y="3"/>
                      <a:pt x="10" y="3"/>
                    </a:cubicBezTo>
                    <a:cubicBezTo>
                      <a:pt x="9" y="2"/>
                      <a:pt x="9" y="0"/>
                      <a:pt x="8" y="1"/>
                    </a:cubicBezTo>
                    <a:cubicBezTo>
                      <a:pt x="5" y="1"/>
                      <a:pt x="3" y="5"/>
                      <a:pt x="2" y="1"/>
                    </a:cubicBezTo>
                    <a:cubicBezTo>
                      <a:pt x="1" y="3"/>
                      <a:pt x="1" y="5"/>
                      <a:pt x="3" y="6"/>
                    </a:cubicBezTo>
                    <a:cubicBezTo>
                      <a:pt x="2" y="7"/>
                      <a:pt x="1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Freeform 7170"/>
              <p:cNvSpPr/>
              <p:nvPr/>
            </p:nvSpPr>
            <p:spPr bwMode="auto">
              <a:xfrm>
                <a:off x="5260976" y="246062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7172"/>
              <p:cNvSpPr/>
              <p:nvPr/>
            </p:nvSpPr>
            <p:spPr bwMode="auto">
              <a:xfrm>
                <a:off x="5018088" y="2468563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Freeform 7173"/>
              <p:cNvSpPr/>
              <p:nvPr/>
            </p:nvSpPr>
            <p:spPr bwMode="auto">
              <a:xfrm>
                <a:off x="4943476" y="2468563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Freeform 7174"/>
              <p:cNvSpPr/>
              <p:nvPr/>
            </p:nvSpPr>
            <p:spPr bwMode="auto">
              <a:xfrm>
                <a:off x="4851401" y="24685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Freeform 7175"/>
              <p:cNvSpPr/>
              <p:nvPr/>
            </p:nvSpPr>
            <p:spPr bwMode="auto">
              <a:xfrm>
                <a:off x="4916488" y="2468563"/>
                <a:ext cx="6350" cy="476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1 w 4"/>
                  <a:gd name="T5" fmla="*/ 3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Freeform 7176"/>
              <p:cNvSpPr/>
              <p:nvPr/>
            </p:nvSpPr>
            <p:spPr bwMode="auto">
              <a:xfrm>
                <a:off x="4911726" y="2470151"/>
                <a:ext cx="1588" cy="476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Freeform 7177"/>
              <p:cNvSpPr/>
              <p:nvPr/>
            </p:nvSpPr>
            <p:spPr bwMode="auto">
              <a:xfrm>
                <a:off x="4938713" y="2470151"/>
                <a:ext cx="4763" cy="6350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0 h 4"/>
                  <a:gd name="T4" fmla="*/ 0 w 3"/>
                  <a:gd name="T5" fmla="*/ 3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Freeform 7178"/>
              <p:cNvSpPr/>
              <p:nvPr/>
            </p:nvSpPr>
            <p:spPr bwMode="auto">
              <a:xfrm>
                <a:off x="4992688" y="2470151"/>
                <a:ext cx="1588" cy="317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Freeform 7179"/>
              <p:cNvSpPr/>
              <p:nvPr/>
            </p:nvSpPr>
            <p:spPr bwMode="auto">
              <a:xfrm>
                <a:off x="4906963" y="2470151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Freeform 7180"/>
              <p:cNvSpPr/>
              <p:nvPr/>
            </p:nvSpPr>
            <p:spPr bwMode="auto">
              <a:xfrm>
                <a:off x="5254626" y="2474913"/>
                <a:ext cx="4763" cy="317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1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Freeform 7181"/>
              <p:cNvSpPr/>
              <p:nvPr/>
            </p:nvSpPr>
            <p:spPr bwMode="auto">
              <a:xfrm>
                <a:off x="5067301" y="2471738"/>
                <a:ext cx="20638" cy="28575"/>
              </a:xfrm>
              <a:custGeom>
                <a:avLst/>
                <a:gdLst>
                  <a:gd name="T0" fmla="*/ 10 w 14"/>
                  <a:gd name="T1" fmla="*/ 6 h 18"/>
                  <a:gd name="T2" fmla="*/ 11 w 14"/>
                  <a:gd name="T3" fmla="*/ 1 h 18"/>
                  <a:gd name="T4" fmla="*/ 7 w 14"/>
                  <a:gd name="T5" fmla="*/ 3 h 18"/>
                  <a:gd name="T6" fmla="*/ 3 w 14"/>
                  <a:gd name="T7" fmla="*/ 9 h 18"/>
                  <a:gd name="T8" fmla="*/ 1 w 14"/>
                  <a:gd name="T9" fmla="*/ 15 h 18"/>
                  <a:gd name="T10" fmla="*/ 5 w 14"/>
                  <a:gd name="T11" fmla="*/ 15 h 18"/>
                  <a:gd name="T12" fmla="*/ 12 w 14"/>
                  <a:gd name="T13" fmla="*/ 10 h 18"/>
                  <a:gd name="T14" fmla="*/ 13 w 14"/>
                  <a:gd name="T15" fmla="*/ 6 h 18"/>
                  <a:gd name="T16" fmla="*/ 10 w 14"/>
                  <a:gd name="T1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10" y="6"/>
                    </a:moveTo>
                    <a:cubicBezTo>
                      <a:pt x="9" y="4"/>
                      <a:pt x="11" y="3"/>
                      <a:pt x="11" y="1"/>
                    </a:cubicBezTo>
                    <a:cubicBezTo>
                      <a:pt x="10" y="0"/>
                      <a:pt x="8" y="2"/>
                      <a:pt x="7" y="3"/>
                    </a:cubicBezTo>
                    <a:cubicBezTo>
                      <a:pt x="9" y="7"/>
                      <a:pt x="3" y="5"/>
                      <a:pt x="3" y="9"/>
                    </a:cubicBezTo>
                    <a:cubicBezTo>
                      <a:pt x="0" y="9"/>
                      <a:pt x="4" y="13"/>
                      <a:pt x="1" y="15"/>
                    </a:cubicBezTo>
                    <a:cubicBezTo>
                      <a:pt x="3" y="18"/>
                      <a:pt x="4" y="13"/>
                      <a:pt x="5" y="15"/>
                    </a:cubicBezTo>
                    <a:cubicBezTo>
                      <a:pt x="6" y="13"/>
                      <a:pt x="8" y="9"/>
                      <a:pt x="12" y="10"/>
                    </a:cubicBezTo>
                    <a:cubicBezTo>
                      <a:pt x="11" y="7"/>
                      <a:pt x="14" y="8"/>
                      <a:pt x="13" y="6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Freeform 7182"/>
              <p:cNvSpPr/>
              <p:nvPr/>
            </p:nvSpPr>
            <p:spPr bwMode="auto">
              <a:xfrm>
                <a:off x="5262563" y="24749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7183"/>
              <p:cNvSpPr/>
              <p:nvPr/>
            </p:nvSpPr>
            <p:spPr bwMode="auto">
              <a:xfrm>
                <a:off x="4725988" y="2468563"/>
                <a:ext cx="6350" cy="476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7184"/>
              <p:cNvSpPr/>
              <p:nvPr/>
            </p:nvSpPr>
            <p:spPr bwMode="auto">
              <a:xfrm>
                <a:off x="5057776" y="2473326"/>
                <a:ext cx="6350" cy="476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3 h 3"/>
                  <a:gd name="T4" fmla="*/ 3 w 4"/>
                  <a:gd name="T5" fmla="*/ 3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Freeform 7185"/>
              <p:cNvSpPr/>
              <p:nvPr/>
            </p:nvSpPr>
            <p:spPr bwMode="auto">
              <a:xfrm>
                <a:off x="4752976" y="2470151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7186"/>
              <p:cNvSpPr/>
              <p:nvPr/>
            </p:nvSpPr>
            <p:spPr bwMode="auto">
              <a:xfrm>
                <a:off x="4764088" y="2471738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7188"/>
              <p:cNvSpPr/>
              <p:nvPr/>
            </p:nvSpPr>
            <p:spPr bwMode="auto">
              <a:xfrm>
                <a:off x="4759326" y="2471738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7189"/>
              <p:cNvSpPr/>
              <p:nvPr/>
            </p:nvSpPr>
            <p:spPr bwMode="auto">
              <a:xfrm>
                <a:off x="4695826" y="2471738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Freeform 7190"/>
              <p:cNvSpPr/>
              <p:nvPr/>
            </p:nvSpPr>
            <p:spPr bwMode="auto">
              <a:xfrm>
                <a:off x="4692651" y="247332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Freeform 7195"/>
              <p:cNvSpPr/>
              <p:nvPr/>
            </p:nvSpPr>
            <p:spPr bwMode="auto">
              <a:xfrm>
                <a:off x="4976813" y="2479676"/>
                <a:ext cx="19050" cy="22225"/>
              </a:xfrm>
              <a:custGeom>
                <a:avLst/>
                <a:gdLst>
                  <a:gd name="T0" fmla="*/ 5 w 12"/>
                  <a:gd name="T1" fmla="*/ 11 h 14"/>
                  <a:gd name="T2" fmla="*/ 2 w 12"/>
                  <a:gd name="T3" fmla="*/ 13 h 14"/>
                  <a:gd name="T4" fmla="*/ 4 w 12"/>
                  <a:gd name="T5" fmla="*/ 14 h 14"/>
                  <a:gd name="T6" fmla="*/ 8 w 12"/>
                  <a:gd name="T7" fmla="*/ 11 h 14"/>
                  <a:gd name="T8" fmla="*/ 11 w 12"/>
                  <a:gd name="T9" fmla="*/ 0 h 14"/>
                  <a:gd name="T10" fmla="*/ 8 w 12"/>
                  <a:gd name="T11" fmla="*/ 1 h 14"/>
                  <a:gd name="T12" fmla="*/ 3 w 12"/>
                  <a:gd name="T13" fmla="*/ 0 h 14"/>
                  <a:gd name="T14" fmla="*/ 3 w 12"/>
                  <a:gd name="T15" fmla="*/ 4 h 14"/>
                  <a:gd name="T16" fmla="*/ 0 w 12"/>
                  <a:gd name="T17" fmla="*/ 5 h 14"/>
                  <a:gd name="T18" fmla="*/ 5 w 12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4">
                    <a:moveTo>
                      <a:pt x="5" y="11"/>
                    </a:moveTo>
                    <a:cubicBezTo>
                      <a:pt x="3" y="12"/>
                      <a:pt x="2" y="11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4"/>
                      <a:pt x="9" y="13"/>
                      <a:pt x="8" y="11"/>
                    </a:cubicBezTo>
                    <a:cubicBezTo>
                      <a:pt x="12" y="9"/>
                      <a:pt x="10" y="4"/>
                      <a:pt x="11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1"/>
                      <a:pt x="5" y="2"/>
                      <a:pt x="3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3" y="10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Freeform 7199"/>
              <p:cNvSpPr/>
              <p:nvPr/>
            </p:nvSpPr>
            <p:spPr bwMode="auto">
              <a:xfrm>
                <a:off x="4975226" y="2481263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Freeform 7200"/>
              <p:cNvSpPr/>
              <p:nvPr/>
            </p:nvSpPr>
            <p:spPr bwMode="auto">
              <a:xfrm>
                <a:off x="4254501" y="2471738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Freeform 7201"/>
              <p:cNvSpPr/>
              <p:nvPr/>
            </p:nvSpPr>
            <p:spPr bwMode="auto">
              <a:xfrm>
                <a:off x="4681538" y="2478088"/>
                <a:ext cx="7938" cy="4763"/>
              </a:xfrm>
              <a:custGeom>
                <a:avLst/>
                <a:gdLst>
                  <a:gd name="T0" fmla="*/ 1 w 5"/>
                  <a:gd name="T1" fmla="*/ 3 h 3"/>
                  <a:gd name="T2" fmla="*/ 3 w 5"/>
                  <a:gd name="T3" fmla="*/ 3 h 3"/>
                  <a:gd name="T4" fmla="*/ 4 w 5"/>
                  <a:gd name="T5" fmla="*/ 0 h 3"/>
                  <a:gd name="T6" fmla="*/ 1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4" y="2"/>
                      <a:pt x="5" y="1"/>
                      <a:pt x="4" y="0"/>
                    </a:cubicBezTo>
                    <a:cubicBezTo>
                      <a:pt x="3" y="2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Freeform 7202"/>
              <p:cNvSpPr/>
              <p:nvPr/>
            </p:nvSpPr>
            <p:spPr bwMode="auto">
              <a:xfrm>
                <a:off x="4699001" y="2478088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Freeform 7203"/>
              <p:cNvSpPr/>
              <p:nvPr/>
            </p:nvSpPr>
            <p:spPr bwMode="auto">
              <a:xfrm>
                <a:off x="4965701" y="2482851"/>
                <a:ext cx="6350" cy="4763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4 w 4"/>
                  <a:gd name="T5" fmla="*/ 2 h 3"/>
                  <a:gd name="T6" fmla="*/ 2 w 4"/>
                  <a:gd name="T7" fmla="*/ 0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2"/>
                      <a:pt x="2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Freeform 7204"/>
              <p:cNvSpPr/>
              <p:nvPr/>
            </p:nvSpPr>
            <p:spPr bwMode="auto">
              <a:xfrm>
                <a:off x="5249863" y="2487613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Freeform 7205"/>
              <p:cNvSpPr/>
              <p:nvPr/>
            </p:nvSpPr>
            <p:spPr bwMode="auto">
              <a:xfrm>
                <a:off x="5027613" y="2486026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Freeform 7206"/>
              <p:cNvSpPr/>
              <p:nvPr/>
            </p:nvSpPr>
            <p:spPr bwMode="auto">
              <a:xfrm>
                <a:off x="5254626" y="2487613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Freeform 7207"/>
              <p:cNvSpPr/>
              <p:nvPr/>
            </p:nvSpPr>
            <p:spPr bwMode="auto">
              <a:xfrm>
                <a:off x="5130801" y="2489201"/>
                <a:ext cx="15875" cy="14288"/>
              </a:xfrm>
              <a:custGeom>
                <a:avLst/>
                <a:gdLst>
                  <a:gd name="T0" fmla="*/ 0 w 10"/>
                  <a:gd name="T1" fmla="*/ 0 h 9"/>
                  <a:gd name="T2" fmla="*/ 1 w 10"/>
                  <a:gd name="T3" fmla="*/ 7 h 9"/>
                  <a:gd name="T4" fmla="*/ 10 w 10"/>
                  <a:gd name="T5" fmla="*/ 6 h 9"/>
                  <a:gd name="T6" fmla="*/ 9 w 10"/>
                  <a:gd name="T7" fmla="*/ 3 h 9"/>
                  <a:gd name="T8" fmla="*/ 0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4" y="5"/>
                      <a:pt x="7" y="9"/>
                      <a:pt x="10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6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Freeform 7208"/>
              <p:cNvSpPr/>
              <p:nvPr/>
            </p:nvSpPr>
            <p:spPr bwMode="auto">
              <a:xfrm>
                <a:off x="5246688" y="2492376"/>
                <a:ext cx="7938" cy="6350"/>
              </a:xfrm>
              <a:custGeom>
                <a:avLst/>
                <a:gdLst>
                  <a:gd name="T0" fmla="*/ 2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4" y="4"/>
                      <a:pt x="4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Freeform 7210"/>
              <p:cNvSpPr/>
              <p:nvPr/>
            </p:nvSpPr>
            <p:spPr bwMode="auto">
              <a:xfrm>
                <a:off x="4545013" y="24892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Freeform 7211"/>
              <p:cNvSpPr/>
              <p:nvPr/>
            </p:nvSpPr>
            <p:spPr bwMode="auto">
              <a:xfrm>
                <a:off x="4659313" y="2489201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Freeform 7212"/>
              <p:cNvSpPr/>
              <p:nvPr/>
            </p:nvSpPr>
            <p:spPr bwMode="auto">
              <a:xfrm>
                <a:off x="4678363" y="2490788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Freeform 7213"/>
              <p:cNvSpPr/>
              <p:nvPr/>
            </p:nvSpPr>
            <p:spPr bwMode="auto">
              <a:xfrm>
                <a:off x="4259263" y="2486026"/>
                <a:ext cx="14288" cy="4763"/>
              </a:xfrm>
              <a:custGeom>
                <a:avLst/>
                <a:gdLst>
                  <a:gd name="T0" fmla="*/ 9 w 9"/>
                  <a:gd name="T1" fmla="*/ 3 h 3"/>
                  <a:gd name="T2" fmla="*/ 3 w 9"/>
                  <a:gd name="T3" fmla="*/ 0 h 3"/>
                  <a:gd name="T4" fmla="*/ 0 w 9"/>
                  <a:gd name="T5" fmla="*/ 2 h 3"/>
                  <a:gd name="T6" fmla="*/ 3 w 9"/>
                  <a:gd name="T7" fmla="*/ 3 h 3"/>
                  <a:gd name="T8" fmla="*/ 9 w 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7" y="1"/>
                      <a:pt x="6" y="1"/>
                      <a:pt x="3" y="0"/>
                    </a:cubicBezTo>
                    <a:cubicBezTo>
                      <a:pt x="2" y="2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Freeform 7214"/>
              <p:cNvSpPr/>
              <p:nvPr/>
            </p:nvSpPr>
            <p:spPr bwMode="auto">
              <a:xfrm>
                <a:off x="4537076" y="2489201"/>
                <a:ext cx="4763" cy="4763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2"/>
                      <a:pt x="1" y="3"/>
                      <a:pt x="2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Freeform 7216"/>
              <p:cNvSpPr/>
              <p:nvPr/>
            </p:nvSpPr>
            <p:spPr bwMode="auto">
              <a:xfrm>
                <a:off x="5108576" y="2497138"/>
                <a:ext cx="3175" cy="6350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2 h 4"/>
                  <a:gd name="T4" fmla="*/ 2 w 2"/>
                  <a:gd name="T5" fmla="*/ 2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Freeform 7217"/>
              <p:cNvSpPr/>
              <p:nvPr/>
            </p:nvSpPr>
            <p:spPr bwMode="auto">
              <a:xfrm>
                <a:off x="5081588" y="2495551"/>
                <a:ext cx="4763" cy="7938"/>
              </a:xfrm>
              <a:custGeom>
                <a:avLst/>
                <a:gdLst>
                  <a:gd name="T0" fmla="*/ 0 w 4"/>
                  <a:gd name="T1" fmla="*/ 4 h 5"/>
                  <a:gd name="T2" fmla="*/ 4 w 4"/>
                  <a:gd name="T3" fmla="*/ 3 h 5"/>
                  <a:gd name="T4" fmla="*/ 0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1"/>
                      <a:pt x="3" y="5"/>
                      <a:pt x="4" y="3"/>
                    </a:cubicBezTo>
                    <a:cubicBezTo>
                      <a:pt x="4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Freeform 7218"/>
              <p:cNvSpPr/>
              <p:nvPr/>
            </p:nvSpPr>
            <p:spPr bwMode="auto">
              <a:xfrm>
                <a:off x="4505326" y="2490788"/>
                <a:ext cx="6350" cy="4763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0 h 3"/>
                  <a:gd name="T6" fmla="*/ 1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3" y="1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Freeform 7220"/>
              <p:cNvSpPr/>
              <p:nvPr/>
            </p:nvSpPr>
            <p:spPr bwMode="auto">
              <a:xfrm>
                <a:off x="5245101" y="2500313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7221"/>
              <p:cNvSpPr/>
              <p:nvPr/>
            </p:nvSpPr>
            <p:spPr bwMode="auto">
              <a:xfrm>
                <a:off x="4573588" y="2492376"/>
                <a:ext cx="3175" cy="476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0 w 2"/>
                  <a:gd name="T5" fmla="*/ 0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7223"/>
              <p:cNvSpPr/>
              <p:nvPr/>
            </p:nvSpPr>
            <p:spPr bwMode="auto">
              <a:xfrm>
                <a:off x="4857751" y="2495551"/>
                <a:ext cx="17463" cy="19050"/>
              </a:xfrm>
              <a:custGeom>
                <a:avLst/>
                <a:gdLst>
                  <a:gd name="T0" fmla="*/ 6 w 11"/>
                  <a:gd name="T1" fmla="*/ 4 h 12"/>
                  <a:gd name="T2" fmla="*/ 2 w 11"/>
                  <a:gd name="T3" fmla="*/ 0 h 12"/>
                  <a:gd name="T4" fmla="*/ 2 w 11"/>
                  <a:gd name="T5" fmla="*/ 4 h 12"/>
                  <a:gd name="T6" fmla="*/ 5 w 11"/>
                  <a:gd name="T7" fmla="*/ 11 h 12"/>
                  <a:gd name="T8" fmla="*/ 10 w 11"/>
                  <a:gd name="T9" fmla="*/ 10 h 12"/>
                  <a:gd name="T10" fmla="*/ 10 w 11"/>
                  <a:gd name="T11" fmla="*/ 9 h 12"/>
                  <a:gd name="T12" fmla="*/ 6 w 11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6" y="4"/>
                    </a:moveTo>
                    <a:cubicBezTo>
                      <a:pt x="2" y="6"/>
                      <a:pt x="5" y="0"/>
                      <a:pt x="2" y="0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6" y="5"/>
                      <a:pt x="1" y="9"/>
                      <a:pt x="5" y="11"/>
                    </a:cubicBezTo>
                    <a:cubicBezTo>
                      <a:pt x="7" y="12"/>
                      <a:pt x="8" y="11"/>
                      <a:pt x="10" y="10"/>
                    </a:cubicBezTo>
                    <a:cubicBezTo>
                      <a:pt x="10" y="10"/>
                      <a:pt x="11" y="9"/>
                      <a:pt x="10" y="9"/>
                    </a:cubicBezTo>
                    <a:cubicBezTo>
                      <a:pt x="7" y="10"/>
                      <a:pt x="5" y="7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7224"/>
              <p:cNvSpPr/>
              <p:nvPr/>
            </p:nvSpPr>
            <p:spPr bwMode="auto">
              <a:xfrm>
                <a:off x="5002213" y="2497138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7225"/>
              <p:cNvSpPr/>
              <p:nvPr/>
            </p:nvSpPr>
            <p:spPr bwMode="auto">
              <a:xfrm>
                <a:off x="4845051" y="2495551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7226"/>
              <p:cNvSpPr/>
              <p:nvPr/>
            </p:nvSpPr>
            <p:spPr bwMode="auto">
              <a:xfrm>
                <a:off x="4606926" y="2493963"/>
                <a:ext cx="12700" cy="15875"/>
              </a:xfrm>
              <a:custGeom>
                <a:avLst/>
                <a:gdLst>
                  <a:gd name="T0" fmla="*/ 4 w 9"/>
                  <a:gd name="T1" fmla="*/ 3 h 10"/>
                  <a:gd name="T2" fmla="*/ 5 w 9"/>
                  <a:gd name="T3" fmla="*/ 0 h 10"/>
                  <a:gd name="T4" fmla="*/ 4 w 9"/>
                  <a:gd name="T5" fmla="*/ 0 h 10"/>
                  <a:gd name="T6" fmla="*/ 1 w 9"/>
                  <a:gd name="T7" fmla="*/ 6 h 10"/>
                  <a:gd name="T8" fmla="*/ 6 w 9"/>
                  <a:gd name="T9" fmla="*/ 8 h 10"/>
                  <a:gd name="T10" fmla="*/ 5 w 9"/>
                  <a:gd name="T11" fmla="*/ 10 h 10"/>
                  <a:gd name="T12" fmla="*/ 7 w 9"/>
                  <a:gd name="T13" fmla="*/ 10 h 10"/>
                  <a:gd name="T14" fmla="*/ 9 w 9"/>
                  <a:gd name="T15" fmla="*/ 6 h 10"/>
                  <a:gd name="T16" fmla="*/ 4 w 9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4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0" y="3"/>
                      <a:pt x="1" y="6"/>
                    </a:cubicBezTo>
                    <a:cubicBezTo>
                      <a:pt x="2" y="8"/>
                      <a:pt x="4" y="7"/>
                      <a:pt x="6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8"/>
                      <a:pt x="8" y="7"/>
                      <a:pt x="9" y="6"/>
                    </a:cubicBezTo>
                    <a:cubicBezTo>
                      <a:pt x="8" y="4"/>
                      <a:pt x="6" y="5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Freeform 7227"/>
              <p:cNvSpPr/>
              <p:nvPr/>
            </p:nvSpPr>
            <p:spPr bwMode="auto">
              <a:xfrm>
                <a:off x="4849813" y="2495551"/>
                <a:ext cx="3175" cy="635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3 h 4"/>
                  <a:gd name="T4" fmla="*/ 2 w 3"/>
                  <a:gd name="T5" fmla="*/ 2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Freeform 7228"/>
              <p:cNvSpPr/>
              <p:nvPr/>
            </p:nvSpPr>
            <p:spPr bwMode="auto">
              <a:xfrm>
                <a:off x="4899026" y="2497138"/>
                <a:ext cx="3175" cy="476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0 w 2"/>
                  <a:gd name="T5" fmla="*/ 3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Freeform 7229"/>
              <p:cNvSpPr/>
              <p:nvPr/>
            </p:nvSpPr>
            <p:spPr bwMode="auto">
              <a:xfrm>
                <a:off x="4948238" y="2497138"/>
                <a:ext cx="6350" cy="7938"/>
              </a:xfrm>
              <a:custGeom>
                <a:avLst/>
                <a:gdLst>
                  <a:gd name="T0" fmla="*/ 4 w 4"/>
                  <a:gd name="T1" fmla="*/ 3 h 5"/>
                  <a:gd name="T2" fmla="*/ 0 w 4"/>
                  <a:gd name="T3" fmla="*/ 1 h 5"/>
                  <a:gd name="T4" fmla="*/ 1 w 4"/>
                  <a:gd name="T5" fmla="*/ 3 h 5"/>
                  <a:gd name="T6" fmla="*/ 4 w 4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3" y="5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Freeform 7230"/>
              <p:cNvSpPr/>
              <p:nvPr/>
            </p:nvSpPr>
            <p:spPr bwMode="auto">
              <a:xfrm>
                <a:off x="4727576" y="249555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Freeform 7231"/>
              <p:cNvSpPr/>
              <p:nvPr/>
            </p:nvSpPr>
            <p:spPr bwMode="auto">
              <a:xfrm>
                <a:off x="4737101" y="249555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Freeform 7232"/>
              <p:cNvSpPr/>
              <p:nvPr/>
            </p:nvSpPr>
            <p:spPr bwMode="auto">
              <a:xfrm>
                <a:off x="4749801" y="24971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3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Freeform 7233"/>
              <p:cNvSpPr/>
              <p:nvPr/>
            </p:nvSpPr>
            <p:spPr bwMode="auto">
              <a:xfrm>
                <a:off x="5051426" y="2501901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Freeform 7234"/>
              <p:cNvSpPr/>
              <p:nvPr/>
            </p:nvSpPr>
            <p:spPr bwMode="auto">
              <a:xfrm>
                <a:off x="5072063" y="2501901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Freeform 7235"/>
              <p:cNvSpPr/>
              <p:nvPr/>
            </p:nvSpPr>
            <p:spPr bwMode="auto">
              <a:xfrm>
                <a:off x="4452938" y="2493963"/>
                <a:ext cx="28575" cy="14288"/>
              </a:xfrm>
              <a:custGeom>
                <a:avLst/>
                <a:gdLst>
                  <a:gd name="T0" fmla="*/ 15 w 19"/>
                  <a:gd name="T1" fmla="*/ 0 h 9"/>
                  <a:gd name="T2" fmla="*/ 8 w 19"/>
                  <a:gd name="T3" fmla="*/ 3 h 9"/>
                  <a:gd name="T4" fmla="*/ 2 w 19"/>
                  <a:gd name="T5" fmla="*/ 5 h 9"/>
                  <a:gd name="T6" fmla="*/ 2 w 19"/>
                  <a:gd name="T7" fmla="*/ 8 h 9"/>
                  <a:gd name="T8" fmla="*/ 3 w 19"/>
                  <a:gd name="T9" fmla="*/ 6 h 9"/>
                  <a:gd name="T10" fmla="*/ 9 w 19"/>
                  <a:gd name="T11" fmla="*/ 6 h 9"/>
                  <a:gd name="T12" fmla="*/ 18 w 19"/>
                  <a:gd name="T13" fmla="*/ 3 h 9"/>
                  <a:gd name="T14" fmla="*/ 15 w 1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">
                    <a:moveTo>
                      <a:pt x="15" y="0"/>
                    </a:moveTo>
                    <a:cubicBezTo>
                      <a:pt x="14" y="3"/>
                      <a:pt x="10" y="1"/>
                      <a:pt x="8" y="3"/>
                    </a:cubicBezTo>
                    <a:cubicBezTo>
                      <a:pt x="7" y="6"/>
                      <a:pt x="4" y="4"/>
                      <a:pt x="2" y="5"/>
                    </a:cubicBezTo>
                    <a:cubicBezTo>
                      <a:pt x="2" y="6"/>
                      <a:pt x="0" y="7"/>
                      <a:pt x="2" y="8"/>
                    </a:cubicBezTo>
                    <a:cubicBezTo>
                      <a:pt x="3" y="9"/>
                      <a:pt x="3" y="7"/>
                      <a:pt x="3" y="6"/>
                    </a:cubicBezTo>
                    <a:cubicBezTo>
                      <a:pt x="6" y="7"/>
                      <a:pt x="7" y="5"/>
                      <a:pt x="9" y="6"/>
                    </a:cubicBezTo>
                    <a:cubicBezTo>
                      <a:pt x="12" y="4"/>
                      <a:pt x="19" y="8"/>
                      <a:pt x="18" y="3"/>
                    </a:cubicBezTo>
                    <a:cubicBezTo>
                      <a:pt x="17" y="3"/>
                      <a:pt x="16" y="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Freeform 7236"/>
              <p:cNvSpPr/>
              <p:nvPr/>
            </p:nvSpPr>
            <p:spPr bwMode="auto">
              <a:xfrm>
                <a:off x="4641851" y="2497138"/>
                <a:ext cx="7938" cy="11113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6 h 7"/>
                  <a:gd name="T4" fmla="*/ 3 w 5"/>
                  <a:gd name="T5" fmla="*/ 4 h 7"/>
                  <a:gd name="T6" fmla="*/ 2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0" y="1"/>
                      <a:pt x="1" y="5"/>
                      <a:pt x="0" y="6"/>
                    </a:cubicBezTo>
                    <a:cubicBezTo>
                      <a:pt x="2" y="7"/>
                      <a:pt x="2" y="4"/>
                      <a:pt x="3" y="4"/>
                    </a:cubicBezTo>
                    <a:cubicBezTo>
                      <a:pt x="5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Freeform 7237"/>
              <p:cNvSpPr/>
              <p:nvPr/>
            </p:nvSpPr>
            <p:spPr bwMode="auto">
              <a:xfrm>
                <a:off x="4911726" y="250031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Freeform 7238"/>
              <p:cNvSpPr/>
              <p:nvPr/>
            </p:nvSpPr>
            <p:spPr bwMode="auto">
              <a:xfrm>
                <a:off x="5016501" y="2498726"/>
                <a:ext cx="12700" cy="9525"/>
              </a:xfrm>
              <a:custGeom>
                <a:avLst/>
                <a:gdLst>
                  <a:gd name="T0" fmla="*/ 5 w 8"/>
                  <a:gd name="T1" fmla="*/ 3 h 6"/>
                  <a:gd name="T2" fmla="*/ 0 w 8"/>
                  <a:gd name="T3" fmla="*/ 4 h 6"/>
                  <a:gd name="T4" fmla="*/ 8 w 8"/>
                  <a:gd name="T5" fmla="*/ 4 h 6"/>
                  <a:gd name="T6" fmla="*/ 5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5" y="3"/>
                    </a:moveTo>
                    <a:cubicBezTo>
                      <a:pt x="3" y="6"/>
                      <a:pt x="0" y="0"/>
                      <a:pt x="0" y="4"/>
                    </a:cubicBezTo>
                    <a:cubicBezTo>
                      <a:pt x="3" y="5"/>
                      <a:pt x="6" y="6"/>
                      <a:pt x="8" y="4"/>
                    </a:cubicBezTo>
                    <a:cubicBezTo>
                      <a:pt x="8" y="3"/>
                      <a:pt x="6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Freeform 7239"/>
              <p:cNvSpPr/>
              <p:nvPr/>
            </p:nvSpPr>
            <p:spPr bwMode="auto">
              <a:xfrm>
                <a:off x="5006976" y="2503488"/>
                <a:ext cx="7938" cy="4763"/>
              </a:xfrm>
              <a:custGeom>
                <a:avLst/>
                <a:gdLst>
                  <a:gd name="T0" fmla="*/ 2 w 6"/>
                  <a:gd name="T1" fmla="*/ 0 h 3"/>
                  <a:gd name="T2" fmla="*/ 1 w 6"/>
                  <a:gd name="T3" fmla="*/ 3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2"/>
                      <a:pt x="5" y="3"/>
                      <a:pt x="5" y="2"/>
                    </a:cubicBezTo>
                    <a:cubicBezTo>
                      <a:pt x="6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Freeform 7240"/>
              <p:cNvSpPr/>
              <p:nvPr/>
            </p:nvSpPr>
            <p:spPr bwMode="auto">
              <a:xfrm>
                <a:off x="4502151" y="2497138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Freeform 7241"/>
              <p:cNvSpPr/>
              <p:nvPr/>
            </p:nvSpPr>
            <p:spPr bwMode="auto">
              <a:xfrm>
                <a:off x="4846638" y="2497138"/>
                <a:ext cx="6350" cy="15875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4 h 10"/>
                  <a:gd name="T4" fmla="*/ 3 w 5"/>
                  <a:gd name="T5" fmla="*/ 10 h 10"/>
                  <a:gd name="T6" fmla="*/ 5 w 5"/>
                  <a:gd name="T7" fmla="*/ 9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0" y="9"/>
                      <a:pt x="3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7"/>
                      <a:pt x="3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Freeform 7242"/>
              <p:cNvSpPr/>
              <p:nvPr/>
            </p:nvSpPr>
            <p:spPr bwMode="auto">
              <a:xfrm>
                <a:off x="4535488" y="2498726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Freeform 7243"/>
              <p:cNvSpPr/>
              <p:nvPr/>
            </p:nvSpPr>
            <p:spPr bwMode="auto">
              <a:xfrm>
                <a:off x="4540251" y="2497138"/>
                <a:ext cx="11113" cy="11113"/>
              </a:xfrm>
              <a:custGeom>
                <a:avLst/>
                <a:gdLst>
                  <a:gd name="T0" fmla="*/ 0 w 8"/>
                  <a:gd name="T1" fmla="*/ 4 h 7"/>
                  <a:gd name="T2" fmla="*/ 7 w 8"/>
                  <a:gd name="T3" fmla="*/ 4 h 7"/>
                  <a:gd name="T4" fmla="*/ 7 w 8"/>
                  <a:gd name="T5" fmla="*/ 1 h 7"/>
                  <a:gd name="T6" fmla="*/ 0 w 8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2" y="7"/>
                      <a:pt x="4" y="3"/>
                      <a:pt x="7" y="4"/>
                    </a:cubicBezTo>
                    <a:cubicBezTo>
                      <a:pt x="7" y="3"/>
                      <a:pt x="8" y="2"/>
                      <a:pt x="7" y="1"/>
                    </a:cubicBezTo>
                    <a:cubicBezTo>
                      <a:pt x="4" y="3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Freeform 7244"/>
              <p:cNvSpPr/>
              <p:nvPr/>
            </p:nvSpPr>
            <p:spPr bwMode="auto">
              <a:xfrm>
                <a:off x="4757738" y="2500313"/>
                <a:ext cx="15875" cy="6350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3 h 4"/>
                  <a:gd name="T4" fmla="*/ 9 w 10"/>
                  <a:gd name="T5" fmla="*/ 4 h 4"/>
                  <a:gd name="T6" fmla="*/ 10 w 10"/>
                  <a:gd name="T7" fmla="*/ 2 h 4"/>
                  <a:gd name="T8" fmla="*/ 0 w 1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3" y="4"/>
                      <a:pt x="6" y="1"/>
                      <a:pt x="9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7" y="0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Freeform 7245"/>
              <p:cNvSpPr/>
              <p:nvPr/>
            </p:nvSpPr>
            <p:spPr bwMode="auto">
              <a:xfrm>
                <a:off x="4776788" y="2501901"/>
                <a:ext cx="6350" cy="476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2 h 3"/>
                  <a:gd name="T4" fmla="*/ 2 w 4"/>
                  <a:gd name="T5" fmla="*/ 2 h 3"/>
                  <a:gd name="T6" fmla="*/ 4 w 4"/>
                  <a:gd name="T7" fmla="*/ 1 h 3"/>
                  <a:gd name="T8" fmla="*/ 4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Freeform 7246"/>
              <p:cNvSpPr/>
              <p:nvPr/>
            </p:nvSpPr>
            <p:spPr bwMode="auto">
              <a:xfrm>
                <a:off x="4981576" y="2503488"/>
                <a:ext cx="19050" cy="7938"/>
              </a:xfrm>
              <a:custGeom>
                <a:avLst/>
                <a:gdLst>
                  <a:gd name="T0" fmla="*/ 5 w 12"/>
                  <a:gd name="T1" fmla="*/ 1 h 5"/>
                  <a:gd name="T2" fmla="*/ 0 w 12"/>
                  <a:gd name="T3" fmla="*/ 4 h 5"/>
                  <a:gd name="T4" fmla="*/ 0 w 12"/>
                  <a:gd name="T5" fmla="*/ 4 h 5"/>
                  <a:gd name="T6" fmla="*/ 9 w 12"/>
                  <a:gd name="T7" fmla="*/ 3 h 5"/>
                  <a:gd name="T8" fmla="*/ 11 w 12"/>
                  <a:gd name="T9" fmla="*/ 1 h 5"/>
                  <a:gd name="T10" fmla="*/ 5 w 1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5" y="1"/>
                    </a:moveTo>
                    <a:cubicBezTo>
                      <a:pt x="3" y="5"/>
                      <a:pt x="1" y="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6" y="4"/>
                      <a:pt x="9" y="3"/>
                    </a:cubicBezTo>
                    <a:cubicBezTo>
                      <a:pt x="10" y="3"/>
                      <a:pt x="12" y="2"/>
                      <a:pt x="11" y="1"/>
                    </a:cubicBezTo>
                    <a:cubicBezTo>
                      <a:pt x="9" y="0"/>
                      <a:pt x="7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Freeform 7247"/>
              <p:cNvSpPr/>
              <p:nvPr/>
            </p:nvSpPr>
            <p:spPr bwMode="auto">
              <a:xfrm>
                <a:off x="4573588" y="2498726"/>
                <a:ext cx="4763" cy="635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3 h 4"/>
                  <a:gd name="T4" fmla="*/ 3 w 3"/>
                  <a:gd name="T5" fmla="*/ 2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Freeform 7249"/>
              <p:cNvSpPr/>
              <p:nvPr/>
            </p:nvSpPr>
            <p:spPr bwMode="auto">
              <a:xfrm>
                <a:off x="4559301" y="2497138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3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Freeform 7250"/>
              <p:cNvSpPr/>
              <p:nvPr/>
            </p:nvSpPr>
            <p:spPr bwMode="auto">
              <a:xfrm>
                <a:off x="4702176" y="250190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1 w 2"/>
                  <a:gd name="T5" fmla="*/ 2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Freeform 7251"/>
              <p:cNvSpPr/>
              <p:nvPr/>
            </p:nvSpPr>
            <p:spPr bwMode="auto">
              <a:xfrm>
                <a:off x="4711701" y="2498726"/>
                <a:ext cx="12700" cy="9525"/>
              </a:xfrm>
              <a:custGeom>
                <a:avLst/>
                <a:gdLst>
                  <a:gd name="T0" fmla="*/ 0 w 8"/>
                  <a:gd name="T1" fmla="*/ 3 h 6"/>
                  <a:gd name="T2" fmla="*/ 4 w 8"/>
                  <a:gd name="T3" fmla="*/ 6 h 6"/>
                  <a:gd name="T4" fmla="*/ 8 w 8"/>
                  <a:gd name="T5" fmla="*/ 2 h 6"/>
                  <a:gd name="T6" fmla="*/ 7 w 8"/>
                  <a:gd name="T7" fmla="*/ 2 h 6"/>
                  <a:gd name="T8" fmla="*/ 0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4"/>
                      <a:pt x="2" y="6"/>
                      <a:pt x="4" y="6"/>
                    </a:cubicBezTo>
                    <a:cubicBezTo>
                      <a:pt x="6" y="5"/>
                      <a:pt x="7" y="3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5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Freeform 7252"/>
              <p:cNvSpPr/>
              <p:nvPr/>
            </p:nvSpPr>
            <p:spPr bwMode="auto">
              <a:xfrm>
                <a:off x="4740276" y="2500313"/>
                <a:ext cx="12700" cy="7938"/>
              </a:xfrm>
              <a:custGeom>
                <a:avLst/>
                <a:gdLst>
                  <a:gd name="T0" fmla="*/ 0 w 8"/>
                  <a:gd name="T1" fmla="*/ 2 h 5"/>
                  <a:gd name="T2" fmla="*/ 3 w 8"/>
                  <a:gd name="T3" fmla="*/ 4 h 5"/>
                  <a:gd name="T4" fmla="*/ 8 w 8"/>
                  <a:gd name="T5" fmla="*/ 3 h 5"/>
                  <a:gd name="T6" fmla="*/ 0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0" y="5"/>
                      <a:pt x="2" y="2"/>
                      <a:pt x="3" y="4"/>
                    </a:cubicBezTo>
                    <a:cubicBezTo>
                      <a:pt x="5" y="4"/>
                      <a:pt x="6" y="5"/>
                      <a:pt x="8" y="3"/>
                    </a:cubicBezTo>
                    <a:cubicBezTo>
                      <a:pt x="7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Freeform 7254"/>
              <p:cNvSpPr/>
              <p:nvPr/>
            </p:nvSpPr>
            <p:spPr bwMode="auto">
              <a:xfrm>
                <a:off x="4529138" y="2500313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Rectangle 7255"/>
              <p:cNvSpPr>
                <a:spLocks noChangeArrowheads="1"/>
              </p:cNvSpPr>
              <p:nvPr/>
            </p:nvSpPr>
            <p:spPr bwMode="auto">
              <a:xfrm>
                <a:off x="4605338" y="2500313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Freeform 7256"/>
              <p:cNvSpPr/>
              <p:nvPr/>
            </p:nvSpPr>
            <p:spPr bwMode="auto">
              <a:xfrm>
                <a:off x="4659313" y="2501901"/>
                <a:ext cx="6350" cy="317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2"/>
                      <a:pt x="4" y="0"/>
                    </a:cubicBezTo>
                    <a:cubicBezTo>
                      <a:pt x="3" y="0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Freeform 7257"/>
              <p:cNvSpPr/>
              <p:nvPr/>
            </p:nvSpPr>
            <p:spPr bwMode="auto">
              <a:xfrm>
                <a:off x="4397376" y="2498726"/>
                <a:ext cx="15875" cy="12700"/>
              </a:xfrm>
              <a:custGeom>
                <a:avLst/>
                <a:gdLst>
                  <a:gd name="T0" fmla="*/ 9 w 10"/>
                  <a:gd name="T1" fmla="*/ 0 h 8"/>
                  <a:gd name="T2" fmla="*/ 2 w 10"/>
                  <a:gd name="T3" fmla="*/ 1 h 8"/>
                  <a:gd name="T4" fmla="*/ 3 w 10"/>
                  <a:gd name="T5" fmla="*/ 4 h 8"/>
                  <a:gd name="T6" fmla="*/ 1 w 10"/>
                  <a:gd name="T7" fmla="*/ 5 h 8"/>
                  <a:gd name="T8" fmla="*/ 0 w 10"/>
                  <a:gd name="T9" fmla="*/ 7 h 8"/>
                  <a:gd name="T10" fmla="*/ 8 w 10"/>
                  <a:gd name="T11" fmla="*/ 5 h 8"/>
                  <a:gd name="T12" fmla="*/ 9 w 1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7" y="3"/>
                      <a:pt x="5" y="0"/>
                      <a:pt x="2" y="1"/>
                    </a:cubicBezTo>
                    <a:cubicBezTo>
                      <a:pt x="1" y="4"/>
                      <a:pt x="3" y="3"/>
                      <a:pt x="3" y="4"/>
                    </a:cubicBezTo>
                    <a:cubicBezTo>
                      <a:pt x="3" y="7"/>
                      <a:pt x="1" y="4"/>
                      <a:pt x="1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6" y="8"/>
                      <a:pt x="8" y="5"/>
                    </a:cubicBezTo>
                    <a:cubicBezTo>
                      <a:pt x="6" y="3"/>
                      <a:pt x="10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7258"/>
              <p:cNvSpPr/>
              <p:nvPr/>
            </p:nvSpPr>
            <p:spPr bwMode="auto">
              <a:xfrm>
                <a:off x="4678363" y="2503488"/>
                <a:ext cx="12700" cy="4763"/>
              </a:xfrm>
              <a:custGeom>
                <a:avLst/>
                <a:gdLst>
                  <a:gd name="T0" fmla="*/ 1 w 8"/>
                  <a:gd name="T1" fmla="*/ 0 h 3"/>
                  <a:gd name="T2" fmla="*/ 5 w 8"/>
                  <a:gd name="T3" fmla="*/ 2 h 3"/>
                  <a:gd name="T4" fmla="*/ 7 w 8"/>
                  <a:gd name="T5" fmla="*/ 0 h 3"/>
                  <a:gd name="T6" fmla="*/ 1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1" y="0"/>
                    </a:moveTo>
                    <a:cubicBezTo>
                      <a:pt x="0" y="3"/>
                      <a:pt x="3" y="2"/>
                      <a:pt x="5" y="2"/>
                    </a:cubicBezTo>
                    <a:cubicBezTo>
                      <a:pt x="5" y="2"/>
                      <a:pt x="8" y="1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7259"/>
              <p:cNvSpPr/>
              <p:nvPr/>
            </p:nvSpPr>
            <p:spPr bwMode="auto">
              <a:xfrm>
                <a:off x="4883151" y="2503488"/>
                <a:ext cx="9525" cy="11113"/>
              </a:xfrm>
              <a:custGeom>
                <a:avLst/>
                <a:gdLst>
                  <a:gd name="T0" fmla="*/ 3 w 6"/>
                  <a:gd name="T1" fmla="*/ 1 h 7"/>
                  <a:gd name="T2" fmla="*/ 3 w 6"/>
                  <a:gd name="T3" fmla="*/ 3 h 7"/>
                  <a:gd name="T4" fmla="*/ 1 w 6"/>
                  <a:gd name="T5" fmla="*/ 2 h 7"/>
                  <a:gd name="T6" fmla="*/ 0 w 6"/>
                  <a:gd name="T7" fmla="*/ 2 h 7"/>
                  <a:gd name="T8" fmla="*/ 4 w 6"/>
                  <a:gd name="T9" fmla="*/ 7 h 7"/>
                  <a:gd name="T10" fmla="*/ 6 w 6"/>
                  <a:gd name="T11" fmla="*/ 3 h 7"/>
                  <a:gd name="T12" fmla="*/ 3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0"/>
                      <a:pt x="1" y="2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3" y="6"/>
                      <a:pt x="4" y="7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4" y="3"/>
                      <a:pt x="4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7262"/>
              <p:cNvSpPr/>
              <p:nvPr/>
            </p:nvSpPr>
            <p:spPr bwMode="auto">
              <a:xfrm>
                <a:off x="4932363" y="2505076"/>
                <a:ext cx="12700" cy="6350"/>
              </a:xfrm>
              <a:custGeom>
                <a:avLst/>
                <a:gdLst>
                  <a:gd name="T0" fmla="*/ 2 w 8"/>
                  <a:gd name="T1" fmla="*/ 1 h 4"/>
                  <a:gd name="T2" fmla="*/ 1 w 8"/>
                  <a:gd name="T3" fmla="*/ 3 h 4"/>
                  <a:gd name="T4" fmla="*/ 7 w 8"/>
                  <a:gd name="T5" fmla="*/ 3 h 4"/>
                  <a:gd name="T6" fmla="*/ 2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4"/>
                      <a:pt x="5" y="4"/>
                      <a:pt x="7" y="3"/>
                    </a:cubicBezTo>
                    <a:cubicBezTo>
                      <a:pt x="8" y="0"/>
                      <a:pt x="4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7263"/>
              <p:cNvSpPr/>
              <p:nvPr/>
            </p:nvSpPr>
            <p:spPr bwMode="auto">
              <a:xfrm>
                <a:off x="4568826" y="250190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Freeform 7264"/>
              <p:cNvSpPr/>
              <p:nvPr/>
            </p:nvSpPr>
            <p:spPr bwMode="auto">
              <a:xfrm>
                <a:off x="4929188" y="2506663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Freeform 7265"/>
              <p:cNvSpPr/>
              <p:nvPr/>
            </p:nvSpPr>
            <p:spPr bwMode="auto">
              <a:xfrm>
                <a:off x="4673601" y="2505076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Freeform 7266"/>
              <p:cNvSpPr/>
              <p:nvPr/>
            </p:nvSpPr>
            <p:spPr bwMode="auto">
              <a:xfrm>
                <a:off x="4826001" y="2506663"/>
                <a:ext cx="11113" cy="6350"/>
              </a:xfrm>
              <a:custGeom>
                <a:avLst/>
                <a:gdLst>
                  <a:gd name="T0" fmla="*/ 4 w 7"/>
                  <a:gd name="T1" fmla="*/ 2 h 4"/>
                  <a:gd name="T2" fmla="*/ 1 w 7"/>
                  <a:gd name="T3" fmla="*/ 1 h 4"/>
                  <a:gd name="T4" fmla="*/ 1 w 7"/>
                  <a:gd name="T5" fmla="*/ 4 h 4"/>
                  <a:gd name="T6" fmla="*/ 4 w 7"/>
                  <a:gd name="T7" fmla="*/ 4 h 4"/>
                  <a:gd name="T8" fmla="*/ 7 w 7"/>
                  <a:gd name="T9" fmla="*/ 2 h 4"/>
                  <a:gd name="T10" fmla="*/ 4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2"/>
                    </a:moveTo>
                    <a:cubicBezTo>
                      <a:pt x="3" y="3"/>
                      <a:pt x="2" y="2"/>
                      <a:pt x="1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4"/>
                      <a:pt x="7" y="3"/>
                      <a:pt x="7" y="2"/>
                    </a:cubicBezTo>
                    <a:cubicBezTo>
                      <a:pt x="6" y="0"/>
                      <a:pt x="5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Freeform 7267"/>
              <p:cNvSpPr/>
              <p:nvPr/>
            </p:nvSpPr>
            <p:spPr bwMode="auto">
              <a:xfrm>
                <a:off x="4592638" y="2506663"/>
                <a:ext cx="4763" cy="476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3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0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Freeform 7268"/>
              <p:cNvSpPr/>
              <p:nvPr/>
            </p:nvSpPr>
            <p:spPr bwMode="auto">
              <a:xfrm>
                <a:off x="4713288" y="2508251"/>
                <a:ext cx="7938" cy="476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2 h 3"/>
                  <a:gd name="T4" fmla="*/ 4 w 5"/>
                  <a:gd name="T5" fmla="*/ 0 h 3"/>
                  <a:gd name="T6" fmla="*/ 0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3" y="3"/>
                      <a:pt x="5" y="2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Freeform 7269"/>
              <p:cNvSpPr/>
              <p:nvPr/>
            </p:nvSpPr>
            <p:spPr bwMode="auto">
              <a:xfrm>
                <a:off x="4500563" y="250666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Freeform 7270"/>
              <p:cNvSpPr/>
              <p:nvPr/>
            </p:nvSpPr>
            <p:spPr bwMode="auto">
              <a:xfrm>
                <a:off x="4513263" y="250666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Freeform 7271"/>
              <p:cNvSpPr/>
              <p:nvPr/>
            </p:nvSpPr>
            <p:spPr bwMode="auto">
              <a:xfrm>
                <a:off x="4541838" y="2506663"/>
                <a:ext cx="4763" cy="4763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2 h 3"/>
                  <a:gd name="T4" fmla="*/ 4 w 4"/>
                  <a:gd name="T5" fmla="*/ 1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3"/>
                      <a:pt x="2" y="1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Freeform 7272"/>
              <p:cNvSpPr/>
              <p:nvPr/>
            </p:nvSpPr>
            <p:spPr bwMode="auto">
              <a:xfrm>
                <a:off x="4579938" y="25082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Freeform 7273"/>
              <p:cNvSpPr/>
              <p:nvPr/>
            </p:nvSpPr>
            <p:spPr bwMode="auto">
              <a:xfrm>
                <a:off x="4589463" y="2506663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Freeform 7274"/>
              <p:cNvSpPr/>
              <p:nvPr/>
            </p:nvSpPr>
            <p:spPr bwMode="auto">
              <a:xfrm>
                <a:off x="4979988" y="2511426"/>
                <a:ext cx="4763" cy="4763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2 h 3"/>
                  <a:gd name="T4" fmla="*/ 3 w 3"/>
                  <a:gd name="T5" fmla="*/ 1 h 3"/>
                  <a:gd name="T6" fmla="*/ 2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3" y="3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Freeform 7275"/>
              <p:cNvSpPr/>
              <p:nvPr/>
            </p:nvSpPr>
            <p:spPr bwMode="auto">
              <a:xfrm>
                <a:off x="4535488" y="2506663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Freeform 7276"/>
              <p:cNvSpPr/>
              <p:nvPr/>
            </p:nvSpPr>
            <p:spPr bwMode="auto">
              <a:xfrm>
                <a:off x="4557713" y="2508251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Freeform 7277"/>
              <p:cNvSpPr/>
              <p:nvPr/>
            </p:nvSpPr>
            <p:spPr bwMode="auto">
              <a:xfrm>
                <a:off x="4584701" y="2508251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Freeform 7278"/>
              <p:cNvSpPr/>
              <p:nvPr/>
            </p:nvSpPr>
            <p:spPr bwMode="auto">
              <a:xfrm>
                <a:off x="4645026" y="2508251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2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Freeform 7279"/>
              <p:cNvSpPr/>
              <p:nvPr/>
            </p:nvSpPr>
            <p:spPr bwMode="auto">
              <a:xfrm>
                <a:off x="4664076" y="2508251"/>
                <a:ext cx="3175" cy="317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Freeform 7280"/>
              <p:cNvSpPr/>
              <p:nvPr/>
            </p:nvSpPr>
            <p:spPr bwMode="auto">
              <a:xfrm>
                <a:off x="4471988" y="250666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Freeform 7281"/>
              <p:cNvSpPr/>
              <p:nvPr/>
            </p:nvSpPr>
            <p:spPr bwMode="auto">
              <a:xfrm>
                <a:off x="4735513" y="251142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Freeform 7282"/>
              <p:cNvSpPr/>
              <p:nvPr/>
            </p:nvSpPr>
            <p:spPr bwMode="auto">
              <a:xfrm>
                <a:off x="4737101" y="2509838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Freeform 7283"/>
              <p:cNvSpPr/>
              <p:nvPr/>
            </p:nvSpPr>
            <p:spPr bwMode="auto">
              <a:xfrm>
                <a:off x="4703763" y="2509838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Freeform 7284"/>
              <p:cNvSpPr/>
              <p:nvPr/>
            </p:nvSpPr>
            <p:spPr bwMode="auto">
              <a:xfrm>
                <a:off x="4953001" y="251301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Freeform 7285"/>
              <p:cNvSpPr/>
              <p:nvPr/>
            </p:nvSpPr>
            <p:spPr bwMode="auto">
              <a:xfrm>
                <a:off x="4433888" y="2509838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Freeform 7286"/>
              <p:cNvSpPr/>
              <p:nvPr/>
            </p:nvSpPr>
            <p:spPr bwMode="auto">
              <a:xfrm>
                <a:off x="4400551" y="2513013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Rectangle 7287"/>
              <p:cNvSpPr>
                <a:spLocks noChangeArrowheads="1"/>
              </p:cNvSpPr>
              <p:nvPr/>
            </p:nvSpPr>
            <p:spPr bwMode="auto">
              <a:xfrm>
                <a:off x="4373563" y="25161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318352" y="3616398"/>
              <a:ext cx="57522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ctr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ctr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ctr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ctr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 dirty="0" smtClean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800" b="1" dirty="0" smtClean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乘任何数都得</a:t>
              </a:r>
              <a:r>
                <a:rPr lang="en-US" altLang="zh-CN" sz="2800" b="1" dirty="0" smtClean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4" name="图片 33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1030" y="2226226"/>
            <a:ext cx="6337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分数乘整数的意义与</a:t>
            </a:r>
            <a:r>
              <a:rPr lang="zh-CN" altLang="en-US" sz="32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整数乘法的意义相同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，都是求几个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相同加数和的简便运算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3648" y="2067696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分数乘整数的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计算方法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用分子成整数的积作分子，分母不变。</a:t>
            </a:r>
            <a:endParaRPr lang="en-US" altLang="zh-CN" sz="2800" b="1" dirty="0" smtClean="0">
              <a:solidFill>
                <a:srgbClr val="EE007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648" y="314781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EE007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能约分的先约分，整数与分母约分。</a:t>
            </a:r>
            <a:endParaRPr lang="en-US" altLang="zh-CN" sz="2800" b="1" dirty="0" smtClean="0">
              <a:solidFill>
                <a:srgbClr val="EE007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87824" y="1563640"/>
            <a:ext cx="338437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267744" y="1403360"/>
            <a:ext cx="32560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个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是多少？    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个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11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是多少？  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个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是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多少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?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8049" y="3183199"/>
            <a:ext cx="6457749" cy="1044737"/>
            <a:chOff x="1539122" y="4425458"/>
            <a:chExt cx="7857978" cy="1241695"/>
          </a:xfrm>
        </p:grpSpPr>
        <p:sp>
          <p:nvSpPr>
            <p:cNvPr id="4" name="矩形 3"/>
            <p:cNvSpPr/>
            <p:nvPr/>
          </p:nvSpPr>
          <p:spPr>
            <a:xfrm>
              <a:off x="1539122" y="4490887"/>
              <a:ext cx="7836264" cy="98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indent="373380" eaLnBrk="0" fontAlgn="base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整数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乘法是表示几个相同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加数和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的简便运算</a:t>
              </a:r>
            </a:p>
          </p:txBody>
        </p:sp>
        <p:sp>
          <p:nvSpPr>
            <p:cNvPr id="5" name="横卷形 4"/>
            <p:cNvSpPr/>
            <p:nvPr/>
          </p:nvSpPr>
          <p:spPr>
            <a:xfrm>
              <a:off x="1816086" y="4425458"/>
              <a:ext cx="7581014" cy="1241695"/>
            </a:xfrm>
            <a:prstGeom prst="horizontalScroll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436096" y="1523568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6×12</a:t>
            </a:r>
            <a:endParaRPr lang="zh-CN" altLang="en-US" sz="28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36096" y="2048530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9×11</a:t>
            </a:r>
            <a:endParaRPr lang="zh-CN" altLang="en-US" sz="28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100" y="262459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8×3</a:t>
            </a:r>
            <a:endParaRPr lang="zh-CN" altLang="en-US" sz="28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2609" y="622121"/>
            <a:ext cx="878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7338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列式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并根据题意说出算式中的两个乘数各表示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什么。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kebenzhan.com/upload/20170823/20170823082025aec5puc2w0k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195740" y="1417997"/>
            <a:ext cx="4080379" cy="20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844788" y="968410"/>
            <a:ext cx="653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每袋糖重  千克，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袋糖共重多少千克？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0" name="组合 69"/>
          <p:cNvGrpSpPr/>
          <p:nvPr/>
        </p:nvGrpSpPr>
        <p:grpSpPr bwMode="auto">
          <a:xfrm>
            <a:off x="2372558" y="843558"/>
            <a:ext cx="687275" cy="896939"/>
            <a:chOff x="3309186" y="2242898"/>
            <a:chExt cx="687073" cy="896939"/>
          </a:xfrm>
        </p:grpSpPr>
        <p:grpSp>
          <p:nvGrpSpPr>
            <p:cNvPr id="111" name="Group 15"/>
            <p:cNvGrpSpPr/>
            <p:nvPr/>
          </p:nvGrpSpPr>
          <p:grpSpPr bwMode="auto">
            <a:xfrm>
              <a:off x="3309186" y="2242898"/>
              <a:ext cx="473075" cy="896939"/>
              <a:chOff x="3805" y="1948"/>
              <a:chExt cx="298" cy="565"/>
            </a:xfrm>
          </p:grpSpPr>
          <p:sp>
            <p:nvSpPr>
              <p:cNvPr id="113" name="Text Box 11"/>
              <p:cNvSpPr txBox="1">
                <a:spLocks noChangeArrowheads="1"/>
              </p:cNvSpPr>
              <p:nvPr/>
            </p:nvSpPr>
            <p:spPr bwMode="auto">
              <a:xfrm>
                <a:off x="3809" y="2176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4" name="Text Box 10"/>
              <p:cNvSpPr txBox="1">
                <a:spLocks noChangeArrowheads="1"/>
              </p:cNvSpPr>
              <p:nvPr/>
            </p:nvSpPr>
            <p:spPr bwMode="auto">
              <a:xfrm>
                <a:off x="3805" y="1948"/>
                <a:ext cx="22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5" name="Line 12"/>
              <p:cNvSpPr>
                <a:spLocks noChangeShapeType="1"/>
              </p:cNvSpPr>
              <p:nvPr/>
            </p:nvSpPr>
            <p:spPr bwMode="auto">
              <a:xfrm>
                <a:off x="3819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12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6016" y="3137202"/>
            <a:ext cx="4176464" cy="1522780"/>
            <a:chOff x="4716016" y="3003798"/>
            <a:chExt cx="4176464" cy="1522780"/>
          </a:xfrm>
        </p:grpSpPr>
        <p:grpSp>
          <p:nvGrpSpPr>
            <p:cNvPr id="3" name="组合 2"/>
            <p:cNvGrpSpPr/>
            <p:nvPr/>
          </p:nvGrpSpPr>
          <p:grpSpPr>
            <a:xfrm>
              <a:off x="4716016" y="3057478"/>
              <a:ext cx="3323955" cy="1260000"/>
              <a:chOff x="3962743" y="3312018"/>
              <a:chExt cx="3323955" cy="1260000"/>
            </a:xfrm>
          </p:grpSpPr>
          <p:sp>
            <p:nvSpPr>
              <p:cNvPr id="116" name="圆角矩形标注 115"/>
              <p:cNvSpPr/>
              <p:nvPr/>
            </p:nvSpPr>
            <p:spPr>
              <a:xfrm>
                <a:off x="3962743" y="3312018"/>
                <a:ext cx="3168352" cy="1260000"/>
              </a:xfrm>
              <a:prstGeom prst="wedgeRoundRectCallout">
                <a:avLst>
                  <a:gd name="adj1" fmla="val 57846"/>
                  <a:gd name="adj2" fmla="val -16013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962743" y="3354153"/>
                <a:ext cx="3323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求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袋糖共重多少千克，就是求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千克是多少，用乘法计算。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19" name="Group 15"/>
              <p:cNvGrpSpPr/>
              <p:nvPr/>
            </p:nvGrpSpPr>
            <p:grpSpPr bwMode="auto">
              <a:xfrm>
                <a:off x="5403009" y="3565526"/>
                <a:ext cx="466861" cy="749303"/>
                <a:chOff x="3592" y="2368"/>
                <a:chExt cx="294" cy="472"/>
              </a:xfrm>
            </p:grpSpPr>
            <p:sp>
              <p:nvSpPr>
                <p:cNvPr id="1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92" y="2549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92" y="2368"/>
                  <a:ext cx="2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23" name="Line 12"/>
                <p:cNvSpPr>
                  <a:spLocks noChangeShapeType="1"/>
                </p:cNvSpPr>
                <p:nvPr/>
              </p:nvSpPr>
              <p:spPr bwMode="auto">
                <a:xfrm>
                  <a:off x="3625" y="2590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pic>
          <p:nvPicPr>
            <p:cNvPr id="28" name="Picture 14" descr="http://img2.ooopic.com/11/15/93/84bOOOPICd8_20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61592" y="3003798"/>
              <a:ext cx="1130888" cy="152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532" y="3075807"/>
            <a:ext cx="4290585" cy="1440160"/>
            <a:chOff x="523168" y="3003798"/>
            <a:chExt cx="4290585" cy="1440160"/>
          </a:xfrm>
        </p:grpSpPr>
        <p:grpSp>
          <p:nvGrpSpPr>
            <p:cNvPr id="2" name="组合 1"/>
            <p:cNvGrpSpPr/>
            <p:nvPr/>
          </p:nvGrpSpPr>
          <p:grpSpPr>
            <a:xfrm>
              <a:off x="1331640" y="3147814"/>
              <a:ext cx="3482113" cy="1296144"/>
              <a:chOff x="1043608" y="2715766"/>
              <a:chExt cx="3482113" cy="1296144"/>
            </a:xfrm>
          </p:grpSpPr>
          <p:sp>
            <p:nvSpPr>
              <p:cNvPr id="5" name="圆角矩形标注 4"/>
              <p:cNvSpPr/>
              <p:nvPr/>
            </p:nvSpPr>
            <p:spPr>
              <a:xfrm>
                <a:off x="1043608" y="2715766"/>
                <a:ext cx="3443924" cy="1296000"/>
              </a:xfrm>
              <a:prstGeom prst="wedgeRoundRectCallout">
                <a:avLst>
                  <a:gd name="adj1" fmla="val -59711"/>
                  <a:gd name="adj2" fmla="val -1626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15616" y="2811581"/>
                <a:ext cx="341010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求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袋糖共重多少千克，就是把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袋糖的质量合在一起，用加法计算。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6418" y1="43274" x2="16418" y2="43274"/>
                          <a14:foregroundMark x1="10821" y1="42601" x2="10821" y2="42601"/>
                          <a14:foregroundMark x1="5224" y1="44395" x2="5224" y2="44395"/>
                          <a14:foregroundMark x1="56343" y1="59193" x2="56343" y2="59193"/>
                          <a14:foregroundMark x1="80970" y1="64798" x2="80970" y2="64798"/>
                          <a14:foregroundMark x1="81343" y1="63229" x2="81343" y2="63229"/>
                          <a14:foregroundMark x1="82836" y1="67489" x2="82836" y2="67489"/>
                          <a14:foregroundMark x1="82836" y1="67489" x2="82836" y2="67489"/>
                          <a14:foregroundMark x1="83209" y1="92601" x2="83209" y2="92601"/>
                          <a14:foregroundMark x1="51493" y1="87668" x2="51493" y2="87668"/>
                          <a14:foregroundMark x1="83582" y1="16592" x2="83582" y2="16592"/>
                          <a14:foregroundMark x1="6716" y1="36547" x2="6716" y2="3654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3168" y="3003798"/>
              <a:ext cx="808472" cy="1345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http://www.kebenzhan.com/upload/20170823/20170823082025aec5puc2w0k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291825" y="769925"/>
            <a:ext cx="4080379" cy="20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1434775" y="4820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dirty="0">
              <a:solidFill>
                <a:srgbClr val="000000"/>
              </a:solidFill>
              <a:effectLst>
                <a:glow rad="2159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545" y="2355727"/>
            <a:ext cx="7383965" cy="1317980"/>
            <a:chOff x="644419" y="2283718"/>
            <a:chExt cx="7383965" cy="1317980"/>
          </a:xfrm>
        </p:grpSpPr>
        <p:sp>
          <p:nvSpPr>
            <p:cNvPr id="138" name="云形标注 137"/>
            <p:cNvSpPr/>
            <p:nvPr/>
          </p:nvSpPr>
          <p:spPr>
            <a:xfrm>
              <a:off x="1979712" y="2283718"/>
              <a:ext cx="6048672" cy="920520"/>
            </a:xfrm>
            <a:prstGeom prst="cloudCallout">
              <a:avLst>
                <a:gd name="adj1" fmla="val -55698"/>
                <a:gd name="adj2" fmla="val 30579"/>
              </a:avLst>
            </a:prstGeom>
            <a:solidFill>
              <a:schemeClr val="bg1"/>
            </a:solidFill>
            <a:ln w="19050">
              <a:solidFill>
                <a:srgbClr val="70B2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 bwMode="auto">
            <a:xfrm>
              <a:off x="2392614" y="2382826"/>
              <a:ext cx="2381251" cy="766237"/>
              <a:chOff x="3153751" y="1832543"/>
              <a:chExt cx="1785467" cy="574677"/>
            </a:xfrm>
          </p:grpSpPr>
          <p:sp>
            <p:nvSpPr>
              <p:cNvPr id="140" name="文本框 11"/>
              <p:cNvSpPr txBox="1">
                <a:spLocks noChangeArrowheads="1"/>
              </p:cNvSpPr>
              <p:nvPr/>
            </p:nvSpPr>
            <p:spPr bwMode="auto">
              <a:xfrm>
                <a:off x="4579178" y="1922796"/>
                <a:ext cx="360040" cy="300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41" name="Group 15"/>
              <p:cNvGrpSpPr/>
              <p:nvPr/>
            </p:nvGrpSpPr>
            <p:grpSpPr bwMode="auto">
              <a:xfrm>
                <a:off x="3153751" y="1832544"/>
                <a:ext cx="360363" cy="574676"/>
                <a:chOff x="3784" y="2025"/>
                <a:chExt cx="227" cy="362"/>
              </a:xfrm>
            </p:grpSpPr>
            <p:sp>
              <p:nvSpPr>
                <p:cNvPr id="1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7" y="2169"/>
                  <a:ext cx="181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2025"/>
                  <a:ext cx="227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3785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42" name="Group 15"/>
              <p:cNvGrpSpPr/>
              <p:nvPr/>
            </p:nvGrpSpPr>
            <p:grpSpPr bwMode="auto">
              <a:xfrm>
                <a:off x="3742114" y="1832543"/>
                <a:ext cx="360363" cy="566738"/>
                <a:chOff x="3785" y="2025"/>
                <a:chExt cx="227" cy="357"/>
              </a:xfrm>
            </p:grpSpPr>
            <p:sp>
              <p:nvSpPr>
                <p:cNvPr id="1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8" y="2164"/>
                  <a:ext cx="181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5" y="2025"/>
                  <a:ext cx="227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151" name="Line 12"/>
                <p:cNvSpPr>
                  <a:spLocks noChangeShapeType="1"/>
                </p:cNvSpPr>
                <p:nvPr/>
              </p:nvSpPr>
              <p:spPr bwMode="auto">
                <a:xfrm>
                  <a:off x="3785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43" name="Group 15"/>
              <p:cNvGrpSpPr/>
              <p:nvPr/>
            </p:nvGrpSpPr>
            <p:grpSpPr bwMode="auto">
              <a:xfrm>
                <a:off x="4305879" y="1832544"/>
                <a:ext cx="360363" cy="561976"/>
                <a:chOff x="3784" y="2025"/>
                <a:chExt cx="227" cy="354"/>
              </a:xfrm>
            </p:grpSpPr>
            <p:sp>
              <p:nvSpPr>
                <p:cNvPr id="1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8" y="2161"/>
                  <a:ext cx="181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2025"/>
                  <a:ext cx="227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3785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44" name="文本框 15"/>
              <p:cNvSpPr txBox="1"/>
              <p:nvPr/>
            </p:nvSpPr>
            <p:spPr>
              <a:xfrm>
                <a:off x="4023472" y="1930963"/>
                <a:ext cx="360268" cy="3000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endParaRPr lang="zh-CN" alt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5" name="文本框 16"/>
              <p:cNvSpPr txBox="1"/>
              <p:nvPr/>
            </p:nvSpPr>
            <p:spPr>
              <a:xfrm>
                <a:off x="3426729" y="1923025"/>
                <a:ext cx="360268" cy="3000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endParaRPr lang="zh-CN" alt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 bwMode="auto">
            <a:xfrm>
              <a:off x="4668032" y="2382813"/>
              <a:ext cx="1452033" cy="768350"/>
              <a:chOff x="3577056" y="3215453"/>
              <a:chExt cx="1088878" cy="576263"/>
            </a:xfrm>
          </p:grpSpPr>
          <p:grpSp>
            <p:nvGrpSpPr>
              <p:cNvPr id="162" name="Group 15"/>
              <p:cNvGrpSpPr/>
              <p:nvPr/>
            </p:nvGrpSpPr>
            <p:grpSpPr bwMode="auto">
              <a:xfrm>
                <a:off x="3959525" y="3215453"/>
                <a:ext cx="360363" cy="576263"/>
                <a:chOff x="3784" y="2016"/>
                <a:chExt cx="227" cy="363"/>
              </a:xfrm>
            </p:grpSpPr>
            <p:sp>
              <p:nvSpPr>
                <p:cNvPr id="1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8" y="2161"/>
                  <a:ext cx="181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2016"/>
                  <a:ext cx="227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  <p:cxnSp>
            <p:nvCxnSpPr>
              <p:cNvPr id="163" name="直接连接符 162"/>
              <p:cNvCxnSpPr/>
              <p:nvPr/>
            </p:nvCxnSpPr>
            <p:spPr>
              <a:xfrm>
                <a:off x="3588167" y="3507550"/>
                <a:ext cx="995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文本框 41"/>
              <p:cNvSpPr txBox="1"/>
              <p:nvPr/>
            </p:nvSpPr>
            <p:spPr>
              <a:xfrm>
                <a:off x="3764356" y="3249339"/>
                <a:ext cx="358727" cy="3000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endParaRPr lang="zh-CN" alt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5" name="Text Box 10"/>
              <p:cNvSpPr txBox="1">
                <a:spLocks noChangeArrowheads="1"/>
              </p:cNvSpPr>
              <p:nvPr/>
            </p:nvSpPr>
            <p:spPr bwMode="auto">
              <a:xfrm>
                <a:off x="3577056" y="3216014"/>
                <a:ext cx="360313" cy="346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66" name="文本框 43"/>
              <p:cNvSpPr txBox="1"/>
              <p:nvPr/>
            </p:nvSpPr>
            <p:spPr>
              <a:xfrm>
                <a:off x="4115145" y="3241401"/>
                <a:ext cx="360314" cy="3000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endParaRPr lang="zh-CN" alt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7" name="Text Box 10"/>
              <p:cNvSpPr txBox="1">
                <a:spLocks noChangeArrowheads="1"/>
              </p:cNvSpPr>
              <p:nvPr/>
            </p:nvSpPr>
            <p:spPr bwMode="auto">
              <a:xfrm>
                <a:off x="4305620" y="3216013"/>
                <a:ext cx="360314" cy="346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</p:grpSp>
        <p:grpSp>
          <p:nvGrpSpPr>
            <p:cNvPr id="170" name="组合 169"/>
            <p:cNvGrpSpPr/>
            <p:nvPr/>
          </p:nvGrpSpPr>
          <p:grpSpPr bwMode="auto">
            <a:xfrm>
              <a:off x="6036805" y="2359538"/>
              <a:ext cx="886884" cy="778934"/>
              <a:chOff x="5537795" y="2196858"/>
              <a:chExt cx="665042" cy="584201"/>
            </a:xfrm>
          </p:grpSpPr>
          <p:grpSp>
            <p:nvGrpSpPr>
              <p:cNvPr id="171" name="Group 15"/>
              <p:cNvGrpSpPr/>
              <p:nvPr/>
            </p:nvGrpSpPr>
            <p:grpSpPr bwMode="auto">
              <a:xfrm>
                <a:off x="5842474" y="2196858"/>
                <a:ext cx="360363" cy="584201"/>
                <a:chOff x="3784" y="2019"/>
                <a:chExt cx="227" cy="368"/>
              </a:xfrm>
            </p:grpSpPr>
            <p:sp>
              <p:nvSpPr>
                <p:cNvPr id="1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7" y="2169"/>
                  <a:ext cx="181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84" y="2019"/>
                  <a:ext cx="227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75" name="Line 12"/>
                <p:cNvSpPr>
                  <a:spLocks noChangeShapeType="1"/>
                </p:cNvSpPr>
                <p:nvPr/>
              </p:nvSpPr>
              <p:spPr bwMode="auto">
                <a:xfrm>
                  <a:off x="3785" y="22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72" name="文本框 61"/>
              <p:cNvSpPr txBox="1">
                <a:spLocks noChangeArrowheads="1"/>
              </p:cNvSpPr>
              <p:nvPr/>
            </p:nvSpPr>
            <p:spPr bwMode="auto">
              <a:xfrm>
                <a:off x="5537795" y="2292480"/>
                <a:ext cx="360040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6" name="左大括号 175"/>
            <p:cNvSpPr/>
            <p:nvPr/>
          </p:nvSpPr>
          <p:spPr>
            <a:xfrm rot="16200000">
              <a:off x="3194066" y="2298676"/>
              <a:ext cx="207743" cy="1603380"/>
            </a:xfrm>
            <a:prstGeom prst="leftBrace">
              <a:avLst>
                <a:gd name="adj1" fmla="val 53843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4419" y="2355726"/>
              <a:ext cx="1047261" cy="1245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6665544" y="2503160"/>
              <a:ext cx="122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（千克）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500972" y="3219824"/>
            <a:ext cx="653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袋糖共重   千克。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9"/>
          <p:cNvGrpSpPr/>
          <p:nvPr/>
        </p:nvGrpSpPr>
        <p:grpSpPr bwMode="auto">
          <a:xfrm>
            <a:off x="4643798" y="3075809"/>
            <a:ext cx="860365" cy="979183"/>
            <a:chOff x="3136149" y="1931750"/>
            <a:chExt cx="860110" cy="979183"/>
          </a:xfrm>
        </p:grpSpPr>
        <p:grpSp>
          <p:nvGrpSpPr>
            <p:cNvPr id="70" name="Group 15"/>
            <p:cNvGrpSpPr/>
            <p:nvPr/>
          </p:nvGrpSpPr>
          <p:grpSpPr bwMode="auto">
            <a:xfrm>
              <a:off x="3136149" y="1931750"/>
              <a:ext cx="473075" cy="823915"/>
              <a:chOff x="3696" y="1752"/>
              <a:chExt cx="298" cy="519"/>
            </a:xfrm>
          </p:grpSpPr>
          <p:sp>
            <p:nvSpPr>
              <p:cNvPr id="72" name="Text Box 11"/>
              <p:cNvSpPr txBox="1">
                <a:spLocks noChangeArrowheads="1"/>
              </p:cNvSpPr>
              <p:nvPr/>
            </p:nvSpPr>
            <p:spPr bwMode="auto">
              <a:xfrm>
                <a:off x="3700" y="1980"/>
                <a:ext cx="2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3696" y="1752"/>
                <a:ext cx="22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en-US" altLang="zh-CN" sz="20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4" name="Line 12"/>
              <p:cNvSpPr>
                <a:spLocks noChangeShapeType="1"/>
              </p:cNvSpPr>
              <p:nvPr/>
            </p:nvSpPr>
            <p:spPr bwMode="auto">
              <a:xfrm>
                <a:off x="3710" y="2007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000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6" name="图片 7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67" name="文本框 103"/>
          <p:cNvSpPr txBox="1"/>
          <p:nvPr/>
        </p:nvSpPr>
        <p:spPr>
          <a:xfrm>
            <a:off x="251520" y="320338"/>
            <a:ext cx="653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每袋糖重  千克，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袋糖共重多少千克？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8" name="组合 69"/>
          <p:cNvGrpSpPr/>
          <p:nvPr/>
        </p:nvGrpSpPr>
        <p:grpSpPr bwMode="auto">
          <a:xfrm>
            <a:off x="1779293" y="195486"/>
            <a:ext cx="687275" cy="896939"/>
            <a:chOff x="3309186" y="2242898"/>
            <a:chExt cx="687073" cy="896939"/>
          </a:xfrm>
        </p:grpSpPr>
        <p:grpSp>
          <p:nvGrpSpPr>
            <p:cNvPr id="79" name="Group 15"/>
            <p:cNvGrpSpPr/>
            <p:nvPr/>
          </p:nvGrpSpPr>
          <p:grpSpPr bwMode="auto">
            <a:xfrm>
              <a:off x="3309186" y="2242898"/>
              <a:ext cx="473075" cy="896939"/>
              <a:chOff x="3805" y="1948"/>
              <a:chExt cx="298" cy="565"/>
            </a:xfrm>
          </p:grpSpPr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3809" y="2176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2" name="Text Box 10"/>
              <p:cNvSpPr txBox="1">
                <a:spLocks noChangeArrowheads="1"/>
              </p:cNvSpPr>
              <p:nvPr/>
            </p:nvSpPr>
            <p:spPr bwMode="auto">
              <a:xfrm>
                <a:off x="3805" y="1948"/>
                <a:ext cx="22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>
                <a:off x="3819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55776" y="3743316"/>
            <a:ext cx="3816000" cy="695047"/>
            <a:chOff x="3419872" y="3455283"/>
            <a:chExt cx="3816000" cy="695046"/>
          </a:xfrm>
        </p:grpSpPr>
        <p:grpSp>
          <p:nvGrpSpPr>
            <p:cNvPr id="6" name="组合 5"/>
            <p:cNvGrpSpPr/>
            <p:nvPr/>
          </p:nvGrpSpPr>
          <p:grpSpPr>
            <a:xfrm>
              <a:off x="3419872" y="3455283"/>
              <a:ext cx="3816000" cy="695046"/>
              <a:chOff x="3419872" y="3464452"/>
              <a:chExt cx="3816000" cy="695046"/>
            </a:xfrm>
          </p:grpSpPr>
          <p:sp>
            <p:nvSpPr>
              <p:cNvPr id="184" name="圆角矩形标注 183"/>
              <p:cNvSpPr/>
              <p:nvPr/>
            </p:nvSpPr>
            <p:spPr>
              <a:xfrm>
                <a:off x="3419872" y="3547498"/>
                <a:ext cx="3816000" cy="612000"/>
              </a:xfrm>
              <a:prstGeom prst="wedgeRoundRectCallout">
                <a:avLst>
                  <a:gd name="adj1" fmla="val 57439"/>
                  <a:gd name="adj2" fmla="val 1521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70B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86" name="组合 127"/>
              <p:cNvGrpSpPr/>
              <p:nvPr/>
            </p:nvGrpSpPr>
            <p:grpSpPr bwMode="auto">
              <a:xfrm>
                <a:off x="6050378" y="3464452"/>
                <a:ext cx="1181368" cy="690253"/>
                <a:chOff x="3778462" y="2095236"/>
                <a:chExt cx="885802" cy="517690"/>
              </a:xfrm>
            </p:grpSpPr>
            <p:grpSp>
              <p:nvGrpSpPr>
                <p:cNvPr id="187" name="组合 128"/>
                <p:cNvGrpSpPr/>
                <p:nvPr/>
              </p:nvGrpSpPr>
              <p:grpSpPr bwMode="auto">
                <a:xfrm>
                  <a:off x="3778462" y="2095236"/>
                  <a:ext cx="705898" cy="517690"/>
                  <a:chOff x="3202398" y="2256752"/>
                  <a:chExt cx="705898" cy="517690"/>
                </a:xfrm>
              </p:grpSpPr>
              <p:sp>
                <p:nvSpPr>
                  <p:cNvPr id="18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8024" y="2397155"/>
                    <a:ext cx="360272" cy="3462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0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02398" y="2256752"/>
                        <a:ext cx="602408" cy="517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20000"/>
                          </a:lnSpc>
                          <a:spcBef>
                            <a:spcPct val="50000"/>
                          </a:spcBef>
                          <a:defRPr/>
                        </a:pPr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000" b="1" i="0">
                                    <a:latin typeface="楷体" panose="02010609060101010101" pitchFamily="49" charset="-122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latin typeface="楷体" panose="02010609060101010101" pitchFamily="49" charset="-122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oMath>
                        </a14:m>
                        <a:r>
                          <a:rPr lang="en-US" altLang="zh-CN" sz="20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×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90" name="Text 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202398" y="2256752"/>
                        <a:ext cx="602408" cy="517690"/>
                      </a:xfrm>
                      <a:prstGeom prst="rect">
                        <a:avLst/>
                      </a:prstGeom>
                      <a:blipFill rotWithShape="1">
                        <a:blip r:embed="rId7"/>
                      </a:blip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88" name="文本框 129"/>
                <p:cNvSpPr txBox="1">
                  <a:spLocks noChangeArrowheads="1"/>
                </p:cNvSpPr>
                <p:nvPr/>
              </p:nvSpPr>
              <p:spPr bwMode="auto">
                <a:xfrm>
                  <a:off x="4304224" y="2258721"/>
                  <a:ext cx="360040" cy="3000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</a:t>
                  </a:r>
                  <a:endPara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3419872" y="3579862"/>
              <a:ext cx="310731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还可以列乘法算式：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9"/>
          <p:cNvSpPr>
            <a:spLocks noEditPoints="1"/>
          </p:cNvSpPr>
          <p:nvPr/>
        </p:nvSpPr>
        <p:spPr bwMode="auto">
          <a:xfrm>
            <a:off x="4599293" y="4311061"/>
            <a:ext cx="294696" cy="285235"/>
          </a:xfrm>
          <a:custGeom>
            <a:avLst/>
            <a:gdLst>
              <a:gd name="T0" fmla="*/ 1095 w 108"/>
              <a:gd name="T1" fmla="*/ 960 h 107"/>
              <a:gd name="T2" fmla="*/ 795 w 108"/>
              <a:gd name="T3" fmla="*/ 667 h 107"/>
              <a:gd name="T4" fmla="*/ 866 w 108"/>
              <a:gd name="T5" fmla="*/ 423 h 107"/>
              <a:gd name="T6" fmla="*/ 439 w 108"/>
              <a:gd name="T7" fmla="*/ 0 h 107"/>
              <a:gd name="T8" fmla="*/ 0 w 108"/>
              <a:gd name="T9" fmla="*/ 423 h 107"/>
              <a:gd name="T10" fmla="*/ 439 w 108"/>
              <a:gd name="T11" fmla="*/ 839 h 107"/>
              <a:gd name="T12" fmla="*/ 688 w 108"/>
              <a:gd name="T13" fmla="*/ 766 h 107"/>
              <a:gd name="T14" fmla="*/ 992 w 108"/>
              <a:gd name="T15" fmla="*/ 1061 h 107"/>
              <a:gd name="T16" fmla="*/ 1044 w 108"/>
              <a:gd name="T17" fmla="*/ 1080 h 107"/>
              <a:gd name="T18" fmla="*/ 1095 w 108"/>
              <a:gd name="T19" fmla="*/ 1061 h 107"/>
              <a:gd name="T20" fmla="*/ 1095 w 108"/>
              <a:gd name="T21" fmla="*/ 960 h 107"/>
              <a:gd name="T22" fmla="*/ 74 w 108"/>
              <a:gd name="T23" fmla="*/ 423 h 107"/>
              <a:gd name="T24" fmla="*/ 439 w 108"/>
              <a:gd name="T25" fmla="*/ 70 h 107"/>
              <a:gd name="T26" fmla="*/ 795 w 108"/>
              <a:gd name="T27" fmla="*/ 423 h 107"/>
              <a:gd name="T28" fmla="*/ 439 w 108"/>
              <a:gd name="T29" fmla="*/ 766 h 107"/>
              <a:gd name="T30" fmla="*/ 74 w 108"/>
              <a:gd name="T31" fmla="*/ 423 h 1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107"/>
              <a:gd name="T50" fmla="*/ 108 w 108"/>
              <a:gd name="T51" fmla="*/ 107 h 10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107">
                <a:moveTo>
                  <a:pt x="105" y="95"/>
                </a:moveTo>
                <a:cubicBezTo>
                  <a:pt x="76" y="66"/>
                  <a:pt x="76" y="66"/>
                  <a:pt x="76" y="66"/>
                </a:cubicBezTo>
                <a:cubicBezTo>
                  <a:pt x="81" y="59"/>
                  <a:pt x="83" y="51"/>
                  <a:pt x="83" y="42"/>
                </a:cubicBezTo>
                <a:cubicBezTo>
                  <a:pt x="83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5"/>
                  <a:pt x="19" y="83"/>
                  <a:pt x="42" y="83"/>
                </a:cubicBezTo>
                <a:cubicBezTo>
                  <a:pt x="51" y="83"/>
                  <a:pt x="59" y="81"/>
                  <a:pt x="66" y="7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6" y="106"/>
                  <a:pt x="98" y="107"/>
                  <a:pt x="100" y="107"/>
                </a:cubicBezTo>
                <a:cubicBezTo>
                  <a:pt x="101" y="107"/>
                  <a:pt x="103" y="106"/>
                  <a:pt x="105" y="105"/>
                </a:cubicBezTo>
                <a:cubicBezTo>
                  <a:pt x="108" y="102"/>
                  <a:pt x="108" y="97"/>
                  <a:pt x="105" y="95"/>
                </a:cubicBezTo>
                <a:moveTo>
                  <a:pt x="7" y="42"/>
                </a:moveTo>
                <a:cubicBezTo>
                  <a:pt x="7" y="23"/>
                  <a:pt x="23" y="7"/>
                  <a:pt x="42" y="7"/>
                </a:cubicBezTo>
                <a:cubicBezTo>
                  <a:pt x="61" y="7"/>
                  <a:pt x="76" y="23"/>
                  <a:pt x="76" y="42"/>
                </a:cubicBezTo>
                <a:cubicBezTo>
                  <a:pt x="76" y="61"/>
                  <a:pt x="61" y="76"/>
                  <a:pt x="42" y="76"/>
                </a:cubicBezTo>
                <a:cubicBezTo>
                  <a:pt x="23" y="76"/>
                  <a:pt x="7" y="61"/>
                  <a:pt x="7" y="4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MH_Other_10"/>
          <p:cNvSpPr/>
          <p:nvPr/>
        </p:nvSpPr>
        <p:spPr bwMode="auto">
          <a:xfrm>
            <a:off x="4647885" y="4372621"/>
            <a:ext cx="118216" cy="117450"/>
          </a:xfrm>
          <a:custGeom>
            <a:avLst/>
            <a:gdLst>
              <a:gd name="T0" fmla="*/ 413 w 43"/>
              <a:gd name="T1" fmla="*/ 181 h 44"/>
              <a:gd name="T2" fmla="*/ 264 w 43"/>
              <a:gd name="T3" fmla="*/ 181 h 44"/>
              <a:gd name="T4" fmla="*/ 264 w 43"/>
              <a:gd name="T5" fmla="*/ 41 h 44"/>
              <a:gd name="T6" fmla="*/ 221 w 43"/>
              <a:gd name="T7" fmla="*/ 0 h 44"/>
              <a:gd name="T8" fmla="*/ 192 w 43"/>
              <a:gd name="T9" fmla="*/ 41 h 44"/>
              <a:gd name="T10" fmla="*/ 192 w 43"/>
              <a:gd name="T11" fmla="*/ 181 h 44"/>
              <a:gd name="T12" fmla="*/ 33 w 43"/>
              <a:gd name="T13" fmla="*/ 181 h 44"/>
              <a:gd name="T14" fmla="*/ 0 w 43"/>
              <a:gd name="T15" fmla="*/ 223 h 44"/>
              <a:gd name="T16" fmla="*/ 33 w 43"/>
              <a:gd name="T17" fmla="*/ 264 h 44"/>
              <a:gd name="T18" fmla="*/ 192 w 43"/>
              <a:gd name="T19" fmla="*/ 264 h 44"/>
              <a:gd name="T20" fmla="*/ 192 w 43"/>
              <a:gd name="T21" fmla="*/ 404 h 44"/>
              <a:gd name="T22" fmla="*/ 221 w 43"/>
              <a:gd name="T23" fmla="*/ 445 h 44"/>
              <a:gd name="T24" fmla="*/ 264 w 43"/>
              <a:gd name="T25" fmla="*/ 404 h 44"/>
              <a:gd name="T26" fmla="*/ 264 w 43"/>
              <a:gd name="T27" fmla="*/ 264 h 44"/>
              <a:gd name="T28" fmla="*/ 413 w 43"/>
              <a:gd name="T29" fmla="*/ 264 h 44"/>
              <a:gd name="T30" fmla="*/ 456 w 43"/>
              <a:gd name="T31" fmla="*/ 223 h 44"/>
              <a:gd name="T32" fmla="*/ 413 w 43"/>
              <a:gd name="T33" fmla="*/ 181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4"/>
              <a:gd name="T53" fmla="*/ 43 w 43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4">
                <a:moveTo>
                  <a:pt x="39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18"/>
                  <a:pt x="18" y="18"/>
                  <a:pt x="18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18"/>
                  <a:pt x="0" y="20"/>
                  <a:pt x="0" y="22"/>
                </a:cubicBezTo>
                <a:cubicBezTo>
                  <a:pt x="0" y="24"/>
                  <a:pt x="1" y="26"/>
                  <a:pt x="3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2"/>
                  <a:pt x="19" y="44"/>
                  <a:pt x="21" y="44"/>
                </a:cubicBezTo>
                <a:cubicBezTo>
                  <a:pt x="23" y="44"/>
                  <a:pt x="25" y="42"/>
                  <a:pt x="25" y="40"/>
                </a:cubicBezTo>
                <a:cubicBezTo>
                  <a:pt x="25" y="26"/>
                  <a:pt x="25" y="26"/>
                  <a:pt x="2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6"/>
                  <a:pt x="43" y="24"/>
                  <a:pt x="43" y="22"/>
                </a:cubicBezTo>
                <a:cubicBezTo>
                  <a:pt x="43" y="20"/>
                  <a:pt x="41" y="18"/>
                  <a:pt x="3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43608" y="1404927"/>
            <a:ext cx="6876000" cy="1814706"/>
            <a:chOff x="1331640" y="1404925"/>
            <a:chExt cx="6876000" cy="1814705"/>
          </a:xfrm>
        </p:grpSpPr>
        <p:sp>
          <p:nvSpPr>
            <p:cNvPr id="2" name="圆角矩形标注 1"/>
            <p:cNvSpPr/>
            <p:nvPr/>
          </p:nvSpPr>
          <p:spPr>
            <a:xfrm>
              <a:off x="1331640" y="1491630"/>
              <a:ext cx="6876000" cy="1728000"/>
            </a:xfrm>
            <a:prstGeom prst="wedgeRoundRectCallout">
              <a:avLst>
                <a:gd name="adj1" fmla="val 49905"/>
                <a:gd name="adj2" fmla="val 3663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DE2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3666563" y="1404925"/>
              <a:ext cx="1769533" cy="1003302"/>
              <a:chOff x="3851920" y="2136948"/>
              <a:chExt cx="1328402" cy="752477"/>
            </a:xfrm>
          </p:grpSpPr>
          <p:grpSp>
            <p:nvGrpSpPr>
              <p:cNvPr id="7" name="组合 3"/>
              <p:cNvGrpSpPr/>
              <p:nvPr/>
            </p:nvGrpSpPr>
            <p:grpSpPr bwMode="auto">
              <a:xfrm>
                <a:off x="3851920" y="2136948"/>
                <a:ext cx="1080518" cy="752477"/>
                <a:chOff x="3275856" y="2298464"/>
                <a:chExt cx="1080518" cy="752477"/>
              </a:xfrm>
            </p:grpSpPr>
            <p:grpSp>
              <p:nvGrpSpPr>
                <p:cNvPr id="9" name="Group 15"/>
                <p:cNvGrpSpPr/>
                <p:nvPr/>
              </p:nvGrpSpPr>
              <p:grpSpPr bwMode="auto">
                <a:xfrm>
                  <a:off x="3275856" y="2298464"/>
                  <a:ext cx="360363" cy="752477"/>
                  <a:chOff x="3784" y="1983"/>
                  <a:chExt cx="227" cy="474"/>
                </a:xfrm>
              </p:grpSpPr>
              <p:sp>
                <p:nvSpPr>
                  <p:cNvPr id="1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69"/>
                    <a:ext cx="18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800" b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endParaRPr lang="en-US" altLang="zh-CN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1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4" y="1983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2</a:t>
                    </a:r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785" y="2203"/>
                    <a:ext cx="15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sz="2800" b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5672" y="2449268"/>
                  <a:ext cx="360702" cy="4570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36559" y="2449268"/>
                  <a:ext cx="359113" cy="4570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×</a:t>
                  </a:r>
                </a:p>
              </p:txBody>
            </p:sp>
          </p:grpSp>
          <p:sp>
            <p:nvSpPr>
              <p:cNvPr id="8" name="文本框 19"/>
              <p:cNvSpPr txBox="1">
                <a:spLocks noChangeArrowheads="1"/>
              </p:cNvSpPr>
              <p:nvPr/>
            </p:nvSpPr>
            <p:spPr bwMode="auto">
              <a:xfrm>
                <a:off x="4820282" y="2311202"/>
                <a:ext cx="360040" cy="392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403648" y="2151896"/>
              <a:ext cx="6620539" cy="95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</a:t>
              </a:r>
              <a:r>
                <a:rPr lang="zh-CN" altLang="en-US" sz="2800" b="1" dirty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乘整数的意义与整数乘法的意义相同，</a:t>
              </a:r>
              <a:endParaRPr lang="en-US" altLang="zh-CN" sz="2800" b="1" dirty="0">
                <a:solidFill>
                  <a:srgbClr val="FE4114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FE411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就是求几个相同加数的和的简便运算。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TextBox 20"/>
          <p:cNvSpPr txBox="1"/>
          <p:nvPr/>
        </p:nvSpPr>
        <p:spPr>
          <a:xfrm>
            <a:off x="1403648" y="502281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想一想分数乘整数表示什么意义。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1403649" y="3247288"/>
            <a:ext cx="2472057" cy="1159342"/>
            <a:chOff x="1745983" y="3391519"/>
            <a:chExt cx="2472057" cy="1159342"/>
          </a:xfrm>
        </p:grpSpPr>
        <p:grpSp>
          <p:nvGrpSpPr>
            <p:cNvPr id="345" name="组合 344"/>
            <p:cNvGrpSpPr/>
            <p:nvPr/>
          </p:nvGrpSpPr>
          <p:grpSpPr>
            <a:xfrm>
              <a:off x="1745983" y="3493459"/>
              <a:ext cx="2472057" cy="1057402"/>
              <a:chOff x="1745983" y="3493459"/>
              <a:chExt cx="2472057" cy="105740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745984" y="3493459"/>
                <a:ext cx="2352718" cy="1057402"/>
                <a:chOff x="6513007" y="1270001"/>
                <a:chExt cx="1261846" cy="530226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5" name="Freeform 4049"/>
                <p:cNvSpPr>
                  <a:spLocks noEditPoints="1"/>
                </p:cNvSpPr>
                <p:nvPr/>
              </p:nvSpPr>
              <p:spPr bwMode="auto">
                <a:xfrm>
                  <a:off x="6513007" y="1270001"/>
                  <a:ext cx="1261846" cy="520700"/>
                </a:xfrm>
                <a:custGeom>
                  <a:avLst/>
                  <a:gdLst>
                    <a:gd name="T0" fmla="*/ 648 w 679"/>
                    <a:gd name="T1" fmla="*/ 204 h 336"/>
                    <a:gd name="T2" fmla="*/ 633 w 679"/>
                    <a:gd name="T3" fmla="*/ 109 h 336"/>
                    <a:gd name="T4" fmla="*/ 615 w 679"/>
                    <a:gd name="T5" fmla="*/ 59 h 336"/>
                    <a:gd name="T6" fmla="*/ 592 w 679"/>
                    <a:gd name="T7" fmla="*/ 28 h 336"/>
                    <a:gd name="T8" fmla="*/ 475 w 679"/>
                    <a:gd name="T9" fmla="*/ 8 h 336"/>
                    <a:gd name="T10" fmla="*/ 216 w 679"/>
                    <a:gd name="T11" fmla="*/ 4 h 336"/>
                    <a:gd name="T12" fmla="*/ 10 w 679"/>
                    <a:gd name="T13" fmla="*/ 12 h 336"/>
                    <a:gd name="T14" fmla="*/ 50 w 679"/>
                    <a:gd name="T15" fmla="*/ 39 h 336"/>
                    <a:gd name="T16" fmla="*/ 90 w 679"/>
                    <a:gd name="T17" fmla="*/ 40 h 336"/>
                    <a:gd name="T18" fmla="*/ 12 w 679"/>
                    <a:gd name="T19" fmla="*/ 70 h 336"/>
                    <a:gd name="T20" fmla="*/ 1 w 679"/>
                    <a:gd name="T21" fmla="*/ 125 h 336"/>
                    <a:gd name="T22" fmla="*/ 61 w 679"/>
                    <a:gd name="T23" fmla="*/ 171 h 336"/>
                    <a:gd name="T24" fmla="*/ 8 w 679"/>
                    <a:gd name="T25" fmla="*/ 204 h 336"/>
                    <a:gd name="T26" fmla="*/ 19 w 679"/>
                    <a:gd name="T27" fmla="*/ 245 h 336"/>
                    <a:gd name="T28" fmla="*/ 20 w 679"/>
                    <a:gd name="T29" fmla="*/ 306 h 336"/>
                    <a:gd name="T30" fmla="*/ 190 w 679"/>
                    <a:gd name="T31" fmla="*/ 304 h 336"/>
                    <a:gd name="T32" fmla="*/ 317 w 679"/>
                    <a:gd name="T33" fmla="*/ 323 h 336"/>
                    <a:gd name="T34" fmla="*/ 439 w 679"/>
                    <a:gd name="T35" fmla="*/ 315 h 336"/>
                    <a:gd name="T36" fmla="*/ 544 w 679"/>
                    <a:gd name="T37" fmla="*/ 307 h 336"/>
                    <a:gd name="T38" fmla="*/ 640 w 679"/>
                    <a:gd name="T39" fmla="*/ 323 h 336"/>
                    <a:gd name="T40" fmla="*/ 36 w 679"/>
                    <a:gd name="T41" fmla="*/ 26 h 336"/>
                    <a:gd name="T42" fmla="*/ 47 w 679"/>
                    <a:gd name="T43" fmla="*/ 127 h 336"/>
                    <a:gd name="T44" fmla="*/ 61 w 679"/>
                    <a:gd name="T45" fmla="*/ 123 h 336"/>
                    <a:gd name="T46" fmla="*/ 39 w 679"/>
                    <a:gd name="T47" fmla="*/ 202 h 336"/>
                    <a:gd name="T48" fmla="*/ 41 w 679"/>
                    <a:gd name="T49" fmla="*/ 189 h 336"/>
                    <a:gd name="T50" fmla="*/ 574 w 679"/>
                    <a:gd name="T51" fmla="*/ 214 h 336"/>
                    <a:gd name="T52" fmla="*/ 548 w 679"/>
                    <a:gd name="T53" fmla="*/ 241 h 336"/>
                    <a:gd name="T54" fmla="*/ 541 w 679"/>
                    <a:gd name="T55" fmla="*/ 133 h 336"/>
                    <a:gd name="T56" fmla="*/ 579 w 679"/>
                    <a:gd name="T57" fmla="*/ 135 h 336"/>
                    <a:gd name="T58" fmla="*/ 549 w 679"/>
                    <a:gd name="T59" fmla="*/ 204 h 336"/>
                    <a:gd name="T60" fmla="*/ 593 w 679"/>
                    <a:gd name="T61" fmla="*/ 59 h 336"/>
                    <a:gd name="T62" fmla="*/ 570 w 679"/>
                    <a:gd name="T63" fmla="*/ 75 h 336"/>
                    <a:gd name="T64" fmla="*/ 537 w 679"/>
                    <a:gd name="T65" fmla="*/ 89 h 336"/>
                    <a:gd name="T66" fmla="*/ 507 w 679"/>
                    <a:gd name="T67" fmla="*/ 100 h 336"/>
                    <a:gd name="T68" fmla="*/ 346 w 679"/>
                    <a:gd name="T69" fmla="*/ 14 h 336"/>
                    <a:gd name="T70" fmla="*/ 495 w 679"/>
                    <a:gd name="T71" fmla="*/ 16 h 336"/>
                    <a:gd name="T72" fmla="*/ 321 w 679"/>
                    <a:gd name="T73" fmla="*/ 17 h 336"/>
                    <a:gd name="T74" fmla="*/ 466 w 679"/>
                    <a:gd name="T75" fmla="*/ 136 h 336"/>
                    <a:gd name="T76" fmla="*/ 372 w 679"/>
                    <a:gd name="T77" fmla="*/ 42 h 336"/>
                    <a:gd name="T78" fmla="*/ 358 w 679"/>
                    <a:gd name="T79" fmla="*/ 105 h 336"/>
                    <a:gd name="T80" fmla="*/ 197 w 679"/>
                    <a:gd name="T81" fmla="*/ 103 h 336"/>
                    <a:gd name="T82" fmla="*/ 226 w 679"/>
                    <a:gd name="T83" fmla="*/ 126 h 336"/>
                    <a:gd name="T84" fmla="*/ 245 w 679"/>
                    <a:gd name="T85" fmla="*/ 120 h 336"/>
                    <a:gd name="T86" fmla="*/ 313 w 679"/>
                    <a:gd name="T87" fmla="*/ 25 h 336"/>
                    <a:gd name="T88" fmla="*/ 141 w 679"/>
                    <a:gd name="T89" fmla="*/ 21 h 336"/>
                    <a:gd name="T90" fmla="*/ 273 w 679"/>
                    <a:gd name="T91" fmla="*/ 35 h 336"/>
                    <a:gd name="T92" fmla="*/ 158 w 679"/>
                    <a:gd name="T93" fmla="*/ 44 h 336"/>
                    <a:gd name="T94" fmla="*/ 165 w 679"/>
                    <a:gd name="T95" fmla="*/ 239 h 336"/>
                    <a:gd name="T96" fmla="*/ 233 w 679"/>
                    <a:gd name="T97" fmla="*/ 242 h 336"/>
                    <a:gd name="T98" fmla="*/ 252 w 679"/>
                    <a:gd name="T99" fmla="*/ 271 h 336"/>
                    <a:gd name="T100" fmla="*/ 201 w 679"/>
                    <a:gd name="T101" fmla="*/ 212 h 336"/>
                    <a:gd name="T102" fmla="*/ 293 w 679"/>
                    <a:gd name="T103" fmla="*/ 206 h 336"/>
                    <a:gd name="T104" fmla="*/ 332 w 679"/>
                    <a:gd name="T105" fmla="*/ 202 h 336"/>
                    <a:gd name="T106" fmla="*/ 403 w 679"/>
                    <a:gd name="T107" fmla="*/ 211 h 336"/>
                    <a:gd name="T108" fmla="*/ 425 w 679"/>
                    <a:gd name="T109" fmla="*/ 66 h 336"/>
                    <a:gd name="T110" fmla="*/ 447 w 679"/>
                    <a:gd name="T111" fmla="*/ 212 h 336"/>
                    <a:gd name="T112" fmla="*/ 506 w 679"/>
                    <a:gd name="T113" fmla="*/ 262 h 336"/>
                    <a:gd name="T114" fmla="*/ 550 w 679"/>
                    <a:gd name="T115" fmla="*/ 298 h 336"/>
                    <a:gd name="T116" fmla="*/ 595 w 679"/>
                    <a:gd name="T117" fmla="*/ 264 h 336"/>
                    <a:gd name="T118" fmla="*/ 559 w 679"/>
                    <a:gd name="T119" fmla="*/ 260 h 336"/>
                    <a:gd name="T120" fmla="*/ 573 w 679"/>
                    <a:gd name="T121" fmla="*/ 246 h 336"/>
                    <a:gd name="T122" fmla="*/ 607 w 679"/>
                    <a:gd name="T123" fmla="*/ 22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79" h="336">
                      <a:moveTo>
                        <a:pt x="672" y="313"/>
                      </a:moveTo>
                      <a:cubicBezTo>
                        <a:pt x="669" y="311"/>
                        <a:pt x="673" y="311"/>
                        <a:pt x="673" y="309"/>
                      </a:cubicBezTo>
                      <a:cubicBezTo>
                        <a:pt x="672" y="307"/>
                        <a:pt x="670" y="308"/>
                        <a:pt x="669" y="307"/>
                      </a:cubicBezTo>
                      <a:cubicBezTo>
                        <a:pt x="671" y="305"/>
                        <a:pt x="668" y="301"/>
                        <a:pt x="671" y="299"/>
                      </a:cubicBezTo>
                      <a:cubicBezTo>
                        <a:pt x="671" y="298"/>
                        <a:pt x="672" y="296"/>
                        <a:pt x="671" y="296"/>
                      </a:cubicBezTo>
                      <a:cubicBezTo>
                        <a:pt x="666" y="294"/>
                        <a:pt x="673" y="291"/>
                        <a:pt x="672" y="289"/>
                      </a:cubicBezTo>
                      <a:cubicBezTo>
                        <a:pt x="669" y="290"/>
                        <a:pt x="669" y="290"/>
                        <a:pt x="669" y="290"/>
                      </a:cubicBezTo>
                      <a:cubicBezTo>
                        <a:pt x="667" y="287"/>
                        <a:pt x="663" y="287"/>
                        <a:pt x="661" y="285"/>
                      </a:cubicBezTo>
                      <a:cubicBezTo>
                        <a:pt x="660" y="283"/>
                        <a:pt x="658" y="280"/>
                        <a:pt x="661" y="278"/>
                      </a:cubicBezTo>
                      <a:cubicBezTo>
                        <a:pt x="664" y="280"/>
                        <a:pt x="666" y="277"/>
                        <a:pt x="668" y="279"/>
                      </a:cubicBezTo>
                      <a:cubicBezTo>
                        <a:pt x="666" y="277"/>
                        <a:pt x="667" y="272"/>
                        <a:pt x="662" y="272"/>
                      </a:cubicBezTo>
                      <a:cubicBezTo>
                        <a:pt x="664" y="269"/>
                        <a:pt x="658" y="265"/>
                        <a:pt x="662" y="262"/>
                      </a:cubicBezTo>
                      <a:cubicBezTo>
                        <a:pt x="660" y="260"/>
                        <a:pt x="660" y="263"/>
                        <a:pt x="658" y="262"/>
                      </a:cubicBezTo>
                      <a:cubicBezTo>
                        <a:pt x="655" y="263"/>
                        <a:pt x="657" y="259"/>
                        <a:pt x="655" y="258"/>
                      </a:cubicBezTo>
                      <a:cubicBezTo>
                        <a:pt x="651" y="255"/>
                        <a:pt x="648" y="260"/>
                        <a:pt x="645" y="256"/>
                      </a:cubicBezTo>
                      <a:cubicBezTo>
                        <a:pt x="647" y="253"/>
                        <a:pt x="651" y="257"/>
                        <a:pt x="653" y="255"/>
                      </a:cubicBezTo>
                      <a:cubicBezTo>
                        <a:pt x="654" y="250"/>
                        <a:pt x="648" y="252"/>
                        <a:pt x="647" y="248"/>
                      </a:cubicBezTo>
                      <a:cubicBezTo>
                        <a:pt x="648" y="246"/>
                        <a:pt x="651" y="247"/>
                        <a:pt x="652" y="246"/>
                      </a:cubicBezTo>
                      <a:cubicBezTo>
                        <a:pt x="649" y="243"/>
                        <a:pt x="656" y="240"/>
                        <a:pt x="652" y="237"/>
                      </a:cubicBezTo>
                      <a:cubicBezTo>
                        <a:pt x="651" y="237"/>
                        <a:pt x="650" y="237"/>
                        <a:pt x="650" y="238"/>
                      </a:cubicBezTo>
                      <a:cubicBezTo>
                        <a:pt x="649" y="237"/>
                        <a:pt x="649" y="237"/>
                        <a:pt x="649" y="237"/>
                      </a:cubicBezTo>
                      <a:cubicBezTo>
                        <a:pt x="650" y="234"/>
                        <a:pt x="646" y="234"/>
                        <a:pt x="647" y="231"/>
                      </a:cubicBezTo>
                      <a:cubicBezTo>
                        <a:pt x="650" y="231"/>
                        <a:pt x="650" y="231"/>
                        <a:pt x="650" y="231"/>
                      </a:cubicBezTo>
                      <a:cubicBezTo>
                        <a:pt x="649" y="230"/>
                        <a:pt x="650" y="230"/>
                        <a:pt x="650" y="230"/>
                      </a:cubicBezTo>
                      <a:cubicBezTo>
                        <a:pt x="644" y="229"/>
                        <a:pt x="652" y="226"/>
                        <a:pt x="650" y="223"/>
                      </a:cubicBezTo>
                      <a:cubicBezTo>
                        <a:pt x="650" y="223"/>
                        <a:pt x="649" y="224"/>
                        <a:pt x="649" y="224"/>
                      </a:cubicBezTo>
                      <a:cubicBezTo>
                        <a:pt x="646" y="223"/>
                        <a:pt x="641" y="224"/>
                        <a:pt x="641" y="221"/>
                      </a:cubicBezTo>
                      <a:cubicBezTo>
                        <a:pt x="645" y="221"/>
                        <a:pt x="645" y="221"/>
                        <a:pt x="645" y="221"/>
                      </a:cubicBezTo>
                      <a:cubicBezTo>
                        <a:pt x="647" y="219"/>
                        <a:pt x="643" y="219"/>
                        <a:pt x="643" y="217"/>
                      </a:cubicBezTo>
                      <a:cubicBezTo>
                        <a:pt x="644" y="216"/>
                        <a:pt x="644" y="216"/>
                        <a:pt x="644" y="216"/>
                      </a:cubicBezTo>
                      <a:cubicBezTo>
                        <a:pt x="641" y="214"/>
                        <a:pt x="644" y="212"/>
                        <a:pt x="645" y="210"/>
                      </a:cubicBezTo>
                      <a:cubicBezTo>
                        <a:pt x="653" y="209"/>
                        <a:pt x="642" y="205"/>
                        <a:pt x="648" y="204"/>
                      </a:cubicBezTo>
                      <a:cubicBezTo>
                        <a:pt x="646" y="203"/>
                        <a:pt x="646" y="203"/>
                        <a:pt x="646" y="203"/>
                      </a:cubicBezTo>
                      <a:cubicBezTo>
                        <a:pt x="645" y="204"/>
                        <a:pt x="642" y="203"/>
                        <a:pt x="642" y="205"/>
                      </a:cubicBezTo>
                      <a:cubicBezTo>
                        <a:pt x="640" y="203"/>
                        <a:pt x="638" y="207"/>
                        <a:pt x="638" y="204"/>
                      </a:cubicBezTo>
                      <a:cubicBezTo>
                        <a:pt x="640" y="202"/>
                        <a:pt x="640" y="202"/>
                        <a:pt x="640" y="202"/>
                      </a:cubicBezTo>
                      <a:cubicBezTo>
                        <a:pt x="638" y="203"/>
                        <a:pt x="636" y="200"/>
                        <a:pt x="634" y="202"/>
                      </a:cubicBezTo>
                      <a:cubicBezTo>
                        <a:pt x="633" y="202"/>
                        <a:pt x="633" y="201"/>
                        <a:pt x="633" y="200"/>
                      </a:cubicBezTo>
                      <a:cubicBezTo>
                        <a:pt x="635" y="200"/>
                        <a:pt x="637" y="200"/>
                        <a:pt x="637" y="198"/>
                      </a:cubicBezTo>
                      <a:cubicBezTo>
                        <a:pt x="634" y="195"/>
                        <a:pt x="628" y="196"/>
                        <a:pt x="625" y="192"/>
                      </a:cubicBezTo>
                      <a:cubicBezTo>
                        <a:pt x="627" y="191"/>
                        <a:pt x="628" y="191"/>
                        <a:pt x="630" y="191"/>
                      </a:cubicBezTo>
                      <a:cubicBezTo>
                        <a:pt x="631" y="191"/>
                        <a:pt x="632" y="188"/>
                        <a:pt x="634" y="190"/>
                      </a:cubicBezTo>
                      <a:cubicBezTo>
                        <a:pt x="635" y="187"/>
                        <a:pt x="638" y="186"/>
                        <a:pt x="641" y="184"/>
                      </a:cubicBezTo>
                      <a:cubicBezTo>
                        <a:pt x="641" y="182"/>
                        <a:pt x="639" y="180"/>
                        <a:pt x="637" y="179"/>
                      </a:cubicBezTo>
                      <a:cubicBezTo>
                        <a:pt x="638" y="178"/>
                        <a:pt x="636" y="177"/>
                        <a:pt x="636" y="175"/>
                      </a:cubicBezTo>
                      <a:cubicBezTo>
                        <a:pt x="641" y="171"/>
                        <a:pt x="641" y="171"/>
                        <a:pt x="641" y="171"/>
                      </a:cubicBezTo>
                      <a:cubicBezTo>
                        <a:pt x="639" y="169"/>
                        <a:pt x="639" y="169"/>
                        <a:pt x="639" y="169"/>
                      </a:cubicBezTo>
                      <a:cubicBezTo>
                        <a:pt x="640" y="168"/>
                        <a:pt x="642" y="169"/>
                        <a:pt x="643" y="170"/>
                      </a:cubicBezTo>
                      <a:cubicBezTo>
                        <a:pt x="645" y="171"/>
                        <a:pt x="648" y="170"/>
                        <a:pt x="648" y="168"/>
                      </a:cubicBezTo>
                      <a:cubicBezTo>
                        <a:pt x="647" y="167"/>
                        <a:pt x="643" y="167"/>
                        <a:pt x="646" y="165"/>
                      </a:cubicBezTo>
                      <a:cubicBezTo>
                        <a:pt x="642" y="164"/>
                        <a:pt x="646" y="161"/>
                        <a:pt x="646" y="160"/>
                      </a:cubicBezTo>
                      <a:cubicBezTo>
                        <a:pt x="642" y="159"/>
                        <a:pt x="645" y="154"/>
                        <a:pt x="642" y="152"/>
                      </a:cubicBezTo>
                      <a:cubicBezTo>
                        <a:pt x="641" y="151"/>
                        <a:pt x="641" y="148"/>
                        <a:pt x="643" y="148"/>
                      </a:cubicBezTo>
                      <a:cubicBezTo>
                        <a:pt x="643" y="147"/>
                        <a:pt x="643" y="147"/>
                        <a:pt x="643" y="147"/>
                      </a:cubicBezTo>
                      <a:cubicBezTo>
                        <a:pt x="640" y="145"/>
                        <a:pt x="644" y="143"/>
                        <a:pt x="645" y="141"/>
                      </a:cubicBezTo>
                      <a:cubicBezTo>
                        <a:pt x="643" y="137"/>
                        <a:pt x="638" y="138"/>
                        <a:pt x="636" y="135"/>
                      </a:cubicBezTo>
                      <a:cubicBezTo>
                        <a:pt x="638" y="132"/>
                        <a:pt x="634" y="133"/>
                        <a:pt x="632" y="131"/>
                      </a:cubicBezTo>
                      <a:cubicBezTo>
                        <a:pt x="633" y="130"/>
                        <a:pt x="632" y="128"/>
                        <a:pt x="631" y="127"/>
                      </a:cubicBezTo>
                      <a:cubicBezTo>
                        <a:pt x="630" y="128"/>
                        <a:pt x="630" y="128"/>
                        <a:pt x="630" y="128"/>
                      </a:cubicBezTo>
                      <a:cubicBezTo>
                        <a:pt x="626" y="128"/>
                        <a:pt x="627" y="124"/>
                        <a:pt x="626" y="122"/>
                      </a:cubicBezTo>
                      <a:cubicBezTo>
                        <a:pt x="627" y="120"/>
                        <a:pt x="631" y="120"/>
                        <a:pt x="633" y="120"/>
                      </a:cubicBezTo>
                      <a:cubicBezTo>
                        <a:pt x="633" y="118"/>
                        <a:pt x="634" y="116"/>
                        <a:pt x="635" y="115"/>
                      </a:cubicBezTo>
                      <a:cubicBezTo>
                        <a:pt x="632" y="115"/>
                        <a:pt x="632" y="111"/>
                        <a:pt x="630" y="110"/>
                      </a:cubicBezTo>
                      <a:cubicBezTo>
                        <a:pt x="630" y="109"/>
                        <a:pt x="632" y="109"/>
                        <a:pt x="633" y="109"/>
                      </a:cubicBezTo>
                      <a:cubicBezTo>
                        <a:pt x="631" y="106"/>
                        <a:pt x="631" y="106"/>
                        <a:pt x="631" y="106"/>
                      </a:cubicBezTo>
                      <a:cubicBezTo>
                        <a:pt x="633" y="106"/>
                        <a:pt x="633" y="106"/>
                        <a:pt x="633" y="106"/>
                      </a:cubicBezTo>
                      <a:cubicBezTo>
                        <a:pt x="633" y="105"/>
                        <a:pt x="634" y="104"/>
                        <a:pt x="633" y="104"/>
                      </a:cubicBezTo>
                      <a:cubicBezTo>
                        <a:pt x="633" y="104"/>
                        <a:pt x="632" y="104"/>
                        <a:pt x="632" y="104"/>
                      </a:cubicBezTo>
                      <a:cubicBezTo>
                        <a:pt x="631" y="106"/>
                        <a:pt x="629" y="105"/>
                        <a:pt x="628" y="104"/>
                      </a:cubicBezTo>
                      <a:cubicBezTo>
                        <a:pt x="626" y="103"/>
                        <a:pt x="627" y="101"/>
                        <a:pt x="629" y="100"/>
                      </a:cubicBezTo>
                      <a:cubicBezTo>
                        <a:pt x="628" y="99"/>
                        <a:pt x="628" y="99"/>
                        <a:pt x="628" y="99"/>
                      </a:cubicBezTo>
                      <a:cubicBezTo>
                        <a:pt x="625" y="100"/>
                        <a:pt x="623" y="100"/>
                        <a:pt x="623" y="103"/>
                      </a:cubicBezTo>
                      <a:cubicBezTo>
                        <a:pt x="621" y="103"/>
                        <a:pt x="618" y="105"/>
                        <a:pt x="616" y="103"/>
                      </a:cubicBezTo>
                      <a:cubicBezTo>
                        <a:pt x="617" y="103"/>
                        <a:pt x="618" y="103"/>
                        <a:pt x="618" y="103"/>
                      </a:cubicBezTo>
                      <a:cubicBezTo>
                        <a:pt x="619" y="100"/>
                        <a:pt x="622" y="102"/>
                        <a:pt x="623" y="100"/>
                      </a:cubicBezTo>
                      <a:cubicBezTo>
                        <a:pt x="621" y="100"/>
                        <a:pt x="620" y="99"/>
                        <a:pt x="618" y="99"/>
                      </a:cubicBezTo>
                      <a:cubicBezTo>
                        <a:pt x="619" y="96"/>
                        <a:pt x="621" y="100"/>
                        <a:pt x="623" y="99"/>
                      </a:cubicBezTo>
                      <a:cubicBezTo>
                        <a:pt x="626" y="96"/>
                        <a:pt x="628" y="99"/>
                        <a:pt x="632" y="97"/>
                      </a:cubicBezTo>
                      <a:cubicBezTo>
                        <a:pt x="631" y="95"/>
                        <a:pt x="634" y="97"/>
                        <a:pt x="635" y="96"/>
                      </a:cubicBezTo>
                      <a:cubicBezTo>
                        <a:pt x="635" y="96"/>
                        <a:pt x="635" y="95"/>
                        <a:pt x="634" y="94"/>
                      </a:cubicBezTo>
                      <a:cubicBezTo>
                        <a:pt x="633" y="94"/>
                        <a:pt x="633" y="95"/>
                        <a:pt x="632" y="96"/>
                      </a:cubicBezTo>
                      <a:cubicBezTo>
                        <a:pt x="629" y="97"/>
                        <a:pt x="629" y="94"/>
                        <a:pt x="627" y="93"/>
                      </a:cubicBezTo>
                      <a:cubicBezTo>
                        <a:pt x="630" y="92"/>
                        <a:pt x="628" y="89"/>
                        <a:pt x="631" y="88"/>
                      </a:cubicBezTo>
                      <a:cubicBezTo>
                        <a:pt x="631" y="87"/>
                        <a:pt x="630" y="87"/>
                        <a:pt x="629" y="86"/>
                      </a:cubicBezTo>
                      <a:cubicBezTo>
                        <a:pt x="632" y="83"/>
                        <a:pt x="632" y="83"/>
                        <a:pt x="632" y="83"/>
                      </a:cubicBezTo>
                      <a:cubicBezTo>
                        <a:pt x="630" y="81"/>
                        <a:pt x="627" y="79"/>
                        <a:pt x="627" y="76"/>
                      </a:cubicBezTo>
                      <a:cubicBezTo>
                        <a:pt x="628" y="74"/>
                        <a:pt x="630" y="74"/>
                        <a:pt x="631" y="74"/>
                      </a:cubicBezTo>
                      <a:cubicBezTo>
                        <a:pt x="631" y="71"/>
                        <a:pt x="627" y="73"/>
                        <a:pt x="625" y="72"/>
                      </a:cubicBezTo>
                      <a:cubicBezTo>
                        <a:pt x="626" y="70"/>
                        <a:pt x="628" y="70"/>
                        <a:pt x="630" y="70"/>
                      </a:cubicBezTo>
                      <a:cubicBezTo>
                        <a:pt x="630" y="69"/>
                        <a:pt x="630" y="68"/>
                        <a:pt x="628" y="67"/>
                      </a:cubicBezTo>
                      <a:cubicBezTo>
                        <a:pt x="630" y="66"/>
                        <a:pt x="629" y="64"/>
                        <a:pt x="632" y="64"/>
                      </a:cubicBezTo>
                      <a:cubicBezTo>
                        <a:pt x="632" y="63"/>
                        <a:pt x="632" y="63"/>
                        <a:pt x="632" y="63"/>
                      </a:cubicBezTo>
                      <a:cubicBezTo>
                        <a:pt x="629" y="63"/>
                        <a:pt x="626" y="59"/>
                        <a:pt x="623" y="60"/>
                      </a:cubicBezTo>
                      <a:cubicBezTo>
                        <a:pt x="621" y="57"/>
                        <a:pt x="621" y="57"/>
                        <a:pt x="621" y="57"/>
                      </a:cubicBezTo>
                      <a:cubicBezTo>
                        <a:pt x="619" y="58"/>
                        <a:pt x="617" y="59"/>
                        <a:pt x="616" y="61"/>
                      </a:cubicBezTo>
                      <a:cubicBezTo>
                        <a:pt x="615" y="60"/>
                        <a:pt x="615" y="60"/>
                        <a:pt x="615" y="59"/>
                      </a:cubicBezTo>
                      <a:cubicBezTo>
                        <a:pt x="615" y="58"/>
                        <a:pt x="616" y="58"/>
                        <a:pt x="617" y="58"/>
                      </a:cubicBezTo>
                      <a:cubicBezTo>
                        <a:pt x="616" y="56"/>
                        <a:pt x="615" y="53"/>
                        <a:pt x="616" y="51"/>
                      </a:cubicBezTo>
                      <a:cubicBezTo>
                        <a:pt x="612" y="47"/>
                        <a:pt x="605" y="46"/>
                        <a:pt x="600" y="45"/>
                      </a:cubicBezTo>
                      <a:cubicBezTo>
                        <a:pt x="596" y="46"/>
                        <a:pt x="594" y="47"/>
                        <a:pt x="591" y="48"/>
                      </a:cubicBezTo>
                      <a:cubicBezTo>
                        <a:pt x="591" y="47"/>
                        <a:pt x="592" y="46"/>
                        <a:pt x="592" y="45"/>
                      </a:cubicBezTo>
                      <a:cubicBezTo>
                        <a:pt x="591" y="43"/>
                        <a:pt x="589" y="45"/>
                        <a:pt x="588" y="45"/>
                      </a:cubicBezTo>
                      <a:cubicBezTo>
                        <a:pt x="586" y="41"/>
                        <a:pt x="582" y="46"/>
                        <a:pt x="580" y="44"/>
                      </a:cubicBezTo>
                      <a:cubicBezTo>
                        <a:pt x="577" y="43"/>
                        <a:pt x="575" y="45"/>
                        <a:pt x="576" y="47"/>
                      </a:cubicBezTo>
                      <a:cubicBezTo>
                        <a:pt x="574" y="47"/>
                        <a:pt x="574" y="47"/>
                        <a:pt x="574" y="47"/>
                      </a:cubicBezTo>
                      <a:cubicBezTo>
                        <a:pt x="575" y="44"/>
                        <a:pt x="571" y="46"/>
                        <a:pt x="570" y="45"/>
                      </a:cubicBezTo>
                      <a:cubicBezTo>
                        <a:pt x="570" y="42"/>
                        <a:pt x="574" y="44"/>
                        <a:pt x="575" y="43"/>
                      </a:cubicBezTo>
                      <a:cubicBezTo>
                        <a:pt x="580" y="44"/>
                        <a:pt x="582" y="41"/>
                        <a:pt x="587" y="42"/>
                      </a:cubicBezTo>
                      <a:cubicBezTo>
                        <a:pt x="588" y="40"/>
                        <a:pt x="590" y="43"/>
                        <a:pt x="592" y="42"/>
                      </a:cubicBezTo>
                      <a:cubicBezTo>
                        <a:pt x="596" y="42"/>
                        <a:pt x="600" y="43"/>
                        <a:pt x="604" y="42"/>
                      </a:cubicBezTo>
                      <a:cubicBezTo>
                        <a:pt x="606" y="45"/>
                        <a:pt x="606" y="45"/>
                        <a:pt x="606" y="45"/>
                      </a:cubicBezTo>
                      <a:cubicBezTo>
                        <a:pt x="609" y="43"/>
                        <a:pt x="614" y="43"/>
                        <a:pt x="616" y="41"/>
                      </a:cubicBezTo>
                      <a:cubicBezTo>
                        <a:pt x="614" y="38"/>
                        <a:pt x="610" y="40"/>
                        <a:pt x="609" y="37"/>
                      </a:cubicBezTo>
                      <a:cubicBezTo>
                        <a:pt x="609" y="36"/>
                        <a:pt x="611" y="35"/>
                        <a:pt x="613" y="36"/>
                      </a:cubicBezTo>
                      <a:cubicBezTo>
                        <a:pt x="613" y="35"/>
                        <a:pt x="615" y="33"/>
                        <a:pt x="615" y="32"/>
                      </a:cubicBezTo>
                      <a:cubicBezTo>
                        <a:pt x="616" y="33"/>
                        <a:pt x="616" y="33"/>
                        <a:pt x="616" y="33"/>
                      </a:cubicBezTo>
                      <a:cubicBezTo>
                        <a:pt x="618" y="30"/>
                        <a:pt x="621" y="31"/>
                        <a:pt x="622" y="32"/>
                      </a:cubicBezTo>
                      <a:cubicBezTo>
                        <a:pt x="622" y="30"/>
                        <a:pt x="618" y="29"/>
                        <a:pt x="618" y="26"/>
                      </a:cubicBezTo>
                      <a:cubicBezTo>
                        <a:pt x="616" y="26"/>
                        <a:pt x="614" y="24"/>
                        <a:pt x="612" y="25"/>
                      </a:cubicBezTo>
                      <a:cubicBezTo>
                        <a:pt x="613" y="27"/>
                        <a:pt x="616" y="27"/>
                        <a:pt x="616" y="29"/>
                      </a:cubicBezTo>
                      <a:cubicBezTo>
                        <a:pt x="616" y="30"/>
                        <a:pt x="615" y="31"/>
                        <a:pt x="614" y="31"/>
                      </a:cubicBezTo>
                      <a:cubicBezTo>
                        <a:pt x="615" y="28"/>
                        <a:pt x="611" y="28"/>
                        <a:pt x="609" y="27"/>
                      </a:cubicBezTo>
                      <a:cubicBezTo>
                        <a:pt x="607" y="26"/>
                        <a:pt x="609" y="25"/>
                        <a:pt x="607" y="24"/>
                      </a:cubicBezTo>
                      <a:cubicBezTo>
                        <a:pt x="603" y="22"/>
                        <a:pt x="601" y="26"/>
                        <a:pt x="598" y="27"/>
                      </a:cubicBezTo>
                      <a:cubicBezTo>
                        <a:pt x="597" y="26"/>
                        <a:pt x="598" y="25"/>
                        <a:pt x="598" y="24"/>
                      </a:cubicBezTo>
                      <a:cubicBezTo>
                        <a:pt x="598" y="23"/>
                        <a:pt x="597" y="22"/>
                        <a:pt x="596" y="22"/>
                      </a:cubicBezTo>
                      <a:cubicBezTo>
                        <a:pt x="594" y="22"/>
                        <a:pt x="596" y="23"/>
                        <a:pt x="595" y="24"/>
                      </a:cubicBezTo>
                      <a:cubicBezTo>
                        <a:pt x="595" y="26"/>
                        <a:pt x="594" y="28"/>
                        <a:pt x="592" y="28"/>
                      </a:cubicBezTo>
                      <a:cubicBezTo>
                        <a:pt x="590" y="30"/>
                        <a:pt x="594" y="30"/>
                        <a:pt x="593" y="31"/>
                      </a:cubicBezTo>
                      <a:cubicBezTo>
                        <a:pt x="587" y="35"/>
                        <a:pt x="579" y="35"/>
                        <a:pt x="572" y="35"/>
                      </a:cubicBezTo>
                      <a:cubicBezTo>
                        <a:pt x="570" y="33"/>
                        <a:pt x="568" y="37"/>
                        <a:pt x="566" y="35"/>
                      </a:cubicBezTo>
                      <a:cubicBezTo>
                        <a:pt x="563" y="37"/>
                        <a:pt x="556" y="32"/>
                        <a:pt x="556" y="37"/>
                      </a:cubicBezTo>
                      <a:cubicBezTo>
                        <a:pt x="554" y="38"/>
                        <a:pt x="551" y="37"/>
                        <a:pt x="550" y="37"/>
                      </a:cubicBezTo>
                      <a:cubicBezTo>
                        <a:pt x="547" y="34"/>
                        <a:pt x="547" y="34"/>
                        <a:pt x="547" y="34"/>
                      </a:cubicBezTo>
                      <a:cubicBezTo>
                        <a:pt x="550" y="32"/>
                        <a:pt x="550" y="32"/>
                        <a:pt x="550" y="32"/>
                      </a:cubicBezTo>
                      <a:cubicBezTo>
                        <a:pt x="548" y="32"/>
                        <a:pt x="549" y="30"/>
                        <a:pt x="549" y="29"/>
                      </a:cubicBezTo>
                      <a:cubicBezTo>
                        <a:pt x="541" y="29"/>
                        <a:pt x="533" y="30"/>
                        <a:pt x="525" y="29"/>
                      </a:cubicBezTo>
                      <a:cubicBezTo>
                        <a:pt x="521" y="27"/>
                        <a:pt x="517" y="32"/>
                        <a:pt x="513" y="28"/>
                      </a:cubicBezTo>
                      <a:cubicBezTo>
                        <a:pt x="511" y="31"/>
                        <a:pt x="508" y="27"/>
                        <a:pt x="506" y="29"/>
                      </a:cubicBezTo>
                      <a:cubicBezTo>
                        <a:pt x="504" y="31"/>
                        <a:pt x="504" y="27"/>
                        <a:pt x="502" y="27"/>
                      </a:cubicBezTo>
                      <a:cubicBezTo>
                        <a:pt x="500" y="24"/>
                        <a:pt x="503" y="22"/>
                        <a:pt x="505" y="21"/>
                      </a:cubicBez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502" y="21"/>
                        <a:pt x="500" y="19"/>
                        <a:pt x="498" y="21"/>
                      </a:cubicBezTo>
                      <a:cubicBezTo>
                        <a:pt x="497" y="21"/>
                        <a:pt x="497" y="21"/>
                        <a:pt x="497" y="21"/>
                      </a:cubicBezTo>
                      <a:cubicBezTo>
                        <a:pt x="497" y="20"/>
                        <a:pt x="497" y="19"/>
                        <a:pt x="498" y="19"/>
                      </a:cubicBezTo>
                      <a:cubicBezTo>
                        <a:pt x="501" y="18"/>
                        <a:pt x="504" y="15"/>
                        <a:pt x="507" y="15"/>
                      </a:cubicBezTo>
                      <a:cubicBezTo>
                        <a:pt x="506" y="14"/>
                        <a:pt x="509" y="14"/>
                        <a:pt x="509" y="12"/>
                      </a:cubicBezTo>
                      <a:cubicBezTo>
                        <a:pt x="513" y="11"/>
                        <a:pt x="513" y="14"/>
                        <a:pt x="515" y="16"/>
                      </a:cubicBezTo>
                      <a:cubicBezTo>
                        <a:pt x="517" y="16"/>
                        <a:pt x="521" y="17"/>
                        <a:pt x="522" y="14"/>
                      </a:cubicBezTo>
                      <a:cubicBezTo>
                        <a:pt x="523" y="15"/>
                        <a:pt x="524" y="15"/>
                        <a:pt x="525" y="15"/>
                      </a:cubicBezTo>
                      <a:cubicBezTo>
                        <a:pt x="524" y="15"/>
                        <a:pt x="525" y="12"/>
                        <a:pt x="523" y="13"/>
                      </a:cubicBezTo>
                      <a:cubicBezTo>
                        <a:pt x="526" y="11"/>
                        <a:pt x="529" y="15"/>
                        <a:pt x="531" y="12"/>
                      </a:cubicBezTo>
                      <a:cubicBezTo>
                        <a:pt x="529" y="11"/>
                        <a:pt x="527" y="8"/>
                        <a:pt x="524" y="7"/>
                      </a:cubicBezTo>
                      <a:cubicBezTo>
                        <a:pt x="523" y="7"/>
                        <a:pt x="522" y="8"/>
                        <a:pt x="522" y="9"/>
                      </a:cubicBezTo>
                      <a:cubicBezTo>
                        <a:pt x="519" y="9"/>
                        <a:pt x="517" y="11"/>
                        <a:pt x="514" y="9"/>
                      </a:cubicBezTo>
                      <a:cubicBezTo>
                        <a:pt x="509" y="11"/>
                        <a:pt x="507" y="5"/>
                        <a:pt x="502" y="8"/>
                      </a:cubicBezTo>
                      <a:cubicBezTo>
                        <a:pt x="499" y="5"/>
                        <a:pt x="493" y="5"/>
                        <a:pt x="489" y="6"/>
                      </a:cubicBezTo>
                      <a:cubicBezTo>
                        <a:pt x="488" y="8"/>
                        <a:pt x="484" y="5"/>
                        <a:pt x="485" y="8"/>
                      </a:cubicBezTo>
                      <a:cubicBezTo>
                        <a:pt x="484" y="8"/>
                        <a:pt x="482" y="7"/>
                        <a:pt x="481" y="8"/>
                      </a:cubicBezTo>
                      <a:cubicBezTo>
                        <a:pt x="480" y="8"/>
                        <a:pt x="477" y="9"/>
                        <a:pt x="475" y="8"/>
                      </a:cubicBezTo>
                      <a:cubicBezTo>
                        <a:pt x="475" y="5"/>
                        <a:pt x="476" y="5"/>
                        <a:pt x="476" y="3"/>
                      </a:cubicBezTo>
                      <a:cubicBezTo>
                        <a:pt x="473" y="2"/>
                        <a:pt x="473" y="5"/>
                        <a:pt x="471" y="6"/>
                      </a:cubicBezTo>
                      <a:cubicBezTo>
                        <a:pt x="468" y="7"/>
                        <a:pt x="463" y="6"/>
                        <a:pt x="460" y="8"/>
                      </a:cubicBezTo>
                      <a:cubicBezTo>
                        <a:pt x="458" y="8"/>
                        <a:pt x="455" y="11"/>
                        <a:pt x="454" y="7"/>
                      </a:cubicBezTo>
                      <a:cubicBezTo>
                        <a:pt x="453" y="7"/>
                        <a:pt x="451" y="5"/>
                        <a:pt x="449" y="8"/>
                      </a:cubicBezTo>
                      <a:cubicBezTo>
                        <a:pt x="447" y="6"/>
                        <a:pt x="441" y="8"/>
                        <a:pt x="442" y="3"/>
                      </a:cubicBezTo>
                      <a:cubicBezTo>
                        <a:pt x="441" y="3"/>
                        <a:pt x="438" y="1"/>
                        <a:pt x="437" y="3"/>
                      </a:cubicBezTo>
                      <a:cubicBezTo>
                        <a:pt x="434" y="2"/>
                        <a:pt x="431" y="4"/>
                        <a:pt x="428" y="4"/>
                      </a:cubicBezTo>
                      <a:cubicBezTo>
                        <a:pt x="423" y="5"/>
                        <a:pt x="423" y="0"/>
                        <a:pt x="417" y="2"/>
                      </a:cubicBezTo>
                      <a:cubicBezTo>
                        <a:pt x="415" y="11"/>
                        <a:pt x="408" y="1"/>
                        <a:pt x="404" y="5"/>
                      </a:cubicBezTo>
                      <a:cubicBezTo>
                        <a:pt x="400" y="5"/>
                        <a:pt x="395" y="6"/>
                        <a:pt x="392" y="4"/>
                      </a:cubicBezTo>
                      <a:cubicBezTo>
                        <a:pt x="390" y="6"/>
                        <a:pt x="386" y="5"/>
                        <a:pt x="382" y="5"/>
                      </a:cubicBezTo>
                      <a:cubicBezTo>
                        <a:pt x="378" y="3"/>
                        <a:pt x="371" y="3"/>
                        <a:pt x="367" y="6"/>
                      </a:cubicBezTo>
                      <a:cubicBezTo>
                        <a:pt x="368" y="4"/>
                        <a:pt x="365" y="2"/>
                        <a:pt x="363" y="4"/>
                      </a:cubicBezTo>
                      <a:cubicBezTo>
                        <a:pt x="363" y="5"/>
                        <a:pt x="365" y="4"/>
                        <a:pt x="366" y="6"/>
                      </a:cubicBezTo>
                      <a:cubicBezTo>
                        <a:pt x="365" y="6"/>
                        <a:pt x="365" y="6"/>
                        <a:pt x="365" y="6"/>
                      </a:cubicBezTo>
                      <a:cubicBezTo>
                        <a:pt x="360" y="6"/>
                        <a:pt x="353" y="9"/>
                        <a:pt x="352" y="5"/>
                      </a:cubicBezTo>
                      <a:cubicBezTo>
                        <a:pt x="349" y="3"/>
                        <a:pt x="344" y="3"/>
                        <a:pt x="342" y="5"/>
                      </a:cubicBezTo>
                      <a:cubicBezTo>
                        <a:pt x="342" y="5"/>
                        <a:pt x="343" y="6"/>
                        <a:pt x="342" y="7"/>
                      </a:cubicBezTo>
                      <a:cubicBezTo>
                        <a:pt x="334" y="9"/>
                        <a:pt x="328" y="4"/>
                        <a:pt x="321" y="5"/>
                      </a:cubicBezTo>
                      <a:cubicBezTo>
                        <a:pt x="319" y="8"/>
                        <a:pt x="315" y="7"/>
                        <a:pt x="312" y="7"/>
                      </a:cubicBezTo>
                      <a:cubicBezTo>
                        <a:pt x="307" y="2"/>
                        <a:pt x="302" y="6"/>
                        <a:pt x="296" y="5"/>
                      </a:cubicBezTo>
                      <a:cubicBezTo>
                        <a:pt x="294" y="9"/>
                        <a:pt x="290" y="5"/>
                        <a:pt x="287" y="9"/>
                      </a:cubicBezTo>
                      <a:cubicBezTo>
                        <a:pt x="286" y="7"/>
                        <a:pt x="286" y="7"/>
                        <a:pt x="286" y="7"/>
                      </a:cubicBezTo>
                      <a:cubicBezTo>
                        <a:pt x="281" y="8"/>
                        <a:pt x="276" y="11"/>
                        <a:pt x="271" y="8"/>
                      </a:cubicBezTo>
                      <a:cubicBezTo>
                        <a:pt x="267" y="8"/>
                        <a:pt x="269" y="2"/>
                        <a:pt x="264" y="4"/>
                      </a:cubicBezTo>
                      <a:cubicBezTo>
                        <a:pt x="260" y="7"/>
                        <a:pt x="255" y="4"/>
                        <a:pt x="250" y="4"/>
                      </a:cubicBezTo>
                      <a:cubicBezTo>
                        <a:pt x="248" y="4"/>
                        <a:pt x="246" y="6"/>
                        <a:pt x="245" y="4"/>
                      </a:cubicBezTo>
                      <a:cubicBezTo>
                        <a:pt x="242" y="4"/>
                        <a:pt x="239" y="3"/>
                        <a:pt x="238" y="6"/>
                      </a:cubicBezTo>
                      <a:cubicBezTo>
                        <a:pt x="236" y="5"/>
                        <a:pt x="233" y="6"/>
                        <a:pt x="231" y="5"/>
                      </a:cubicBezTo>
                      <a:cubicBezTo>
                        <a:pt x="229" y="5"/>
                        <a:pt x="228" y="6"/>
                        <a:pt x="229" y="8"/>
                      </a:cubicBezTo>
                      <a:cubicBezTo>
                        <a:pt x="224" y="10"/>
                        <a:pt x="219" y="6"/>
                        <a:pt x="216" y="4"/>
                      </a:cubicBezTo>
                      <a:cubicBezTo>
                        <a:pt x="212" y="3"/>
                        <a:pt x="211" y="6"/>
                        <a:pt x="209" y="7"/>
                      </a:cubicBezTo>
                      <a:cubicBezTo>
                        <a:pt x="207" y="7"/>
                        <a:pt x="208" y="5"/>
                        <a:pt x="206" y="5"/>
                      </a:cubicBezTo>
                      <a:cubicBezTo>
                        <a:pt x="205" y="5"/>
                        <a:pt x="203" y="5"/>
                        <a:pt x="203" y="7"/>
                      </a:cubicBezTo>
                      <a:cubicBezTo>
                        <a:pt x="205" y="7"/>
                        <a:pt x="208" y="8"/>
                        <a:pt x="207" y="10"/>
                      </a:cubicBezTo>
                      <a:cubicBezTo>
                        <a:pt x="206" y="10"/>
                        <a:pt x="206" y="10"/>
                        <a:pt x="206" y="10"/>
                      </a:cubicBezTo>
                      <a:cubicBezTo>
                        <a:pt x="204" y="7"/>
                        <a:pt x="199" y="10"/>
                        <a:pt x="196" y="8"/>
                      </a:cubicBezTo>
                      <a:cubicBezTo>
                        <a:pt x="197" y="6"/>
                        <a:pt x="199" y="8"/>
                        <a:pt x="198" y="6"/>
                      </a:cubicBezTo>
                      <a:cubicBezTo>
                        <a:pt x="195" y="5"/>
                        <a:pt x="192" y="3"/>
                        <a:pt x="189" y="6"/>
                      </a:cubicBezTo>
                      <a:cubicBezTo>
                        <a:pt x="185" y="4"/>
                        <a:pt x="181" y="7"/>
                        <a:pt x="177" y="7"/>
                      </a:cubicBezTo>
                      <a:cubicBezTo>
                        <a:pt x="174" y="11"/>
                        <a:pt x="171" y="9"/>
                        <a:pt x="167" y="9"/>
                      </a:cubicBezTo>
                      <a:cubicBezTo>
                        <a:pt x="164" y="7"/>
                        <a:pt x="158" y="11"/>
                        <a:pt x="158" y="6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38" y="6"/>
                        <a:pt x="138" y="6"/>
                        <a:pt x="138" y="6"/>
                      </a:cubicBezTo>
                      <a:cubicBezTo>
                        <a:pt x="135" y="7"/>
                        <a:pt x="131" y="7"/>
                        <a:pt x="129" y="4"/>
                      </a:cubicBezTo>
                      <a:cubicBezTo>
                        <a:pt x="127" y="4"/>
                        <a:pt x="126" y="5"/>
                        <a:pt x="125" y="6"/>
                      </a:cubicBezTo>
                      <a:cubicBezTo>
                        <a:pt x="117" y="7"/>
                        <a:pt x="107" y="5"/>
                        <a:pt x="99" y="7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95" y="4"/>
                        <a:pt x="92" y="4"/>
                        <a:pt x="90" y="5"/>
                      </a:cubicBezTo>
                      <a:cubicBezTo>
                        <a:pt x="90" y="9"/>
                        <a:pt x="95" y="9"/>
                        <a:pt x="95" y="12"/>
                      </a:cubicBezTo>
                      <a:cubicBezTo>
                        <a:pt x="93" y="13"/>
                        <a:pt x="89" y="13"/>
                        <a:pt x="87" y="12"/>
                      </a:cubicBezTo>
                      <a:cubicBezTo>
                        <a:pt x="88" y="12"/>
                        <a:pt x="88" y="11"/>
                        <a:pt x="89" y="11"/>
                      </a:cubicBezTo>
                      <a:cubicBezTo>
                        <a:pt x="89" y="10"/>
                        <a:pt x="89" y="8"/>
                        <a:pt x="88" y="8"/>
                      </a:cubicBezTo>
                      <a:cubicBezTo>
                        <a:pt x="84" y="12"/>
                        <a:pt x="78" y="4"/>
                        <a:pt x="75" y="10"/>
                      </a:cubicBezTo>
                      <a:cubicBezTo>
                        <a:pt x="77" y="11"/>
                        <a:pt x="81" y="10"/>
                        <a:pt x="82" y="13"/>
                      </a:cubicBezTo>
                      <a:cubicBezTo>
                        <a:pt x="79" y="14"/>
                        <a:pt x="76" y="13"/>
                        <a:pt x="73" y="13"/>
                      </a:cubicBezTo>
                      <a:cubicBezTo>
                        <a:pt x="70" y="12"/>
                        <a:pt x="75" y="9"/>
                        <a:pt x="72" y="8"/>
                      </a:cubicBezTo>
                      <a:cubicBezTo>
                        <a:pt x="69" y="9"/>
                        <a:pt x="66" y="9"/>
                        <a:pt x="65" y="11"/>
                      </a:cubicBezTo>
                      <a:cubicBezTo>
                        <a:pt x="59" y="11"/>
                        <a:pt x="54" y="14"/>
                        <a:pt x="48" y="12"/>
                      </a:cubicBezTo>
                      <a:cubicBezTo>
                        <a:pt x="44" y="12"/>
                        <a:pt x="38" y="13"/>
                        <a:pt x="35" y="11"/>
                      </a:cubicBezTo>
                      <a:cubicBezTo>
                        <a:pt x="31" y="13"/>
                        <a:pt x="27" y="7"/>
                        <a:pt x="24" y="11"/>
                      </a:cubicBezTo>
                      <a:cubicBezTo>
                        <a:pt x="22" y="12"/>
                        <a:pt x="19" y="13"/>
                        <a:pt x="18" y="11"/>
                      </a:cubicBezTo>
                      <a:cubicBezTo>
                        <a:pt x="15" y="12"/>
                        <a:pt x="13" y="10"/>
                        <a:pt x="10" y="12"/>
                      </a:cubicBezTo>
                      <a:cubicBezTo>
                        <a:pt x="6" y="18"/>
                        <a:pt x="15" y="14"/>
                        <a:pt x="13" y="19"/>
                      </a:cubicBezTo>
                      <a:cubicBezTo>
                        <a:pt x="11" y="21"/>
                        <a:pt x="8" y="18"/>
                        <a:pt x="6" y="21"/>
                      </a:cubicBezTo>
                      <a:cubicBezTo>
                        <a:pt x="5" y="23"/>
                        <a:pt x="6" y="24"/>
                        <a:pt x="8" y="25"/>
                      </a:cubicBezTo>
                      <a:cubicBezTo>
                        <a:pt x="8" y="28"/>
                        <a:pt x="12" y="26"/>
                        <a:pt x="12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1" y="36"/>
                        <a:pt x="17" y="31"/>
                        <a:pt x="22" y="34"/>
                      </a:cubicBezTo>
                      <a:cubicBezTo>
                        <a:pt x="27" y="28"/>
                        <a:pt x="32" y="35"/>
                        <a:pt x="37" y="33"/>
                      </a:cubicBezTo>
                      <a:cubicBezTo>
                        <a:pt x="38" y="33"/>
                        <a:pt x="37" y="35"/>
                        <a:pt x="37" y="36"/>
                      </a:cubicBezTo>
                      <a:cubicBezTo>
                        <a:pt x="30" y="37"/>
                        <a:pt x="24" y="34"/>
                        <a:pt x="18" y="37"/>
                      </a:cubicBezTo>
                      <a:cubicBezTo>
                        <a:pt x="16" y="36"/>
                        <a:pt x="13" y="36"/>
                        <a:pt x="11" y="37"/>
                      </a:cubicBezTo>
                      <a:cubicBezTo>
                        <a:pt x="14" y="43"/>
                        <a:pt x="5" y="36"/>
                        <a:pt x="4" y="40"/>
                      </a:cubicBezTo>
                      <a:cubicBezTo>
                        <a:pt x="5" y="43"/>
                        <a:pt x="10" y="38"/>
                        <a:pt x="11" y="42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2" y="49"/>
                        <a:pt x="6" y="46"/>
                        <a:pt x="4" y="47"/>
                      </a:cubicBezTo>
                      <a:cubicBezTo>
                        <a:pt x="10" y="46"/>
                        <a:pt x="4" y="53"/>
                        <a:pt x="11" y="52"/>
                      </a:cubicBezTo>
                      <a:cubicBezTo>
                        <a:pt x="12" y="53"/>
                        <a:pt x="10" y="55"/>
                        <a:pt x="10" y="56"/>
                      </a:cubicBezTo>
                      <a:cubicBezTo>
                        <a:pt x="10" y="57"/>
                        <a:pt x="12" y="56"/>
                        <a:pt x="12" y="57"/>
                      </a:cubicBezTo>
                      <a:cubicBezTo>
                        <a:pt x="16" y="56"/>
                        <a:pt x="21" y="58"/>
                        <a:pt x="24" y="55"/>
                      </a:cubicBezTo>
                      <a:cubicBezTo>
                        <a:pt x="27" y="54"/>
                        <a:pt x="31" y="55"/>
                        <a:pt x="34" y="54"/>
                      </a:cubicBezTo>
                      <a:cubicBezTo>
                        <a:pt x="36" y="54"/>
                        <a:pt x="39" y="55"/>
                        <a:pt x="39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2" y="61"/>
                        <a:pt x="27" y="57"/>
                        <a:pt x="22" y="59"/>
                      </a:cubicBezTo>
                      <a:cubicBezTo>
                        <a:pt x="19" y="64"/>
                        <a:pt x="12" y="58"/>
                        <a:pt x="8" y="62"/>
                      </a:cubicBezTo>
                      <a:cubicBezTo>
                        <a:pt x="12" y="66"/>
                        <a:pt x="17" y="61"/>
                        <a:pt x="22" y="63"/>
                      </a:cubicBezTo>
                      <a:cubicBezTo>
                        <a:pt x="24" y="64"/>
                        <a:pt x="24" y="60"/>
                        <a:pt x="27" y="61"/>
                      </a:cubicBezTo>
                      <a:cubicBezTo>
                        <a:pt x="27" y="62"/>
                        <a:pt x="24" y="63"/>
                        <a:pt x="26" y="64"/>
                      </a:cubicBezTo>
                      <a:cubicBezTo>
                        <a:pt x="28" y="64"/>
                        <a:pt x="31" y="64"/>
                        <a:pt x="32" y="62"/>
                      </a:cubicBezTo>
                      <a:cubicBezTo>
                        <a:pt x="34" y="59"/>
                        <a:pt x="39" y="62"/>
                        <a:pt x="42" y="60"/>
                      </a:cubicBezTo>
                      <a:cubicBezTo>
                        <a:pt x="42" y="58"/>
                        <a:pt x="46" y="57"/>
                        <a:pt x="46" y="54"/>
                      </a:cubicBezTo>
                      <a:cubicBezTo>
                        <a:pt x="42" y="52"/>
                        <a:pt x="49" y="52"/>
                        <a:pt x="45" y="50"/>
                      </a:cubicBezTo>
                      <a:cubicBezTo>
                        <a:pt x="47" y="46"/>
                        <a:pt x="47" y="43"/>
                        <a:pt x="50" y="39"/>
                      </a:cubicBezTo>
                      <a:cubicBezTo>
                        <a:pt x="53" y="35"/>
                        <a:pt x="46" y="37"/>
                        <a:pt x="44" y="34"/>
                      </a:cubicBezTo>
                      <a:cubicBezTo>
                        <a:pt x="47" y="32"/>
                        <a:pt x="52" y="33"/>
                        <a:pt x="53" y="29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9" y="27"/>
                        <a:pt x="48" y="26"/>
                        <a:pt x="49" y="25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5"/>
                        <a:pt x="54" y="24"/>
                        <a:pt x="56" y="25"/>
                      </a:cubicBezTo>
                      <a:cubicBezTo>
                        <a:pt x="57" y="24"/>
                        <a:pt x="56" y="24"/>
                        <a:pt x="56" y="23"/>
                      </a:cubicBezTo>
                      <a:cubicBezTo>
                        <a:pt x="56" y="21"/>
                        <a:pt x="59" y="22"/>
                        <a:pt x="61" y="21"/>
                      </a:cubicBezTo>
                      <a:cubicBezTo>
                        <a:pt x="62" y="22"/>
                        <a:pt x="63" y="20"/>
                        <a:pt x="65" y="21"/>
                      </a:cubicBezTo>
                      <a:cubicBezTo>
                        <a:pt x="68" y="17"/>
                        <a:pt x="73" y="21"/>
                        <a:pt x="76" y="20"/>
                      </a:cubicBezTo>
                      <a:cubicBezTo>
                        <a:pt x="77" y="20"/>
                        <a:pt x="79" y="20"/>
                        <a:pt x="79" y="21"/>
                      </a:cubicBezTo>
                      <a:cubicBezTo>
                        <a:pt x="80" y="22"/>
                        <a:pt x="83" y="21"/>
                        <a:pt x="83" y="21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82" y="19"/>
                        <a:pt x="84" y="18"/>
                        <a:pt x="85" y="19"/>
                      </a:cubicBezTo>
                      <a:cubicBezTo>
                        <a:pt x="87" y="22"/>
                        <a:pt x="82" y="27"/>
                        <a:pt x="85" y="31"/>
                      </a:cubicBezTo>
                      <a:cubicBezTo>
                        <a:pt x="88" y="31"/>
                        <a:pt x="89" y="29"/>
                        <a:pt x="91" y="29"/>
                      </a:cubicBezTo>
                      <a:cubicBezTo>
                        <a:pt x="94" y="32"/>
                        <a:pt x="86" y="33"/>
                        <a:pt x="90" y="36"/>
                      </a:cubicBezTo>
                      <a:cubicBezTo>
                        <a:pt x="89" y="36"/>
                        <a:pt x="89" y="36"/>
                        <a:pt x="89" y="36"/>
                      </a:cubicBezTo>
                      <a:cubicBezTo>
                        <a:pt x="87" y="36"/>
                        <a:pt x="87" y="34"/>
                        <a:pt x="87" y="33"/>
                      </a:cubicBezTo>
                      <a:cubicBezTo>
                        <a:pt x="82" y="35"/>
                        <a:pt x="75" y="32"/>
                        <a:pt x="71" y="36"/>
                      </a:cubicBezTo>
                      <a:cubicBezTo>
                        <a:pt x="70" y="36"/>
                        <a:pt x="70" y="34"/>
                        <a:pt x="69" y="35"/>
                      </a:cubicBezTo>
                      <a:cubicBezTo>
                        <a:pt x="65" y="32"/>
                        <a:pt x="62" y="36"/>
                        <a:pt x="58" y="35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1" y="37"/>
                        <a:pt x="61" y="40"/>
                        <a:pt x="59" y="42"/>
                      </a:cubicBezTo>
                      <a:cubicBezTo>
                        <a:pt x="63" y="43"/>
                        <a:pt x="68" y="44"/>
                        <a:pt x="73" y="42"/>
                      </a:cubicBezTo>
                      <a:cubicBezTo>
                        <a:pt x="75" y="37"/>
                        <a:pt x="68" y="41"/>
                        <a:pt x="68" y="38"/>
                      </a:cubicBezTo>
                      <a:cubicBezTo>
                        <a:pt x="68" y="37"/>
                        <a:pt x="69" y="37"/>
                        <a:pt x="70" y="37"/>
                      </a:cubicBezTo>
                      <a:cubicBezTo>
                        <a:pt x="73" y="37"/>
                        <a:pt x="76" y="38"/>
                        <a:pt x="78" y="41"/>
                      </a:cubicBezTo>
                      <a:cubicBezTo>
                        <a:pt x="81" y="40"/>
                        <a:pt x="85" y="41"/>
                        <a:pt x="87" y="38"/>
                      </a:cubicBezTo>
                      <a:cubicBezTo>
                        <a:pt x="88" y="38"/>
                        <a:pt x="90" y="37"/>
                        <a:pt x="90" y="39"/>
                      </a:cubicBezTo>
                      <a:cubicBezTo>
                        <a:pt x="90" y="39"/>
                        <a:pt x="90" y="40"/>
                        <a:pt x="90" y="40"/>
                      </a:cubicBezTo>
                      <a:cubicBezTo>
                        <a:pt x="84" y="39"/>
                        <a:pt x="84" y="46"/>
                        <a:pt x="78" y="45"/>
                      </a:cubicBezTo>
                      <a:cubicBezTo>
                        <a:pt x="77" y="45"/>
                        <a:pt x="75" y="46"/>
                        <a:pt x="75" y="48"/>
                      </a:cubicBezTo>
                      <a:cubicBezTo>
                        <a:pt x="78" y="50"/>
                        <a:pt x="77" y="52"/>
                        <a:pt x="76" y="54"/>
                      </a:cubicBezTo>
                      <a:cubicBezTo>
                        <a:pt x="79" y="55"/>
                        <a:pt x="82" y="54"/>
                        <a:pt x="83" y="57"/>
                      </a:cubicBezTo>
                      <a:cubicBezTo>
                        <a:pt x="81" y="58"/>
                        <a:pt x="79" y="59"/>
                        <a:pt x="79" y="61"/>
                      </a:cubicBezTo>
                      <a:cubicBezTo>
                        <a:pt x="80" y="60"/>
                        <a:pt x="83" y="63"/>
                        <a:pt x="84" y="60"/>
                      </a:cubicBezTo>
                      <a:cubicBezTo>
                        <a:pt x="85" y="59"/>
                        <a:pt x="87" y="60"/>
                        <a:pt x="88" y="60"/>
                      </a:cubicBezTo>
                      <a:cubicBezTo>
                        <a:pt x="87" y="62"/>
                        <a:pt x="87" y="63"/>
                        <a:pt x="85" y="63"/>
                      </a:cubicBezTo>
                      <a:cubicBezTo>
                        <a:pt x="86" y="65"/>
                        <a:pt x="90" y="63"/>
                        <a:pt x="92" y="63"/>
                      </a:cubicBezTo>
                      <a:cubicBezTo>
                        <a:pt x="92" y="62"/>
                        <a:pt x="92" y="62"/>
                        <a:pt x="92" y="61"/>
                      </a:cubicBezTo>
                      <a:cubicBezTo>
                        <a:pt x="92" y="61"/>
                        <a:pt x="92" y="60"/>
                        <a:pt x="92" y="60"/>
                      </a:cubicBezTo>
                      <a:cubicBezTo>
                        <a:pt x="94" y="61"/>
                        <a:pt x="97" y="62"/>
                        <a:pt x="96" y="64"/>
                      </a:cubicBezTo>
                      <a:cubicBezTo>
                        <a:pt x="95" y="66"/>
                        <a:pt x="95" y="69"/>
                        <a:pt x="92" y="68"/>
                      </a:cubicBezTo>
                      <a:cubicBezTo>
                        <a:pt x="92" y="62"/>
                        <a:pt x="86" y="69"/>
                        <a:pt x="85" y="65"/>
                      </a:cubicBezTo>
                      <a:cubicBezTo>
                        <a:pt x="83" y="67"/>
                        <a:pt x="79" y="65"/>
                        <a:pt x="78" y="68"/>
                      </a:cubicBezTo>
                      <a:cubicBezTo>
                        <a:pt x="79" y="69"/>
                        <a:pt x="82" y="73"/>
                        <a:pt x="85" y="71"/>
                      </a:cubicBezTo>
                      <a:cubicBezTo>
                        <a:pt x="84" y="74"/>
                        <a:pt x="88" y="74"/>
                        <a:pt x="90" y="73"/>
                      </a:cubicBezTo>
                      <a:cubicBezTo>
                        <a:pt x="91" y="76"/>
                        <a:pt x="94" y="74"/>
                        <a:pt x="95" y="76"/>
                      </a:cubicBezTo>
                      <a:cubicBezTo>
                        <a:pt x="91" y="76"/>
                        <a:pt x="83" y="79"/>
                        <a:pt x="79" y="75"/>
                      </a:cubicBezTo>
                      <a:cubicBezTo>
                        <a:pt x="77" y="75"/>
                        <a:pt x="73" y="73"/>
                        <a:pt x="73" y="76"/>
                      </a:cubicBezTo>
                      <a:cubicBezTo>
                        <a:pt x="72" y="76"/>
                        <a:pt x="73" y="74"/>
                        <a:pt x="71" y="75"/>
                      </a:cubicBezTo>
                      <a:cubicBezTo>
                        <a:pt x="68" y="75"/>
                        <a:pt x="70" y="77"/>
                        <a:pt x="69" y="78"/>
                      </a:cubicBezTo>
                      <a:cubicBezTo>
                        <a:pt x="65" y="79"/>
                        <a:pt x="63" y="78"/>
                        <a:pt x="59" y="77"/>
                      </a:cubicBezTo>
                      <a:cubicBezTo>
                        <a:pt x="61" y="75"/>
                        <a:pt x="63" y="75"/>
                        <a:pt x="63" y="73"/>
                      </a:cubicBezTo>
                      <a:cubicBezTo>
                        <a:pt x="54" y="72"/>
                        <a:pt x="44" y="74"/>
                        <a:pt x="36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37" y="65"/>
                        <a:pt x="35" y="63"/>
                        <a:pt x="33" y="63"/>
                      </a:cubicBezTo>
                      <a:cubicBezTo>
                        <a:pt x="32" y="64"/>
                        <a:pt x="30" y="65"/>
                        <a:pt x="31" y="67"/>
                      </a:cubicBezTo>
                      <a:cubicBezTo>
                        <a:pt x="33" y="67"/>
                        <a:pt x="35" y="67"/>
                        <a:pt x="35" y="68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24" y="66"/>
                        <a:pt x="17" y="66"/>
                        <a:pt x="10" y="67"/>
                      </a:cubicBezTo>
                      <a:cubicBezTo>
                        <a:pt x="10" y="69"/>
                        <a:pt x="12" y="68"/>
                        <a:pt x="12" y="70"/>
                      </a:cubicBezTo>
                      <a:cubicBezTo>
                        <a:pt x="10" y="71"/>
                        <a:pt x="6" y="70"/>
                        <a:pt x="4" y="71"/>
                      </a:cubicBezTo>
                      <a:cubicBezTo>
                        <a:pt x="5" y="72"/>
                        <a:pt x="6" y="72"/>
                        <a:pt x="7" y="72"/>
                      </a:cubicBezTo>
                      <a:cubicBezTo>
                        <a:pt x="6" y="73"/>
                        <a:pt x="7" y="73"/>
                        <a:pt x="6" y="74"/>
                      </a:cubicBezTo>
                      <a:cubicBezTo>
                        <a:pt x="7" y="78"/>
                        <a:pt x="12" y="75"/>
                        <a:pt x="13" y="75"/>
                      </a:cubicBezTo>
                      <a:cubicBezTo>
                        <a:pt x="10" y="80"/>
                        <a:pt x="5" y="76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3" y="77"/>
                        <a:pt x="4" y="80"/>
                        <a:pt x="6" y="80"/>
                      </a:cubicBezTo>
                      <a:cubicBezTo>
                        <a:pt x="10" y="79"/>
                        <a:pt x="11" y="82"/>
                        <a:pt x="13" y="83"/>
                      </a:cubicBezTo>
                      <a:cubicBezTo>
                        <a:pt x="10" y="84"/>
                        <a:pt x="5" y="81"/>
                        <a:pt x="4" y="86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6" y="89"/>
                        <a:pt x="5" y="88"/>
                        <a:pt x="3" y="88"/>
                      </a:cubicBezTo>
                      <a:cubicBezTo>
                        <a:pt x="4" y="91"/>
                        <a:pt x="7" y="94"/>
                        <a:pt x="11" y="95"/>
                      </a:cubicBezTo>
                      <a:cubicBezTo>
                        <a:pt x="8" y="96"/>
                        <a:pt x="10" y="98"/>
                        <a:pt x="10" y="99"/>
                      </a:cubicBezTo>
                      <a:cubicBezTo>
                        <a:pt x="9" y="101"/>
                        <a:pt x="6" y="99"/>
                        <a:pt x="6" y="102"/>
                      </a:cubicBezTo>
                      <a:cubicBezTo>
                        <a:pt x="7" y="102"/>
                        <a:pt x="7" y="101"/>
                        <a:pt x="8" y="100"/>
                      </a:cubicBezTo>
                      <a:cubicBezTo>
                        <a:pt x="8" y="102"/>
                        <a:pt x="11" y="101"/>
                        <a:pt x="12" y="103"/>
                      </a:cubicBezTo>
                      <a:cubicBezTo>
                        <a:pt x="11" y="103"/>
                        <a:pt x="10" y="102"/>
                        <a:pt x="9" y="103"/>
                      </a:cubicBezTo>
                      <a:cubicBezTo>
                        <a:pt x="8" y="105"/>
                        <a:pt x="5" y="103"/>
                        <a:pt x="5" y="105"/>
                      </a:cubicBezTo>
                      <a:cubicBezTo>
                        <a:pt x="5" y="107"/>
                        <a:pt x="7" y="106"/>
                        <a:pt x="7" y="106"/>
                      </a:cubicBezTo>
                      <a:cubicBezTo>
                        <a:pt x="9" y="106"/>
                        <a:pt x="11" y="107"/>
                        <a:pt x="10" y="108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5" y="113"/>
                        <a:pt x="7" y="107"/>
                        <a:pt x="10" y="109"/>
                      </a:cubicBezTo>
                      <a:cubicBezTo>
                        <a:pt x="9" y="110"/>
                        <a:pt x="9" y="110"/>
                        <a:pt x="9" y="110"/>
                      </a:cubicBezTo>
                      <a:cubicBezTo>
                        <a:pt x="13" y="112"/>
                        <a:pt x="7" y="113"/>
                        <a:pt x="9" y="116"/>
                      </a:cubicBezTo>
                      <a:cubicBezTo>
                        <a:pt x="10" y="116"/>
                        <a:pt x="12" y="117"/>
                        <a:pt x="13" y="116"/>
                      </a:cubicBezTo>
                      <a:cubicBezTo>
                        <a:pt x="14" y="116"/>
                        <a:pt x="14" y="118"/>
                        <a:pt x="15" y="118"/>
                      </a:cubicBezTo>
                      <a:cubicBezTo>
                        <a:pt x="12" y="122"/>
                        <a:pt x="9" y="118"/>
                        <a:pt x="6" y="119"/>
                      </a:cubicBezTo>
                      <a:cubicBezTo>
                        <a:pt x="5" y="121"/>
                        <a:pt x="7" y="120"/>
                        <a:pt x="7" y="121"/>
                      </a:cubicBezTo>
                      <a:cubicBezTo>
                        <a:pt x="6" y="122"/>
                        <a:pt x="3" y="122"/>
                        <a:pt x="1" y="123"/>
                      </a:cubicBezTo>
                      <a:cubicBezTo>
                        <a:pt x="2" y="123"/>
                        <a:pt x="2" y="124"/>
                        <a:pt x="3" y="124"/>
                      </a:cubicBezTo>
                      <a:cubicBezTo>
                        <a:pt x="1" y="125"/>
                        <a:pt x="1" y="125"/>
                        <a:pt x="1" y="125"/>
                      </a:cubicBezTo>
                      <a:cubicBezTo>
                        <a:pt x="3" y="128"/>
                        <a:pt x="7" y="125"/>
                        <a:pt x="8" y="129"/>
                      </a:cubicBezTo>
                      <a:cubicBezTo>
                        <a:pt x="9" y="127"/>
                        <a:pt x="10" y="130"/>
                        <a:pt x="12" y="129"/>
                      </a:cubicBezTo>
                      <a:cubicBezTo>
                        <a:pt x="15" y="127"/>
                        <a:pt x="18" y="133"/>
                        <a:pt x="21" y="128"/>
                      </a:cubicBezTo>
                      <a:cubicBezTo>
                        <a:pt x="22" y="137"/>
                        <a:pt x="10" y="128"/>
                        <a:pt x="4" y="132"/>
                      </a:cubicBezTo>
                      <a:cubicBezTo>
                        <a:pt x="3" y="137"/>
                        <a:pt x="9" y="134"/>
                        <a:pt x="9" y="137"/>
                      </a:cubicBezTo>
                      <a:cubicBezTo>
                        <a:pt x="13" y="138"/>
                        <a:pt x="18" y="136"/>
                        <a:pt x="21" y="139"/>
                      </a:cubicBezTo>
                      <a:cubicBezTo>
                        <a:pt x="23" y="137"/>
                        <a:pt x="25" y="139"/>
                        <a:pt x="26" y="140"/>
                      </a:cubicBezTo>
                      <a:cubicBezTo>
                        <a:pt x="25" y="141"/>
                        <a:pt x="24" y="141"/>
                        <a:pt x="24" y="141"/>
                      </a:cubicBezTo>
                      <a:cubicBezTo>
                        <a:pt x="19" y="138"/>
                        <a:pt x="15" y="142"/>
                        <a:pt x="9" y="141"/>
                      </a:cubicBezTo>
                      <a:cubicBezTo>
                        <a:pt x="7" y="143"/>
                        <a:pt x="11" y="145"/>
                        <a:pt x="12" y="146"/>
                      </a:cubicBezTo>
                      <a:cubicBezTo>
                        <a:pt x="8" y="146"/>
                        <a:pt x="8" y="146"/>
                        <a:pt x="8" y="146"/>
                      </a:cubicBezTo>
                      <a:cubicBezTo>
                        <a:pt x="5" y="147"/>
                        <a:pt x="8" y="150"/>
                        <a:pt x="5" y="151"/>
                      </a:cubicBezTo>
                      <a:cubicBezTo>
                        <a:pt x="6" y="153"/>
                        <a:pt x="8" y="152"/>
                        <a:pt x="10" y="152"/>
                      </a:cubicBezTo>
                      <a:cubicBezTo>
                        <a:pt x="11" y="153"/>
                        <a:pt x="13" y="153"/>
                        <a:pt x="13" y="155"/>
                      </a:cubicBezTo>
                      <a:cubicBezTo>
                        <a:pt x="16" y="155"/>
                        <a:pt x="14" y="158"/>
                        <a:pt x="14" y="159"/>
                      </a:cubicBezTo>
                      <a:cubicBezTo>
                        <a:pt x="16" y="155"/>
                        <a:pt x="16" y="155"/>
                        <a:pt x="16" y="155"/>
                      </a:cubicBezTo>
                      <a:cubicBezTo>
                        <a:pt x="17" y="155"/>
                        <a:pt x="18" y="156"/>
                        <a:pt x="19" y="156"/>
                      </a:cubicBezTo>
                      <a:cubicBezTo>
                        <a:pt x="19" y="158"/>
                        <a:pt x="20" y="160"/>
                        <a:pt x="20" y="161"/>
                      </a:cubicBezTo>
                      <a:cubicBezTo>
                        <a:pt x="17" y="161"/>
                        <a:pt x="17" y="161"/>
                        <a:pt x="17" y="161"/>
                      </a:cubicBezTo>
                      <a:cubicBezTo>
                        <a:pt x="11" y="160"/>
                        <a:pt x="16" y="165"/>
                        <a:pt x="12" y="165"/>
                      </a:cubicBezTo>
                      <a:cubicBezTo>
                        <a:pt x="14" y="168"/>
                        <a:pt x="15" y="161"/>
                        <a:pt x="18" y="163"/>
                      </a:cubicBezTo>
                      <a:cubicBezTo>
                        <a:pt x="20" y="165"/>
                        <a:pt x="23" y="164"/>
                        <a:pt x="24" y="167"/>
                      </a:cubicBezTo>
                      <a:cubicBezTo>
                        <a:pt x="22" y="167"/>
                        <a:pt x="21" y="168"/>
                        <a:pt x="20" y="167"/>
                      </a:cubicBezTo>
                      <a:cubicBezTo>
                        <a:pt x="18" y="168"/>
                        <a:pt x="16" y="170"/>
                        <a:pt x="16" y="171"/>
                      </a:cubicBezTo>
                      <a:cubicBezTo>
                        <a:pt x="18" y="172"/>
                        <a:pt x="18" y="172"/>
                        <a:pt x="18" y="172"/>
                      </a:cubicBezTo>
                      <a:cubicBezTo>
                        <a:pt x="16" y="174"/>
                        <a:pt x="18" y="177"/>
                        <a:pt x="19" y="179"/>
                      </a:cubicBezTo>
                      <a:cubicBezTo>
                        <a:pt x="22" y="179"/>
                        <a:pt x="22" y="176"/>
                        <a:pt x="24" y="175"/>
                      </a:cubicBezTo>
                      <a:cubicBezTo>
                        <a:pt x="24" y="175"/>
                        <a:pt x="25" y="175"/>
                        <a:pt x="25" y="175"/>
                      </a:cubicBezTo>
                      <a:cubicBezTo>
                        <a:pt x="25" y="177"/>
                        <a:pt x="27" y="176"/>
                        <a:pt x="28" y="177"/>
                      </a:cubicBezTo>
                      <a:cubicBezTo>
                        <a:pt x="32" y="171"/>
                        <a:pt x="39" y="175"/>
                        <a:pt x="44" y="174"/>
                      </a:cubicBezTo>
                      <a:cubicBezTo>
                        <a:pt x="46" y="172"/>
                        <a:pt x="52" y="176"/>
                        <a:pt x="52" y="170"/>
                      </a:cubicBezTo>
                      <a:cubicBezTo>
                        <a:pt x="55" y="170"/>
                        <a:pt x="58" y="170"/>
                        <a:pt x="61" y="171"/>
                      </a:cubicBezTo>
                      <a:cubicBezTo>
                        <a:pt x="59" y="173"/>
                        <a:pt x="58" y="175"/>
                        <a:pt x="56" y="174"/>
                      </a:cubicBezTo>
                      <a:cubicBezTo>
                        <a:pt x="57" y="176"/>
                        <a:pt x="57" y="176"/>
                        <a:pt x="57" y="176"/>
                      </a:cubicBezTo>
                      <a:cubicBezTo>
                        <a:pt x="61" y="177"/>
                        <a:pt x="66" y="176"/>
                        <a:pt x="70" y="175"/>
                      </a:cubicBezTo>
                      <a:cubicBezTo>
                        <a:pt x="70" y="175"/>
                        <a:pt x="70" y="174"/>
                        <a:pt x="70" y="174"/>
                      </a:cubicBezTo>
                      <a:cubicBezTo>
                        <a:pt x="73" y="171"/>
                        <a:pt x="73" y="171"/>
                        <a:pt x="73" y="171"/>
                      </a:cubicBezTo>
                      <a:cubicBezTo>
                        <a:pt x="75" y="172"/>
                        <a:pt x="75" y="175"/>
                        <a:pt x="77" y="177"/>
                      </a:cubicBezTo>
                      <a:cubicBezTo>
                        <a:pt x="79" y="178"/>
                        <a:pt x="80" y="176"/>
                        <a:pt x="81" y="175"/>
                      </a:cubicBezTo>
                      <a:cubicBezTo>
                        <a:pt x="85" y="178"/>
                        <a:pt x="88" y="174"/>
                        <a:pt x="91" y="175"/>
                      </a:cubicBezTo>
                      <a:cubicBezTo>
                        <a:pt x="91" y="177"/>
                        <a:pt x="87" y="177"/>
                        <a:pt x="85" y="178"/>
                      </a:cubicBezTo>
                      <a:cubicBezTo>
                        <a:pt x="83" y="178"/>
                        <a:pt x="84" y="181"/>
                        <a:pt x="80" y="180"/>
                      </a:cubicBezTo>
                      <a:cubicBezTo>
                        <a:pt x="83" y="182"/>
                        <a:pt x="79" y="184"/>
                        <a:pt x="79" y="186"/>
                      </a:cubicBezTo>
                      <a:cubicBezTo>
                        <a:pt x="75" y="185"/>
                        <a:pt x="80" y="182"/>
                        <a:pt x="79" y="181"/>
                      </a:cubicBezTo>
                      <a:cubicBezTo>
                        <a:pt x="78" y="182"/>
                        <a:pt x="76" y="181"/>
                        <a:pt x="75" y="181"/>
                      </a:cubicBezTo>
                      <a:cubicBezTo>
                        <a:pt x="68" y="183"/>
                        <a:pt x="62" y="179"/>
                        <a:pt x="56" y="181"/>
                      </a:cubicBezTo>
                      <a:cubicBezTo>
                        <a:pt x="52" y="178"/>
                        <a:pt x="47" y="180"/>
                        <a:pt x="42" y="178"/>
                      </a:cubicBezTo>
                      <a:cubicBezTo>
                        <a:pt x="45" y="177"/>
                        <a:pt x="45" y="177"/>
                        <a:pt x="45" y="177"/>
                      </a:cubicBezTo>
                      <a:cubicBezTo>
                        <a:pt x="41" y="175"/>
                        <a:pt x="41" y="175"/>
                        <a:pt x="41" y="175"/>
                      </a:cubicBezTo>
                      <a:cubicBezTo>
                        <a:pt x="39" y="175"/>
                        <a:pt x="39" y="177"/>
                        <a:pt x="39" y="178"/>
                      </a:cubicBezTo>
                      <a:cubicBezTo>
                        <a:pt x="32" y="179"/>
                        <a:pt x="27" y="177"/>
                        <a:pt x="22" y="179"/>
                      </a:cubicBezTo>
                      <a:cubicBezTo>
                        <a:pt x="22" y="182"/>
                        <a:pt x="20" y="182"/>
                        <a:pt x="18" y="182"/>
                      </a:cubicBezTo>
                      <a:cubicBezTo>
                        <a:pt x="18" y="184"/>
                        <a:pt x="18" y="184"/>
                        <a:pt x="18" y="184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15" y="184"/>
                        <a:pt x="11" y="182"/>
                        <a:pt x="11" y="186"/>
                      </a:cubicBezTo>
                      <a:cubicBezTo>
                        <a:pt x="11" y="189"/>
                        <a:pt x="14" y="187"/>
                        <a:pt x="15" y="189"/>
                      </a:cubicBezTo>
                      <a:cubicBezTo>
                        <a:pt x="15" y="191"/>
                        <a:pt x="15" y="193"/>
                        <a:pt x="13" y="195"/>
                      </a:cubicBezTo>
                      <a:cubicBezTo>
                        <a:pt x="14" y="194"/>
                        <a:pt x="17" y="193"/>
                        <a:pt x="17" y="195"/>
                      </a:cubicBezTo>
                      <a:cubicBezTo>
                        <a:pt x="15" y="195"/>
                        <a:pt x="13" y="196"/>
                        <a:pt x="11" y="195"/>
                      </a:cubicBezTo>
                      <a:cubicBezTo>
                        <a:pt x="10" y="194"/>
                        <a:pt x="10" y="195"/>
                        <a:pt x="10" y="196"/>
                      </a:cubicBezTo>
                      <a:cubicBezTo>
                        <a:pt x="12" y="197"/>
                        <a:pt x="12" y="197"/>
                        <a:pt x="12" y="197"/>
                      </a:cubicBezTo>
                      <a:cubicBezTo>
                        <a:pt x="10" y="198"/>
                        <a:pt x="7" y="197"/>
                        <a:pt x="6" y="199"/>
                      </a:cubicBezTo>
                      <a:cubicBezTo>
                        <a:pt x="10" y="201"/>
                        <a:pt x="10" y="201"/>
                        <a:pt x="10" y="201"/>
                      </a:cubicBezTo>
                      <a:cubicBezTo>
                        <a:pt x="8" y="204"/>
                        <a:pt x="8" y="204"/>
                        <a:pt x="8" y="204"/>
                      </a:cubicBezTo>
                      <a:cubicBezTo>
                        <a:pt x="10" y="205"/>
                        <a:pt x="10" y="205"/>
                        <a:pt x="10" y="205"/>
                      </a:cubicBezTo>
                      <a:cubicBezTo>
                        <a:pt x="10" y="206"/>
                        <a:pt x="8" y="206"/>
                        <a:pt x="8" y="208"/>
                      </a:cubicBezTo>
                      <a:cubicBezTo>
                        <a:pt x="9" y="209"/>
                        <a:pt x="11" y="209"/>
                        <a:pt x="12" y="209"/>
                      </a:cubicBezTo>
                      <a:cubicBezTo>
                        <a:pt x="13" y="215"/>
                        <a:pt x="20" y="206"/>
                        <a:pt x="24" y="210"/>
                      </a:cubicBezTo>
                      <a:cubicBezTo>
                        <a:pt x="24" y="208"/>
                        <a:pt x="26" y="208"/>
                        <a:pt x="28" y="209"/>
                      </a:cubicBezTo>
                      <a:cubicBezTo>
                        <a:pt x="27" y="210"/>
                        <a:pt x="27" y="210"/>
                        <a:pt x="27" y="210"/>
                      </a:cubicBezTo>
                      <a:cubicBezTo>
                        <a:pt x="26" y="216"/>
                        <a:pt x="21" y="210"/>
                        <a:pt x="17" y="212"/>
                      </a:cubicBezTo>
                      <a:cubicBezTo>
                        <a:pt x="15" y="216"/>
                        <a:pt x="10" y="213"/>
                        <a:pt x="6" y="215"/>
                      </a:cubicBezTo>
                      <a:cubicBezTo>
                        <a:pt x="7" y="217"/>
                        <a:pt x="5" y="216"/>
                        <a:pt x="4" y="217"/>
                      </a:cubicBezTo>
                      <a:cubicBezTo>
                        <a:pt x="4" y="219"/>
                        <a:pt x="8" y="218"/>
                        <a:pt x="10" y="219"/>
                      </a:cubicBezTo>
                      <a:cubicBezTo>
                        <a:pt x="11" y="219"/>
                        <a:pt x="10" y="218"/>
                        <a:pt x="10" y="218"/>
                      </a:cubicBezTo>
                      <a:cubicBezTo>
                        <a:pt x="14" y="211"/>
                        <a:pt x="20" y="217"/>
                        <a:pt x="25" y="213"/>
                      </a:cubicBezTo>
                      <a:cubicBezTo>
                        <a:pt x="27" y="215"/>
                        <a:pt x="22" y="216"/>
                        <a:pt x="21" y="218"/>
                      </a:cubicBezTo>
                      <a:cubicBezTo>
                        <a:pt x="18" y="217"/>
                        <a:pt x="16" y="219"/>
                        <a:pt x="14" y="219"/>
                      </a:cubicBezTo>
                      <a:cubicBezTo>
                        <a:pt x="18" y="221"/>
                        <a:pt x="18" y="221"/>
                        <a:pt x="18" y="221"/>
                      </a:cubicBezTo>
                      <a:cubicBezTo>
                        <a:pt x="17" y="221"/>
                        <a:pt x="16" y="223"/>
                        <a:pt x="15" y="223"/>
                      </a:cubicBezTo>
                      <a:cubicBezTo>
                        <a:pt x="16" y="228"/>
                        <a:pt x="22" y="223"/>
                        <a:pt x="25" y="227"/>
                      </a:cubicBezTo>
                      <a:cubicBezTo>
                        <a:pt x="23" y="228"/>
                        <a:pt x="21" y="228"/>
                        <a:pt x="19" y="229"/>
                      </a:cubicBezTo>
                      <a:cubicBezTo>
                        <a:pt x="19" y="232"/>
                        <a:pt x="15" y="231"/>
                        <a:pt x="13" y="230"/>
                      </a:cubicBezTo>
                      <a:cubicBezTo>
                        <a:pt x="10" y="233"/>
                        <a:pt x="10" y="233"/>
                        <a:pt x="10" y="233"/>
                      </a:cubicBezTo>
                      <a:cubicBezTo>
                        <a:pt x="13" y="238"/>
                        <a:pt x="15" y="232"/>
                        <a:pt x="19" y="233"/>
                      </a:cubicBezTo>
                      <a:cubicBezTo>
                        <a:pt x="19" y="232"/>
                        <a:pt x="19" y="231"/>
                        <a:pt x="18" y="231"/>
                      </a:cubicBezTo>
                      <a:cubicBezTo>
                        <a:pt x="22" y="228"/>
                        <a:pt x="26" y="232"/>
                        <a:pt x="30" y="231"/>
                      </a:cubicBezTo>
                      <a:cubicBezTo>
                        <a:pt x="29" y="228"/>
                        <a:pt x="27" y="229"/>
                        <a:pt x="26" y="227"/>
                      </a:cubicBezTo>
                      <a:cubicBezTo>
                        <a:pt x="29" y="229"/>
                        <a:pt x="33" y="222"/>
                        <a:pt x="36" y="227"/>
                      </a:cubicBezTo>
                      <a:cubicBezTo>
                        <a:pt x="32" y="228"/>
                        <a:pt x="35" y="230"/>
                        <a:pt x="32" y="232"/>
                      </a:cubicBezTo>
                      <a:cubicBezTo>
                        <a:pt x="30" y="232"/>
                        <a:pt x="28" y="235"/>
                        <a:pt x="26" y="233"/>
                      </a:cubicBezTo>
                      <a:cubicBezTo>
                        <a:pt x="24" y="234"/>
                        <a:pt x="20" y="233"/>
                        <a:pt x="18" y="235"/>
                      </a:cubicBezTo>
                      <a:cubicBezTo>
                        <a:pt x="18" y="238"/>
                        <a:pt x="12" y="237"/>
                        <a:pt x="15" y="240"/>
                      </a:cubicBezTo>
                      <a:cubicBezTo>
                        <a:pt x="14" y="240"/>
                        <a:pt x="13" y="239"/>
                        <a:pt x="12" y="239"/>
                      </a:cubicBezTo>
                      <a:cubicBezTo>
                        <a:pt x="10" y="239"/>
                        <a:pt x="9" y="241"/>
                        <a:pt x="9" y="242"/>
                      </a:cubicBezTo>
                      <a:cubicBezTo>
                        <a:pt x="12" y="246"/>
                        <a:pt x="15" y="243"/>
                        <a:pt x="19" y="245"/>
                      </a:cubicBezTo>
                      <a:cubicBezTo>
                        <a:pt x="20" y="248"/>
                        <a:pt x="16" y="247"/>
                        <a:pt x="16" y="249"/>
                      </a:cubicBezTo>
                      <a:cubicBezTo>
                        <a:pt x="13" y="250"/>
                        <a:pt x="7" y="248"/>
                        <a:pt x="7" y="252"/>
                      </a:cubicBezTo>
                      <a:cubicBezTo>
                        <a:pt x="9" y="252"/>
                        <a:pt x="8" y="254"/>
                        <a:pt x="8" y="255"/>
                      </a:cubicBezTo>
                      <a:cubicBezTo>
                        <a:pt x="11" y="256"/>
                        <a:pt x="11" y="256"/>
                        <a:pt x="11" y="256"/>
                      </a:cubicBezTo>
                      <a:cubicBezTo>
                        <a:pt x="13" y="257"/>
                        <a:pt x="16" y="256"/>
                        <a:pt x="17" y="254"/>
                      </a:cubicBezTo>
                      <a:cubicBezTo>
                        <a:pt x="20" y="254"/>
                        <a:pt x="24" y="253"/>
                        <a:pt x="26" y="255"/>
                      </a:cubicBezTo>
                      <a:cubicBezTo>
                        <a:pt x="22" y="262"/>
                        <a:pt x="15" y="257"/>
                        <a:pt x="9" y="257"/>
                      </a:cubicBezTo>
                      <a:cubicBezTo>
                        <a:pt x="10" y="259"/>
                        <a:pt x="7" y="259"/>
                        <a:pt x="5" y="259"/>
                      </a:cubicBezTo>
                      <a:cubicBezTo>
                        <a:pt x="7" y="262"/>
                        <a:pt x="12" y="259"/>
                        <a:pt x="14" y="261"/>
                      </a:cubicBezTo>
                      <a:cubicBezTo>
                        <a:pt x="14" y="262"/>
                        <a:pt x="12" y="262"/>
                        <a:pt x="13" y="263"/>
                      </a:cubicBezTo>
                      <a:cubicBezTo>
                        <a:pt x="9" y="267"/>
                        <a:pt x="9" y="267"/>
                        <a:pt x="9" y="267"/>
                      </a:cubicBezTo>
                      <a:cubicBezTo>
                        <a:pt x="9" y="272"/>
                        <a:pt x="16" y="269"/>
                        <a:pt x="16" y="272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1" y="274"/>
                        <a:pt x="13" y="275"/>
                        <a:pt x="15" y="275"/>
                      </a:cubicBezTo>
                      <a:cubicBezTo>
                        <a:pt x="13" y="276"/>
                        <a:pt x="12" y="277"/>
                        <a:pt x="11" y="277"/>
                      </a:cubicBezTo>
                      <a:cubicBezTo>
                        <a:pt x="11" y="279"/>
                        <a:pt x="12" y="280"/>
                        <a:pt x="13" y="280"/>
                      </a:cubicBezTo>
                      <a:cubicBezTo>
                        <a:pt x="12" y="282"/>
                        <a:pt x="11" y="284"/>
                        <a:pt x="9" y="283"/>
                      </a:cubicBezTo>
                      <a:cubicBezTo>
                        <a:pt x="11" y="284"/>
                        <a:pt x="13" y="287"/>
                        <a:pt x="15" y="285"/>
                      </a:cubicBezTo>
                      <a:cubicBezTo>
                        <a:pt x="17" y="287"/>
                        <a:pt x="20" y="286"/>
                        <a:pt x="20" y="288"/>
                      </a:cubicBezTo>
                      <a:cubicBezTo>
                        <a:pt x="20" y="289"/>
                        <a:pt x="19" y="289"/>
                        <a:pt x="19" y="289"/>
                      </a:cubicBezTo>
                      <a:cubicBezTo>
                        <a:pt x="20" y="291"/>
                        <a:pt x="20" y="293"/>
                        <a:pt x="21" y="295"/>
                      </a:cubicBezTo>
                      <a:cubicBezTo>
                        <a:pt x="23" y="294"/>
                        <a:pt x="23" y="294"/>
                        <a:pt x="23" y="294"/>
                      </a:cubicBezTo>
                      <a:cubicBezTo>
                        <a:pt x="24" y="293"/>
                        <a:pt x="26" y="294"/>
                        <a:pt x="27" y="295"/>
                      </a:cubicBezTo>
                      <a:cubicBezTo>
                        <a:pt x="25" y="297"/>
                        <a:pt x="27" y="299"/>
                        <a:pt x="25" y="299"/>
                      </a:cubicBezTo>
                      <a:cubicBezTo>
                        <a:pt x="23" y="299"/>
                        <a:pt x="24" y="298"/>
                        <a:pt x="24" y="297"/>
                      </a:cubicBezTo>
                      <a:cubicBezTo>
                        <a:pt x="22" y="296"/>
                        <a:pt x="21" y="300"/>
                        <a:pt x="19" y="298"/>
                      </a:cubicBezTo>
                      <a:cubicBezTo>
                        <a:pt x="17" y="299"/>
                        <a:pt x="15" y="299"/>
                        <a:pt x="15" y="301"/>
                      </a:cubicBezTo>
                      <a:cubicBezTo>
                        <a:pt x="16" y="302"/>
                        <a:pt x="19" y="301"/>
                        <a:pt x="20" y="301"/>
                      </a:cubicBezTo>
                      <a:cubicBezTo>
                        <a:pt x="20" y="301"/>
                        <a:pt x="20" y="303"/>
                        <a:pt x="20" y="303"/>
                      </a:cubicBezTo>
                      <a:cubicBezTo>
                        <a:pt x="19" y="306"/>
                        <a:pt x="17" y="304"/>
                        <a:pt x="16" y="304"/>
                      </a:cubicBezTo>
                      <a:cubicBezTo>
                        <a:pt x="20" y="306"/>
                        <a:pt x="20" y="306"/>
                        <a:pt x="20" y="306"/>
                      </a:cubicBezTo>
                      <a:cubicBezTo>
                        <a:pt x="20" y="307"/>
                        <a:pt x="20" y="307"/>
                        <a:pt x="20" y="307"/>
                      </a:cubicBezTo>
                      <a:cubicBezTo>
                        <a:pt x="21" y="308"/>
                        <a:pt x="22" y="307"/>
                        <a:pt x="23" y="307"/>
                      </a:cubicBezTo>
                      <a:cubicBezTo>
                        <a:pt x="25" y="308"/>
                        <a:pt x="25" y="310"/>
                        <a:pt x="25" y="311"/>
                      </a:cubicBezTo>
                      <a:cubicBezTo>
                        <a:pt x="30" y="313"/>
                        <a:pt x="37" y="313"/>
                        <a:pt x="42" y="311"/>
                      </a:cubicBezTo>
                      <a:cubicBezTo>
                        <a:pt x="46" y="309"/>
                        <a:pt x="52" y="310"/>
                        <a:pt x="57" y="311"/>
                      </a:cubicBezTo>
                      <a:cubicBezTo>
                        <a:pt x="57" y="311"/>
                        <a:pt x="54" y="313"/>
                        <a:pt x="57" y="314"/>
                      </a:cubicBezTo>
                      <a:cubicBezTo>
                        <a:pt x="58" y="313"/>
                        <a:pt x="58" y="314"/>
                        <a:pt x="58" y="314"/>
                      </a:cubicBezTo>
                      <a:cubicBezTo>
                        <a:pt x="56" y="316"/>
                        <a:pt x="56" y="316"/>
                        <a:pt x="56" y="316"/>
                      </a:cubicBezTo>
                      <a:cubicBezTo>
                        <a:pt x="59" y="321"/>
                        <a:pt x="66" y="313"/>
                        <a:pt x="68" y="318"/>
                      </a:cubicBezTo>
                      <a:cubicBezTo>
                        <a:pt x="69" y="317"/>
                        <a:pt x="69" y="317"/>
                        <a:pt x="69" y="317"/>
                      </a:cubicBezTo>
                      <a:cubicBezTo>
                        <a:pt x="69" y="318"/>
                        <a:pt x="70" y="319"/>
                        <a:pt x="71" y="319"/>
                      </a:cubicBezTo>
                      <a:cubicBezTo>
                        <a:pt x="74" y="317"/>
                        <a:pt x="79" y="318"/>
                        <a:pt x="82" y="319"/>
                      </a:cubicBezTo>
                      <a:cubicBezTo>
                        <a:pt x="85" y="317"/>
                        <a:pt x="87" y="316"/>
                        <a:pt x="91" y="316"/>
                      </a:cubicBezTo>
                      <a:cubicBezTo>
                        <a:pt x="95" y="317"/>
                        <a:pt x="99" y="314"/>
                        <a:pt x="103" y="316"/>
                      </a:cubicBezTo>
                      <a:cubicBezTo>
                        <a:pt x="108" y="314"/>
                        <a:pt x="115" y="315"/>
                        <a:pt x="116" y="308"/>
                      </a:cubicBezTo>
                      <a:cubicBezTo>
                        <a:pt x="121" y="308"/>
                        <a:pt x="125" y="312"/>
                        <a:pt x="131" y="311"/>
                      </a:cubicBezTo>
                      <a:cubicBezTo>
                        <a:pt x="131" y="312"/>
                        <a:pt x="130" y="313"/>
                        <a:pt x="130" y="314"/>
                      </a:cubicBezTo>
                      <a:cubicBezTo>
                        <a:pt x="131" y="315"/>
                        <a:pt x="133" y="313"/>
                        <a:pt x="134" y="313"/>
                      </a:cubicBezTo>
                      <a:cubicBezTo>
                        <a:pt x="134" y="311"/>
                        <a:pt x="134" y="311"/>
                        <a:pt x="134" y="311"/>
                      </a:cubicBezTo>
                      <a:cubicBezTo>
                        <a:pt x="135" y="309"/>
                        <a:pt x="137" y="308"/>
                        <a:pt x="140" y="308"/>
                      </a:cubicBezTo>
                      <a:cubicBezTo>
                        <a:pt x="141" y="309"/>
                        <a:pt x="144" y="308"/>
                        <a:pt x="144" y="310"/>
                      </a:cubicBezTo>
                      <a:cubicBezTo>
                        <a:pt x="143" y="312"/>
                        <a:pt x="141" y="311"/>
                        <a:pt x="140" y="312"/>
                      </a:cubicBezTo>
                      <a:cubicBezTo>
                        <a:pt x="139" y="314"/>
                        <a:pt x="142" y="314"/>
                        <a:pt x="142" y="315"/>
                      </a:cubicBezTo>
                      <a:cubicBezTo>
                        <a:pt x="144" y="312"/>
                        <a:pt x="148" y="315"/>
                        <a:pt x="151" y="313"/>
                      </a:cubicBezTo>
                      <a:cubicBezTo>
                        <a:pt x="150" y="311"/>
                        <a:pt x="147" y="311"/>
                        <a:pt x="146" y="310"/>
                      </a:cubicBezTo>
                      <a:cubicBezTo>
                        <a:pt x="149" y="307"/>
                        <a:pt x="154" y="306"/>
                        <a:pt x="155" y="302"/>
                      </a:cubicBezTo>
                      <a:cubicBezTo>
                        <a:pt x="158" y="301"/>
                        <a:pt x="159" y="304"/>
                        <a:pt x="161" y="305"/>
                      </a:cubicBezTo>
                      <a:cubicBezTo>
                        <a:pt x="162" y="303"/>
                        <a:pt x="164" y="303"/>
                        <a:pt x="166" y="303"/>
                      </a:cubicBezTo>
                      <a:cubicBezTo>
                        <a:pt x="167" y="305"/>
                        <a:pt x="172" y="305"/>
                        <a:pt x="172" y="308"/>
                      </a:cubicBezTo>
                      <a:cubicBezTo>
                        <a:pt x="176" y="309"/>
                        <a:pt x="180" y="306"/>
                        <a:pt x="183" y="304"/>
                      </a:cubicBezTo>
                      <a:cubicBezTo>
                        <a:pt x="186" y="302"/>
                        <a:pt x="188" y="305"/>
                        <a:pt x="189" y="306"/>
                      </a:cubicBezTo>
                      <a:cubicBezTo>
                        <a:pt x="190" y="305"/>
                        <a:pt x="189" y="304"/>
                        <a:pt x="190" y="304"/>
                      </a:cubicBezTo>
                      <a:cubicBezTo>
                        <a:pt x="191" y="304"/>
                        <a:pt x="192" y="303"/>
                        <a:pt x="193" y="304"/>
                      </a:cubicBezTo>
                      <a:cubicBezTo>
                        <a:pt x="194" y="306"/>
                        <a:pt x="196" y="307"/>
                        <a:pt x="195" y="308"/>
                      </a:cubicBezTo>
                      <a:cubicBezTo>
                        <a:pt x="196" y="310"/>
                        <a:pt x="196" y="308"/>
                        <a:pt x="198" y="308"/>
                      </a:cubicBezTo>
                      <a:cubicBezTo>
                        <a:pt x="200" y="309"/>
                        <a:pt x="199" y="311"/>
                        <a:pt x="201" y="312"/>
                      </a:cubicBezTo>
                      <a:cubicBezTo>
                        <a:pt x="199" y="314"/>
                        <a:pt x="199" y="314"/>
                        <a:pt x="199" y="314"/>
                      </a:cubicBezTo>
                      <a:cubicBezTo>
                        <a:pt x="199" y="314"/>
                        <a:pt x="200" y="314"/>
                        <a:pt x="201" y="315"/>
                      </a:cubicBezTo>
                      <a:cubicBezTo>
                        <a:pt x="205" y="313"/>
                        <a:pt x="208" y="315"/>
                        <a:pt x="211" y="316"/>
                      </a:cubicBezTo>
                      <a:cubicBezTo>
                        <a:pt x="213" y="312"/>
                        <a:pt x="218" y="316"/>
                        <a:pt x="221" y="314"/>
                      </a:cubicBezTo>
                      <a:cubicBezTo>
                        <a:pt x="215" y="312"/>
                        <a:pt x="208" y="316"/>
                        <a:pt x="203" y="312"/>
                      </a:cubicBezTo>
                      <a:cubicBezTo>
                        <a:pt x="206" y="311"/>
                        <a:pt x="206" y="311"/>
                        <a:pt x="206" y="311"/>
                      </a:cubicBezTo>
                      <a:cubicBezTo>
                        <a:pt x="204" y="310"/>
                        <a:pt x="204" y="308"/>
                        <a:pt x="204" y="306"/>
                      </a:cubicBezTo>
                      <a:cubicBezTo>
                        <a:pt x="205" y="304"/>
                        <a:pt x="206" y="306"/>
                        <a:pt x="207" y="306"/>
                      </a:cubicBezTo>
                      <a:cubicBezTo>
                        <a:pt x="211" y="310"/>
                        <a:pt x="211" y="303"/>
                        <a:pt x="215" y="303"/>
                      </a:cubicBezTo>
                      <a:cubicBezTo>
                        <a:pt x="216" y="303"/>
                        <a:pt x="218" y="304"/>
                        <a:pt x="218" y="306"/>
                      </a:cubicBezTo>
                      <a:cubicBezTo>
                        <a:pt x="221" y="305"/>
                        <a:pt x="223" y="306"/>
                        <a:pt x="223" y="303"/>
                      </a:cubicBezTo>
                      <a:cubicBezTo>
                        <a:pt x="224" y="304"/>
                        <a:pt x="226" y="304"/>
                        <a:pt x="226" y="306"/>
                      </a:cubicBezTo>
                      <a:cubicBezTo>
                        <a:pt x="230" y="307"/>
                        <a:pt x="233" y="306"/>
                        <a:pt x="236" y="305"/>
                      </a:cubicBezTo>
                      <a:cubicBezTo>
                        <a:pt x="236" y="306"/>
                        <a:pt x="237" y="307"/>
                        <a:pt x="239" y="307"/>
                      </a:cubicBezTo>
                      <a:cubicBezTo>
                        <a:pt x="237" y="304"/>
                        <a:pt x="237" y="304"/>
                        <a:pt x="237" y="304"/>
                      </a:cubicBezTo>
                      <a:cubicBezTo>
                        <a:pt x="242" y="305"/>
                        <a:pt x="242" y="305"/>
                        <a:pt x="242" y="305"/>
                      </a:cubicBezTo>
                      <a:cubicBezTo>
                        <a:pt x="240" y="308"/>
                        <a:pt x="245" y="308"/>
                        <a:pt x="246" y="311"/>
                      </a:cubicBezTo>
                      <a:cubicBezTo>
                        <a:pt x="247" y="310"/>
                        <a:pt x="248" y="308"/>
                        <a:pt x="250" y="308"/>
                      </a:cubicBezTo>
                      <a:cubicBezTo>
                        <a:pt x="249" y="311"/>
                        <a:pt x="253" y="310"/>
                        <a:pt x="253" y="313"/>
                      </a:cubicBezTo>
                      <a:cubicBezTo>
                        <a:pt x="253" y="316"/>
                        <a:pt x="258" y="314"/>
                        <a:pt x="261" y="316"/>
                      </a:cubicBezTo>
                      <a:cubicBezTo>
                        <a:pt x="263" y="319"/>
                        <a:pt x="269" y="314"/>
                        <a:pt x="270" y="319"/>
                      </a:cubicBezTo>
                      <a:cubicBezTo>
                        <a:pt x="274" y="323"/>
                        <a:pt x="281" y="316"/>
                        <a:pt x="281" y="322"/>
                      </a:cubicBezTo>
                      <a:cubicBezTo>
                        <a:pt x="282" y="322"/>
                        <a:pt x="282" y="321"/>
                        <a:pt x="282" y="321"/>
                      </a:cubicBezTo>
                      <a:cubicBezTo>
                        <a:pt x="285" y="323"/>
                        <a:pt x="289" y="319"/>
                        <a:pt x="291" y="322"/>
                      </a:cubicBezTo>
                      <a:cubicBezTo>
                        <a:pt x="293" y="324"/>
                        <a:pt x="295" y="321"/>
                        <a:pt x="296" y="323"/>
                      </a:cubicBezTo>
                      <a:cubicBezTo>
                        <a:pt x="299" y="323"/>
                        <a:pt x="303" y="324"/>
                        <a:pt x="305" y="324"/>
                      </a:cubicBezTo>
                      <a:cubicBezTo>
                        <a:pt x="307" y="320"/>
                        <a:pt x="313" y="323"/>
                        <a:pt x="316" y="321"/>
                      </a:cubicBezTo>
                      <a:cubicBezTo>
                        <a:pt x="316" y="322"/>
                        <a:pt x="316" y="322"/>
                        <a:pt x="317" y="323"/>
                      </a:cubicBezTo>
                      <a:cubicBezTo>
                        <a:pt x="324" y="320"/>
                        <a:pt x="332" y="323"/>
                        <a:pt x="340" y="321"/>
                      </a:cubicBezTo>
                      <a:cubicBezTo>
                        <a:pt x="341" y="321"/>
                        <a:pt x="343" y="321"/>
                        <a:pt x="343" y="323"/>
                      </a:cubicBezTo>
                      <a:cubicBezTo>
                        <a:pt x="342" y="323"/>
                        <a:pt x="342" y="323"/>
                        <a:pt x="342" y="324"/>
                      </a:cubicBezTo>
                      <a:cubicBezTo>
                        <a:pt x="344" y="324"/>
                        <a:pt x="344" y="324"/>
                        <a:pt x="344" y="324"/>
                      </a:cubicBezTo>
                      <a:cubicBezTo>
                        <a:pt x="345" y="322"/>
                        <a:pt x="345" y="322"/>
                        <a:pt x="345" y="322"/>
                      </a:cubicBezTo>
                      <a:cubicBezTo>
                        <a:pt x="348" y="323"/>
                        <a:pt x="351" y="323"/>
                        <a:pt x="353" y="324"/>
                      </a:cubicBezTo>
                      <a:cubicBezTo>
                        <a:pt x="358" y="326"/>
                        <a:pt x="358" y="320"/>
                        <a:pt x="363" y="321"/>
                      </a:cubicBezTo>
                      <a:cubicBezTo>
                        <a:pt x="366" y="323"/>
                        <a:pt x="372" y="320"/>
                        <a:pt x="374" y="323"/>
                      </a:cubicBezTo>
                      <a:cubicBezTo>
                        <a:pt x="374" y="323"/>
                        <a:pt x="374" y="323"/>
                        <a:pt x="374" y="323"/>
                      </a:cubicBezTo>
                      <a:cubicBezTo>
                        <a:pt x="377" y="323"/>
                        <a:pt x="377" y="323"/>
                        <a:pt x="377" y="323"/>
                      </a:cubicBezTo>
                      <a:cubicBezTo>
                        <a:pt x="383" y="325"/>
                        <a:pt x="388" y="322"/>
                        <a:pt x="394" y="324"/>
                      </a:cubicBezTo>
                      <a:cubicBezTo>
                        <a:pt x="393" y="322"/>
                        <a:pt x="393" y="322"/>
                        <a:pt x="393" y="322"/>
                      </a:cubicBezTo>
                      <a:cubicBezTo>
                        <a:pt x="393" y="320"/>
                        <a:pt x="396" y="321"/>
                        <a:pt x="396" y="321"/>
                      </a:cubicBezTo>
                      <a:cubicBezTo>
                        <a:pt x="396" y="320"/>
                        <a:pt x="396" y="320"/>
                        <a:pt x="396" y="320"/>
                      </a:cubicBezTo>
                      <a:cubicBezTo>
                        <a:pt x="400" y="317"/>
                        <a:pt x="403" y="321"/>
                        <a:pt x="405" y="322"/>
                      </a:cubicBezTo>
                      <a:cubicBezTo>
                        <a:pt x="407" y="321"/>
                        <a:pt x="408" y="323"/>
                        <a:pt x="410" y="324"/>
                      </a:cubicBezTo>
                      <a:cubicBezTo>
                        <a:pt x="412" y="324"/>
                        <a:pt x="414" y="323"/>
                        <a:pt x="416" y="322"/>
                      </a:cubicBezTo>
                      <a:cubicBezTo>
                        <a:pt x="420" y="325"/>
                        <a:pt x="421" y="319"/>
                        <a:pt x="426" y="320"/>
                      </a:cubicBezTo>
                      <a:cubicBezTo>
                        <a:pt x="423" y="317"/>
                        <a:pt x="416" y="323"/>
                        <a:pt x="413" y="317"/>
                      </a:cubicBezTo>
                      <a:cubicBezTo>
                        <a:pt x="414" y="318"/>
                        <a:pt x="416" y="317"/>
                        <a:pt x="416" y="316"/>
                      </a:cubicBezTo>
                      <a:cubicBezTo>
                        <a:pt x="415" y="316"/>
                        <a:pt x="415" y="316"/>
                        <a:pt x="415" y="316"/>
                      </a:cubicBezTo>
                      <a:cubicBezTo>
                        <a:pt x="414" y="316"/>
                        <a:pt x="414" y="315"/>
                        <a:pt x="414" y="315"/>
                      </a:cubicBezTo>
                      <a:cubicBezTo>
                        <a:pt x="415" y="314"/>
                        <a:pt x="417" y="313"/>
                        <a:pt x="419" y="314"/>
                      </a:cubicBezTo>
                      <a:cubicBezTo>
                        <a:pt x="420" y="313"/>
                        <a:pt x="420" y="312"/>
                        <a:pt x="420" y="311"/>
                      </a:cubicBezTo>
                      <a:cubicBezTo>
                        <a:pt x="422" y="311"/>
                        <a:pt x="424" y="311"/>
                        <a:pt x="425" y="313"/>
                      </a:cubicBezTo>
                      <a:cubicBezTo>
                        <a:pt x="423" y="314"/>
                        <a:pt x="423" y="314"/>
                        <a:pt x="423" y="314"/>
                      </a:cubicBezTo>
                      <a:cubicBezTo>
                        <a:pt x="427" y="314"/>
                        <a:pt x="430" y="316"/>
                        <a:pt x="434" y="316"/>
                      </a:cubicBezTo>
                      <a:cubicBezTo>
                        <a:pt x="434" y="315"/>
                        <a:pt x="434" y="315"/>
                        <a:pt x="434" y="314"/>
                      </a:cubicBezTo>
                      <a:cubicBezTo>
                        <a:pt x="436" y="313"/>
                        <a:pt x="434" y="313"/>
                        <a:pt x="436" y="312"/>
                      </a:cubicBezTo>
                      <a:cubicBezTo>
                        <a:pt x="437" y="312"/>
                        <a:pt x="437" y="312"/>
                        <a:pt x="437" y="312"/>
                      </a:cubicBezTo>
                      <a:cubicBezTo>
                        <a:pt x="437" y="314"/>
                        <a:pt x="437" y="314"/>
                        <a:pt x="437" y="314"/>
                      </a:cubicBezTo>
                      <a:cubicBezTo>
                        <a:pt x="437" y="314"/>
                        <a:pt x="439" y="314"/>
                        <a:pt x="439" y="315"/>
                      </a:cubicBezTo>
                      <a:cubicBezTo>
                        <a:pt x="436" y="317"/>
                        <a:pt x="438" y="320"/>
                        <a:pt x="437" y="322"/>
                      </a:cubicBezTo>
                      <a:cubicBezTo>
                        <a:pt x="441" y="323"/>
                        <a:pt x="441" y="317"/>
                        <a:pt x="445" y="320"/>
                      </a:cubicBezTo>
                      <a:cubicBezTo>
                        <a:pt x="447" y="320"/>
                        <a:pt x="446" y="318"/>
                        <a:pt x="447" y="317"/>
                      </a:cubicBezTo>
                      <a:cubicBezTo>
                        <a:pt x="451" y="316"/>
                        <a:pt x="447" y="312"/>
                        <a:pt x="451" y="311"/>
                      </a:cubicBezTo>
                      <a:cubicBezTo>
                        <a:pt x="451" y="308"/>
                        <a:pt x="447" y="311"/>
                        <a:pt x="446" y="311"/>
                      </a:cubicBezTo>
                      <a:cubicBezTo>
                        <a:pt x="444" y="310"/>
                        <a:pt x="445" y="309"/>
                        <a:pt x="445" y="308"/>
                      </a:cubicBezTo>
                      <a:cubicBezTo>
                        <a:pt x="447" y="309"/>
                        <a:pt x="452" y="306"/>
                        <a:pt x="454" y="310"/>
                      </a:cubicBezTo>
                      <a:cubicBezTo>
                        <a:pt x="458" y="307"/>
                        <a:pt x="462" y="311"/>
                        <a:pt x="466" y="308"/>
                      </a:cubicBezTo>
                      <a:cubicBezTo>
                        <a:pt x="466" y="307"/>
                        <a:pt x="464" y="307"/>
                        <a:pt x="464" y="306"/>
                      </a:cubicBezTo>
                      <a:cubicBezTo>
                        <a:pt x="465" y="305"/>
                        <a:pt x="465" y="304"/>
                        <a:pt x="466" y="305"/>
                      </a:cubicBezTo>
                      <a:cubicBezTo>
                        <a:pt x="469" y="306"/>
                        <a:pt x="471" y="307"/>
                        <a:pt x="473" y="308"/>
                      </a:cubicBezTo>
                      <a:cubicBezTo>
                        <a:pt x="472" y="309"/>
                        <a:pt x="472" y="310"/>
                        <a:pt x="470" y="310"/>
                      </a:cubicBezTo>
                      <a:cubicBezTo>
                        <a:pt x="471" y="312"/>
                        <a:pt x="473" y="310"/>
                        <a:pt x="474" y="311"/>
                      </a:cubicBezTo>
                      <a:cubicBezTo>
                        <a:pt x="475" y="311"/>
                        <a:pt x="476" y="312"/>
                        <a:pt x="476" y="313"/>
                      </a:cubicBezTo>
                      <a:cubicBezTo>
                        <a:pt x="473" y="316"/>
                        <a:pt x="470" y="313"/>
                        <a:pt x="467" y="313"/>
                      </a:cubicBezTo>
                      <a:cubicBezTo>
                        <a:pt x="462" y="315"/>
                        <a:pt x="462" y="315"/>
                        <a:pt x="462" y="315"/>
                      </a:cubicBezTo>
                      <a:cubicBezTo>
                        <a:pt x="460" y="316"/>
                        <a:pt x="456" y="315"/>
                        <a:pt x="455" y="318"/>
                      </a:cubicBezTo>
                      <a:cubicBezTo>
                        <a:pt x="455" y="320"/>
                        <a:pt x="457" y="320"/>
                        <a:pt x="458" y="321"/>
                      </a:cubicBezTo>
                      <a:cubicBezTo>
                        <a:pt x="458" y="322"/>
                        <a:pt x="458" y="322"/>
                        <a:pt x="458" y="322"/>
                      </a:cubicBezTo>
                      <a:cubicBezTo>
                        <a:pt x="463" y="324"/>
                        <a:pt x="468" y="324"/>
                        <a:pt x="472" y="321"/>
                      </a:cubicBezTo>
                      <a:cubicBezTo>
                        <a:pt x="470" y="319"/>
                        <a:pt x="470" y="319"/>
                        <a:pt x="470" y="319"/>
                      </a:cubicBezTo>
                      <a:cubicBezTo>
                        <a:pt x="473" y="319"/>
                        <a:pt x="476" y="320"/>
                        <a:pt x="478" y="321"/>
                      </a:cubicBezTo>
                      <a:cubicBezTo>
                        <a:pt x="481" y="317"/>
                        <a:pt x="486" y="317"/>
                        <a:pt x="491" y="317"/>
                      </a:cubicBezTo>
                      <a:cubicBezTo>
                        <a:pt x="497" y="318"/>
                        <a:pt x="502" y="314"/>
                        <a:pt x="509" y="315"/>
                      </a:cubicBezTo>
                      <a:cubicBezTo>
                        <a:pt x="512" y="311"/>
                        <a:pt x="518" y="316"/>
                        <a:pt x="521" y="312"/>
                      </a:cubicBezTo>
                      <a:cubicBezTo>
                        <a:pt x="522" y="312"/>
                        <a:pt x="523" y="313"/>
                        <a:pt x="522" y="314"/>
                      </a:cubicBezTo>
                      <a:cubicBezTo>
                        <a:pt x="525" y="314"/>
                        <a:pt x="528" y="312"/>
                        <a:pt x="531" y="312"/>
                      </a:cubicBezTo>
                      <a:cubicBezTo>
                        <a:pt x="534" y="314"/>
                        <a:pt x="536" y="313"/>
                        <a:pt x="539" y="313"/>
                      </a:cubicBezTo>
                      <a:cubicBezTo>
                        <a:pt x="538" y="309"/>
                        <a:pt x="543" y="311"/>
                        <a:pt x="544" y="308"/>
                      </a:cubicBezTo>
                      <a:cubicBezTo>
                        <a:pt x="546" y="308"/>
                        <a:pt x="543" y="310"/>
                        <a:pt x="544" y="310"/>
                      </a:cubicBezTo>
                      <a:cubicBezTo>
                        <a:pt x="546" y="308"/>
                        <a:pt x="548" y="311"/>
                        <a:pt x="550" y="309"/>
                      </a:cubicBezTo>
                      <a:cubicBezTo>
                        <a:pt x="548" y="308"/>
                        <a:pt x="545" y="309"/>
                        <a:pt x="544" y="307"/>
                      </a:cubicBezTo>
                      <a:cubicBezTo>
                        <a:pt x="546" y="306"/>
                        <a:pt x="546" y="306"/>
                        <a:pt x="546" y="306"/>
                      </a:cubicBezTo>
                      <a:cubicBezTo>
                        <a:pt x="544" y="306"/>
                        <a:pt x="541" y="306"/>
                        <a:pt x="539" y="308"/>
                      </a:cubicBezTo>
                      <a:cubicBezTo>
                        <a:pt x="538" y="306"/>
                        <a:pt x="538" y="306"/>
                        <a:pt x="538" y="306"/>
                      </a:cubicBezTo>
                      <a:cubicBezTo>
                        <a:pt x="543" y="304"/>
                        <a:pt x="543" y="304"/>
                        <a:pt x="543" y="304"/>
                      </a:cubicBezTo>
                      <a:cubicBezTo>
                        <a:pt x="542" y="304"/>
                        <a:pt x="542" y="304"/>
                        <a:pt x="542" y="304"/>
                      </a:cubicBezTo>
                      <a:cubicBezTo>
                        <a:pt x="543" y="303"/>
                        <a:pt x="543" y="303"/>
                        <a:pt x="543" y="303"/>
                      </a:cubicBezTo>
                      <a:cubicBezTo>
                        <a:pt x="546" y="301"/>
                        <a:pt x="548" y="302"/>
                        <a:pt x="550" y="304"/>
                      </a:cubicBezTo>
                      <a:cubicBezTo>
                        <a:pt x="547" y="306"/>
                        <a:pt x="547" y="306"/>
                        <a:pt x="547" y="306"/>
                      </a:cubicBezTo>
                      <a:cubicBezTo>
                        <a:pt x="556" y="305"/>
                        <a:pt x="556" y="305"/>
                        <a:pt x="556" y="305"/>
                      </a:cubicBezTo>
                      <a:cubicBezTo>
                        <a:pt x="558" y="306"/>
                        <a:pt x="560" y="306"/>
                        <a:pt x="563" y="305"/>
                      </a:cubicBezTo>
                      <a:cubicBezTo>
                        <a:pt x="565" y="307"/>
                        <a:pt x="570" y="308"/>
                        <a:pt x="569" y="311"/>
                      </a:cubicBezTo>
                      <a:cubicBezTo>
                        <a:pt x="565" y="313"/>
                        <a:pt x="561" y="312"/>
                        <a:pt x="557" y="314"/>
                      </a:cubicBezTo>
                      <a:cubicBezTo>
                        <a:pt x="563" y="314"/>
                        <a:pt x="570" y="313"/>
                        <a:pt x="577" y="312"/>
                      </a:cubicBezTo>
                      <a:cubicBezTo>
                        <a:pt x="582" y="312"/>
                        <a:pt x="587" y="313"/>
                        <a:pt x="592" y="312"/>
                      </a:cubicBezTo>
                      <a:cubicBezTo>
                        <a:pt x="592" y="313"/>
                        <a:pt x="592" y="313"/>
                        <a:pt x="592" y="313"/>
                      </a:cubicBezTo>
                      <a:cubicBezTo>
                        <a:pt x="592" y="309"/>
                        <a:pt x="597" y="312"/>
                        <a:pt x="599" y="311"/>
                      </a:cubicBezTo>
                      <a:cubicBezTo>
                        <a:pt x="599" y="312"/>
                        <a:pt x="599" y="313"/>
                        <a:pt x="598" y="313"/>
                      </a:cubicBezTo>
                      <a:cubicBezTo>
                        <a:pt x="598" y="313"/>
                        <a:pt x="597" y="313"/>
                        <a:pt x="597" y="313"/>
                      </a:cubicBezTo>
                      <a:cubicBezTo>
                        <a:pt x="597" y="314"/>
                        <a:pt x="600" y="317"/>
                        <a:pt x="600" y="318"/>
                      </a:cubicBezTo>
                      <a:cubicBezTo>
                        <a:pt x="600" y="320"/>
                        <a:pt x="599" y="318"/>
                        <a:pt x="598" y="319"/>
                      </a:cubicBezTo>
                      <a:cubicBezTo>
                        <a:pt x="598" y="321"/>
                        <a:pt x="598" y="322"/>
                        <a:pt x="599" y="323"/>
                      </a:cubicBezTo>
                      <a:cubicBezTo>
                        <a:pt x="600" y="323"/>
                        <a:pt x="602" y="323"/>
                        <a:pt x="604" y="322"/>
                      </a:cubicBezTo>
                      <a:cubicBezTo>
                        <a:pt x="600" y="322"/>
                        <a:pt x="605" y="319"/>
                        <a:pt x="602" y="317"/>
                      </a:cubicBezTo>
                      <a:cubicBezTo>
                        <a:pt x="604" y="315"/>
                        <a:pt x="606" y="317"/>
                        <a:pt x="608" y="317"/>
                      </a:cubicBezTo>
                      <a:cubicBezTo>
                        <a:pt x="611" y="317"/>
                        <a:pt x="613" y="320"/>
                        <a:pt x="615" y="322"/>
                      </a:cubicBezTo>
                      <a:cubicBezTo>
                        <a:pt x="614" y="324"/>
                        <a:pt x="611" y="323"/>
                        <a:pt x="609" y="323"/>
                      </a:cubicBezTo>
                      <a:cubicBezTo>
                        <a:pt x="609" y="325"/>
                        <a:pt x="611" y="323"/>
                        <a:pt x="612" y="324"/>
                      </a:cubicBezTo>
                      <a:cubicBezTo>
                        <a:pt x="616" y="325"/>
                        <a:pt x="618" y="325"/>
                        <a:pt x="621" y="324"/>
                      </a:cubicBezTo>
                      <a:cubicBezTo>
                        <a:pt x="619" y="322"/>
                        <a:pt x="619" y="322"/>
                        <a:pt x="619" y="322"/>
                      </a:cubicBezTo>
                      <a:cubicBezTo>
                        <a:pt x="621" y="320"/>
                        <a:pt x="621" y="320"/>
                        <a:pt x="621" y="320"/>
                      </a:cubicBezTo>
                      <a:cubicBezTo>
                        <a:pt x="623" y="325"/>
                        <a:pt x="629" y="320"/>
                        <a:pt x="634" y="322"/>
                      </a:cubicBezTo>
                      <a:cubicBezTo>
                        <a:pt x="635" y="325"/>
                        <a:pt x="638" y="323"/>
                        <a:pt x="640" y="323"/>
                      </a:cubicBezTo>
                      <a:cubicBezTo>
                        <a:pt x="643" y="325"/>
                        <a:pt x="641" y="328"/>
                        <a:pt x="644" y="330"/>
                      </a:cubicBezTo>
                      <a:cubicBezTo>
                        <a:pt x="649" y="325"/>
                        <a:pt x="655" y="328"/>
                        <a:pt x="661" y="331"/>
                      </a:cubicBezTo>
                      <a:cubicBezTo>
                        <a:pt x="660" y="333"/>
                        <a:pt x="662" y="331"/>
                        <a:pt x="662" y="332"/>
                      </a:cubicBezTo>
                      <a:cubicBezTo>
                        <a:pt x="667" y="331"/>
                        <a:pt x="669" y="336"/>
                        <a:pt x="674" y="334"/>
                      </a:cubicBezTo>
                      <a:cubicBezTo>
                        <a:pt x="673" y="330"/>
                        <a:pt x="670" y="335"/>
                        <a:pt x="668" y="332"/>
                      </a:cubicBezTo>
                      <a:cubicBezTo>
                        <a:pt x="668" y="330"/>
                        <a:pt x="671" y="331"/>
                        <a:pt x="673" y="330"/>
                      </a:cubicBezTo>
                      <a:cubicBezTo>
                        <a:pt x="673" y="328"/>
                        <a:pt x="676" y="325"/>
                        <a:pt x="672" y="324"/>
                      </a:cubicBezTo>
                      <a:cubicBezTo>
                        <a:pt x="675" y="322"/>
                        <a:pt x="675" y="322"/>
                        <a:pt x="675" y="322"/>
                      </a:cubicBezTo>
                      <a:cubicBezTo>
                        <a:pt x="677" y="321"/>
                        <a:pt x="676" y="317"/>
                        <a:pt x="679" y="317"/>
                      </a:cubicBezTo>
                      <a:cubicBezTo>
                        <a:pt x="678" y="314"/>
                        <a:pt x="674" y="315"/>
                        <a:pt x="672" y="313"/>
                      </a:cubicBezTo>
                      <a:close/>
                      <a:moveTo>
                        <a:pt x="642" y="205"/>
                      </a:moveTo>
                      <a:cubicBezTo>
                        <a:pt x="643" y="206"/>
                        <a:pt x="643" y="206"/>
                        <a:pt x="643" y="207"/>
                      </a:cubicBezTo>
                      <a:cubicBezTo>
                        <a:pt x="642" y="207"/>
                        <a:pt x="642" y="207"/>
                        <a:pt x="642" y="207"/>
                      </a:cubicBezTo>
                      <a:lnTo>
                        <a:pt x="642" y="205"/>
                      </a:lnTo>
                      <a:close/>
                      <a:moveTo>
                        <a:pt x="627" y="113"/>
                      </a:moveTo>
                      <a:cubicBezTo>
                        <a:pt x="629" y="112"/>
                        <a:pt x="629" y="114"/>
                        <a:pt x="630" y="115"/>
                      </a:cubicBezTo>
                      <a:cubicBezTo>
                        <a:pt x="627" y="117"/>
                        <a:pt x="627" y="117"/>
                        <a:pt x="627" y="117"/>
                      </a:cubicBezTo>
                      <a:cubicBezTo>
                        <a:pt x="627" y="117"/>
                        <a:pt x="628" y="114"/>
                        <a:pt x="627" y="113"/>
                      </a:cubicBezTo>
                      <a:close/>
                      <a:moveTo>
                        <a:pt x="623" y="61"/>
                      </a:moveTo>
                      <a:cubicBezTo>
                        <a:pt x="623" y="61"/>
                        <a:pt x="623" y="62"/>
                        <a:pt x="623" y="63"/>
                      </a:cubicBezTo>
                      <a:cubicBezTo>
                        <a:pt x="622" y="63"/>
                        <a:pt x="622" y="63"/>
                        <a:pt x="622" y="63"/>
                      </a:cubicBezTo>
                      <a:lnTo>
                        <a:pt x="623" y="61"/>
                      </a:lnTo>
                      <a:close/>
                      <a:moveTo>
                        <a:pt x="14" y="29"/>
                      </a:moveTo>
                      <a:cubicBezTo>
                        <a:pt x="17" y="29"/>
                        <a:pt x="19" y="28"/>
                        <a:pt x="21" y="28"/>
                      </a:cubicBezTo>
                      <a:cubicBezTo>
                        <a:pt x="19" y="28"/>
                        <a:pt x="17" y="30"/>
                        <a:pt x="14" y="29"/>
                      </a:cubicBezTo>
                      <a:close/>
                      <a:moveTo>
                        <a:pt x="31" y="27"/>
                      </a:moveTo>
                      <a:cubicBezTo>
                        <a:pt x="31" y="26"/>
                        <a:pt x="33" y="25"/>
                        <a:pt x="31" y="24"/>
                      </a:cubicBezTo>
                      <a:cubicBezTo>
                        <a:pt x="30" y="24"/>
                        <a:pt x="29" y="25"/>
                        <a:pt x="29" y="26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8" y="27"/>
                        <a:pt x="25" y="29"/>
                        <a:pt x="24" y="28"/>
                      </a:cubicBezTo>
                      <a:cubicBezTo>
                        <a:pt x="27" y="26"/>
                        <a:pt x="27" y="22"/>
                        <a:pt x="32" y="23"/>
                      </a:cubicBezTo>
                      <a:cubicBezTo>
                        <a:pt x="33" y="25"/>
                        <a:pt x="35" y="27"/>
                        <a:pt x="36" y="26"/>
                      </a:cubicBezTo>
                      <a:cubicBezTo>
                        <a:pt x="36" y="28"/>
                        <a:pt x="33" y="28"/>
                        <a:pt x="31" y="27"/>
                      </a:cubicBezTo>
                      <a:close/>
                      <a:moveTo>
                        <a:pt x="17" y="154"/>
                      </a:moveTo>
                      <a:cubicBezTo>
                        <a:pt x="16" y="154"/>
                        <a:pt x="16" y="154"/>
                        <a:pt x="16" y="154"/>
                      </a:cubicBezTo>
                      <a:cubicBezTo>
                        <a:pt x="15" y="153"/>
                        <a:pt x="17" y="153"/>
                        <a:pt x="17" y="153"/>
                      </a:cubicBezTo>
                      <a:cubicBezTo>
                        <a:pt x="17" y="154"/>
                        <a:pt x="17" y="154"/>
                        <a:pt x="17" y="154"/>
                      </a:cubicBezTo>
                      <a:close/>
                      <a:moveTo>
                        <a:pt x="26" y="174"/>
                      </a:moveTo>
                      <a:cubicBezTo>
                        <a:pt x="25" y="174"/>
                        <a:pt x="25" y="174"/>
                        <a:pt x="25" y="174"/>
                      </a:cubicBezTo>
                      <a:cubicBezTo>
                        <a:pt x="24" y="173"/>
                        <a:pt x="26" y="173"/>
                        <a:pt x="27" y="174"/>
                      </a:cubicBezTo>
                      <a:cubicBezTo>
                        <a:pt x="27" y="174"/>
                        <a:pt x="26" y="174"/>
                        <a:pt x="26" y="174"/>
                      </a:cubicBezTo>
                      <a:close/>
                      <a:moveTo>
                        <a:pt x="27" y="118"/>
                      </a:moveTo>
                      <a:cubicBezTo>
                        <a:pt x="26" y="119"/>
                        <a:pt x="24" y="118"/>
                        <a:pt x="25" y="116"/>
                      </a:cubicBezTo>
                      <a:cubicBezTo>
                        <a:pt x="24" y="114"/>
                        <a:pt x="26" y="111"/>
                        <a:pt x="29" y="112"/>
                      </a:cubicBezTo>
                      <a:cubicBezTo>
                        <a:pt x="29" y="114"/>
                        <a:pt x="28" y="116"/>
                        <a:pt x="27" y="118"/>
                      </a:cubicBezTo>
                      <a:close/>
                      <a:moveTo>
                        <a:pt x="14" y="204"/>
                      </a:moveTo>
                      <a:cubicBezTo>
                        <a:pt x="14" y="204"/>
                        <a:pt x="15" y="204"/>
                        <a:pt x="15" y="204"/>
                      </a:cubicBezTo>
                      <a:cubicBezTo>
                        <a:pt x="16" y="204"/>
                        <a:pt x="18" y="203"/>
                        <a:pt x="20" y="204"/>
                      </a:cubicBezTo>
                      <a:cubicBezTo>
                        <a:pt x="18" y="204"/>
                        <a:pt x="17" y="204"/>
                        <a:pt x="15" y="204"/>
                      </a:cubicBezTo>
                      <a:cubicBezTo>
                        <a:pt x="15" y="204"/>
                        <a:pt x="14" y="204"/>
                        <a:pt x="14" y="204"/>
                      </a:cubicBezTo>
                      <a:close/>
                      <a:moveTo>
                        <a:pt x="94" y="50"/>
                      </a:moveTo>
                      <a:cubicBezTo>
                        <a:pt x="92" y="50"/>
                        <a:pt x="94" y="49"/>
                        <a:pt x="94" y="48"/>
                      </a:cubicBezTo>
                      <a:cubicBezTo>
                        <a:pt x="96" y="49"/>
                        <a:pt x="100" y="49"/>
                        <a:pt x="101" y="52"/>
                      </a:cubicBezTo>
                      <a:cubicBezTo>
                        <a:pt x="99" y="51"/>
                        <a:pt x="96" y="50"/>
                        <a:pt x="94" y="50"/>
                      </a:cubicBezTo>
                      <a:close/>
                      <a:moveTo>
                        <a:pt x="32" y="128"/>
                      </a:moveTo>
                      <a:cubicBezTo>
                        <a:pt x="33" y="126"/>
                        <a:pt x="35" y="129"/>
                        <a:pt x="36" y="128"/>
                      </a:cubicBezTo>
                      <a:cubicBezTo>
                        <a:pt x="35" y="130"/>
                        <a:pt x="33" y="128"/>
                        <a:pt x="32" y="128"/>
                      </a:cubicBezTo>
                      <a:close/>
                      <a:moveTo>
                        <a:pt x="49" y="141"/>
                      </a:move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49" y="136"/>
                        <a:pt x="40" y="141"/>
                        <a:pt x="41" y="136"/>
                      </a:cubicBezTo>
                      <a:cubicBezTo>
                        <a:pt x="40" y="134"/>
                        <a:pt x="40" y="134"/>
                        <a:pt x="40" y="134"/>
                      </a:cubicBezTo>
                      <a:cubicBezTo>
                        <a:pt x="42" y="131"/>
                        <a:pt x="44" y="134"/>
                        <a:pt x="47" y="134"/>
                      </a:cubicBezTo>
                      <a:cubicBezTo>
                        <a:pt x="48" y="132"/>
                        <a:pt x="52" y="131"/>
                        <a:pt x="51" y="128"/>
                      </a:cubicBezTo>
                      <a:cubicBezTo>
                        <a:pt x="50" y="127"/>
                        <a:pt x="49" y="127"/>
                        <a:pt x="47" y="127"/>
                      </a:cubicBezTo>
                      <a:cubicBezTo>
                        <a:pt x="44" y="128"/>
                        <a:pt x="47" y="132"/>
                        <a:pt x="43" y="131"/>
                      </a:cubicBezTo>
                      <a:cubicBezTo>
                        <a:pt x="44" y="128"/>
                        <a:pt x="44" y="126"/>
                        <a:pt x="48" y="125"/>
                      </a:cubicBezTo>
                      <a:cubicBezTo>
                        <a:pt x="50" y="126"/>
                        <a:pt x="51" y="123"/>
                        <a:pt x="53" y="124"/>
                      </a:cubicBezTo>
                      <a:cubicBezTo>
                        <a:pt x="54" y="127"/>
                        <a:pt x="56" y="128"/>
                        <a:pt x="59" y="127"/>
                      </a:cubicBezTo>
                      <a:cubicBezTo>
                        <a:pt x="60" y="127"/>
                        <a:pt x="60" y="128"/>
                        <a:pt x="59" y="128"/>
                      </a:cubicBezTo>
                      <a:cubicBezTo>
                        <a:pt x="57" y="130"/>
                        <a:pt x="56" y="127"/>
                        <a:pt x="54" y="128"/>
                      </a:cubicBezTo>
                      <a:cubicBezTo>
                        <a:pt x="53" y="128"/>
                        <a:pt x="52" y="129"/>
                        <a:pt x="52" y="130"/>
                      </a:cubicBezTo>
                      <a:cubicBezTo>
                        <a:pt x="54" y="130"/>
                        <a:pt x="56" y="132"/>
                        <a:pt x="58" y="131"/>
                      </a:cubicBezTo>
                      <a:cubicBezTo>
                        <a:pt x="59" y="133"/>
                        <a:pt x="61" y="135"/>
                        <a:pt x="63" y="134"/>
                      </a:cubicBezTo>
                      <a:cubicBezTo>
                        <a:pt x="64" y="134"/>
                        <a:pt x="64" y="133"/>
                        <a:pt x="65" y="133"/>
                      </a:cubicBezTo>
                      <a:cubicBezTo>
                        <a:pt x="64" y="132"/>
                        <a:pt x="63" y="130"/>
                        <a:pt x="64" y="129"/>
                      </a:cubicBezTo>
                      <a:cubicBezTo>
                        <a:pt x="65" y="127"/>
                        <a:pt x="60" y="124"/>
                        <a:pt x="65" y="124"/>
                      </a:cubicBezTo>
                      <a:cubicBezTo>
                        <a:pt x="63" y="120"/>
                        <a:pt x="68" y="120"/>
                        <a:pt x="69" y="118"/>
                      </a:cubicBezTo>
                      <a:cubicBezTo>
                        <a:pt x="70" y="119"/>
                        <a:pt x="72" y="120"/>
                        <a:pt x="73" y="118"/>
                      </a:cubicBezTo>
                      <a:cubicBezTo>
                        <a:pt x="73" y="118"/>
                        <a:pt x="73" y="117"/>
                        <a:pt x="74" y="118"/>
                      </a:cubicBezTo>
                      <a:cubicBezTo>
                        <a:pt x="78" y="122"/>
                        <a:pt x="66" y="121"/>
                        <a:pt x="72" y="125"/>
                      </a:cubicBezTo>
                      <a:cubicBezTo>
                        <a:pt x="71" y="127"/>
                        <a:pt x="68" y="127"/>
                        <a:pt x="67" y="128"/>
                      </a:cubicBezTo>
                      <a:cubicBezTo>
                        <a:pt x="69" y="132"/>
                        <a:pt x="73" y="128"/>
                        <a:pt x="75" y="131"/>
                      </a:cubicBezTo>
                      <a:cubicBezTo>
                        <a:pt x="76" y="132"/>
                        <a:pt x="80" y="131"/>
                        <a:pt x="79" y="134"/>
                      </a:cubicBezTo>
                      <a:cubicBezTo>
                        <a:pt x="77" y="135"/>
                        <a:pt x="75" y="133"/>
                        <a:pt x="75" y="136"/>
                      </a:cubicBezTo>
                      <a:cubicBezTo>
                        <a:pt x="73" y="137"/>
                        <a:pt x="73" y="134"/>
                        <a:pt x="71" y="135"/>
                      </a:cubicBezTo>
                      <a:cubicBezTo>
                        <a:pt x="70" y="136"/>
                        <a:pt x="66" y="137"/>
                        <a:pt x="68" y="139"/>
                      </a:cubicBezTo>
                      <a:cubicBezTo>
                        <a:pt x="69" y="140"/>
                        <a:pt x="70" y="139"/>
                        <a:pt x="70" y="140"/>
                      </a:cubicBezTo>
                      <a:cubicBezTo>
                        <a:pt x="70" y="141"/>
                        <a:pt x="69" y="141"/>
                        <a:pt x="69" y="141"/>
                      </a:cubicBezTo>
                      <a:cubicBezTo>
                        <a:pt x="64" y="141"/>
                        <a:pt x="68" y="137"/>
                        <a:pt x="64" y="137"/>
                      </a:cubicBezTo>
                      <a:cubicBezTo>
                        <a:pt x="63" y="138"/>
                        <a:pt x="61" y="136"/>
                        <a:pt x="61" y="139"/>
                      </a:cubicBezTo>
                      <a:cubicBezTo>
                        <a:pt x="61" y="139"/>
                        <a:pt x="61" y="140"/>
                        <a:pt x="61" y="140"/>
                      </a:cubicBezTo>
                      <a:cubicBezTo>
                        <a:pt x="57" y="139"/>
                        <a:pt x="53" y="146"/>
                        <a:pt x="49" y="141"/>
                      </a:cubicBezTo>
                      <a:close/>
                      <a:moveTo>
                        <a:pt x="61" y="123"/>
                      </a:moveTo>
                      <a:cubicBezTo>
                        <a:pt x="60" y="122"/>
                        <a:pt x="59" y="122"/>
                        <a:pt x="59" y="121"/>
                      </a:cubicBezTo>
                      <a:cubicBezTo>
                        <a:pt x="58" y="120"/>
                        <a:pt x="61" y="119"/>
                        <a:pt x="62" y="120"/>
                      </a:cubicBezTo>
                      <a:cubicBezTo>
                        <a:pt x="62" y="121"/>
                        <a:pt x="60" y="121"/>
                        <a:pt x="61" y="123"/>
                      </a:cubicBezTo>
                      <a:close/>
                      <a:moveTo>
                        <a:pt x="64" y="140"/>
                      </a:moveTo>
                      <a:cubicBezTo>
                        <a:pt x="64" y="140"/>
                        <a:pt x="64" y="140"/>
                        <a:pt x="64" y="140"/>
                      </a:cubicBezTo>
                      <a:cubicBezTo>
                        <a:pt x="63" y="140"/>
                        <a:pt x="63" y="140"/>
                        <a:pt x="63" y="140"/>
                      </a:cubicBezTo>
                      <a:lnTo>
                        <a:pt x="64" y="140"/>
                      </a:lnTo>
                      <a:close/>
                      <a:moveTo>
                        <a:pt x="77" y="161"/>
                      </a:moveTo>
                      <a:cubicBezTo>
                        <a:pt x="73" y="159"/>
                        <a:pt x="67" y="166"/>
                        <a:pt x="64" y="161"/>
                      </a:cubicBezTo>
                      <a:cubicBezTo>
                        <a:pt x="64" y="157"/>
                        <a:pt x="57" y="159"/>
                        <a:pt x="59" y="154"/>
                      </a:cubicBezTo>
                      <a:cubicBezTo>
                        <a:pt x="62" y="154"/>
                        <a:pt x="64" y="160"/>
                        <a:pt x="68" y="157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68" y="156"/>
                        <a:pt x="69" y="157"/>
                        <a:pt x="68" y="159"/>
                      </a:cubicBezTo>
                      <a:cubicBezTo>
                        <a:pt x="68" y="159"/>
                        <a:pt x="68" y="159"/>
                        <a:pt x="68" y="159"/>
                      </a:cubicBezTo>
                      <a:cubicBezTo>
                        <a:pt x="67" y="160"/>
                        <a:pt x="69" y="161"/>
                        <a:pt x="69" y="161"/>
                      </a:cubicBezTo>
                      <a:cubicBezTo>
                        <a:pt x="70" y="161"/>
                        <a:pt x="71" y="161"/>
                        <a:pt x="71" y="161"/>
                      </a:cubicBezTo>
                      <a:cubicBezTo>
                        <a:pt x="72" y="159"/>
                        <a:pt x="75" y="160"/>
                        <a:pt x="76" y="157"/>
                      </a:cubicBezTo>
                      <a:cubicBezTo>
                        <a:pt x="75" y="156"/>
                        <a:pt x="75" y="154"/>
                        <a:pt x="77" y="154"/>
                      </a:cubicBezTo>
                      <a:cubicBezTo>
                        <a:pt x="78" y="154"/>
                        <a:pt x="80" y="155"/>
                        <a:pt x="80" y="156"/>
                      </a:cubicBezTo>
                      <a:cubicBezTo>
                        <a:pt x="78" y="158"/>
                        <a:pt x="80" y="158"/>
                        <a:pt x="81" y="159"/>
                      </a:cubicBezTo>
                      <a:cubicBezTo>
                        <a:pt x="81" y="161"/>
                        <a:pt x="73" y="156"/>
                        <a:pt x="77" y="161"/>
                      </a:cubicBezTo>
                      <a:close/>
                      <a:moveTo>
                        <a:pt x="41" y="213"/>
                      </a:moveTo>
                      <a:cubicBezTo>
                        <a:pt x="40" y="213"/>
                        <a:pt x="39" y="212"/>
                        <a:pt x="39" y="212"/>
                      </a:cubicBezTo>
                      <a:cubicBezTo>
                        <a:pt x="39" y="210"/>
                        <a:pt x="39" y="210"/>
                        <a:pt x="39" y="210"/>
                      </a:cubicBezTo>
                      <a:cubicBezTo>
                        <a:pt x="41" y="212"/>
                        <a:pt x="44" y="210"/>
                        <a:pt x="47" y="209"/>
                      </a:cubicBezTo>
                      <a:cubicBezTo>
                        <a:pt x="47" y="213"/>
                        <a:pt x="44" y="213"/>
                        <a:pt x="41" y="213"/>
                      </a:cubicBezTo>
                      <a:close/>
                      <a:moveTo>
                        <a:pt x="39" y="208"/>
                      </a:moveTo>
                      <a:cubicBezTo>
                        <a:pt x="39" y="208"/>
                        <a:pt x="39" y="208"/>
                        <a:pt x="39" y="208"/>
                      </a:cubicBezTo>
                      <a:cubicBezTo>
                        <a:pt x="39" y="209"/>
                        <a:pt x="39" y="209"/>
                        <a:pt x="39" y="209"/>
                      </a:cubicBezTo>
                      <a:lnTo>
                        <a:pt x="39" y="208"/>
                      </a:lnTo>
                      <a:close/>
                      <a:moveTo>
                        <a:pt x="39" y="202"/>
                      </a:moveTo>
                      <a:cubicBezTo>
                        <a:pt x="39" y="201"/>
                        <a:pt x="40" y="201"/>
                        <a:pt x="41" y="201"/>
                      </a:cubicBezTo>
                      <a:cubicBezTo>
                        <a:pt x="41" y="201"/>
                        <a:pt x="41" y="202"/>
                        <a:pt x="40" y="202"/>
                      </a:cubicBezTo>
                      <a:lnTo>
                        <a:pt x="39" y="202"/>
                      </a:lnTo>
                      <a:close/>
                      <a:moveTo>
                        <a:pt x="53" y="230"/>
                      </a:moveTo>
                      <a:cubicBezTo>
                        <a:pt x="53" y="230"/>
                        <a:pt x="53" y="230"/>
                        <a:pt x="53" y="230"/>
                      </a:cubicBezTo>
                      <a:cubicBezTo>
                        <a:pt x="51" y="232"/>
                        <a:pt x="50" y="229"/>
                        <a:pt x="48" y="229"/>
                      </a:cubicBezTo>
                      <a:cubicBezTo>
                        <a:pt x="49" y="226"/>
                        <a:pt x="49" y="226"/>
                        <a:pt x="49" y="226"/>
                      </a:cubicBezTo>
                      <a:cubicBezTo>
                        <a:pt x="50" y="225"/>
                        <a:pt x="49" y="222"/>
                        <a:pt x="51" y="222"/>
                      </a:cubicBezTo>
                      <a:cubicBezTo>
                        <a:pt x="52" y="223"/>
                        <a:pt x="55" y="226"/>
                        <a:pt x="57" y="225"/>
                      </a:cubicBezTo>
                      <a:cubicBezTo>
                        <a:pt x="55" y="228"/>
                        <a:pt x="48" y="225"/>
                        <a:pt x="53" y="230"/>
                      </a:cubicBezTo>
                      <a:close/>
                      <a:moveTo>
                        <a:pt x="87" y="196"/>
                      </a:moveTo>
                      <a:cubicBezTo>
                        <a:pt x="84" y="197"/>
                        <a:pt x="80" y="198"/>
                        <a:pt x="77" y="199"/>
                      </a:cubicBezTo>
                      <a:cubicBezTo>
                        <a:pt x="78" y="201"/>
                        <a:pt x="80" y="200"/>
                        <a:pt x="81" y="201"/>
                      </a:cubicBezTo>
                      <a:cubicBezTo>
                        <a:pt x="81" y="202"/>
                        <a:pt x="79" y="202"/>
                        <a:pt x="79" y="204"/>
                      </a:cubicBezTo>
                      <a:cubicBezTo>
                        <a:pt x="80" y="204"/>
                        <a:pt x="81" y="204"/>
                        <a:pt x="82" y="204"/>
                      </a:cubicBezTo>
                      <a:cubicBezTo>
                        <a:pt x="83" y="200"/>
                        <a:pt x="85" y="203"/>
                        <a:pt x="88" y="201"/>
                      </a:cubicBezTo>
                      <a:cubicBezTo>
                        <a:pt x="85" y="203"/>
                        <a:pt x="80" y="205"/>
                        <a:pt x="76" y="207"/>
                      </a:cubicBezTo>
                      <a:cubicBezTo>
                        <a:pt x="75" y="204"/>
                        <a:pt x="75" y="204"/>
                        <a:pt x="75" y="204"/>
                      </a:cubicBezTo>
                      <a:cubicBezTo>
                        <a:pt x="73" y="203"/>
                        <a:pt x="71" y="205"/>
                        <a:pt x="70" y="206"/>
                      </a:cubicBezTo>
                      <a:cubicBezTo>
                        <a:pt x="70" y="208"/>
                        <a:pt x="71" y="209"/>
                        <a:pt x="70" y="210"/>
                      </a:cubicBezTo>
                      <a:cubicBezTo>
                        <a:pt x="67" y="211"/>
                        <a:pt x="64" y="211"/>
                        <a:pt x="61" y="209"/>
                      </a:cubicBezTo>
                      <a:cubicBezTo>
                        <a:pt x="61" y="208"/>
                        <a:pt x="61" y="206"/>
                        <a:pt x="63" y="205"/>
                      </a:cubicBezTo>
                      <a:cubicBezTo>
                        <a:pt x="59" y="204"/>
                        <a:pt x="59" y="204"/>
                        <a:pt x="59" y="204"/>
                      </a:cubicBezTo>
                      <a:cubicBezTo>
                        <a:pt x="60" y="202"/>
                        <a:pt x="63" y="202"/>
                        <a:pt x="62" y="200"/>
                      </a:cubicBezTo>
                      <a:cubicBezTo>
                        <a:pt x="58" y="196"/>
                        <a:pt x="55" y="201"/>
                        <a:pt x="51" y="198"/>
                      </a:cubicBezTo>
                      <a:cubicBezTo>
                        <a:pt x="49" y="199"/>
                        <a:pt x="47" y="198"/>
                        <a:pt x="46" y="199"/>
                      </a:cubicBezTo>
                      <a:cubicBezTo>
                        <a:pt x="47" y="198"/>
                        <a:pt x="47" y="196"/>
                        <a:pt x="47" y="195"/>
                      </a:cubicBezTo>
                      <a:cubicBezTo>
                        <a:pt x="50" y="196"/>
                        <a:pt x="51" y="194"/>
                        <a:pt x="54" y="192"/>
                      </a:cubicBezTo>
                      <a:cubicBezTo>
                        <a:pt x="53" y="192"/>
                        <a:pt x="53" y="191"/>
                        <a:pt x="53" y="191"/>
                      </a:cubicBezTo>
                      <a:cubicBezTo>
                        <a:pt x="55" y="189"/>
                        <a:pt x="58" y="191"/>
                        <a:pt x="59" y="188"/>
                      </a:cubicBezTo>
                      <a:cubicBezTo>
                        <a:pt x="58" y="187"/>
                        <a:pt x="57" y="187"/>
                        <a:pt x="56" y="188"/>
                      </a:cubicBezTo>
                      <a:cubicBezTo>
                        <a:pt x="54" y="190"/>
                        <a:pt x="49" y="189"/>
                        <a:pt x="45" y="189"/>
                      </a:cubicBezTo>
                      <a:cubicBezTo>
                        <a:pt x="41" y="189"/>
                        <a:pt x="41" y="189"/>
                        <a:pt x="41" y="189"/>
                      </a:cubicBezTo>
                      <a:cubicBezTo>
                        <a:pt x="40" y="189"/>
                        <a:pt x="39" y="189"/>
                        <a:pt x="37" y="188"/>
                      </a:cubicBezTo>
                      <a:cubicBezTo>
                        <a:pt x="41" y="189"/>
                        <a:pt x="41" y="189"/>
                        <a:pt x="41" y="189"/>
                      </a:cubicBezTo>
                      <a:cubicBezTo>
                        <a:pt x="45" y="188"/>
                        <a:pt x="49" y="185"/>
                        <a:pt x="54" y="186"/>
                      </a:cubicBezTo>
                      <a:cubicBezTo>
                        <a:pt x="55" y="184"/>
                        <a:pt x="59" y="185"/>
                        <a:pt x="61" y="185"/>
                      </a:cubicBez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60" y="188"/>
                        <a:pt x="62" y="190"/>
                        <a:pt x="63" y="191"/>
                      </a:cubicBezTo>
                      <a:cubicBezTo>
                        <a:pt x="62" y="192"/>
                        <a:pt x="61" y="192"/>
                        <a:pt x="61" y="193"/>
                      </a:cubicBezTo>
                      <a:cubicBezTo>
                        <a:pt x="62" y="196"/>
                        <a:pt x="65" y="194"/>
                        <a:pt x="68" y="193"/>
                      </a:cubicBezTo>
                      <a:cubicBezTo>
                        <a:pt x="70" y="197"/>
                        <a:pt x="73" y="195"/>
                        <a:pt x="76" y="193"/>
                      </a:cubicBezTo>
                      <a:cubicBezTo>
                        <a:pt x="78" y="195"/>
                        <a:pt x="82" y="195"/>
                        <a:pt x="85" y="196"/>
                      </a:cubicBezTo>
                      <a:cubicBezTo>
                        <a:pt x="87" y="195"/>
                        <a:pt x="90" y="194"/>
                        <a:pt x="93" y="194"/>
                      </a:cubicBezTo>
                      <a:cubicBezTo>
                        <a:pt x="92" y="197"/>
                        <a:pt x="90" y="198"/>
                        <a:pt x="87" y="196"/>
                      </a:cubicBezTo>
                      <a:close/>
                      <a:moveTo>
                        <a:pt x="99" y="108"/>
                      </a:moveTo>
                      <a:cubicBezTo>
                        <a:pt x="95" y="106"/>
                        <a:pt x="90" y="107"/>
                        <a:pt x="86" y="108"/>
                      </a:cubicBezTo>
                      <a:cubicBezTo>
                        <a:pt x="85" y="110"/>
                        <a:pt x="82" y="113"/>
                        <a:pt x="79" y="112"/>
                      </a:cubicBezTo>
                      <a:cubicBezTo>
                        <a:pt x="79" y="111"/>
                        <a:pt x="78" y="110"/>
                        <a:pt x="77" y="110"/>
                      </a:cubicBezTo>
                      <a:cubicBezTo>
                        <a:pt x="73" y="111"/>
                        <a:pt x="65" y="107"/>
                        <a:pt x="64" y="114"/>
                      </a:cubicBezTo>
                      <a:cubicBezTo>
                        <a:pt x="64" y="115"/>
                        <a:pt x="64" y="115"/>
                        <a:pt x="64" y="115"/>
                      </a:cubicBezTo>
                      <a:cubicBezTo>
                        <a:pt x="57" y="112"/>
                        <a:pt x="57" y="112"/>
                        <a:pt x="57" y="112"/>
                      </a:cubicBezTo>
                      <a:cubicBezTo>
                        <a:pt x="58" y="112"/>
                        <a:pt x="59" y="112"/>
                        <a:pt x="59" y="110"/>
                      </a:cubicBezTo>
                      <a:cubicBezTo>
                        <a:pt x="56" y="108"/>
                        <a:pt x="52" y="111"/>
                        <a:pt x="49" y="112"/>
                      </a:cubicBezTo>
                      <a:cubicBezTo>
                        <a:pt x="45" y="113"/>
                        <a:pt x="41" y="111"/>
                        <a:pt x="38" y="110"/>
                      </a:cubicBezTo>
                      <a:cubicBezTo>
                        <a:pt x="37" y="108"/>
                        <a:pt x="34" y="105"/>
                        <a:pt x="37" y="103"/>
                      </a:cubicBezTo>
                      <a:cubicBezTo>
                        <a:pt x="37" y="103"/>
                        <a:pt x="37" y="103"/>
                        <a:pt x="37" y="103"/>
                      </a:cubicBezTo>
                      <a:cubicBezTo>
                        <a:pt x="42" y="100"/>
                        <a:pt x="48" y="102"/>
                        <a:pt x="54" y="99"/>
                      </a:cubicBezTo>
                      <a:cubicBezTo>
                        <a:pt x="61" y="102"/>
                        <a:pt x="69" y="98"/>
                        <a:pt x="76" y="99"/>
                      </a:cubicBezTo>
                      <a:cubicBezTo>
                        <a:pt x="77" y="101"/>
                        <a:pt x="77" y="104"/>
                        <a:pt x="80" y="104"/>
                      </a:cubicBezTo>
                      <a:cubicBezTo>
                        <a:pt x="88" y="103"/>
                        <a:pt x="96" y="106"/>
                        <a:pt x="104" y="105"/>
                      </a:cubicBezTo>
                      <a:cubicBezTo>
                        <a:pt x="104" y="107"/>
                        <a:pt x="101" y="108"/>
                        <a:pt x="99" y="108"/>
                      </a:cubicBezTo>
                      <a:close/>
                      <a:moveTo>
                        <a:pt x="542" y="308"/>
                      </a:moveTo>
                      <a:cubicBezTo>
                        <a:pt x="542" y="308"/>
                        <a:pt x="540" y="309"/>
                        <a:pt x="540" y="308"/>
                      </a:cubicBezTo>
                      <a:cubicBezTo>
                        <a:pt x="541" y="308"/>
                        <a:pt x="542" y="307"/>
                        <a:pt x="542" y="308"/>
                      </a:cubicBezTo>
                      <a:close/>
                      <a:moveTo>
                        <a:pt x="582" y="215"/>
                      </a:moveTo>
                      <a:cubicBezTo>
                        <a:pt x="580" y="216"/>
                        <a:pt x="577" y="215"/>
                        <a:pt x="574" y="214"/>
                      </a:cubicBezTo>
                      <a:cubicBezTo>
                        <a:pt x="575" y="212"/>
                        <a:pt x="575" y="212"/>
                        <a:pt x="575" y="212"/>
                      </a:cubicBezTo>
                      <a:cubicBezTo>
                        <a:pt x="570" y="213"/>
                        <a:pt x="566" y="210"/>
                        <a:pt x="562" y="212"/>
                      </a:cubicBezTo>
                      <a:cubicBezTo>
                        <a:pt x="560" y="211"/>
                        <a:pt x="555" y="214"/>
                        <a:pt x="557" y="210"/>
                      </a:cubicBezTo>
                      <a:cubicBezTo>
                        <a:pt x="557" y="209"/>
                        <a:pt x="557" y="209"/>
                        <a:pt x="557" y="209"/>
                      </a:cubicBezTo>
                      <a:cubicBezTo>
                        <a:pt x="555" y="212"/>
                        <a:pt x="551" y="210"/>
                        <a:pt x="549" y="210"/>
                      </a:cubicBezTo>
                      <a:cubicBezTo>
                        <a:pt x="549" y="209"/>
                        <a:pt x="549" y="209"/>
                        <a:pt x="549" y="209"/>
                      </a:cubicBezTo>
                      <a:cubicBezTo>
                        <a:pt x="552" y="208"/>
                        <a:pt x="554" y="212"/>
                        <a:pt x="557" y="209"/>
                      </a:cubicBezTo>
                      <a:cubicBezTo>
                        <a:pt x="558" y="209"/>
                        <a:pt x="560" y="210"/>
                        <a:pt x="561" y="209"/>
                      </a:cubicBezTo>
                      <a:cubicBezTo>
                        <a:pt x="563" y="209"/>
                        <a:pt x="560" y="207"/>
                        <a:pt x="563" y="207"/>
                      </a:cubicBezTo>
                      <a:cubicBezTo>
                        <a:pt x="563" y="209"/>
                        <a:pt x="563" y="209"/>
                        <a:pt x="563" y="209"/>
                      </a:cubicBezTo>
                      <a:cubicBezTo>
                        <a:pt x="565" y="210"/>
                        <a:pt x="568" y="209"/>
                        <a:pt x="570" y="208"/>
                      </a:cubicBezTo>
                      <a:cubicBezTo>
                        <a:pt x="567" y="206"/>
                        <a:pt x="567" y="206"/>
                        <a:pt x="567" y="206"/>
                      </a:cubicBezTo>
                      <a:cubicBezTo>
                        <a:pt x="568" y="206"/>
                        <a:pt x="569" y="205"/>
                        <a:pt x="569" y="205"/>
                      </a:cubicBezTo>
                      <a:cubicBezTo>
                        <a:pt x="568" y="204"/>
                        <a:pt x="570" y="202"/>
                        <a:pt x="570" y="201"/>
                      </a:cubicBezTo>
                      <a:cubicBezTo>
                        <a:pt x="572" y="201"/>
                        <a:pt x="572" y="203"/>
                        <a:pt x="572" y="204"/>
                      </a:cubicBezTo>
                      <a:cubicBezTo>
                        <a:pt x="578" y="204"/>
                        <a:pt x="582" y="202"/>
                        <a:pt x="587" y="203"/>
                      </a:cubicBezTo>
                      <a:cubicBezTo>
                        <a:pt x="590" y="202"/>
                        <a:pt x="597" y="200"/>
                        <a:pt x="599" y="204"/>
                      </a:cubicBezTo>
                      <a:cubicBezTo>
                        <a:pt x="598" y="207"/>
                        <a:pt x="598" y="207"/>
                        <a:pt x="598" y="207"/>
                      </a:cubicBezTo>
                      <a:cubicBezTo>
                        <a:pt x="596" y="206"/>
                        <a:pt x="594" y="208"/>
                        <a:pt x="591" y="208"/>
                      </a:cubicBezTo>
                      <a:cubicBezTo>
                        <a:pt x="589" y="209"/>
                        <a:pt x="585" y="209"/>
                        <a:pt x="583" y="211"/>
                      </a:cubicBezTo>
                      <a:cubicBezTo>
                        <a:pt x="584" y="213"/>
                        <a:pt x="582" y="214"/>
                        <a:pt x="582" y="215"/>
                      </a:cubicBezTo>
                      <a:close/>
                      <a:moveTo>
                        <a:pt x="546" y="277"/>
                      </a:moveTo>
                      <a:cubicBezTo>
                        <a:pt x="543" y="278"/>
                        <a:pt x="543" y="278"/>
                        <a:pt x="543" y="278"/>
                      </a:cubicBezTo>
                      <a:cubicBezTo>
                        <a:pt x="544" y="277"/>
                        <a:pt x="544" y="271"/>
                        <a:pt x="548" y="273"/>
                      </a:cubicBezTo>
                      <a:cubicBezTo>
                        <a:pt x="545" y="275"/>
                        <a:pt x="545" y="275"/>
                        <a:pt x="545" y="275"/>
                      </a:cubicBezTo>
                      <a:lnTo>
                        <a:pt x="546" y="277"/>
                      </a:lnTo>
                      <a:close/>
                      <a:moveTo>
                        <a:pt x="534" y="267"/>
                      </a:moveTo>
                      <a:cubicBezTo>
                        <a:pt x="537" y="267"/>
                        <a:pt x="541" y="264"/>
                        <a:pt x="543" y="267"/>
                      </a:cubicBezTo>
                      <a:cubicBezTo>
                        <a:pt x="539" y="266"/>
                        <a:pt x="536" y="272"/>
                        <a:pt x="534" y="267"/>
                      </a:cubicBezTo>
                      <a:close/>
                      <a:moveTo>
                        <a:pt x="539" y="242"/>
                      </a:moveTo>
                      <a:cubicBezTo>
                        <a:pt x="541" y="239"/>
                        <a:pt x="543" y="243"/>
                        <a:pt x="546" y="241"/>
                      </a:cubicBezTo>
                      <a:cubicBezTo>
                        <a:pt x="547" y="241"/>
                        <a:pt x="547" y="242"/>
                        <a:pt x="548" y="241"/>
                      </a:cubicBezTo>
                      <a:cubicBezTo>
                        <a:pt x="548" y="244"/>
                        <a:pt x="548" y="244"/>
                        <a:pt x="548" y="244"/>
                      </a:cubicBezTo>
                      <a:cubicBezTo>
                        <a:pt x="545" y="240"/>
                        <a:pt x="542" y="246"/>
                        <a:pt x="539" y="242"/>
                      </a:cubicBezTo>
                      <a:close/>
                      <a:moveTo>
                        <a:pt x="544" y="235"/>
                      </a:moveTo>
                      <a:cubicBezTo>
                        <a:pt x="546" y="236"/>
                        <a:pt x="548" y="236"/>
                        <a:pt x="549" y="238"/>
                      </a:cubicBezTo>
                      <a:cubicBezTo>
                        <a:pt x="548" y="237"/>
                        <a:pt x="544" y="238"/>
                        <a:pt x="544" y="235"/>
                      </a:cubicBezTo>
                      <a:close/>
                      <a:moveTo>
                        <a:pt x="539" y="202"/>
                      </a:moveTo>
                      <a:cubicBezTo>
                        <a:pt x="539" y="202"/>
                        <a:pt x="538" y="202"/>
                        <a:pt x="539" y="203"/>
                      </a:cubicBezTo>
                      <a:cubicBezTo>
                        <a:pt x="541" y="202"/>
                        <a:pt x="542" y="204"/>
                        <a:pt x="544" y="204"/>
                      </a:cubicBezTo>
                      <a:cubicBezTo>
                        <a:pt x="542" y="206"/>
                        <a:pt x="539" y="203"/>
                        <a:pt x="536" y="203"/>
                      </a:cubicBezTo>
                      <a:cubicBezTo>
                        <a:pt x="536" y="202"/>
                        <a:pt x="536" y="201"/>
                        <a:pt x="535" y="201"/>
                      </a:cubicBezTo>
                      <a:cubicBezTo>
                        <a:pt x="534" y="200"/>
                        <a:pt x="534" y="201"/>
                        <a:pt x="533" y="201"/>
                      </a:cubicBezTo>
                      <a:cubicBezTo>
                        <a:pt x="535" y="203"/>
                        <a:pt x="535" y="203"/>
                        <a:pt x="535" y="203"/>
                      </a:cubicBezTo>
                      <a:cubicBezTo>
                        <a:pt x="534" y="203"/>
                        <a:pt x="530" y="203"/>
                        <a:pt x="531" y="201"/>
                      </a:cubicBezTo>
                      <a:cubicBezTo>
                        <a:pt x="534" y="200"/>
                        <a:pt x="540" y="199"/>
                        <a:pt x="546" y="199"/>
                      </a:cubicBezTo>
                      <a:cubicBezTo>
                        <a:pt x="547" y="197"/>
                        <a:pt x="550" y="198"/>
                        <a:pt x="551" y="199"/>
                      </a:cubicBezTo>
                      <a:cubicBezTo>
                        <a:pt x="547" y="199"/>
                        <a:pt x="541" y="199"/>
                        <a:pt x="539" y="202"/>
                      </a:cubicBezTo>
                      <a:close/>
                      <a:moveTo>
                        <a:pt x="530" y="101"/>
                      </a:moveTo>
                      <a:cubicBezTo>
                        <a:pt x="532" y="104"/>
                        <a:pt x="535" y="98"/>
                        <a:pt x="537" y="102"/>
                      </a:cubicBezTo>
                      <a:cubicBezTo>
                        <a:pt x="538" y="102"/>
                        <a:pt x="540" y="102"/>
                        <a:pt x="541" y="101"/>
                      </a:cubicBezTo>
                      <a:cubicBezTo>
                        <a:pt x="540" y="99"/>
                        <a:pt x="540" y="99"/>
                        <a:pt x="540" y="99"/>
                      </a:cubicBezTo>
                      <a:cubicBezTo>
                        <a:pt x="541" y="100"/>
                        <a:pt x="543" y="102"/>
                        <a:pt x="545" y="102"/>
                      </a:cubicBezTo>
                      <a:cubicBezTo>
                        <a:pt x="544" y="103"/>
                        <a:pt x="542" y="105"/>
                        <a:pt x="541" y="105"/>
                      </a:cubicBezTo>
                      <a:cubicBezTo>
                        <a:pt x="538" y="104"/>
                        <a:pt x="538" y="104"/>
                        <a:pt x="538" y="104"/>
                      </a:cubicBezTo>
                      <a:cubicBezTo>
                        <a:pt x="537" y="104"/>
                        <a:pt x="538" y="105"/>
                        <a:pt x="538" y="106"/>
                      </a:cubicBezTo>
                      <a:cubicBezTo>
                        <a:pt x="538" y="108"/>
                        <a:pt x="541" y="107"/>
                        <a:pt x="542" y="107"/>
                      </a:cubicBezTo>
                      <a:cubicBezTo>
                        <a:pt x="542" y="109"/>
                        <a:pt x="540" y="107"/>
                        <a:pt x="538" y="107"/>
                      </a:cubicBezTo>
                      <a:cubicBezTo>
                        <a:pt x="537" y="104"/>
                        <a:pt x="534" y="103"/>
                        <a:pt x="530" y="105"/>
                      </a:cubicBezTo>
                      <a:cubicBezTo>
                        <a:pt x="531" y="103"/>
                        <a:pt x="531" y="102"/>
                        <a:pt x="530" y="101"/>
                      </a:cubicBezTo>
                      <a:close/>
                      <a:moveTo>
                        <a:pt x="541" y="133"/>
                      </a:moveTo>
                      <a:cubicBezTo>
                        <a:pt x="543" y="134"/>
                        <a:pt x="544" y="136"/>
                        <a:pt x="546" y="136"/>
                      </a:cubicBezTo>
                      <a:cubicBezTo>
                        <a:pt x="543" y="136"/>
                        <a:pt x="536" y="137"/>
                        <a:pt x="535" y="134"/>
                      </a:cubicBezTo>
                      <a:cubicBezTo>
                        <a:pt x="537" y="133"/>
                        <a:pt x="539" y="134"/>
                        <a:pt x="541" y="133"/>
                      </a:cubicBezTo>
                      <a:close/>
                      <a:moveTo>
                        <a:pt x="548" y="171"/>
                      </a:moveTo>
                      <a:cubicBezTo>
                        <a:pt x="550" y="169"/>
                        <a:pt x="554" y="172"/>
                        <a:pt x="555" y="169"/>
                      </a:cubicBezTo>
                      <a:cubicBezTo>
                        <a:pt x="554" y="167"/>
                        <a:pt x="554" y="167"/>
                        <a:pt x="554" y="167"/>
                      </a:cubicBezTo>
                      <a:cubicBezTo>
                        <a:pt x="556" y="165"/>
                        <a:pt x="558" y="168"/>
                        <a:pt x="560" y="167"/>
                      </a:cubicBezTo>
                      <a:cubicBezTo>
                        <a:pt x="560" y="166"/>
                        <a:pt x="560" y="166"/>
                        <a:pt x="560" y="166"/>
                      </a:cubicBezTo>
                      <a:cubicBezTo>
                        <a:pt x="560" y="166"/>
                        <a:pt x="560" y="167"/>
                        <a:pt x="560" y="167"/>
                      </a:cubicBezTo>
                      <a:cubicBezTo>
                        <a:pt x="558" y="169"/>
                        <a:pt x="558" y="169"/>
                        <a:pt x="558" y="169"/>
                      </a:cubicBezTo>
                      <a:cubicBezTo>
                        <a:pt x="565" y="170"/>
                        <a:pt x="565" y="170"/>
                        <a:pt x="565" y="170"/>
                      </a:cubicBezTo>
                      <a:cubicBezTo>
                        <a:pt x="563" y="174"/>
                        <a:pt x="555" y="171"/>
                        <a:pt x="551" y="174"/>
                      </a:cubicBezTo>
                      <a:cubicBezTo>
                        <a:pt x="546" y="172"/>
                        <a:pt x="540" y="176"/>
                        <a:pt x="536" y="174"/>
                      </a:cubicBezTo>
                      <a:cubicBezTo>
                        <a:pt x="536" y="173"/>
                        <a:pt x="536" y="173"/>
                        <a:pt x="536" y="173"/>
                      </a:cubicBezTo>
                      <a:cubicBezTo>
                        <a:pt x="538" y="172"/>
                        <a:pt x="541" y="171"/>
                        <a:pt x="544" y="170"/>
                      </a:cubicBezTo>
                      <a:cubicBezTo>
                        <a:pt x="544" y="169"/>
                        <a:pt x="545" y="167"/>
                        <a:pt x="546" y="167"/>
                      </a:cubicBezTo>
                      <a:cubicBezTo>
                        <a:pt x="548" y="168"/>
                        <a:pt x="546" y="170"/>
                        <a:pt x="548" y="171"/>
                      </a:cubicBezTo>
                      <a:close/>
                      <a:moveTo>
                        <a:pt x="553" y="131"/>
                      </a:moveTo>
                      <a:cubicBezTo>
                        <a:pt x="558" y="129"/>
                        <a:pt x="566" y="130"/>
                        <a:pt x="567" y="125"/>
                      </a:cubicBezTo>
                      <a:cubicBezTo>
                        <a:pt x="568" y="125"/>
                        <a:pt x="569" y="124"/>
                        <a:pt x="570" y="124"/>
                      </a:cubicBezTo>
                      <a:cubicBezTo>
                        <a:pt x="571" y="126"/>
                        <a:pt x="569" y="127"/>
                        <a:pt x="571" y="128"/>
                      </a:cubicBezTo>
                      <a:cubicBezTo>
                        <a:pt x="567" y="129"/>
                        <a:pt x="567" y="129"/>
                        <a:pt x="567" y="129"/>
                      </a:cubicBezTo>
                      <a:cubicBezTo>
                        <a:pt x="568" y="130"/>
                        <a:pt x="568" y="133"/>
                        <a:pt x="568" y="134"/>
                      </a:cubicBezTo>
                      <a:cubicBezTo>
                        <a:pt x="566" y="134"/>
                        <a:pt x="564" y="134"/>
                        <a:pt x="562" y="135"/>
                      </a:cubicBezTo>
                      <a:cubicBezTo>
                        <a:pt x="561" y="134"/>
                        <a:pt x="560" y="135"/>
                        <a:pt x="559" y="136"/>
                      </a:cubicBezTo>
                      <a:cubicBezTo>
                        <a:pt x="556" y="136"/>
                        <a:pt x="553" y="137"/>
                        <a:pt x="551" y="136"/>
                      </a:cubicBezTo>
                      <a:cubicBezTo>
                        <a:pt x="552" y="134"/>
                        <a:pt x="554" y="133"/>
                        <a:pt x="553" y="131"/>
                      </a:cubicBezTo>
                      <a:close/>
                      <a:moveTo>
                        <a:pt x="558" y="101"/>
                      </a:moveTo>
                      <a:cubicBezTo>
                        <a:pt x="558" y="102"/>
                        <a:pt x="556" y="104"/>
                        <a:pt x="555" y="104"/>
                      </a:cubicBezTo>
                      <a:cubicBezTo>
                        <a:pt x="555" y="103"/>
                        <a:pt x="557" y="102"/>
                        <a:pt x="558" y="101"/>
                      </a:cubicBezTo>
                      <a:close/>
                      <a:moveTo>
                        <a:pt x="559" y="100"/>
                      </a:moveTo>
                      <a:cubicBezTo>
                        <a:pt x="561" y="101"/>
                        <a:pt x="561" y="101"/>
                        <a:pt x="561" y="101"/>
                      </a:cubicBezTo>
                      <a:cubicBezTo>
                        <a:pt x="560" y="101"/>
                        <a:pt x="560" y="101"/>
                        <a:pt x="560" y="101"/>
                      </a:cubicBezTo>
                      <a:lnTo>
                        <a:pt x="559" y="100"/>
                      </a:lnTo>
                      <a:close/>
                      <a:moveTo>
                        <a:pt x="579" y="135"/>
                      </a:moveTo>
                      <a:cubicBezTo>
                        <a:pt x="579" y="133"/>
                        <a:pt x="581" y="132"/>
                        <a:pt x="583" y="131"/>
                      </a:cubicBezTo>
                      <a:cubicBezTo>
                        <a:pt x="583" y="132"/>
                        <a:pt x="584" y="133"/>
                        <a:pt x="584" y="133"/>
                      </a:cubicBezTo>
                      <a:cubicBezTo>
                        <a:pt x="588" y="134"/>
                        <a:pt x="587" y="130"/>
                        <a:pt x="589" y="132"/>
                      </a:cubicBezTo>
                      <a:cubicBezTo>
                        <a:pt x="588" y="131"/>
                        <a:pt x="588" y="129"/>
                        <a:pt x="586" y="129"/>
                      </a:cubicBezTo>
                      <a:cubicBezTo>
                        <a:pt x="588" y="129"/>
                        <a:pt x="590" y="128"/>
                        <a:pt x="590" y="127"/>
                      </a:cubicBezTo>
                      <a:cubicBezTo>
                        <a:pt x="592" y="128"/>
                        <a:pt x="598" y="126"/>
                        <a:pt x="596" y="130"/>
                      </a:cubicBezTo>
                      <a:cubicBezTo>
                        <a:pt x="597" y="130"/>
                        <a:pt x="596" y="131"/>
                        <a:pt x="596" y="131"/>
                      </a:cubicBezTo>
                      <a:cubicBezTo>
                        <a:pt x="595" y="131"/>
                        <a:pt x="594" y="130"/>
                        <a:pt x="594" y="130"/>
                      </a:cubicBezTo>
                      <a:cubicBezTo>
                        <a:pt x="592" y="131"/>
                        <a:pt x="594" y="131"/>
                        <a:pt x="594" y="133"/>
                      </a:cubicBezTo>
                      <a:cubicBezTo>
                        <a:pt x="592" y="132"/>
                        <a:pt x="590" y="134"/>
                        <a:pt x="590" y="135"/>
                      </a:cubicBezTo>
                      <a:cubicBezTo>
                        <a:pt x="588" y="134"/>
                        <a:pt x="586" y="133"/>
                        <a:pt x="584" y="134"/>
                      </a:cubicBezTo>
                      <a:cubicBezTo>
                        <a:pt x="584" y="135"/>
                        <a:pt x="583" y="135"/>
                        <a:pt x="583" y="136"/>
                      </a:cubicBezTo>
                      <a:cubicBezTo>
                        <a:pt x="581" y="134"/>
                        <a:pt x="580" y="137"/>
                        <a:pt x="578" y="137"/>
                      </a:cubicBezTo>
                      <a:cubicBezTo>
                        <a:pt x="574" y="138"/>
                        <a:pt x="570" y="137"/>
                        <a:pt x="567" y="136"/>
                      </a:cubicBezTo>
                      <a:cubicBezTo>
                        <a:pt x="568" y="135"/>
                        <a:pt x="570" y="136"/>
                        <a:pt x="570" y="133"/>
                      </a:cubicBezTo>
                      <a:cubicBezTo>
                        <a:pt x="574" y="131"/>
                        <a:pt x="575" y="137"/>
                        <a:pt x="579" y="135"/>
                      </a:cubicBezTo>
                      <a:close/>
                      <a:moveTo>
                        <a:pt x="579" y="128"/>
                      </a:moveTo>
                      <a:cubicBezTo>
                        <a:pt x="580" y="128"/>
                        <a:pt x="580" y="128"/>
                        <a:pt x="580" y="128"/>
                      </a:cubicBezTo>
                      <a:cubicBezTo>
                        <a:pt x="580" y="128"/>
                        <a:pt x="580" y="128"/>
                        <a:pt x="580" y="128"/>
                      </a:cubicBezTo>
                      <a:lnTo>
                        <a:pt x="579" y="128"/>
                      </a:lnTo>
                      <a:close/>
                      <a:moveTo>
                        <a:pt x="550" y="196"/>
                      </a:moveTo>
                      <a:cubicBezTo>
                        <a:pt x="548" y="196"/>
                        <a:pt x="548" y="196"/>
                        <a:pt x="548" y="196"/>
                      </a:cubicBezTo>
                      <a:cubicBezTo>
                        <a:pt x="548" y="196"/>
                        <a:pt x="548" y="196"/>
                        <a:pt x="548" y="196"/>
                      </a:cubicBezTo>
                      <a:lnTo>
                        <a:pt x="550" y="196"/>
                      </a:lnTo>
                      <a:close/>
                      <a:moveTo>
                        <a:pt x="593" y="197"/>
                      </a:moveTo>
                      <a:cubicBezTo>
                        <a:pt x="586" y="194"/>
                        <a:pt x="578" y="200"/>
                        <a:pt x="570" y="198"/>
                      </a:cubicBezTo>
                      <a:cubicBezTo>
                        <a:pt x="570" y="197"/>
                        <a:pt x="569" y="198"/>
                        <a:pt x="569" y="198"/>
                      </a:cubicBezTo>
                      <a:cubicBezTo>
                        <a:pt x="570" y="200"/>
                        <a:pt x="569" y="200"/>
                        <a:pt x="568" y="201"/>
                      </a:cubicBezTo>
                      <a:cubicBezTo>
                        <a:pt x="566" y="200"/>
                        <a:pt x="564" y="201"/>
                        <a:pt x="562" y="201"/>
                      </a:cubicBezTo>
                      <a:cubicBezTo>
                        <a:pt x="563" y="203"/>
                        <a:pt x="566" y="202"/>
                        <a:pt x="565" y="204"/>
                      </a:cubicBezTo>
                      <a:cubicBezTo>
                        <a:pt x="563" y="202"/>
                        <a:pt x="561" y="204"/>
                        <a:pt x="558" y="204"/>
                      </a:cubicBezTo>
                      <a:cubicBezTo>
                        <a:pt x="549" y="204"/>
                        <a:pt x="549" y="204"/>
                        <a:pt x="549" y="204"/>
                      </a:cubicBezTo>
                      <a:cubicBezTo>
                        <a:pt x="550" y="202"/>
                        <a:pt x="553" y="202"/>
                        <a:pt x="555" y="201"/>
                      </a:cubicBezTo>
                      <a:cubicBezTo>
                        <a:pt x="558" y="201"/>
                        <a:pt x="560" y="204"/>
                        <a:pt x="562" y="201"/>
                      </a:cubicBezTo>
                      <a:cubicBezTo>
                        <a:pt x="560" y="202"/>
                        <a:pt x="559" y="199"/>
                        <a:pt x="558" y="201"/>
                      </a:cubicBezTo>
                      <a:cubicBezTo>
                        <a:pt x="556" y="198"/>
                        <a:pt x="556" y="198"/>
                        <a:pt x="556" y="198"/>
                      </a:cubicBezTo>
                      <a:cubicBezTo>
                        <a:pt x="557" y="198"/>
                        <a:pt x="557" y="197"/>
                        <a:pt x="558" y="197"/>
                      </a:cubicBezTo>
                      <a:cubicBezTo>
                        <a:pt x="556" y="195"/>
                        <a:pt x="554" y="198"/>
                        <a:pt x="553" y="196"/>
                      </a:cubicBezTo>
                      <a:cubicBezTo>
                        <a:pt x="553" y="196"/>
                        <a:pt x="553" y="196"/>
                        <a:pt x="553" y="195"/>
                      </a:cubicBezTo>
                      <a:cubicBezTo>
                        <a:pt x="554" y="195"/>
                        <a:pt x="556" y="197"/>
                        <a:pt x="556" y="194"/>
                      </a:cubicBezTo>
                      <a:cubicBezTo>
                        <a:pt x="559" y="194"/>
                        <a:pt x="563" y="194"/>
                        <a:pt x="565" y="191"/>
                      </a:cubicBezTo>
                      <a:cubicBezTo>
                        <a:pt x="563" y="190"/>
                        <a:pt x="563" y="190"/>
                        <a:pt x="563" y="190"/>
                      </a:cubicBezTo>
                      <a:cubicBezTo>
                        <a:pt x="562" y="191"/>
                        <a:pt x="562" y="192"/>
                        <a:pt x="560" y="191"/>
                      </a:cubicBezTo>
                      <a:cubicBezTo>
                        <a:pt x="560" y="189"/>
                        <a:pt x="558" y="190"/>
                        <a:pt x="557" y="189"/>
                      </a:cubicBezTo>
                      <a:cubicBezTo>
                        <a:pt x="560" y="189"/>
                        <a:pt x="564" y="189"/>
                        <a:pt x="567" y="187"/>
                      </a:cubicBezTo>
                      <a:cubicBezTo>
                        <a:pt x="567" y="188"/>
                        <a:pt x="568" y="187"/>
                        <a:pt x="569" y="187"/>
                      </a:cubicBezTo>
                      <a:cubicBezTo>
                        <a:pt x="570" y="186"/>
                        <a:pt x="570" y="186"/>
                        <a:pt x="570" y="186"/>
                      </a:cubicBezTo>
                      <a:cubicBezTo>
                        <a:pt x="566" y="183"/>
                        <a:pt x="563" y="187"/>
                        <a:pt x="559" y="186"/>
                      </a:cubicBezTo>
                      <a:cubicBezTo>
                        <a:pt x="557" y="186"/>
                        <a:pt x="555" y="189"/>
                        <a:pt x="552" y="187"/>
                      </a:cubicBezTo>
                      <a:cubicBezTo>
                        <a:pt x="554" y="185"/>
                        <a:pt x="557" y="186"/>
                        <a:pt x="560" y="183"/>
                      </a:cubicBezTo>
                      <a:cubicBezTo>
                        <a:pt x="560" y="185"/>
                        <a:pt x="562" y="185"/>
                        <a:pt x="563" y="185"/>
                      </a:cubicBezTo>
                      <a:cubicBezTo>
                        <a:pt x="565" y="182"/>
                        <a:pt x="571" y="184"/>
                        <a:pt x="571" y="180"/>
                      </a:cubicBezTo>
                      <a:cubicBezTo>
                        <a:pt x="574" y="181"/>
                        <a:pt x="578" y="182"/>
                        <a:pt x="580" y="181"/>
                      </a:cubicBezTo>
                      <a:cubicBezTo>
                        <a:pt x="579" y="184"/>
                        <a:pt x="583" y="183"/>
                        <a:pt x="585" y="182"/>
                      </a:cubicBezTo>
                      <a:cubicBezTo>
                        <a:pt x="587" y="179"/>
                        <a:pt x="590" y="181"/>
                        <a:pt x="593" y="181"/>
                      </a:cubicBezTo>
                      <a:cubicBezTo>
                        <a:pt x="594" y="184"/>
                        <a:pt x="597" y="182"/>
                        <a:pt x="599" y="183"/>
                      </a:cubicBezTo>
                      <a:cubicBezTo>
                        <a:pt x="601" y="184"/>
                        <a:pt x="601" y="188"/>
                        <a:pt x="599" y="189"/>
                      </a:cubicBezTo>
                      <a:cubicBezTo>
                        <a:pt x="595" y="188"/>
                        <a:pt x="590" y="190"/>
                        <a:pt x="587" y="191"/>
                      </a:cubicBezTo>
                      <a:cubicBezTo>
                        <a:pt x="587" y="193"/>
                        <a:pt x="589" y="192"/>
                        <a:pt x="590" y="192"/>
                      </a:cubicBezTo>
                      <a:cubicBezTo>
                        <a:pt x="593" y="192"/>
                        <a:pt x="597" y="192"/>
                        <a:pt x="600" y="191"/>
                      </a:cubicBezTo>
                      <a:cubicBezTo>
                        <a:pt x="601" y="192"/>
                        <a:pt x="603" y="193"/>
                        <a:pt x="605" y="191"/>
                      </a:cubicBezTo>
                      <a:cubicBezTo>
                        <a:pt x="602" y="195"/>
                        <a:pt x="598" y="197"/>
                        <a:pt x="593" y="197"/>
                      </a:cubicBezTo>
                      <a:close/>
                      <a:moveTo>
                        <a:pt x="584" y="59"/>
                      </a:moveTo>
                      <a:cubicBezTo>
                        <a:pt x="587" y="60"/>
                        <a:pt x="590" y="58"/>
                        <a:pt x="593" y="59"/>
                      </a:cubicBezTo>
                      <a:cubicBezTo>
                        <a:pt x="592" y="52"/>
                        <a:pt x="600" y="56"/>
                        <a:pt x="603" y="56"/>
                      </a:cubicBezTo>
                      <a:cubicBezTo>
                        <a:pt x="602" y="60"/>
                        <a:pt x="599" y="57"/>
                        <a:pt x="597" y="58"/>
                      </a:cubicBezTo>
                      <a:cubicBezTo>
                        <a:pt x="593" y="59"/>
                        <a:pt x="589" y="62"/>
                        <a:pt x="584" y="60"/>
                      </a:cubicBezTo>
                      <a:lnTo>
                        <a:pt x="584" y="59"/>
                      </a:lnTo>
                      <a:close/>
                      <a:moveTo>
                        <a:pt x="584" y="83"/>
                      </a:moveTo>
                      <a:cubicBezTo>
                        <a:pt x="587" y="82"/>
                        <a:pt x="590" y="86"/>
                        <a:pt x="593" y="83"/>
                      </a:cubicBezTo>
                      <a:cubicBezTo>
                        <a:pt x="595" y="83"/>
                        <a:pt x="594" y="85"/>
                        <a:pt x="594" y="86"/>
                      </a:cubicBezTo>
                      <a:cubicBezTo>
                        <a:pt x="587" y="87"/>
                        <a:pt x="585" y="93"/>
                        <a:pt x="577" y="90"/>
                      </a:cubicBezTo>
                      <a:cubicBezTo>
                        <a:pt x="576" y="91"/>
                        <a:pt x="575" y="93"/>
                        <a:pt x="574" y="91"/>
                      </a:cubicBezTo>
                      <a:cubicBezTo>
                        <a:pt x="572" y="88"/>
                        <a:pt x="567" y="92"/>
                        <a:pt x="563" y="91"/>
                      </a:cubicBezTo>
                      <a:cubicBezTo>
                        <a:pt x="561" y="94"/>
                        <a:pt x="558" y="94"/>
                        <a:pt x="554" y="93"/>
                      </a:cubicBezTo>
                      <a:cubicBezTo>
                        <a:pt x="553" y="89"/>
                        <a:pt x="551" y="94"/>
                        <a:pt x="548" y="92"/>
                      </a:cubicBezTo>
                      <a:cubicBezTo>
                        <a:pt x="548" y="90"/>
                        <a:pt x="545" y="87"/>
                        <a:pt x="549" y="87"/>
                      </a:cubicBezTo>
                      <a:cubicBezTo>
                        <a:pt x="553" y="87"/>
                        <a:pt x="556" y="83"/>
                        <a:pt x="560" y="86"/>
                      </a:cubicBezTo>
                      <a:cubicBezTo>
                        <a:pt x="567" y="86"/>
                        <a:pt x="572" y="82"/>
                        <a:pt x="578" y="83"/>
                      </a:cubicBezTo>
                      <a:cubicBezTo>
                        <a:pt x="579" y="80"/>
                        <a:pt x="582" y="82"/>
                        <a:pt x="584" y="83"/>
                      </a:cubicBezTo>
                      <a:close/>
                      <a:moveTo>
                        <a:pt x="564" y="59"/>
                      </a:moveTo>
                      <a:cubicBezTo>
                        <a:pt x="568" y="56"/>
                        <a:pt x="573" y="61"/>
                        <a:pt x="576" y="57"/>
                      </a:cubicBezTo>
                      <a:cubicBezTo>
                        <a:pt x="578" y="59"/>
                        <a:pt x="580" y="55"/>
                        <a:pt x="581" y="58"/>
                      </a:cubicBezTo>
                      <a:cubicBezTo>
                        <a:pt x="580" y="60"/>
                        <a:pt x="577" y="60"/>
                        <a:pt x="576" y="62"/>
                      </a:cubicBezTo>
                      <a:cubicBezTo>
                        <a:pt x="574" y="61"/>
                        <a:pt x="573" y="61"/>
                        <a:pt x="572" y="59"/>
                      </a:cubicBezTo>
                      <a:cubicBezTo>
                        <a:pt x="572" y="64"/>
                        <a:pt x="564" y="63"/>
                        <a:pt x="559" y="64"/>
                      </a:cubicBezTo>
                      <a:cubicBezTo>
                        <a:pt x="558" y="64"/>
                        <a:pt x="558" y="63"/>
                        <a:pt x="558" y="63"/>
                      </a:cubicBezTo>
                      <a:cubicBezTo>
                        <a:pt x="559" y="60"/>
                        <a:pt x="563" y="62"/>
                        <a:pt x="564" y="59"/>
                      </a:cubicBezTo>
                      <a:close/>
                      <a:moveTo>
                        <a:pt x="553" y="65"/>
                      </a:moveTo>
                      <a:cubicBezTo>
                        <a:pt x="550" y="63"/>
                        <a:pt x="550" y="63"/>
                        <a:pt x="550" y="63"/>
                      </a:cubicBezTo>
                      <a:cubicBezTo>
                        <a:pt x="552" y="63"/>
                        <a:pt x="554" y="61"/>
                        <a:pt x="556" y="63"/>
                      </a:cubicBezTo>
                      <a:cubicBezTo>
                        <a:pt x="553" y="65"/>
                        <a:pt x="553" y="65"/>
                        <a:pt x="553" y="65"/>
                      </a:cubicBezTo>
                      <a:cubicBezTo>
                        <a:pt x="555" y="69"/>
                        <a:pt x="561" y="63"/>
                        <a:pt x="564" y="68"/>
                      </a:cubicBezTo>
                      <a:cubicBezTo>
                        <a:pt x="560" y="69"/>
                        <a:pt x="560" y="69"/>
                        <a:pt x="560" y="69"/>
                      </a:cubicBezTo>
                      <a:cubicBezTo>
                        <a:pt x="561" y="73"/>
                        <a:pt x="565" y="71"/>
                        <a:pt x="567" y="74"/>
                      </a:cubicBezTo>
                      <a:cubicBezTo>
                        <a:pt x="568" y="74"/>
                        <a:pt x="569" y="75"/>
                        <a:pt x="570" y="75"/>
                      </a:cubicBezTo>
                      <a:cubicBezTo>
                        <a:pt x="569" y="79"/>
                        <a:pt x="561" y="75"/>
                        <a:pt x="563" y="79"/>
                      </a:cubicBezTo>
                      <a:cubicBezTo>
                        <a:pt x="559" y="82"/>
                        <a:pt x="553" y="82"/>
                        <a:pt x="549" y="82"/>
                      </a:cubicBezTo>
                      <a:cubicBezTo>
                        <a:pt x="546" y="82"/>
                        <a:pt x="546" y="82"/>
                        <a:pt x="546" y="82"/>
                      </a:cubicBezTo>
                      <a:cubicBezTo>
                        <a:pt x="550" y="79"/>
                        <a:pt x="556" y="83"/>
                        <a:pt x="558" y="78"/>
                      </a:cubicBezTo>
                      <a:cubicBezTo>
                        <a:pt x="553" y="79"/>
                        <a:pt x="548" y="78"/>
                        <a:pt x="544" y="78"/>
                      </a:cubicBezTo>
                      <a:cubicBezTo>
                        <a:pt x="541" y="78"/>
                        <a:pt x="543" y="76"/>
                        <a:pt x="540" y="76"/>
                      </a:cubicBezTo>
                      <a:cubicBezTo>
                        <a:pt x="543" y="74"/>
                        <a:pt x="546" y="74"/>
                        <a:pt x="548" y="73"/>
                      </a:cubicBezTo>
                      <a:cubicBezTo>
                        <a:pt x="546" y="71"/>
                        <a:pt x="546" y="71"/>
                        <a:pt x="546" y="71"/>
                      </a:cubicBezTo>
                      <a:cubicBezTo>
                        <a:pt x="547" y="70"/>
                        <a:pt x="548" y="70"/>
                        <a:pt x="550" y="69"/>
                      </a:cubicBezTo>
                      <a:cubicBezTo>
                        <a:pt x="549" y="67"/>
                        <a:pt x="547" y="70"/>
                        <a:pt x="546" y="69"/>
                      </a:cubicBezTo>
                      <a:cubicBezTo>
                        <a:pt x="545" y="70"/>
                        <a:pt x="546" y="72"/>
                        <a:pt x="543" y="72"/>
                      </a:cubicBezTo>
                      <a:cubicBezTo>
                        <a:pt x="543" y="71"/>
                        <a:pt x="542" y="69"/>
                        <a:pt x="544" y="68"/>
                      </a:cubicBezTo>
                      <a:cubicBezTo>
                        <a:pt x="547" y="66"/>
                        <a:pt x="550" y="67"/>
                        <a:pt x="553" y="65"/>
                      </a:cubicBezTo>
                      <a:close/>
                      <a:moveTo>
                        <a:pt x="541" y="67"/>
                      </a:moveTo>
                      <a:cubicBezTo>
                        <a:pt x="542" y="67"/>
                        <a:pt x="542" y="67"/>
                        <a:pt x="542" y="68"/>
                      </a:cubicBezTo>
                      <a:cubicBezTo>
                        <a:pt x="542" y="68"/>
                        <a:pt x="542" y="68"/>
                        <a:pt x="542" y="68"/>
                      </a:cubicBezTo>
                      <a:lnTo>
                        <a:pt x="541" y="67"/>
                      </a:lnTo>
                      <a:close/>
                      <a:moveTo>
                        <a:pt x="542" y="33"/>
                      </a:moveTo>
                      <a:cubicBezTo>
                        <a:pt x="547" y="34"/>
                        <a:pt x="547" y="34"/>
                        <a:pt x="547" y="34"/>
                      </a:cubicBezTo>
                      <a:cubicBezTo>
                        <a:pt x="545" y="36"/>
                        <a:pt x="535" y="36"/>
                        <a:pt x="542" y="33"/>
                      </a:cubicBezTo>
                      <a:close/>
                      <a:moveTo>
                        <a:pt x="539" y="75"/>
                      </a:moveTo>
                      <a:cubicBezTo>
                        <a:pt x="539" y="76"/>
                        <a:pt x="537" y="77"/>
                        <a:pt x="536" y="76"/>
                      </a:cubicBezTo>
                      <a:cubicBezTo>
                        <a:pt x="535" y="76"/>
                        <a:pt x="535" y="76"/>
                        <a:pt x="535" y="76"/>
                      </a:cubicBezTo>
                      <a:cubicBezTo>
                        <a:pt x="536" y="74"/>
                        <a:pt x="538" y="73"/>
                        <a:pt x="539" y="75"/>
                      </a:cubicBezTo>
                      <a:close/>
                      <a:moveTo>
                        <a:pt x="535" y="36"/>
                      </a:moveTo>
                      <a:cubicBezTo>
                        <a:pt x="536" y="35"/>
                        <a:pt x="536" y="35"/>
                        <a:pt x="536" y="35"/>
                      </a:cubicBezTo>
                      <a:cubicBezTo>
                        <a:pt x="536" y="36"/>
                        <a:pt x="536" y="36"/>
                        <a:pt x="536" y="36"/>
                      </a:cubicBezTo>
                      <a:cubicBezTo>
                        <a:pt x="536" y="36"/>
                        <a:pt x="534" y="36"/>
                        <a:pt x="533" y="35"/>
                      </a:cubicBezTo>
                      <a:cubicBezTo>
                        <a:pt x="534" y="35"/>
                        <a:pt x="534" y="36"/>
                        <a:pt x="535" y="36"/>
                      </a:cubicBezTo>
                      <a:close/>
                      <a:moveTo>
                        <a:pt x="537" y="89"/>
                      </a:moveTo>
                      <a:cubicBezTo>
                        <a:pt x="529" y="89"/>
                        <a:pt x="529" y="89"/>
                        <a:pt x="529" y="89"/>
                      </a:cubicBezTo>
                      <a:cubicBezTo>
                        <a:pt x="529" y="85"/>
                        <a:pt x="539" y="84"/>
                        <a:pt x="537" y="89"/>
                      </a:cubicBezTo>
                      <a:close/>
                      <a:moveTo>
                        <a:pt x="534" y="170"/>
                      </a:moveTo>
                      <a:cubicBezTo>
                        <a:pt x="535" y="175"/>
                        <a:pt x="535" y="175"/>
                        <a:pt x="535" y="175"/>
                      </a:cubicBezTo>
                      <a:cubicBezTo>
                        <a:pt x="531" y="172"/>
                        <a:pt x="530" y="178"/>
                        <a:pt x="526" y="176"/>
                      </a:cubicBezTo>
                      <a:lnTo>
                        <a:pt x="534" y="170"/>
                      </a:lnTo>
                      <a:close/>
                      <a:moveTo>
                        <a:pt x="521" y="232"/>
                      </a:moveTo>
                      <a:cubicBezTo>
                        <a:pt x="521" y="233"/>
                        <a:pt x="522" y="233"/>
                        <a:pt x="523" y="233"/>
                      </a:cubicBezTo>
                      <a:cubicBezTo>
                        <a:pt x="523" y="229"/>
                        <a:pt x="528" y="231"/>
                        <a:pt x="531" y="231"/>
                      </a:cubicBezTo>
                      <a:cubicBezTo>
                        <a:pt x="531" y="232"/>
                        <a:pt x="532" y="232"/>
                        <a:pt x="532" y="232"/>
                      </a:cubicBezTo>
                      <a:cubicBezTo>
                        <a:pt x="533" y="229"/>
                        <a:pt x="537" y="230"/>
                        <a:pt x="539" y="229"/>
                      </a:cubicBezTo>
                      <a:cubicBezTo>
                        <a:pt x="539" y="230"/>
                        <a:pt x="540" y="230"/>
                        <a:pt x="541" y="230"/>
                      </a:cubicBezTo>
                      <a:cubicBezTo>
                        <a:pt x="540" y="231"/>
                        <a:pt x="539" y="230"/>
                        <a:pt x="538" y="232"/>
                      </a:cubicBezTo>
                      <a:cubicBezTo>
                        <a:pt x="539" y="234"/>
                        <a:pt x="542" y="231"/>
                        <a:pt x="542" y="233"/>
                      </a:cubicBezTo>
                      <a:cubicBezTo>
                        <a:pt x="541" y="234"/>
                        <a:pt x="539" y="234"/>
                        <a:pt x="538" y="235"/>
                      </a:cubicBezTo>
                      <a:cubicBezTo>
                        <a:pt x="539" y="238"/>
                        <a:pt x="545" y="235"/>
                        <a:pt x="543" y="238"/>
                      </a:cubicBezTo>
                      <a:cubicBezTo>
                        <a:pt x="541" y="236"/>
                        <a:pt x="537" y="237"/>
                        <a:pt x="534" y="236"/>
                      </a:cubicBezTo>
                      <a:cubicBezTo>
                        <a:pt x="534" y="236"/>
                        <a:pt x="535" y="235"/>
                        <a:pt x="534" y="235"/>
                      </a:cubicBezTo>
                      <a:cubicBezTo>
                        <a:pt x="532" y="237"/>
                        <a:pt x="529" y="232"/>
                        <a:pt x="526" y="235"/>
                      </a:cubicBezTo>
                      <a:cubicBezTo>
                        <a:pt x="523" y="234"/>
                        <a:pt x="520" y="235"/>
                        <a:pt x="517" y="235"/>
                      </a:cubicBezTo>
                      <a:cubicBezTo>
                        <a:pt x="517" y="233"/>
                        <a:pt x="520" y="234"/>
                        <a:pt x="521" y="232"/>
                      </a:cubicBezTo>
                      <a:close/>
                      <a:moveTo>
                        <a:pt x="499" y="40"/>
                      </a:moveTo>
                      <a:cubicBezTo>
                        <a:pt x="503" y="40"/>
                        <a:pt x="507" y="39"/>
                        <a:pt x="510" y="39"/>
                      </a:cubicBezTo>
                      <a:cubicBezTo>
                        <a:pt x="508" y="41"/>
                        <a:pt x="502" y="39"/>
                        <a:pt x="499" y="41"/>
                      </a:cubicBezTo>
                      <a:lnTo>
                        <a:pt x="499" y="40"/>
                      </a:lnTo>
                      <a:close/>
                      <a:moveTo>
                        <a:pt x="498" y="45"/>
                      </a:moveTo>
                      <a:cubicBezTo>
                        <a:pt x="504" y="45"/>
                        <a:pt x="508" y="47"/>
                        <a:pt x="514" y="47"/>
                      </a:cubicBezTo>
                      <a:cubicBezTo>
                        <a:pt x="509" y="48"/>
                        <a:pt x="505" y="49"/>
                        <a:pt x="501" y="50"/>
                      </a:cubicBezTo>
                      <a:cubicBezTo>
                        <a:pt x="498" y="49"/>
                        <a:pt x="495" y="47"/>
                        <a:pt x="492" y="49"/>
                      </a:cubicBezTo>
                      <a:cubicBezTo>
                        <a:pt x="490" y="47"/>
                        <a:pt x="485" y="47"/>
                        <a:pt x="483" y="45"/>
                      </a:cubicBezTo>
                      <a:cubicBezTo>
                        <a:pt x="487" y="45"/>
                        <a:pt x="493" y="43"/>
                        <a:pt x="495" y="47"/>
                      </a:cubicBezTo>
                      <a:cubicBezTo>
                        <a:pt x="498" y="48"/>
                        <a:pt x="497" y="45"/>
                        <a:pt x="498" y="45"/>
                      </a:cubicBezTo>
                      <a:close/>
                      <a:moveTo>
                        <a:pt x="500" y="103"/>
                      </a:moveTo>
                      <a:cubicBezTo>
                        <a:pt x="502" y="102"/>
                        <a:pt x="506" y="102"/>
                        <a:pt x="507" y="100"/>
                      </a:cubicBezTo>
                      <a:cubicBezTo>
                        <a:pt x="509" y="103"/>
                        <a:pt x="510" y="99"/>
                        <a:pt x="512" y="101"/>
                      </a:cubicBezTo>
                      <a:cubicBezTo>
                        <a:pt x="511" y="104"/>
                        <a:pt x="506" y="102"/>
                        <a:pt x="505" y="104"/>
                      </a:cubicBezTo>
                      <a:cubicBezTo>
                        <a:pt x="504" y="103"/>
                        <a:pt x="504" y="103"/>
                        <a:pt x="504" y="103"/>
                      </a:cubicBezTo>
                      <a:cubicBezTo>
                        <a:pt x="504" y="105"/>
                        <a:pt x="504" y="105"/>
                        <a:pt x="504" y="105"/>
                      </a:cubicBezTo>
                      <a:cubicBezTo>
                        <a:pt x="502" y="105"/>
                        <a:pt x="502" y="105"/>
                        <a:pt x="502" y="105"/>
                      </a:cubicBezTo>
                      <a:cubicBezTo>
                        <a:pt x="504" y="103"/>
                        <a:pt x="501" y="103"/>
                        <a:pt x="500" y="103"/>
                      </a:cubicBezTo>
                      <a:close/>
                      <a:moveTo>
                        <a:pt x="494" y="136"/>
                      </a:moveTo>
                      <a:cubicBezTo>
                        <a:pt x="494" y="138"/>
                        <a:pt x="494" y="138"/>
                        <a:pt x="494" y="138"/>
                      </a:cubicBezTo>
                      <a:cubicBezTo>
                        <a:pt x="493" y="138"/>
                        <a:pt x="491" y="138"/>
                        <a:pt x="490" y="138"/>
                      </a:cubicBezTo>
                      <a:cubicBezTo>
                        <a:pt x="490" y="137"/>
                        <a:pt x="493" y="131"/>
                        <a:pt x="494" y="136"/>
                      </a:cubicBezTo>
                      <a:close/>
                      <a:moveTo>
                        <a:pt x="348" y="5"/>
                      </a:moveTo>
                      <a:cubicBezTo>
                        <a:pt x="350" y="6"/>
                        <a:pt x="350" y="6"/>
                        <a:pt x="350" y="6"/>
                      </a:cubicBezTo>
                      <a:cubicBezTo>
                        <a:pt x="349" y="8"/>
                        <a:pt x="347" y="8"/>
                        <a:pt x="345" y="8"/>
                      </a:cubicBezTo>
                      <a:cubicBezTo>
                        <a:pt x="344" y="6"/>
                        <a:pt x="347" y="7"/>
                        <a:pt x="348" y="5"/>
                      </a:cubicBezTo>
                      <a:close/>
                      <a:moveTo>
                        <a:pt x="252" y="12"/>
                      </a:moveTo>
                      <a:cubicBezTo>
                        <a:pt x="254" y="11"/>
                        <a:pt x="257" y="12"/>
                        <a:pt x="258" y="10"/>
                      </a:cubicBez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13"/>
                        <a:pt x="262" y="16"/>
                        <a:pt x="267" y="15"/>
                      </a:cubicBezTo>
                      <a:cubicBezTo>
                        <a:pt x="269" y="15"/>
                        <a:pt x="272" y="9"/>
                        <a:pt x="274" y="13"/>
                      </a:cubicBezTo>
                      <a:cubicBezTo>
                        <a:pt x="272" y="13"/>
                        <a:pt x="269" y="16"/>
                        <a:pt x="269" y="18"/>
                      </a:cubicBezTo>
                      <a:cubicBezTo>
                        <a:pt x="269" y="18"/>
                        <a:pt x="270" y="19"/>
                        <a:pt x="270" y="18"/>
                      </a:cubicBezTo>
                      <a:cubicBezTo>
                        <a:pt x="272" y="14"/>
                        <a:pt x="279" y="18"/>
                        <a:pt x="280" y="13"/>
                      </a:cubicBezTo>
                      <a:cubicBezTo>
                        <a:pt x="283" y="14"/>
                        <a:pt x="286" y="11"/>
                        <a:pt x="288" y="13"/>
                      </a:cubicBezTo>
                      <a:cubicBezTo>
                        <a:pt x="293" y="9"/>
                        <a:pt x="301" y="12"/>
                        <a:pt x="308" y="11"/>
                      </a:cubicBezTo>
                      <a:cubicBezTo>
                        <a:pt x="312" y="10"/>
                        <a:pt x="315" y="13"/>
                        <a:pt x="319" y="10"/>
                      </a:cubicBezTo>
                      <a:cubicBezTo>
                        <a:pt x="319" y="11"/>
                        <a:pt x="320" y="13"/>
                        <a:pt x="321" y="14"/>
                      </a:cubicBezTo>
                      <a:cubicBezTo>
                        <a:pt x="325" y="12"/>
                        <a:pt x="329" y="10"/>
                        <a:pt x="333" y="12"/>
                      </a:cubicBezTo>
                      <a:cubicBezTo>
                        <a:pt x="334" y="13"/>
                        <a:pt x="338" y="12"/>
                        <a:pt x="340" y="12"/>
                      </a:cubicBezTo>
                      <a:cubicBezTo>
                        <a:pt x="345" y="14"/>
                        <a:pt x="345" y="14"/>
                        <a:pt x="345" y="14"/>
                      </a:cubicBezTo>
                      <a:cubicBezTo>
                        <a:pt x="344" y="14"/>
                        <a:pt x="342" y="15"/>
                        <a:pt x="344" y="16"/>
                      </a:cubicBezTo>
                      <a:cubicBezTo>
                        <a:pt x="344" y="17"/>
                        <a:pt x="346" y="16"/>
                        <a:pt x="347" y="16"/>
                      </a:cubicBezTo>
                      <a:cubicBezTo>
                        <a:pt x="346" y="14"/>
                        <a:pt x="346" y="14"/>
                        <a:pt x="346" y="14"/>
                      </a:cubicBezTo>
                      <a:cubicBezTo>
                        <a:pt x="347" y="12"/>
                        <a:pt x="351" y="15"/>
                        <a:pt x="351" y="11"/>
                      </a:cubicBezTo>
                      <a:cubicBezTo>
                        <a:pt x="356" y="8"/>
                        <a:pt x="361" y="12"/>
                        <a:pt x="365" y="11"/>
                      </a:cubicBezTo>
                      <a:cubicBezTo>
                        <a:pt x="370" y="15"/>
                        <a:pt x="376" y="11"/>
                        <a:pt x="381" y="10"/>
                      </a:cubicBezTo>
                      <a:cubicBezTo>
                        <a:pt x="386" y="8"/>
                        <a:pt x="389" y="16"/>
                        <a:pt x="393" y="11"/>
                      </a:cubicBezTo>
                      <a:cubicBezTo>
                        <a:pt x="397" y="11"/>
                        <a:pt x="400" y="11"/>
                        <a:pt x="404" y="11"/>
                      </a:cubicBezTo>
                      <a:cubicBezTo>
                        <a:pt x="403" y="11"/>
                        <a:pt x="400" y="12"/>
                        <a:pt x="402" y="13"/>
                      </a:cubicBezTo>
                      <a:cubicBezTo>
                        <a:pt x="403" y="14"/>
                        <a:pt x="403" y="14"/>
                        <a:pt x="404" y="14"/>
                      </a:cubicBezTo>
                      <a:cubicBezTo>
                        <a:pt x="405" y="11"/>
                        <a:pt x="410" y="14"/>
                        <a:pt x="411" y="10"/>
                      </a:cubicBezTo>
                      <a:cubicBezTo>
                        <a:pt x="416" y="9"/>
                        <a:pt x="420" y="12"/>
                        <a:pt x="424" y="9"/>
                      </a:cubicBezTo>
                      <a:cubicBezTo>
                        <a:pt x="427" y="11"/>
                        <a:pt x="429" y="9"/>
                        <a:pt x="432" y="11"/>
                      </a:cubicBezTo>
                      <a:cubicBezTo>
                        <a:pt x="434" y="12"/>
                        <a:pt x="438" y="13"/>
                        <a:pt x="441" y="11"/>
                      </a:cubicBezTo>
                      <a:cubicBezTo>
                        <a:pt x="441" y="9"/>
                        <a:pt x="441" y="9"/>
                        <a:pt x="441" y="9"/>
                      </a:cubicBezTo>
                      <a:cubicBezTo>
                        <a:pt x="449" y="13"/>
                        <a:pt x="458" y="13"/>
                        <a:pt x="468" y="13"/>
                      </a:cubicBezTo>
                      <a:cubicBezTo>
                        <a:pt x="468" y="15"/>
                        <a:pt x="468" y="15"/>
                        <a:pt x="468" y="15"/>
                      </a:cubicBezTo>
                      <a:cubicBezTo>
                        <a:pt x="469" y="12"/>
                        <a:pt x="473" y="15"/>
                        <a:pt x="474" y="11"/>
                      </a:cubicBezTo>
                      <a:cubicBezTo>
                        <a:pt x="476" y="13"/>
                        <a:pt x="476" y="13"/>
                        <a:pt x="476" y="13"/>
                      </a:cubicBezTo>
                      <a:cubicBezTo>
                        <a:pt x="475" y="14"/>
                        <a:pt x="474" y="14"/>
                        <a:pt x="473" y="15"/>
                      </a:cubicBezTo>
                      <a:cubicBezTo>
                        <a:pt x="474" y="16"/>
                        <a:pt x="475" y="16"/>
                        <a:pt x="477" y="16"/>
                      </a:cubicBezTo>
                      <a:cubicBezTo>
                        <a:pt x="479" y="15"/>
                        <a:pt x="476" y="13"/>
                        <a:pt x="479" y="12"/>
                      </a:cubicBezTo>
                      <a:cubicBezTo>
                        <a:pt x="481" y="12"/>
                        <a:pt x="481" y="12"/>
                        <a:pt x="481" y="12"/>
                      </a:cubicBezTo>
                      <a:cubicBezTo>
                        <a:pt x="480" y="13"/>
                        <a:pt x="479" y="14"/>
                        <a:pt x="480" y="15"/>
                      </a:cubicBezTo>
                      <a:cubicBezTo>
                        <a:pt x="481" y="16"/>
                        <a:pt x="481" y="16"/>
                        <a:pt x="481" y="16"/>
                      </a:cubicBezTo>
                      <a:cubicBezTo>
                        <a:pt x="482" y="14"/>
                        <a:pt x="482" y="14"/>
                        <a:pt x="482" y="14"/>
                      </a:cubicBezTo>
                      <a:cubicBezTo>
                        <a:pt x="483" y="14"/>
                        <a:pt x="483" y="15"/>
                        <a:pt x="484" y="15"/>
                      </a:cubicBezTo>
                      <a:cubicBezTo>
                        <a:pt x="485" y="14"/>
                        <a:pt x="485" y="14"/>
                        <a:pt x="485" y="14"/>
                      </a:cubicBezTo>
                      <a:cubicBezTo>
                        <a:pt x="484" y="13"/>
                        <a:pt x="483" y="13"/>
                        <a:pt x="481" y="13"/>
                      </a:cubicBezTo>
                      <a:cubicBezTo>
                        <a:pt x="481" y="12"/>
                        <a:pt x="482" y="12"/>
                        <a:pt x="482" y="12"/>
                      </a:cubicBezTo>
                      <a:cubicBezTo>
                        <a:pt x="486" y="11"/>
                        <a:pt x="488" y="18"/>
                        <a:pt x="491" y="13"/>
                      </a:cubicBezTo>
                      <a:cubicBezTo>
                        <a:pt x="490" y="12"/>
                        <a:pt x="490" y="12"/>
                        <a:pt x="490" y="12"/>
                      </a:cubicBezTo>
                      <a:cubicBezTo>
                        <a:pt x="494" y="9"/>
                        <a:pt x="496" y="15"/>
                        <a:pt x="499" y="16"/>
                      </a:cubicBezTo>
                      <a:cubicBezTo>
                        <a:pt x="499" y="16"/>
                        <a:pt x="499" y="17"/>
                        <a:pt x="499" y="18"/>
                      </a:cubicBezTo>
                      <a:cubicBezTo>
                        <a:pt x="497" y="17"/>
                        <a:pt x="497" y="15"/>
                        <a:pt x="495" y="16"/>
                      </a:cubicBezTo>
                      <a:cubicBezTo>
                        <a:pt x="495" y="16"/>
                        <a:pt x="494" y="17"/>
                        <a:pt x="494" y="17"/>
                      </a:cubicBezTo>
                      <a:cubicBezTo>
                        <a:pt x="497" y="18"/>
                        <a:pt x="497" y="18"/>
                        <a:pt x="497" y="18"/>
                      </a:cubicBezTo>
                      <a:cubicBezTo>
                        <a:pt x="495" y="18"/>
                        <a:pt x="492" y="20"/>
                        <a:pt x="490" y="21"/>
                      </a:cubicBezTo>
                      <a:cubicBezTo>
                        <a:pt x="490" y="18"/>
                        <a:pt x="490" y="18"/>
                        <a:pt x="490" y="18"/>
                      </a:cubicBezTo>
                      <a:cubicBezTo>
                        <a:pt x="483" y="15"/>
                        <a:pt x="487" y="24"/>
                        <a:pt x="481" y="20"/>
                      </a:cubicBezTo>
                      <a:cubicBezTo>
                        <a:pt x="479" y="21"/>
                        <a:pt x="476" y="21"/>
                        <a:pt x="474" y="23"/>
                      </a:cubicBezTo>
                      <a:cubicBezTo>
                        <a:pt x="473" y="21"/>
                        <a:pt x="469" y="23"/>
                        <a:pt x="470" y="20"/>
                      </a:cubicBezTo>
                      <a:cubicBezTo>
                        <a:pt x="467" y="18"/>
                        <a:pt x="463" y="20"/>
                        <a:pt x="461" y="18"/>
                      </a:cubicBezTo>
                      <a:cubicBezTo>
                        <a:pt x="457" y="23"/>
                        <a:pt x="453" y="17"/>
                        <a:pt x="449" y="18"/>
                      </a:cubicBezTo>
                      <a:cubicBezTo>
                        <a:pt x="444" y="17"/>
                        <a:pt x="439" y="17"/>
                        <a:pt x="434" y="14"/>
                      </a:cubicBezTo>
                      <a:cubicBezTo>
                        <a:pt x="432" y="15"/>
                        <a:pt x="430" y="17"/>
                        <a:pt x="427" y="16"/>
                      </a:cubicBezTo>
                      <a:cubicBezTo>
                        <a:pt x="423" y="14"/>
                        <a:pt x="420" y="16"/>
                        <a:pt x="417" y="13"/>
                      </a:cubicBezTo>
                      <a:cubicBezTo>
                        <a:pt x="414" y="12"/>
                        <a:pt x="414" y="16"/>
                        <a:pt x="411" y="16"/>
                      </a:cubicBezTo>
                      <a:cubicBezTo>
                        <a:pt x="404" y="18"/>
                        <a:pt x="400" y="8"/>
                        <a:pt x="395" y="15"/>
                      </a:cubicBezTo>
                      <a:cubicBezTo>
                        <a:pt x="390" y="14"/>
                        <a:pt x="386" y="14"/>
                        <a:pt x="381" y="14"/>
                      </a:cubicBezTo>
                      <a:cubicBezTo>
                        <a:pt x="377" y="13"/>
                        <a:pt x="375" y="16"/>
                        <a:pt x="371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cubicBezTo>
                        <a:pt x="369" y="15"/>
                        <a:pt x="368" y="14"/>
                        <a:pt x="367" y="14"/>
                      </a:cubicBezTo>
                      <a:cubicBezTo>
                        <a:pt x="365" y="14"/>
                        <a:pt x="365" y="16"/>
                        <a:pt x="364" y="16"/>
                      </a:cubicBezTo>
                      <a:cubicBezTo>
                        <a:pt x="359" y="16"/>
                        <a:pt x="359" y="16"/>
                        <a:pt x="359" y="16"/>
                      </a:cubicBezTo>
                      <a:cubicBezTo>
                        <a:pt x="359" y="16"/>
                        <a:pt x="360" y="14"/>
                        <a:pt x="358" y="13"/>
                      </a:cubicBezTo>
                      <a:cubicBezTo>
                        <a:pt x="354" y="14"/>
                        <a:pt x="354" y="18"/>
                        <a:pt x="352" y="20"/>
                      </a:cubicBezTo>
                      <a:cubicBezTo>
                        <a:pt x="353" y="20"/>
                        <a:pt x="355" y="22"/>
                        <a:pt x="354" y="23"/>
                      </a:cubicBezTo>
                      <a:cubicBezTo>
                        <a:pt x="352" y="25"/>
                        <a:pt x="349" y="23"/>
                        <a:pt x="349" y="26"/>
                      </a:cubicBezTo>
                      <a:cubicBezTo>
                        <a:pt x="348" y="26"/>
                        <a:pt x="347" y="26"/>
                        <a:pt x="347" y="25"/>
                      </a:cubicBezTo>
                      <a:cubicBezTo>
                        <a:pt x="347" y="24"/>
                        <a:pt x="347" y="24"/>
                        <a:pt x="347" y="24"/>
                      </a:cubicBezTo>
                      <a:cubicBezTo>
                        <a:pt x="348" y="23"/>
                        <a:pt x="349" y="25"/>
                        <a:pt x="350" y="24"/>
                      </a:cubicBezTo>
                      <a:cubicBezTo>
                        <a:pt x="349" y="22"/>
                        <a:pt x="345" y="21"/>
                        <a:pt x="349" y="19"/>
                      </a:cubicBezTo>
                      <a:cubicBezTo>
                        <a:pt x="349" y="18"/>
                        <a:pt x="349" y="18"/>
                        <a:pt x="349" y="17"/>
                      </a:cubicBezTo>
                      <a:cubicBezTo>
                        <a:pt x="345" y="18"/>
                        <a:pt x="340" y="17"/>
                        <a:pt x="336" y="17"/>
                      </a:cubicBezTo>
                      <a:cubicBezTo>
                        <a:pt x="333" y="12"/>
                        <a:pt x="327" y="15"/>
                        <a:pt x="323" y="14"/>
                      </a:cubicBezTo>
                      <a:cubicBezTo>
                        <a:pt x="322" y="15"/>
                        <a:pt x="321" y="16"/>
                        <a:pt x="321" y="17"/>
                      </a:cubicBezTo>
                      <a:cubicBezTo>
                        <a:pt x="319" y="18"/>
                        <a:pt x="317" y="18"/>
                        <a:pt x="315" y="18"/>
                      </a:cubicBezTo>
                      <a:cubicBezTo>
                        <a:pt x="315" y="16"/>
                        <a:pt x="315" y="16"/>
                        <a:pt x="315" y="16"/>
                      </a:cubicBezTo>
                      <a:cubicBezTo>
                        <a:pt x="314" y="15"/>
                        <a:pt x="312" y="16"/>
                        <a:pt x="310" y="15"/>
                      </a:cubicBezTo>
                      <a:cubicBezTo>
                        <a:pt x="310" y="16"/>
                        <a:pt x="310" y="18"/>
                        <a:pt x="308" y="18"/>
                      </a:cubicBezTo>
                      <a:cubicBezTo>
                        <a:pt x="308" y="19"/>
                        <a:pt x="308" y="20"/>
                        <a:pt x="307" y="22"/>
                      </a:cubicBezTo>
                      <a:cubicBezTo>
                        <a:pt x="303" y="24"/>
                        <a:pt x="297" y="24"/>
                        <a:pt x="296" y="28"/>
                      </a:cubicBezTo>
                      <a:cubicBezTo>
                        <a:pt x="293" y="28"/>
                        <a:pt x="291" y="26"/>
                        <a:pt x="291" y="24"/>
                      </a:cubicBezTo>
                      <a:cubicBezTo>
                        <a:pt x="287" y="24"/>
                        <a:pt x="281" y="25"/>
                        <a:pt x="278" y="22"/>
                      </a:cubicBezTo>
                      <a:cubicBezTo>
                        <a:pt x="274" y="24"/>
                        <a:pt x="275" y="19"/>
                        <a:pt x="273" y="19"/>
                      </a:cubicBezTo>
                      <a:cubicBezTo>
                        <a:pt x="270" y="18"/>
                        <a:pt x="268" y="21"/>
                        <a:pt x="267" y="18"/>
                      </a:cubicBezTo>
                      <a:cubicBezTo>
                        <a:pt x="266" y="16"/>
                        <a:pt x="266" y="16"/>
                        <a:pt x="266" y="16"/>
                      </a:cubicBezTo>
                      <a:cubicBezTo>
                        <a:pt x="264" y="16"/>
                        <a:pt x="262" y="17"/>
                        <a:pt x="261" y="18"/>
                      </a:cubicBezTo>
                      <a:cubicBezTo>
                        <a:pt x="261" y="18"/>
                        <a:pt x="262" y="19"/>
                        <a:pt x="262" y="20"/>
                      </a:cubicBezTo>
                      <a:cubicBezTo>
                        <a:pt x="259" y="21"/>
                        <a:pt x="259" y="21"/>
                        <a:pt x="259" y="21"/>
                      </a:cubicBezTo>
                      <a:cubicBezTo>
                        <a:pt x="259" y="19"/>
                        <a:pt x="255" y="17"/>
                        <a:pt x="257" y="16"/>
                      </a:cubicBezTo>
                      <a:cubicBezTo>
                        <a:pt x="258" y="14"/>
                        <a:pt x="256" y="13"/>
                        <a:pt x="255" y="13"/>
                      </a:cubicBezTo>
                      <a:cubicBezTo>
                        <a:pt x="254" y="12"/>
                        <a:pt x="254" y="13"/>
                        <a:pt x="253" y="13"/>
                      </a:cubicBezTo>
                      <a:cubicBezTo>
                        <a:pt x="252" y="13"/>
                        <a:pt x="252" y="12"/>
                        <a:pt x="252" y="12"/>
                      </a:cubicBezTo>
                      <a:close/>
                      <a:moveTo>
                        <a:pt x="483" y="213"/>
                      </a:moveTo>
                      <a:cubicBezTo>
                        <a:pt x="481" y="214"/>
                        <a:pt x="480" y="215"/>
                        <a:pt x="478" y="215"/>
                      </a:cubicBezTo>
                      <a:cubicBezTo>
                        <a:pt x="478" y="215"/>
                        <a:pt x="478" y="212"/>
                        <a:pt x="479" y="212"/>
                      </a:cubicBezTo>
                      <a:cubicBezTo>
                        <a:pt x="480" y="212"/>
                        <a:pt x="481" y="213"/>
                        <a:pt x="483" y="213"/>
                      </a:cubicBezTo>
                      <a:close/>
                      <a:moveTo>
                        <a:pt x="477" y="204"/>
                      </a:moveTo>
                      <a:cubicBezTo>
                        <a:pt x="476" y="204"/>
                        <a:pt x="476" y="204"/>
                        <a:pt x="476" y="204"/>
                      </a:cubicBezTo>
                      <a:cubicBezTo>
                        <a:pt x="474" y="204"/>
                        <a:pt x="472" y="208"/>
                        <a:pt x="469" y="206"/>
                      </a:cubicBezTo>
                      <a:cubicBezTo>
                        <a:pt x="470" y="203"/>
                        <a:pt x="473" y="203"/>
                        <a:pt x="476" y="204"/>
                      </a:cubicBezTo>
                      <a:cubicBezTo>
                        <a:pt x="476" y="204"/>
                        <a:pt x="476" y="204"/>
                        <a:pt x="477" y="204"/>
                      </a:cubicBezTo>
                      <a:close/>
                      <a:moveTo>
                        <a:pt x="468" y="22"/>
                      </a:moveTo>
                      <a:cubicBezTo>
                        <a:pt x="467" y="23"/>
                        <a:pt x="467" y="23"/>
                        <a:pt x="467" y="23"/>
                      </a:cubicBezTo>
                      <a:cubicBezTo>
                        <a:pt x="467" y="22"/>
                        <a:pt x="467" y="22"/>
                        <a:pt x="467" y="22"/>
                      </a:cubicBezTo>
                      <a:lnTo>
                        <a:pt x="468" y="22"/>
                      </a:lnTo>
                      <a:close/>
                      <a:moveTo>
                        <a:pt x="466" y="136"/>
                      </a:moveTo>
                      <a:cubicBezTo>
                        <a:pt x="465" y="136"/>
                        <a:pt x="462" y="137"/>
                        <a:pt x="462" y="135"/>
                      </a:cubicBezTo>
                      <a:cubicBezTo>
                        <a:pt x="461" y="133"/>
                        <a:pt x="464" y="133"/>
                        <a:pt x="465" y="134"/>
                      </a:cubicBezTo>
                      <a:cubicBezTo>
                        <a:pt x="463" y="135"/>
                        <a:pt x="467" y="135"/>
                        <a:pt x="466" y="136"/>
                      </a:cubicBezTo>
                      <a:close/>
                      <a:moveTo>
                        <a:pt x="424" y="36"/>
                      </a:moveTo>
                      <a:cubicBezTo>
                        <a:pt x="420" y="34"/>
                        <a:pt x="418" y="37"/>
                        <a:pt x="415" y="38"/>
                      </a:cubicBezTo>
                      <a:cubicBezTo>
                        <a:pt x="407" y="37"/>
                        <a:pt x="407" y="37"/>
                        <a:pt x="407" y="37"/>
                      </a:cubicBezTo>
                      <a:cubicBezTo>
                        <a:pt x="410" y="36"/>
                        <a:pt x="412" y="36"/>
                        <a:pt x="415" y="33"/>
                      </a:cubicBezTo>
                      <a:cubicBezTo>
                        <a:pt x="418" y="32"/>
                        <a:pt x="420" y="35"/>
                        <a:pt x="423" y="35"/>
                      </a:cubicBezTo>
                      <a:cubicBezTo>
                        <a:pt x="423" y="35"/>
                        <a:pt x="424" y="35"/>
                        <a:pt x="424" y="36"/>
                      </a:cubicBezTo>
                      <a:close/>
                      <a:moveTo>
                        <a:pt x="385" y="39"/>
                      </a:moveTo>
                      <a:cubicBezTo>
                        <a:pt x="388" y="41"/>
                        <a:pt x="394" y="36"/>
                        <a:pt x="395" y="42"/>
                      </a:cubicBezTo>
                      <a:cubicBezTo>
                        <a:pt x="392" y="42"/>
                        <a:pt x="388" y="42"/>
                        <a:pt x="385" y="45"/>
                      </a:cubicBezTo>
                      <a:cubicBezTo>
                        <a:pt x="378" y="42"/>
                        <a:pt x="372" y="47"/>
                        <a:pt x="365" y="45"/>
                      </a:cubicBezTo>
                      <a:cubicBezTo>
                        <a:pt x="362" y="49"/>
                        <a:pt x="360" y="42"/>
                        <a:pt x="356" y="45"/>
                      </a:cubicBezTo>
                      <a:cubicBezTo>
                        <a:pt x="353" y="41"/>
                        <a:pt x="349" y="50"/>
                        <a:pt x="348" y="44"/>
                      </a:cubicBezTo>
                      <a:cubicBezTo>
                        <a:pt x="346" y="43"/>
                        <a:pt x="344" y="43"/>
                        <a:pt x="342" y="44"/>
                      </a:cubicBezTo>
                      <a:cubicBezTo>
                        <a:pt x="341" y="43"/>
                        <a:pt x="340" y="41"/>
                        <a:pt x="338" y="41"/>
                      </a:cubicBezTo>
                      <a:cubicBezTo>
                        <a:pt x="337" y="44"/>
                        <a:pt x="331" y="42"/>
                        <a:pt x="331" y="46"/>
                      </a:cubicBezTo>
                      <a:cubicBezTo>
                        <a:pt x="329" y="45"/>
                        <a:pt x="327" y="48"/>
                        <a:pt x="326" y="45"/>
                      </a:cubicBezTo>
                      <a:cubicBezTo>
                        <a:pt x="328" y="44"/>
                        <a:pt x="328" y="44"/>
                        <a:pt x="328" y="44"/>
                      </a:cubicBezTo>
                      <a:cubicBezTo>
                        <a:pt x="327" y="44"/>
                        <a:pt x="326" y="43"/>
                        <a:pt x="324" y="43"/>
                      </a:cubicBezTo>
                      <a:cubicBezTo>
                        <a:pt x="326" y="39"/>
                        <a:pt x="331" y="40"/>
                        <a:pt x="334" y="39"/>
                      </a:cubicBezTo>
                      <a:cubicBezTo>
                        <a:pt x="336" y="42"/>
                        <a:pt x="336" y="42"/>
                        <a:pt x="336" y="42"/>
                      </a:cubicBezTo>
                      <a:cubicBezTo>
                        <a:pt x="337" y="39"/>
                        <a:pt x="337" y="39"/>
                        <a:pt x="337" y="39"/>
                      </a:cubicBezTo>
                      <a:cubicBezTo>
                        <a:pt x="339" y="39"/>
                        <a:pt x="340" y="41"/>
                        <a:pt x="342" y="40"/>
                      </a:cubicBezTo>
                      <a:cubicBezTo>
                        <a:pt x="341" y="43"/>
                        <a:pt x="344" y="41"/>
                        <a:pt x="345" y="43"/>
                      </a:cubicBezTo>
                      <a:cubicBezTo>
                        <a:pt x="346" y="42"/>
                        <a:pt x="346" y="42"/>
                        <a:pt x="346" y="42"/>
                      </a:cubicBezTo>
                      <a:cubicBezTo>
                        <a:pt x="346" y="41"/>
                        <a:pt x="344" y="41"/>
                        <a:pt x="343" y="40"/>
                      </a:cubicBezTo>
                      <a:cubicBezTo>
                        <a:pt x="345" y="38"/>
                        <a:pt x="348" y="42"/>
                        <a:pt x="349" y="39"/>
                      </a:cubicBezTo>
                      <a:cubicBezTo>
                        <a:pt x="351" y="38"/>
                        <a:pt x="352" y="40"/>
                        <a:pt x="354" y="41"/>
                      </a:cubicBezTo>
                      <a:cubicBezTo>
                        <a:pt x="359" y="40"/>
                        <a:pt x="366" y="37"/>
                        <a:pt x="369" y="42"/>
                      </a:cubicBezTo>
                      <a:cubicBezTo>
                        <a:pt x="370" y="43"/>
                        <a:pt x="371" y="43"/>
                        <a:pt x="372" y="42"/>
                      </a:cubicBezTo>
                      <a:cubicBezTo>
                        <a:pt x="372" y="41"/>
                        <a:pt x="374" y="41"/>
                        <a:pt x="373" y="40"/>
                      </a:cubicBezTo>
                      <a:cubicBezTo>
                        <a:pt x="373" y="39"/>
                        <a:pt x="376" y="40"/>
                        <a:pt x="375" y="38"/>
                      </a:cubicBezTo>
                      <a:cubicBezTo>
                        <a:pt x="375" y="38"/>
                        <a:pt x="374" y="37"/>
                        <a:pt x="374" y="38"/>
                      </a:cubicBezTo>
                      <a:cubicBezTo>
                        <a:pt x="377" y="35"/>
                        <a:pt x="382" y="36"/>
                        <a:pt x="387" y="36"/>
                      </a:cubicBezTo>
                      <a:cubicBezTo>
                        <a:pt x="390" y="38"/>
                        <a:pt x="393" y="34"/>
                        <a:pt x="396" y="34"/>
                      </a:cubicBezTo>
                      <a:cubicBezTo>
                        <a:pt x="397" y="36"/>
                        <a:pt x="393" y="35"/>
                        <a:pt x="393" y="37"/>
                      </a:cubicBezTo>
                      <a:cubicBezTo>
                        <a:pt x="390" y="35"/>
                        <a:pt x="388" y="40"/>
                        <a:pt x="386" y="36"/>
                      </a:cubicBezTo>
                      <a:cubicBezTo>
                        <a:pt x="385" y="37"/>
                        <a:pt x="383" y="35"/>
                        <a:pt x="383" y="37"/>
                      </a:cubicBezTo>
                      <a:cubicBezTo>
                        <a:pt x="382" y="39"/>
                        <a:pt x="384" y="39"/>
                        <a:pt x="385" y="39"/>
                      </a:cubicBezTo>
                      <a:close/>
                      <a:moveTo>
                        <a:pt x="392" y="134"/>
                      </a:moveTo>
                      <a:cubicBezTo>
                        <a:pt x="392" y="134"/>
                        <a:pt x="391" y="135"/>
                        <a:pt x="391" y="135"/>
                      </a:cubicBezTo>
                      <a:cubicBezTo>
                        <a:pt x="391" y="134"/>
                        <a:pt x="391" y="134"/>
                        <a:pt x="392" y="134"/>
                      </a:cubicBezTo>
                      <a:close/>
                      <a:moveTo>
                        <a:pt x="381" y="202"/>
                      </a:moveTo>
                      <a:cubicBezTo>
                        <a:pt x="378" y="203"/>
                        <a:pt x="375" y="201"/>
                        <a:pt x="371" y="203"/>
                      </a:cubicBezTo>
                      <a:cubicBezTo>
                        <a:pt x="370" y="202"/>
                        <a:pt x="368" y="201"/>
                        <a:pt x="368" y="199"/>
                      </a:cubicBezTo>
                      <a:cubicBezTo>
                        <a:pt x="372" y="198"/>
                        <a:pt x="381" y="203"/>
                        <a:pt x="379" y="196"/>
                      </a:cubicBezTo>
                      <a:cubicBezTo>
                        <a:pt x="384" y="197"/>
                        <a:pt x="383" y="202"/>
                        <a:pt x="385" y="205"/>
                      </a:cubicBezTo>
                      <a:cubicBezTo>
                        <a:pt x="384" y="205"/>
                        <a:pt x="383" y="205"/>
                        <a:pt x="382" y="205"/>
                      </a:cubicBezTo>
                      <a:cubicBezTo>
                        <a:pt x="383" y="204"/>
                        <a:pt x="383" y="202"/>
                        <a:pt x="381" y="202"/>
                      </a:cubicBezTo>
                      <a:close/>
                      <a:moveTo>
                        <a:pt x="379" y="204"/>
                      </a:move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8" y="204"/>
                        <a:pt x="378" y="204"/>
                        <a:pt x="378" y="204"/>
                      </a:cubicBezTo>
                      <a:lnTo>
                        <a:pt x="379" y="204"/>
                      </a:lnTo>
                      <a:close/>
                      <a:moveTo>
                        <a:pt x="377" y="69"/>
                      </a:moveTo>
                      <a:cubicBezTo>
                        <a:pt x="374" y="73"/>
                        <a:pt x="371" y="66"/>
                        <a:pt x="368" y="70"/>
                      </a:cubicBezTo>
                      <a:cubicBezTo>
                        <a:pt x="364" y="70"/>
                        <a:pt x="364" y="70"/>
                        <a:pt x="364" y="70"/>
                      </a:cubicBezTo>
                      <a:cubicBezTo>
                        <a:pt x="363" y="69"/>
                        <a:pt x="365" y="68"/>
                        <a:pt x="365" y="67"/>
                      </a:cubicBezTo>
                      <a:cubicBezTo>
                        <a:pt x="369" y="71"/>
                        <a:pt x="371" y="65"/>
                        <a:pt x="375" y="66"/>
                      </a:cubicBezTo>
                      <a:cubicBezTo>
                        <a:pt x="378" y="62"/>
                        <a:pt x="379" y="67"/>
                        <a:pt x="382" y="67"/>
                      </a:cubicBezTo>
                      <a:cubicBezTo>
                        <a:pt x="383" y="64"/>
                        <a:pt x="386" y="67"/>
                        <a:pt x="388" y="67"/>
                      </a:cubicBezTo>
                      <a:cubicBezTo>
                        <a:pt x="385" y="71"/>
                        <a:pt x="379" y="65"/>
                        <a:pt x="377" y="69"/>
                      </a:cubicBezTo>
                      <a:close/>
                      <a:moveTo>
                        <a:pt x="358" y="105"/>
                      </a:moveTo>
                      <a:cubicBezTo>
                        <a:pt x="357" y="105"/>
                        <a:pt x="357" y="105"/>
                        <a:pt x="357" y="105"/>
                      </a:cubicBezTo>
                      <a:cubicBezTo>
                        <a:pt x="357" y="104"/>
                        <a:pt x="358" y="103"/>
                        <a:pt x="359" y="103"/>
                      </a:cubicBezTo>
                      <a:cubicBezTo>
                        <a:pt x="360" y="104"/>
                        <a:pt x="359" y="104"/>
                        <a:pt x="358" y="105"/>
                      </a:cubicBezTo>
                      <a:close/>
                      <a:moveTo>
                        <a:pt x="351" y="104"/>
                      </a:moveTo>
                      <a:cubicBezTo>
                        <a:pt x="349" y="106"/>
                        <a:pt x="344" y="104"/>
                        <a:pt x="340" y="106"/>
                      </a:cubicBezTo>
                      <a:cubicBezTo>
                        <a:pt x="338" y="106"/>
                        <a:pt x="334" y="104"/>
                        <a:pt x="331" y="104"/>
                      </a:cubicBezTo>
                      <a:cubicBezTo>
                        <a:pt x="331" y="104"/>
                        <a:pt x="331" y="104"/>
                        <a:pt x="330" y="104"/>
                      </a:cubicBezTo>
                      <a:cubicBezTo>
                        <a:pt x="330" y="104"/>
                        <a:pt x="331" y="104"/>
                        <a:pt x="331" y="104"/>
                      </a:cubicBezTo>
                      <a:cubicBezTo>
                        <a:pt x="333" y="103"/>
                        <a:pt x="334" y="101"/>
                        <a:pt x="335" y="103"/>
                      </a:cubicBezTo>
                      <a:cubicBezTo>
                        <a:pt x="340" y="102"/>
                        <a:pt x="340" y="102"/>
                        <a:pt x="340" y="102"/>
                      </a:cubicBezTo>
                      <a:cubicBezTo>
                        <a:pt x="343" y="103"/>
                        <a:pt x="347" y="103"/>
                        <a:pt x="351" y="104"/>
                      </a:cubicBezTo>
                      <a:close/>
                      <a:moveTo>
                        <a:pt x="313" y="39"/>
                      </a:moveTo>
                      <a:cubicBezTo>
                        <a:pt x="311" y="37"/>
                        <a:pt x="314" y="35"/>
                        <a:pt x="314" y="33"/>
                      </a:cubicBezTo>
                      <a:cubicBezTo>
                        <a:pt x="321" y="34"/>
                        <a:pt x="330" y="32"/>
                        <a:pt x="335" y="36"/>
                      </a:cubicBezTo>
                      <a:cubicBezTo>
                        <a:pt x="335" y="38"/>
                        <a:pt x="332" y="37"/>
                        <a:pt x="331" y="38"/>
                      </a:cubicBezTo>
                      <a:cubicBezTo>
                        <a:pt x="330" y="37"/>
                        <a:pt x="330" y="37"/>
                        <a:pt x="330" y="37"/>
                      </a:cubicBezTo>
                      <a:cubicBezTo>
                        <a:pt x="328" y="38"/>
                        <a:pt x="328" y="38"/>
                        <a:pt x="326" y="37"/>
                      </a:cubicBezTo>
                      <a:cubicBezTo>
                        <a:pt x="322" y="38"/>
                        <a:pt x="318" y="37"/>
                        <a:pt x="313" y="39"/>
                      </a:cubicBezTo>
                      <a:close/>
                      <a:moveTo>
                        <a:pt x="324" y="104"/>
                      </a:moveTo>
                      <a:cubicBezTo>
                        <a:pt x="321" y="103"/>
                        <a:pt x="321" y="103"/>
                        <a:pt x="321" y="103"/>
                      </a:cubicBezTo>
                      <a:cubicBezTo>
                        <a:pt x="322" y="103"/>
                        <a:pt x="322" y="103"/>
                        <a:pt x="322" y="103"/>
                      </a:cubicBezTo>
                      <a:lnTo>
                        <a:pt x="324" y="104"/>
                      </a:lnTo>
                      <a:close/>
                      <a:moveTo>
                        <a:pt x="253" y="110"/>
                      </a:moveTo>
                      <a:cubicBezTo>
                        <a:pt x="249" y="111"/>
                        <a:pt x="244" y="108"/>
                        <a:pt x="240" y="112"/>
                      </a:cubicBezTo>
                      <a:cubicBezTo>
                        <a:pt x="238" y="113"/>
                        <a:pt x="236" y="112"/>
                        <a:pt x="235" y="110"/>
                      </a:cubicBezTo>
                      <a:cubicBezTo>
                        <a:pt x="231" y="111"/>
                        <a:pt x="226" y="110"/>
                        <a:pt x="222" y="111"/>
                      </a:cubicBezTo>
                      <a:cubicBezTo>
                        <a:pt x="223" y="113"/>
                        <a:pt x="221" y="115"/>
                        <a:pt x="223" y="115"/>
                      </a:cubicBezTo>
                      <a:cubicBezTo>
                        <a:pt x="224" y="115"/>
                        <a:pt x="226" y="115"/>
                        <a:pt x="226" y="116"/>
                      </a:cubicBezTo>
                      <a:cubicBezTo>
                        <a:pt x="224" y="114"/>
                        <a:pt x="218" y="118"/>
                        <a:pt x="218" y="114"/>
                      </a:cubicBezTo>
                      <a:cubicBezTo>
                        <a:pt x="223" y="111"/>
                        <a:pt x="213" y="111"/>
                        <a:pt x="217" y="107"/>
                      </a:cubicBezTo>
                      <a:cubicBezTo>
                        <a:pt x="215" y="104"/>
                        <a:pt x="213" y="101"/>
                        <a:pt x="209" y="101"/>
                      </a:cubicBezTo>
                      <a:cubicBezTo>
                        <a:pt x="206" y="107"/>
                        <a:pt x="201" y="99"/>
                        <a:pt x="197" y="103"/>
                      </a:cubicBezTo>
                      <a:cubicBezTo>
                        <a:pt x="197" y="103"/>
                        <a:pt x="197" y="102"/>
                        <a:pt x="197" y="101"/>
                      </a:cubicBezTo>
                      <a:cubicBezTo>
                        <a:pt x="205" y="100"/>
                        <a:pt x="205" y="100"/>
                        <a:pt x="205" y="100"/>
                      </a:cubicBezTo>
                      <a:cubicBezTo>
                        <a:pt x="205" y="100"/>
                        <a:pt x="205" y="100"/>
                        <a:pt x="205" y="101"/>
                      </a:cubicBezTo>
                      <a:cubicBezTo>
                        <a:pt x="205" y="101"/>
                        <a:pt x="206" y="102"/>
                        <a:pt x="206" y="101"/>
                      </a:cubicBezTo>
                      <a:cubicBezTo>
                        <a:pt x="206" y="99"/>
                        <a:pt x="209" y="100"/>
                        <a:pt x="210" y="99"/>
                      </a:cubicBezTo>
                      <a:cubicBezTo>
                        <a:pt x="212" y="101"/>
                        <a:pt x="216" y="97"/>
                        <a:pt x="219" y="100"/>
                      </a:cubicBezTo>
                      <a:cubicBezTo>
                        <a:pt x="225" y="100"/>
                        <a:pt x="230" y="100"/>
                        <a:pt x="235" y="103"/>
                      </a:cubicBezTo>
                      <a:cubicBezTo>
                        <a:pt x="239" y="101"/>
                        <a:pt x="245" y="108"/>
                        <a:pt x="247" y="102"/>
                      </a:cubicBezTo>
                      <a:cubicBezTo>
                        <a:pt x="248" y="103"/>
                        <a:pt x="250" y="103"/>
                        <a:pt x="252" y="103"/>
                      </a:cubicBezTo>
                      <a:cubicBezTo>
                        <a:pt x="255" y="101"/>
                        <a:pt x="260" y="103"/>
                        <a:pt x="262" y="105"/>
                      </a:cubicBezTo>
                      <a:cubicBezTo>
                        <a:pt x="267" y="103"/>
                        <a:pt x="271" y="105"/>
                        <a:pt x="274" y="101"/>
                      </a:cubicBezTo>
                      <a:cubicBezTo>
                        <a:pt x="275" y="103"/>
                        <a:pt x="278" y="104"/>
                        <a:pt x="280" y="105"/>
                      </a:cubicBezTo>
                      <a:cubicBezTo>
                        <a:pt x="285" y="99"/>
                        <a:pt x="290" y="108"/>
                        <a:pt x="294" y="102"/>
                      </a:cubicBezTo>
                      <a:cubicBezTo>
                        <a:pt x="297" y="101"/>
                        <a:pt x="298" y="103"/>
                        <a:pt x="301" y="103"/>
                      </a:cubicBezTo>
                      <a:cubicBezTo>
                        <a:pt x="307" y="102"/>
                        <a:pt x="313" y="103"/>
                        <a:pt x="319" y="104"/>
                      </a:cubicBezTo>
                      <a:cubicBezTo>
                        <a:pt x="317" y="108"/>
                        <a:pt x="312" y="105"/>
                        <a:pt x="308" y="107"/>
                      </a:cubicBezTo>
                      <a:cubicBezTo>
                        <a:pt x="307" y="106"/>
                        <a:pt x="305" y="105"/>
                        <a:pt x="303" y="105"/>
                      </a:cubicBezTo>
                      <a:cubicBezTo>
                        <a:pt x="303" y="107"/>
                        <a:pt x="303" y="107"/>
                        <a:pt x="303" y="107"/>
                      </a:cubicBezTo>
                      <a:cubicBezTo>
                        <a:pt x="298" y="108"/>
                        <a:pt x="293" y="106"/>
                        <a:pt x="289" y="108"/>
                      </a:cubicBezTo>
                      <a:cubicBezTo>
                        <a:pt x="287" y="105"/>
                        <a:pt x="285" y="109"/>
                        <a:pt x="282" y="107"/>
                      </a:cubicBezTo>
                      <a:cubicBezTo>
                        <a:pt x="279" y="107"/>
                        <a:pt x="276" y="111"/>
                        <a:pt x="272" y="109"/>
                      </a:cubicBezTo>
                      <a:cubicBezTo>
                        <a:pt x="271" y="110"/>
                        <a:pt x="271" y="111"/>
                        <a:pt x="270" y="113"/>
                      </a:cubicBezTo>
                      <a:cubicBezTo>
                        <a:pt x="268" y="109"/>
                        <a:pt x="265" y="113"/>
                        <a:pt x="262" y="111"/>
                      </a:cubicBezTo>
                      <a:cubicBezTo>
                        <a:pt x="260" y="114"/>
                        <a:pt x="256" y="113"/>
                        <a:pt x="252" y="113"/>
                      </a:cubicBezTo>
                      <a:cubicBezTo>
                        <a:pt x="253" y="113"/>
                        <a:pt x="256" y="111"/>
                        <a:pt x="253" y="110"/>
                      </a:cubicBezTo>
                      <a:close/>
                      <a:moveTo>
                        <a:pt x="223" y="134"/>
                      </a:moveTo>
                      <a:cubicBezTo>
                        <a:pt x="221" y="128"/>
                        <a:pt x="214" y="134"/>
                        <a:pt x="211" y="131"/>
                      </a:cubicBezTo>
                      <a:cubicBezTo>
                        <a:pt x="211" y="128"/>
                        <a:pt x="215" y="130"/>
                        <a:pt x="217" y="129"/>
                      </a:cubicBezTo>
                      <a:cubicBezTo>
                        <a:pt x="218" y="130"/>
                        <a:pt x="219" y="131"/>
                        <a:pt x="221" y="131"/>
                      </a:cubicBezTo>
                      <a:cubicBezTo>
                        <a:pt x="222" y="128"/>
                        <a:pt x="222" y="128"/>
                        <a:pt x="222" y="128"/>
                      </a:cubicBezTo>
                      <a:cubicBezTo>
                        <a:pt x="223" y="127"/>
                        <a:pt x="224" y="129"/>
                        <a:pt x="226" y="128"/>
                      </a:cubicBezTo>
                      <a:cubicBezTo>
                        <a:pt x="226" y="126"/>
                        <a:pt x="226" y="126"/>
                        <a:pt x="226" y="126"/>
                      </a:cubicBezTo>
                      <a:cubicBezTo>
                        <a:pt x="227" y="126"/>
                        <a:pt x="227" y="126"/>
                        <a:pt x="227" y="126"/>
                      </a:cubicBezTo>
                      <a:cubicBezTo>
                        <a:pt x="226" y="128"/>
                        <a:pt x="227" y="133"/>
                        <a:pt x="230" y="131"/>
                      </a:cubicBezTo>
                      <a:cubicBezTo>
                        <a:pt x="229" y="132"/>
                        <a:pt x="226" y="131"/>
                        <a:pt x="227" y="133"/>
                      </a:cubicBezTo>
                      <a:cubicBezTo>
                        <a:pt x="228" y="135"/>
                        <a:pt x="228" y="135"/>
                        <a:pt x="228" y="135"/>
                      </a:cubicBezTo>
                      <a:cubicBezTo>
                        <a:pt x="228" y="135"/>
                        <a:pt x="228" y="135"/>
                        <a:pt x="228" y="136"/>
                      </a:cubicBezTo>
                      <a:cubicBezTo>
                        <a:pt x="230" y="137"/>
                        <a:pt x="231" y="134"/>
                        <a:pt x="233" y="136"/>
                      </a:cubicBezTo>
                      <a:cubicBezTo>
                        <a:pt x="234" y="135"/>
                        <a:pt x="235" y="135"/>
                        <a:pt x="235" y="135"/>
                      </a:cubicBezTo>
                      <a:cubicBezTo>
                        <a:pt x="234" y="138"/>
                        <a:pt x="230" y="138"/>
                        <a:pt x="228" y="137"/>
                      </a:cubicBezTo>
                      <a:cubicBezTo>
                        <a:pt x="228" y="134"/>
                        <a:pt x="224" y="136"/>
                        <a:pt x="223" y="134"/>
                      </a:cubicBezTo>
                      <a:close/>
                      <a:moveTo>
                        <a:pt x="206" y="131"/>
                      </a:moveTo>
                      <a:cubicBezTo>
                        <a:pt x="202" y="132"/>
                        <a:pt x="195" y="131"/>
                        <a:pt x="191" y="130"/>
                      </a:cubicBezTo>
                      <a:cubicBezTo>
                        <a:pt x="191" y="129"/>
                        <a:pt x="191" y="129"/>
                        <a:pt x="191" y="129"/>
                      </a:cubicBezTo>
                      <a:cubicBezTo>
                        <a:pt x="194" y="129"/>
                        <a:pt x="199" y="128"/>
                        <a:pt x="203" y="128"/>
                      </a:cubicBezTo>
                      <a:cubicBezTo>
                        <a:pt x="204" y="127"/>
                        <a:pt x="204" y="127"/>
                        <a:pt x="204" y="127"/>
                      </a:cubicBezTo>
                      <a:cubicBezTo>
                        <a:pt x="207" y="128"/>
                        <a:pt x="207" y="131"/>
                        <a:pt x="210" y="132"/>
                      </a:cubicBezTo>
                      <a:cubicBezTo>
                        <a:pt x="209" y="133"/>
                        <a:pt x="207" y="132"/>
                        <a:pt x="206" y="133"/>
                      </a:cubicBezTo>
                      <a:cubicBezTo>
                        <a:pt x="205" y="132"/>
                        <a:pt x="208" y="132"/>
                        <a:pt x="206" y="131"/>
                      </a:cubicBezTo>
                      <a:close/>
                      <a:moveTo>
                        <a:pt x="200" y="120"/>
                      </a:moveTo>
                      <a:cubicBezTo>
                        <a:pt x="198" y="119"/>
                        <a:pt x="198" y="119"/>
                        <a:pt x="198" y="119"/>
                      </a:cubicBezTo>
                      <a:cubicBezTo>
                        <a:pt x="202" y="121"/>
                        <a:pt x="206" y="118"/>
                        <a:pt x="210" y="118"/>
                      </a:cubicBezTo>
                      <a:cubicBezTo>
                        <a:pt x="215" y="119"/>
                        <a:pt x="215" y="119"/>
                        <a:pt x="215" y="119"/>
                      </a:cubicBezTo>
                      <a:cubicBezTo>
                        <a:pt x="211" y="120"/>
                        <a:pt x="205" y="123"/>
                        <a:pt x="200" y="120"/>
                      </a:cubicBezTo>
                      <a:close/>
                      <a:moveTo>
                        <a:pt x="240" y="116"/>
                      </a:moveTo>
                      <a:cubicBezTo>
                        <a:pt x="239" y="117"/>
                        <a:pt x="238" y="119"/>
                        <a:pt x="240" y="119"/>
                      </a:cubicBezTo>
                      <a:cubicBezTo>
                        <a:pt x="240" y="120"/>
                        <a:pt x="240" y="120"/>
                        <a:pt x="240" y="120"/>
                      </a:cubicBezTo>
                      <a:cubicBezTo>
                        <a:pt x="234" y="125"/>
                        <a:pt x="234" y="116"/>
                        <a:pt x="230" y="116"/>
                      </a:cubicBezTo>
                      <a:cubicBezTo>
                        <a:pt x="229" y="116"/>
                        <a:pt x="228" y="116"/>
                        <a:pt x="228" y="116"/>
                      </a:cubicBezTo>
                      <a:cubicBezTo>
                        <a:pt x="229" y="116"/>
                        <a:pt x="229" y="116"/>
                        <a:pt x="230" y="116"/>
                      </a:cubicBezTo>
                      <a:cubicBezTo>
                        <a:pt x="232" y="115"/>
                        <a:pt x="233" y="115"/>
                        <a:pt x="233" y="113"/>
                      </a:cubicBezTo>
                      <a:cubicBezTo>
                        <a:pt x="239" y="114"/>
                        <a:pt x="242" y="118"/>
                        <a:pt x="247" y="117"/>
                      </a:cubicBezTo>
                      <a:cubicBezTo>
                        <a:pt x="247" y="118"/>
                        <a:pt x="249" y="119"/>
                        <a:pt x="247" y="120"/>
                      </a:cubicBezTo>
                      <a:cubicBezTo>
                        <a:pt x="245" y="120"/>
                        <a:pt x="245" y="120"/>
                        <a:pt x="245" y="120"/>
                      </a:cubicBezTo>
                      <a:cubicBezTo>
                        <a:pt x="247" y="116"/>
                        <a:pt x="241" y="118"/>
                        <a:pt x="240" y="116"/>
                      </a:cubicBezTo>
                      <a:close/>
                      <a:moveTo>
                        <a:pt x="240" y="189"/>
                      </a:moveTo>
                      <a:cubicBezTo>
                        <a:pt x="243" y="186"/>
                        <a:pt x="245" y="190"/>
                        <a:pt x="248" y="189"/>
                      </a:cubicBezTo>
                      <a:cubicBezTo>
                        <a:pt x="249" y="189"/>
                        <a:pt x="249" y="189"/>
                        <a:pt x="249" y="189"/>
                      </a:cubicBezTo>
                      <a:cubicBezTo>
                        <a:pt x="249" y="186"/>
                        <a:pt x="249" y="186"/>
                        <a:pt x="249" y="186"/>
                      </a:cubicBezTo>
                      <a:cubicBezTo>
                        <a:pt x="250" y="186"/>
                        <a:pt x="250" y="186"/>
                        <a:pt x="250" y="186"/>
                      </a:cubicBezTo>
                      <a:cubicBezTo>
                        <a:pt x="250" y="188"/>
                        <a:pt x="250" y="189"/>
                        <a:pt x="249" y="190"/>
                      </a:cubicBezTo>
                      <a:cubicBezTo>
                        <a:pt x="246" y="190"/>
                        <a:pt x="243" y="190"/>
                        <a:pt x="240" y="191"/>
                      </a:cubicBezTo>
                      <a:cubicBezTo>
                        <a:pt x="236" y="192"/>
                        <a:pt x="232" y="192"/>
                        <a:pt x="230" y="190"/>
                      </a:cubicBezTo>
                      <a:cubicBezTo>
                        <a:pt x="233" y="189"/>
                        <a:pt x="237" y="188"/>
                        <a:pt x="240" y="189"/>
                      </a:cubicBezTo>
                      <a:close/>
                      <a:moveTo>
                        <a:pt x="245" y="69"/>
                      </a:moveTo>
                      <a:cubicBezTo>
                        <a:pt x="242" y="68"/>
                        <a:pt x="243" y="72"/>
                        <a:pt x="241" y="72"/>
                      </a:cubicBezTo>
                      <a:cubicBezTo>
                        <a:pt x="238" y="70"/>
                        <a:pt x="237" y="74"/>
                        <a:pt x="234" y="73"/>
                      </a:cubicBezTo>
                      <a:cubicBezTo>
                        <a:pt x="233" y="72"/>
                        <a:pt x="233" y="70"/>
                        <a:pt x="231" y="70"/>
                      </a:cubicBezTo>
                      <a:cubicBezTo>
                        <a:pt x="230" y="70"/>
                        <a:pt x="229" y="69"/>
                        <a:pt x="228" y="69"/>
                      </a:cubicBezTo>
                      <a:cubicBezTo>
                        <a:pt x="227" y="66"/>
                        <a:pt x="231" y="67"/>
                        <a:pt x="232" y="65"/>
                      </a:cubicBezTo>
                      <a:cubicBezTo>
                        <a:pt x="234" y="66"/>
                        <a:pt x="236" y="65"/>
                        <a:pt x="238" y="65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41" y="69"/>
                        <a:pt x="244" y="66"/>
                        <a:pt x="245" y="69"/>
                      </a:cubicBezTo>
                      <a:close/>
                      <a:moveTo>
                        <a:pt x="246" y="72"/>
                      </a:moveTo>
                      <a:cubicBezTo>
                        <a:pt x="246" y="72"/>
                        <a:pt x="246" y="72"/>
                        <a:pt x="246" y="72"/>
                      </a:cubicBezTo>
                      <a:cubicBezTo>
                        <a:pt x="245" y="72"/>
                        <a:pt x="245" y="72"/>
                        <a:pt x="245" y="72"/>
                      </a:cubicBezTo>
                      <a:lnTo>
                        <a:pt x="246" y="72"/>
                      </a:lnTo>
                      <a:close/>
                      <a:moveTo>
                        <a:pt x="303" y="39"/>
                      </a:moveTo>
                      <a:cubicBezTo>
                        <a:pt x="303" y="37"/>
                        <a:pt x="303" y="37"/>
                        <a:pt x="303" y="37"/>
                      </a:cubicBezTo>
                      <a:cubicBezTo>
                        <a:pt x="303" y="37"/>
                        <a:pt x="303" y="37"/>
                        <a:pt x="303" y="37"/>
                      </a:cubicBezTo>
                      <a:cubicBezTo>
                        <a:pt x="303" y="38"/>
                        <a:pt x="303" y="38"/>
                        <a:pt x="303" y="39"/>
                      </a:cubicBezTo>
                      <a:close/>
                      <a:moveTo>
                        <a:pt x="313" y="43"/>
                      </a:moveTo>
                      <a:cubicBezTo>
                        <a:pt x="313" y="45"/>
                        <a:pt x="312" y="45"/>
                        <a:pt x="311" y="45"/>
                      </a:cubicBezTo>
                      <a:cubicBezTo>
                        <a:pt x="309" y="44"/>
                        <a:pt x="307" y="45"/>
                        <a:pt x="305" y="44"/>
                      </a:cubicBezTo>
                      <a:cubicBezTo>
                        <a:pt x="307" y="43"/>
                        <a:pt x="311" y="43"/>
                        <a:pt x="313" y="43"/>
                      </a:cubicBezTo>
                      <a:close/>
                      <a:moveTo>
                        <a:pt x="313" y="25"/>
                      </a:moveTo>
                      <a:cubicBezTo>
                        <a:pt x="314" y="25"/>
                        <a:pt x="314" y="25"/>
                        <a:pt x="314" y="25"/>
                      </a:cubicBezTo>
                      <a:cubicBezTo>
                        <a:pt x="313" y="26"/>
                        <a:pt x="313" y="26"/>
                        <a:pt x="313" y="26"/>
                      </a:cubicBezTo>
                      <a:lnTo>
                        <a:pt x="313" y="25"/>
                      </a:lnTo>
                      <a:close/>
                      <a:moveTo>
                        <a:pt x="273" y="24"/>
                      </a:move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1" y="24"/>
                        <a:pt x="271" y="24"/>
                        <a:pt x="271" y="24"/>
                      </a:cubicBezTo>
                      <a:lnTo>
                        <a:pt x="273" y="24"/>
                      </a:lnTo>
                      <a:close/>
                      <a:moveTo>
                        <a:pt x="270" y="24"/>
                      </a:moveTo>
                      <a:cubicBezTo>
                        <a:pt x="269" y="24"/>
                        <a:pt x="269" y="24"/>
                        <a:pt x="269" y="24"/>
                      </a:cubicBezTo>
                      <a:cubicBezTo>
                        <a:pt x="269" y="24"/>
                        <a:pt x="269" y="24"/>
                        <a:pt x="269" y="24"/>
                      </a:cubicBezTo>
                      <a:lnTo>
                        <a:pt x="270" y="24"/>
                      </a:lnTo>
                      <a:close/>
                      <a:moveTo>
                        <a:pt x="250" y="15"/>
                      </a:moveTo>
                      <a:cubicBezTo>
                        <a:pt x="250" y="16"/>
                        <a:pt x="250" y="16"/>
                        <a:pt x="25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5"/>
                        <a:pt x="250" y="14"/>
                        <a:pt x="250" y="15"/>
                      </a:cubicBezTo>
                      <a:close/>
                      <a:moveTo>
                        <a:pt x="189" y="18"/>
                      </a:moveTo>
                      <a:cubicBezTo>
                        <a:pt x="191" y="18"/>
                        <a:pt x="191" y="18"/>
                        <a:pt x="191" y="18"/>
                      </a:cubicBezTo>
                      <a:cubicBezTo>
                        <a:pt x="189" y="19"/>
                        <a:pt x="189" y="19"/>
                        <a:pt x="189" y="19"/>
                      </a:cubicBezTo>
                      <a:lnTo>
                        <a:pt x="189" y="18"/>
                      </a:lnTo>
                      <a:close/>
                      <a:moveTo>
                        <a:pt x="164" y="20"/>
                      </a:moveTo>
                      <a:cubicBezTo>
                        <a:pt x="167" y="19"/>
                        <a:pt x="170" y="23"/>
                        <a:pt x="172" y="19"/>
                      </a:cubicBezTo>
                      <a:cubicBezTo>
                        <a:pt x="178" y="18"/>
                        <a:pt x="183" y="21"/>
                        <a:pt x="188" y="19"/>
                      </a:cubicBezTo>
                      <a:cubicBezTo>
                        <a:pt x="186" y="21"/>
                        <a:pt x="187" y="23"/>
                        <a:pt x="186" y="25"/>
                      </a:cubicBezTo>
                      <a:cubicBezTo>
                        <a:pt x="177" y="25"/>
                        <a:pt x="169" y="24"/>
                        <a:pt x="160" y="24"/>
                      </a:cubicBezTo>
                      <a:cubicBezTo>
                        <a:pt x="159" y="22"/>
                        <a:pt x="159" y="22"/>
                        <a:pt x="159" y="22"/>
                      </a:cubicBezTo>
                      <a:cubicBezTo>
                        <a:pt x="160" y="21"/>
                        <a:pt x="163" y="23"/>
                        <a:pt x="164" y="20"/>
                      </a:cubicBezTo>
                      <a:close/>
                      <a:moveTo>
                        <a:pt x="142" y="24"/>
                      </a:moveTo>
                      <a:cubicBezTo>
                        <a:pt x="142" y="22"/>
                        <a:pt x="139" y="23"/>
                        <a:pt x="138" y="22"/>
                      </a:cubicBezTo>
                      <a:cubicBezTo>
                        <a:pt x="131" y="25"/>
                        <a:pt x="123" y="25"/>
                        <a:pt x="115" y="24"/>
                      </a:cubicBezTo>
                      <a:cubicBezTo>
                        <a:pt x="119" y="23"/>
                        <a:pt x="121" y="20"/>
                        <a:pt x="125" y="20"/>
                      </a:cubicBezTo>
                      <a:cubicBezTo>
                        <a:pt x="129" y="23"/>
                        <a:pt x="129" y="23"/>
                        <a:pt x="129" y="23"/>
                      </a:cubicBezTo>
                      <a:cubicBezTo>
                        <a:pt x="133" y="23"/>
                        <a:pt x="136" y="20"/>
                        <a:pt x="141" y="21"/>
                      </a:cubicBezTo>
                      <a:cubicBezTo>
                        <a:pt x="143" y="23"/>
                        <a:pt x="146" y="19"/>
                        <a:pt x="149" y="21"/>
                      </a:cubicBezTo>
                      <a:cubicBezTo>
                        <a:pt x="156" y="21"/>
                        <a:pt x="156" y="21"/>
                        <a:pt x="156" y="21"/>
                      </a:cubicBezTo>
                      <a:cubicBezTo>
                        <a:pt x="158" y="25"/>
                        <a:pt x="152" y="24"/>
                        <a:pt x="150" y="24"/>
                      </a:cubicBezTo>
                      <a:lnTo>
                        <a:pt x="142" y="24"/>
                      </a:lnTo>
                      <a:close/>
                      <a:moveTo>
                        <a:pt x="154" y="48"/>
                      </a:moveTo>
                      <a:cubicBezTo>
                        <a:pt x="153" y="47"/>
                        <a:pt x="153" y="46"/>
                        <a:pt x="152" y="46"/>
                      </a:cubicBezTo>
                      <a:cubicBezTo>
                        <a:pt x="151" y="45"/>
                        <a:pt x="154" y="46"/>
                        <a:pt x="154" y="44"/>
                      </a:cubicBezTo>
                      <a:cubicBezTo>
                        <a:pt x="153" y="42"/>
                        <a:pt x="151" y="40"/>
                        <a:pt x="152" y="37"/>
                      </a:cubicBezTo>
                      <a:cubicBezTo>
                        <a:pt x="160" y="37"/>
                        <a:pt x="160" y="37"/>
                        <a:pt x="160" y="37"/>
                      </a:cubicBezTo>
                      <a:cubicBezTo>
                        <a:pt x="159" y="37"/>
                        <a:pt x="159" y="38"/>
                        <a:pt x="159" y="39"/>
                      </a:cubicBezTo>
                      <a:cubicBezTo>
                        <a:pt x="160" y="39"/>
                        <a:pt x="161" y="40"/>
                        <a:pt x="161" y="39"/>
                      </a:cubicBezTo>
                      <a:cubicBezTo>
                        <a:pt x="160" y="36"/>
                        <a:pt x="164" y="37"/>
                        <a:pt x="166" y="37"/>
                      </a:cubicBezTo>
                      <a:cubicBezTo>
                        <a:pt x="166" y="38"/>
                        <a:pt x="167" y="40"/>
                        <a:pt x="168" y="39"/>
                      </a:cubicBezTo>
                      <a:cubicBezTo>
                        <a:pt x="170" y="40"/>
                        <a:pt x="170" y="38"/>
                        <a:pt x="172" y="37"/>
                      </a:cubicBezTo>
                      <a:cubicBezTo>
                        <a:pt x="176" y="36"/>
                        <a:pt x="181" y="39"/>
                        <a:pt x="185" y="37"/>
                      </a:cubicBezTo>
                      <a:cubicBezTo>
                        <a:pt x="190" y="37"/>
                        <a:pt x="190" y="37"/>
                        <a:pt x="190" y="37"/>
                      </a:cubicBezTo>
                      <a:cubicBezTo>
                        <a:pt x="189" y="38"/>
                        <a:pt x="190" y="39"/>
                        <a:pt x="190" y="41"/>
                      </a:cubicBezTo>
                      <a:cubicBezTo>
                        <a:pt x="192" y="41"/>
                        <a:pt x="194" y="43"/>
                        <a:pt x="194" y="41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7" y="39"/>
                        <a:pt x="200" y="41"/>
                        <a:pt x="202" y="38"/>
                      </a:cubicBezTo>
                      <a:cubicBezTo>
                        <a:pt x="211" y="39"/>
                        <a:pt x="220" y="35"/>
                        <a:pt x="228" y="37"/>
                      </a:cubicBezTo>
                      <a:cubicBezTo>
                        <a:pt x="228" y="41"/>
                        <a:pt x="224" y="39"/>
                        <a:pt x="223" y="42"/>
                      </a:cubicBezTo>
                      <a:cubicBezTo>
                        <a:pt x="226" y="43"/>
                        <a:pt x="230" y="42"/>
                        <a:pt x="233" y="41"/>
                      </a:cubicBezTo>
                      <a:cubicBezTo>
                        <a:pt x="233" y="39"/>
                        <a:pt x="229" y="40"/>
                        <a:pt x="231" y="38"/>
                      </a:cubicBezTo>
                      <a:cubicBezTo>
                        <a:pt x="235" y="37"/>
                        <a:pt x="238" y="38"/>
                        <a:pt x="243" y="36"/>
                      </a:cubicBezTo>
                      <a:cubicBezTo>
                        <a:pt x="245" y="34"/>
                        <a:pt x="248" y="36"/>
                        <a:pt x="250" y="36"/>
                      </a:cubicBezTo>
                      <a:cubicBezTo>
                        <a:pt x="252" y="37"/>
                        <a:pt x="247" y="39"/>
                        <a:pt x="251" y="39"/>
                      </a:cubicBezTo>
                      <a:cubicBezTo>
                        <a:pt x="255" y="33"/>
                        <a:pt x="258" y="43"/>
                        <a:pt x="262" y="42"/>
                      </a:cubicBezTo>
                      <a:cubicBezTo>
                        <a:pt x="260" y="41"/>
                        <a:pt x="266" y="38"/>
                        <a:pt x="261" y="38"/>
                      </a:cubicBezTo>
                      <a:cubicBezTo>
                        <a:pt x="264" y="37"/>
                        <a:pt x="267" y="42"/>
                        <a:pt x="268" y="37"/>
                      </a:cubicBezTo>
                      <a:cubicBezTo>
                        <a:pt x="264" y="36"/>
                        <a:pt x="264" y="36"/>
                        <a:pt x="264" y="36"/>
                      </a:cubicBezTo>
                      <a:cubicBezTo>
                        <a:pt x="267" y="35"/>
                        <a:pt x="270" y="36"/>
                        <a:pt x="273" y="35"/>
                      </a:cubicBezTo>
                      <a:cubicBezTo>
                        <a:pt x="275" y="38"/>
                        <a:pt x="279" y="38"/>
                        <a:pt x="281" y="36"/>
                      </a:cubicBezTo>
                      <a:cubicBezTo>
                        <a:pt x="283" y="34"/>
                        <a:pt x="286" y="35"/>
                        <a:pt x="288" y="34"/>
                      </a:cubicBezTo>
                      <a:cubicBezTo>
                        <a:pt x="289" y="35"/>
                        <a:pt x="289" y="35"/>
                        <a:pt x="289" y="35"/>
                      </a:cubicBezTo>
                      <a:cubicBezTo>
                        <a:pt x="286" y="36"/>
                        <a:pt x="286" y="36"/>
                        <a:pt x="286" y="36"/>
                      </a:cubicBezTo>
                      <a:cubicBezTo>
                        <a:pt x="286" y="37"/>
                        <a:pt x="286" y="37"/>
                        <a:pt x="286" y="37"/>
                      </a:cubicBezTo>
                      <a:cubicBezTo>
                        <a:pt x="284" y="38"/>
                        <a:pt x="282" y="38"/>
                        <a:pt x="281" y="39"/>
                      </a:cubicBezTo>
                      <a:cubicBezTo>
                        <a:pt x="283" y="39"/>
                        <a:pt x="285" y="44"/>
                        <a:pt x="286" y="40"/>
                      </a:cubicBezTo>
                      <a:cubicBezTo>
                        <a:pt x="292" y="38"/>
                        <a:pt x="298" y="42"/>
                        <a:pt x="303" y="42"/>
                      </a:cubicBezTo>
                      <a:cubicBezTo>
                        <a:pt x="300" y="46"/>
                        <a:pt x="295" y="43"/>
                        <a:pt x="291" y="45"/>
                      </a:cubicBezTo>
                      <a:cubicBezTo>
                        <a:pt x="290" y="45"/>
                        <a:pt x="287" y="45"/>
                        <a:pt x="288" y="43"/>
                      </a:cubicBezTo>
                      <a:cubicBezTo>
                        <a:pt x="282" y="44"/>
                        <a:pt x="276" y="43"/>
                        <a:pt x="270" y="45"/>
                      </a:cubicBezTo>
                      <a:cubicBezTo>
                        <a:pt x="263" y="45"/>
                        <a:pt x="256" y="46"/>
                        <a:pt x="249" y="46"/>
                      </a:cubicBezTo>
                      <a:cubicBezTo>
                        <a:pt x="248" y="43"/>
                        <a:pt x="245" y="45"/>
                        <a:pt x="243" y="45"/>
                      </a:cubicBezTo>
                      <a:cubicBezTo>
                        <a:pt x="243" y="48"/>
                        <a:pt x="237" y="46"/>
                        <a:pt x="239" y="50"/>
                      </a:cubicBezTo>
                      <a:cubicBezTo>
                        <a:pt x="237" y="45"/>
                        <a:pt x="231" y="50"/>
                        <a:pt x="228" y="46"/>
                      </a:cubicBezTo>
                      <a:cubicBezTo>
                        <a:pt x="230" y="45"/>
                        <a:pt x="232" y="49"/>
                        <a:pt x="233" y="46"/>
                      </a:cubicBezTo>
                      <a:cubicBezTo>
                        <a:pt x="233" y="43"/>
                        <a:pt x="230" y="43"/>
                        <a:pt x="229" y="42"/>
                      </a:cubicBezTo>
                      <a:cubicBezTo>
                        <a:pt x="224" y="46"/>
                        <a:pt x="214" y="40"/>
                        <a:pt x="212" y="47"/>
                      </a:cubicBezTo>
                      <a:cubicBezTo>
                        <a:pt x="209" y="47"/>
                        <a:pt x="204" y="46"/>
                        <a:pt x="201" y="46"/>
                      </a:cubicBezTo>
                      <a:cubicBezTo>
                        <a:pt x="201" y="45"/>
                        <a:pt x="198" y="43"/>
                        <a:pt x="196" y="43"/>
                      </a:cubicBezTo>
                      <a:cubicBezTo>
                        <a:pt x="195" y="43"/>
                        <a:pt x="196" y="45"/>
                        <a:pt x="196" y="45"/>
                      </a:cubicBezTo>
                      <a:cubicBezTo>
                        <a:pt x="194" y="45"/>
                        <a:pt x="193" y="48"/>
                        <a:pt x="190" y="48"/>
                      </a:cubicBezTo>
                      <a:cubicBezTo>
                        <a:pt x="189" y="46"/>
                        <a:pt x="189" y="42"/>
                        <a:pt x="185" y="43"/>
                      </a:cubicBezTo>
                      <a:cubicBezTo>
                        <a:pt x="184" y="43"/>
                        <a:pt x="184" y="46"/>
                        <a:pt x="182" y="45"/>
                      </a:cubicBezTo>
                      <a:cubicBezTo>
                        <a:pt x="182" y="43"/>
                        <a:pt x="179" y="42"/>
                        <a:pt x="178" y="44"/>
                      </a:cubicBezTo>
                      <a:cubicBezTo>
                        <a:pt x="177" y="46"/>
                        <a:pt x="176" y="48"/>
                        <a:pt x="173" y="49"/>
                      </a:cubicBezTo>
                      <a:cubicBezTo>
                        <a:pt x="170" y="48"/>
                        <a:pt x="170" y="48"/>
                        <a:pt x="170" y="48"/>
                      </a:cubicBezTo>
                      <a:cubicBezTo>
                        <a:pt x="170" y="48"/>
                        <a:pt x="170" y="46"/>
                        <a:pt x="171" y="46"/>
                      </a:cubicBezTo>
                      <a:cubicBezTo>
                        <a:pt x="170" y="46"/>
                        <a:pt x="170" y="46"/>
                        <a:pt x="170" y="46"/>
                      </a:cubicBezTo>
                      <a:cubicBezTo>
                        <a:pt x="170" y="45"/>
                        <a:pt x="172" y="44"/>
                        <a:pt x="171" y="43"/>
                      </a:cubicBezTo>
                      <a:cubicBezTo>
                        <a:pt x="168" y="44"/>
                        <a:pt x="167" y="41"/>
                        <a:pt x="165" y="41"/>
                      </a:cubicBezTo>
                      <a:cubicBezTo>
                        <a:pt x="158" y="44"/>
                        <a:pt x="158" y="44"/>
                        <a:pt x="158" y="44"/>
                      </a:cubicBezTo>
                      <a:cubicBezTo>
                        <a:pt x="160" y="46"/>
                        <a:pt x="167" y="46"/>
                        <a:pt x="166" y="49"/>
                      </a:cubicBezTo>
                      <a:cubicBezTo>
                        <a:pt x="162" y="52"/>
                        <a:pt x="158" y="49"/>
                        <a:pt x="154" y="48"/>
                      </a:cubicBezTo>
                      <a:close/>
                      <a:moveTo>
                        <a:pt x="185" y="47"/>
                      </a:moveTo>
                      <a:cubicBezTo>
                        <a:pt x="183" y="47"/>
                        <a:pt x="183" y="47"/>
                        <a:pt x="183" y="47"/>
                      </a:cubicBezTo>
                      <a:cubicBezTo>
                        <a:pt x="183" y="47"/>
                        <a:pt x="183" y="47"/>
                        <a:pt x="183" y="47"/>
                      </a:cubicBezTo>
                      <a:cubicBezTo>
                        <a:pt x="184" y="46"/>
                        <a:pt x="184" y="47"/>
                        <a:pt x="185" y="47"/>
                      </a:cubicBezTo>
                      <a:close/>
                      <a:moveTo>
                        <a:pt x="175" y="132"/>
                      </a:moveTo>
                      <a:cubicBezTo>
                        <a:pt x="174" y="134"/>
                        <a:pt x="170" y="135"/>
                        <a:pt x="167" y="134"/>
                      </a:cubicBezTo>
                      <a:cubicBezTo>
                        <a:pt x="166" y="133"/>
                        <a:pt x="165" y="133"/>
                        <a:pt x="165" y="134"/>
                      </a:cubicBezTo>
                      <a:cubicBezTo>
                        <a:pt x="164" y="135"/>
                        <a:pt x="164" y="134"/>
                        <a:pt x="163" y="134"/>
                      </a:cubicBezTo>
                      <a:cubicBezTo>
                        <a:pt x="164" y="129"/>
                        <a:pt x="164" y="129"/>
                        <a:pt x="164" y="129"/>
                      </a:cubicBezTo>
                      <a:cubicBezTo>
                        <a:pt x="167" y="131"/>
                        <a:pt x="172" y="128"/>
                        <a:pt x="175" y="132"/>
                      </a:cubicBezTo>
                      <a:close/>
                      <a:moveTo>
                        <a:pt x="160" y="207"/>
                      </a:moveTo>
                      <a:cubicBezTo>
                        <a:pt x="157" y="208"/>
                        <a:pt x="158" y="205"/>
                        <a:pt x="157" y="204"/>
                      </a:cubicBezTo>
                      <a:cubicBezTo>
                        <a:pt x="157" y="202"/>
                        <a:pt x="159" y="201"/>
                        <a:pt x="160" y="202"/>
                      </a:cubicBezTo>
                      <a:cubicBezTo>
                        <a:pt x="159" y="204"/>
                        <a:pt x="161" y="205"/>
                        <a:pt x="160" y="207"/>
                      </a:cubicBezTo>
                      <a:close/>
                      <a:moveTo>
                        <a:pt x="189" y="242"/>
                      </a:moveTo>
                      <a:cubicBezTo>
                        <a:pt x="188" y="240"/>
                        <a:pt x="191" y="240"/>
                        <a:pt x="192" y="241"/>
                      </a:cubicBezTo>
                      <a:cubicBezTo>
                        <a:pt x="192" y="242"/>
                        <a:pt x="189" y="241"/>
                        <a:pt x="189" y="242"/>
                      </a:cubicBezTo>
                      <a:close/>
                      <a:moveTo>
                        <a:pt x="224" y="242"/>
                      </a:moveTo>
                      <a:cubicBezTo>
                        <a:pt x="223" y="240"/>
                        <a:pt x="224" y="239"/>
                        <a:pt x="222" y="238"/>
                      </a:cubicBezTo>
                      <a:cubicBezTo>
                        <a:pt x="221" y="237"/>
                        <a:pt x="220" y="239"/>
                        <a:pt x="220" y="239"/>
                      </a:cubicBezTo>
                      <a:cubicBezTo>
                        <a:pt x="218" y="239"/>
                        <a:pt x="213" y="238"/>
                        <a:pt x="211" y="239"/>
                      </a:cubicBezTo>
                      <a:cubicBezTo>
                        <a:pt x="209" y="238"/>
                        <a:pt x="204" y="241"/>
                        <a:pt x="204" y="238"/>
                      </a:cubicBezTo>
                      <a:cubicBezTo>
                        <a:pt x="203" y="239"/>
                        <a:pt x="201" y="239"/>
                        <a:pt x="199" y="239"/>
                      </a:cubicBezTo>
                      <a:cubicBezTo>
                        <a:pt x="200" y="238"/>
                        <a:pt x="198" y="236"/>
                        <a:pt x="197" y="238"/>
                      </a:cubicBezTo>
                      <a:cubicBezTo>
                        <a:pt x="195" y="239"/>
                        <a:pt x="194" y="238"/>
                        <a:pt x="192" y="239"/>
                      </a:cubicBezTo>
                      <a:cubicBezTo>
                        <a:pt x="186" y="238"/>
                        <a:pt x="180" y="239"/>
                        <a:pt x="174" y="240"/>
                      </a:cubicBezTo>
                      <a:cubicBezTo>
                        <a:pt x="178" y="243"/>
                        <a:pt x="182" y="241"/>
                        <a:pt x="186" y="241"/>
                      </a:cubicBezTo>
                      <a:cubicBezTo>
                        <a:pt x="186" y="242"/>
                        <a:pt x="186" y="242"/>
                        <a:pt x="186" y="242"/>
                      </a:cubicBezTo>
                      <a:cubicBezTo>
                        <a:pt x="177" y="243"/>
                        <a:pt x="169" y="241"/>
                        <a:pt x="161" y="241"/>
                      </a:cubicBezTo>
                      <a:cubicBezTo>
                        <a:pt x="161" y="239"/>
                        <a:pt x="164" y="240"/>
                        <a:pt x="165" y="239"/>
                      </a:cubicBezTo>
                      <a:cubicBezTo>
                        <a:pt x="169" y="241"/>
                        <a:pt x="171" y="236"/>
                        <a:pt x="175" y="235"/>
                      </a:cubicBezTo>
                      <a:cubicBezTo>
                        <a:pt x="186" y="233"/>
                        <a:pt x="199" y="232"/>
                        <a:pt x="210" y="233"/>
                      </a:cubicBezTo>
                      <a:cubicBezTo>
                        <a:pt x="214" y="235"/>
                        <a:pt x="214" y="235"/>
                        <a:pt x="214" y="235"/>
                      </a:cubicBezTo>
                      <a:cubicBezTo>
                        <a:pt x="216" y="237"/>
                        <a:pt x="216" y="234"/>
                        <a:pt x="216" y="233"/>
                      </a:cubicBezTo>
                      <a:cubicBezTo>
                        <a:pt x="220" y="236"/>
                        <a:pt x="225" y="237"/>
                        <a:pt x="229" y="236"/>
                      </a:cubicBezTo>
                      <a:cubicBezTo>
                        <a:pt x="230" y="236"/>
                        <a:pt x="230" y="235"/>
                        <a:pt x="231" y="235"/>
                      </a:cubicBezTo>
                      <a:cubicBezTo>
                        <a:pt x="231" y="235"/>
                        <a:pt x="232" y="235"/>
                        <a:pt x="233" y="235"/>
                      </a:cubicBezTo>
                      <a:cubicBezTo>
                        <a:pt x="233" y="236"/>
                        <a:pt x="234" y="237"/>
                        <a:pt x="235" y="237"/>
                      </a:cubicBezTo>
                      <a:cubicBezTo>
                        <a:pt x="237" y="237"/>
                        <a:pt x="238" y="237"/>
                        <a:pt x="238" y="236"/>
                      </a:cubicBezTo>
                      <a:cubicBezTo>
                        <a:pt x="238" y="234"/>
                        <a:pt x="238" y="234"/>
                        <a:pt x="238" y="234"/>
                      </a:cubicBezTo>
                      <a:cubicBezTo>
                        <a:pt x="242" y="237"/>
                        <a:pt x="247" y="233"/>
                        <a:pt x="252" y="236"/>
                      </a:cubicBezTo>
                      <a:cubicBezTo>
                        <a:pt x="256" y="236"/>
                        <a:pt x="256" y="236"/>
                        <a:pt x="256" y="236"/>
                      </a:cubicBezTo>
                      <a:cubicBezTo>
                        <a:pt x="256" y="234"/>
                        <a:pt x="256" y="234"/>
                        <a:pt x="256" y="234"/>
                      </a:cubicBezTo>
                      <a:cubicBezTo>
                        <a:pt x="259" y="235"/>
                        <a:pt x="259" y="235"/>
                        <a:pt x="259" y="235"/>
                      </a:cubicBezTo>
                      <a:cubicBezTo>
                        <a:pt x="257" y="237"/>
                        <a:pt x="252" y="238"/>
                        <a:pt x="250" y="238"/>
                      </a:cubicBezTo>
                      <a:cubicBezTo>
                        <a:pt x="250" y="238"/>
                        <a:pt x="249" y="237"/>
                        <a:pt x="249" y="236"/>
                      </a:cubicBezTo>
                      <a:cubicBezTo>
                        <a:pt x="247" y="236"/>
                        <a:pt x="242" y="236"/>
                        <a:pt x="243" y="239"/>
                      </a:cubicBezTo>
                      <a:cubicBezTo>
                        <a:pt x="243" y="240"/>
                        <a:pt x="240" y="239"/>
                        <a:pt x="240" y="238"/>
                      </a:cubicBezTo>
                      <a:cubicBezTo>
                        <a:pt x="240" y="238"/>
                        <a:pt x="240" y="238"/>
                        <a:pt x="240" y="238"/>
                      </a:cubicBezTo>
                      <a:cubicBezTo>
                        <a:pt x="239" y="238"/>
                        <a:pt x="240" y="239"/>
                        <a:pt x="240" y="239"/>
                      </a:cubicBezTo>
                      <a:cubicBezTo>
                        <a:pt x="240" y="239"/>
                        <a:pt x="240" y="239"/>
                        <a:pt x="240" y="239"/>
                      </a:cubicBezTo>
                      <a:cubicBezTo>
                        <a:pt x="240" y="239"/>
                        <a:pt x="240" y="239"/>
                        <a:pt x="240" y="239"/>
                      </a:cubicBezTo>
                      <a:cubicBezTo>
                        <a:pt x="237" y="239"/>
                        <a:pt x="233" y="238"/>
                        <a:pt x="230" y="239"/>
                      </a:cubicBezTo>
                      <a:cubicBezTo>
                        <a:pt x="231" y="240"/>
                        <a:pt x="233" y="240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4" y="242"/>
                        <a:pt x="235" y="241"/>
                        <a:pt x="236" y="240"/>
                      </a:cubicBezTo>
                      <a:cubicBezTo>
                        <a:pt x="240" y="243"/>
                        <a:pt x="245" y="240"/>
                        <a:pt x="247" y="243"/>
                      </a:cubicBezTo>
                      <a:cubicBezTo>
                        <a:pt x="247" y="245"/>
                        <a:pt x="245" y="246"/>
                        <a:pt x="243" y="245"/>
                      </a:cubicBezTo>
                      <a:cubicBezTo>
                        <a:pt x="241" y="246"/>
                        <a:pt x="241" y="243"/>
                        <a:pt x="239" y="243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lnTo>
                        <a:pt x="224" y="242"/>
                      </a:lnTo>
                      <a:close/>
                      <a:moveTo>
                        <a:pt x="257" y="262"/>
                      </a:moveTo>
                      <a:cubicBezTo>
                        <a:pt x="254" y="261"/>
                        <a:pt x="254" y="261"/>
                        <a:pt x="254" y="261"/>
                      </a:cubicBezTo>
                      <a:cubicBezTo>
                        <a:pt x="253" y="260"/>
                        <a:pt x="257" y="259"/>
                        <a:pt x="257" y="262"/>
                      </a:cubicBezTo>
                      <a:close/>
                      <a:moveTo>
                        <a:pt x="233" y="259"/>
                      </a:moveTo>
                      <a:cubicBezTo>
                        <a:pt x="233" y="260"/>
                        <a:pt x="233" y="260"/>
                        <a:pt x="233" y="260"/>
                      </a:cubicBezTo>
                      <a:cubicBezTo>
                        <a:pt x="231" y="260"/>
                        <a:pt x="231" y="260"/>
                        <a:pt x="231" y="260"/>
                      </a:cubicBezTo>
                      <a:cubicBezTo>
                        <a:pt x="232" y="260"/>
                        <a:pt x="232" y="259"/>
                        <a:pt x="233" y="259"/>
                      </a:cubicBezTo>
                      <a:close/>
                      <a:moveTo>
                        <a:pt x="246" y="267"/>
                      </a:moveTo>
                      <a:cubicBezTo>
                        <a:pt x="240" y="270"/>
                        <a:pt x="238" y="264"/>
                        <a:pt x="233" y="266"/>
                      </a:cubicBezTo>
                      <a:cubicBezTo>
                        <a:pt x="234" y="263"/>
                        <a:pt x="235" y="261"/>
                        <a:pt x="236" y="259"/>
                      </a:cubicBezTo>
                      <a:cubicBezTo>
                        <a:pt x="240" y="260"/>
                        <a:pt x="240" y="260"/>
                        <a:pt x="240" y="260"/>
                      </a:cubicBezTo>
                      <a:cubicBezTo>
                        <a:pt x="236" y="261"/>
                        <a:pt x="240" y="264"/>
                        <a:pt x="238" y="265"/>
                      </a:cubicBezTo>
                      <a:cubicBezTo>
                        <a:pt x="239" y="265"/>
                        <a:pt x="239" y="266"/>
                        <a:pt x="240" y="266"/>
                      </a:cubicBezTo>
                      <a:cubicBezTo>
                        <a:pt x="241" y="265"/>
                        <a:pt x="239" y="264"/>
                        <a:pt x="240" y="263"/>
                      </a:cubicBezTo>
                      <a:cubicBezTo>
                        <a:pt x="239" y="260"/>
                        <a:pt x="245" y="260"/>
                        <a:pt x="243" y="256"/>
                      </a:cubicBezTo>
                      <a:cubicBezTo>
                        <a:pt x="240" y="256"/>
                        <a:pt x="236" y="257"/>
                        <a:pt x="234" y="255"/>
                      </a:cubicBezTo>
                      <a:cubicBezTo>
                        <a:pt x="236" y="255"/>
                        <a:pt x="238" y="255"/>
                        <a:pt x="239" y="252"/>
                      </a:cubicBezTo>
                      <a:cubicBezTo>
                        <a:pt x="239" y="251"/>
                        <a:pt x="238" y="250"/>
                        <a:pt x="237" y="249"/>
                      </a:cubicBezTo>
                      <a:cubicBezTo>
                        <a:pt x="240" y="245"/>
                        <a:pt x="243" y="255"/>
                        <a:pt x="245" y="248"/>
                      </a:cubicBezTo>
                      <a:cubicBezTo>
                        <a:pt x="250" y="248"/>
                        <a:pt x="250" y="248"/>
                        <a:pt x="250" y="248"/>
                      </a:cubicBezTo>
                      <a:cubicBezTo>
                        <a:pt x="250" y="249"/>
                        <a:pt x="250" y="250"/>
                        <a:pt x="249" y="251"/>
                      </a:cubicBezTo>
                      <a:cubicBezTo>
                        <a:pt x="249" y="251"/>
                        <a:pt x="247" y="247"/>
                        <a:pt x="245" y="249"/>
                      </a:cubicBezTo>
                      <a:cubicBezTo>
                        <a:pt x="244" y="250"/>
                        <a:pt x="245" y="251"/>
                        <a:pt x="245" y="252"/>
                      </a:cubicBezTo>
                      <a:cubicBezTo>
                        <a:pt x="246" y="254"/>
                        <a:pt x="248" y="251"/>
                        <a:pt x="250" y="253"/>
                      </a:cubicBezTo>
                      <a:cubicBezTo>
                        <a:pt x="248" y="254"/>
                        <a:pt x="250" y="258"/>
                        <a:pt x="247" y="260"/>
                      </a:cubicBezTo>
                      <a:cubicBezTo>
                        <a:pt x="247" y="261"/>
                        <a:pt x="247" y="263"/>
                        <a:pt x="249" y="264"/>
                      </a:cubicBezTo>
                      <a:cubicBezTo>
                        <a:pt x="245" y="264"/>
                        <a:pt x="249" y="266"/>
                        <a:pt x="246" y="267"/>
                      </a:cubicBezTo>
                      <a:close/>
                      <a:moveTo>
                        <a:pt x="248" y="266"/>
                      </a:moveTo>
                      <a:cubicBezTo>
                        <a:pt x="250" y="264"/>
                        <a:pt x="251" y="267"/>
                        <a:pt x="252" y="267"/>
                      </a:cubicBezTo>
                      <a:cubicBezTo>
                        <a:pt x="252" y="268"/>
                        <a:pt x="254" y="267"/>
                        <a:pt x="254" y="269"/>
                      </a:cubicBezTo>
                      <a:cubicBezTo>
                        <a:pt x="254" y="269"/>
                        <a:pt x="254" y="270"/>
                        <a:pt x="252" y="271"/>
                      </a:cubicBezTo>
                      <a:cubicBezTo>
                        <a:pt x="251" y="269"/>
                        <a:pt x="250" y="268"/>
                        <a:pt x="248" y="266"/>
                      </a:cubicBezTo>
                      <a:close/>
                      <a:moveTo>
                        <a:pt x="256" y="278"/>
                      </a:moveTo>
                      <a:cubicBezTo>
                        <a:pt x="254" y="277"/>
                        <a:pt x="251" y="277"/>
                        <a:pt x="252" y="274"/>
                      </a:cubicBezTo>
                      <a:cubicBezTo>
                        <a:pt x="253" y="273"/>
                        <a:pt x="253" y="273"/>
                        <a:pt x="254" y="273"/>
                      </a:cubicBezTo>
                      <a:cubicBezTo>
                        <a:pt x="255" y="275"/>
                        <a:pt x="253" y="276"/>
                        <a:pt x="254" y="277"/>
                      </a:cubicBezTo>
                      <a:cubicBezTo>
                        <a:pt x="256" y="277"/>
                        <a:pt x="260" y="278"/>
                        <a:pt x="263" y="276"/>
                      </a:cubicBezTo>
                      <a:cubicBezTo>
                        <a:pt x="267" y="277"/>
                        <a:pt x="267" y="277"/>
                        <a:pt x="267" y="277"/>
                      </a:cubicBezTo>
                      <a:cubicBezTo>
                        <a:pt x="265" y="282"/>
                        <a:pt x="260" y="277"/>
                        <a:pt x="256" y="278"/>
                      </a:cubicBezTo>
                      <a:close/>
                      <a:moveTo>
                        <a:pt x="281" y="240"/>
                      </a:moveTo>
                      <a:cubicBezTo>
                        <a:pt x="282" y="241"/>
                        <a:pt x="285" y="240"/>
                        <a:pt x="285" y="242"/>
                      </a:cubicBezTo>
                      <a:cubicBezTo>
                        <a:pt x="283" y="243"/>
                        <a:pt x="282" y="243"/>
                        <a:pt x="280" y="242"/>
                      </a:cubicBezTo>
                      <a:cubicBezTo>
                        <a:pt x="280" y="240"/>
                        <a:pt x="279" y="238"/>
                        <a:pt x="277" y="238"/>
                      </a:cubicBezTo>
                      <a:cubicBezTo>
                        <a:pt x="279" y="236"/>
                        <a:pt x="283" y="237"/>
                        <a:pt x="286" y="238"/>
                      </a:cubicBezTo>
                      <a:cubicBezTo>
                        <a:pt x="286" y="240"/>
                        <a:pt x="282" y="239"/>
                        <a:pt x="281" y="240"/>
                      </a:cubicBezTo>
                      <a:close/>
                      <a:moveTo>
                        <a:pt x="288" y="242"/>
                      </a:moveTo>
                      <a:cubicBezTo>
                        <a:pt x="288" y="242"/>
                        <a:pt x="290" y="241"/>
                        <a:pt x="291" y="242"/>
                      </a:cubicBezTo>
                      <a:cubicBezTo>
                        <a:pt x="290" y="242"/>
                        <a:pt x="289" y="243"/>
                        <a:pt x="288" y="242"/>
                      </a:cubicBezTo>
                      <a:close/>
                      <a:moveTo>
                        <a:pt x="294" y="214"/>
                      </a:moveTo>
                      <a:cubicBezTo>
                        <a:pt x="290" y="216"/>
                        <a:pt x="283" y="218"/>
                        <a:pt x="279" y="214"/>
                      </a:cubicBezTo>
                      <a:cubicBezTo>
                        <a:pt x="275" y="216"/>
                        <a:pt x="272" y="218"/>
                        <a:pt x="268" y="218"/>
                      </a:cubicBezTo>
                      <a:cubicBezTo>
                        <a:pt x="265" y="220"/>
                        <a:pt x="262" y="218"/>
                        <a:pt x="259" y="218"/>
                      </a:cubicBezTo>
                      <a:cubicBezTo>
                        <a:pt x="261" y="215"/>
                        <a:pt x="261" y="215"/>
                        <a:pt x="261" y="215"/>
                      </a:cubicBezTo>
                      <a:cubicBezTo>
                        <a:pt x="261" y="214"/>
                        <a:pt x="259" y="214"/>
                        <a:pt x="258" y="215"/>
                      </a:cubicBezTo>
                      <a:cubicBezTo>
                        <a:pt x="256" y="219"/>
                        <a:pt x="250" y="217"/>
                        <a:pt x="245" y="219"/>
                      </a:cubicBezTo>
                      <a:cubicBezTo>
                        <a:pt x="243" y="219"/>
                        <a:pt x="245" y="215"/>
                        <a:pt x="242" y="215"/>
                      </a:cubicBezTo>
                      <a:cubicBezTo>
                        <a:pt x="242" y="210"/>
                        <a:pt x="237" y="212"/>
                        <a:pt x="235" y="209"/>
                      </a:cubicBezTo>
                      <a:cubicBezTo>
                        <a:pt x="232" y="208"/>
                        <a:pt x="230" y="208"/>
                        <a:pt x="228" y="210"/>
                      </a:cubicBezTo>
                      <a:cubicBezTo>
                        <a:pt x="228" y="212"/>
                        <a:pt x="233" y="213"/>
                        <a:pt x="231" y="216"/>
                      </a:cubicBezTo>
                      <a:cubicBezTo>
                        <a:pt x="227" y="219"/>
                        <a:pt x="224" y="214"/>
                        <a:pt x="221" y="216"/>
                      </a:cubicBezTo>
                      <a:cubicBezTo>
                        <a:pt x="218" y="211"/>
                        <a:pt x="208" y="216"/>
                        <a:pt x="207" y="209"/>
                      </a:cubicBezTo>
                      <a:cubicBezTo>
                        <a:pt x="205" y="209"/>
                        <a:pt x="203" y="206"/>
                        <a:pt x="201" y="209"/>
                      </a:cubicBezTo>
                      <a:cubicBezTo>
                        <a:pt x="201" y="210"/>
                        <a:pt x="199" y="212"/>
                        <a:pt x="201" y="212"/>
                      </a:cubicBezTo>
                      <a:cubicBezTo>
                        <a:pt x="198" y="214"/>
                        <a:pt x="195" y="213"/>
                        <a:pt x="192" y="212"/>
                      </a:cubicBezTo>
                      <a:cubicBezTo>
                        <a:pt x="192" y="211"/>
                        <a:pt x="192" y="211"/>
                        <a:pt x="192" y="211"/>
                      </a:cubicBezTo>
                      <a:cubicBezTo>
                        <a:pt x="194" y="209"/>
                        <a:pt x="202" y="209"/>
                        <a:pt x="198" y="204"/>
                      </a:cubicBezTo>
                      <a:cubicBezTo>
                        <a:pt x="200" y="203"/>
                        <a:pt x="198" y="200"/>
                        <a:pt x="201" y="199"/>
                      </a:cubicBezTo>
                      <a:cubicBezTo>
                        <a:pt x="204" y="197"/>
                        <a:pt x="211" y="195"/>
                        <a:pt x="211" y="201"/>
                      </a:cubicBezTo>
                      <a:cubicBezTo>
                        <a:pt x="213" y="201"/>
                        <a:pt x="214" y="198"/>
                        <a:pt x="216" y="198"/>
                      </a:cubicBezTo>
                      <a:cubicBezTo>
                        <a:pt x="221" y="200"/>
                        <a:pt x="226" y="201"/>
                        <a:pt x="231" y="199"/>
                      </a:cubicBezTo>
                      <a:cubicBezTo>
                        <a:pt x="238" y="199"/>
                        <a:pt x="244" y="203"/>
                        <a:pt x="249" y="200"/>
                      </a:cubicBezTo>
                      <a:cubicBezTo>
                        <a:pt x="250" y="201"/>
                        <a:pt x="252" y="200"/>
                        <a:pt x="253" y="201"/>
                      </a:cubicBezTo>
                      <a:cubicBezTo>
                        <a:pt x="253" y="201"/>
                        <a:pt x="253" y="201"/>
                        <a:pt x="253" y="201"/>
                      </a:cubicBezTo>
                      <a:cubicBezTo>
                        <a:pt x="248" y="200"/>
                        <a:pt x="252" y="205"/>
                        <a:pt x="248" y="205"/>
                      </a:cubicBezTo>
                      <a:cubicBezTo>
                        <a:pt x="247" y="206"/>
                        <a:pt x="249" y="207"/>
                        <a:pt x="250" y="208"/>
                      </a:cubicBezTo>
                      <a:cubicBezTo>
                        <a:pt x="252" y="208"/>
                        <a:pt x="254" y="208"/>
                        <a:pt x="255" y="207"/>
                      </a:cubicBezTo>
                      <a:cubicBezTo>
                        <a:pt x="254" y="205"/>
                        <a:pt x="254" y="205"/>
                        <a:pt x="254" y="205"/>
                      </a:cubicBezTo>
                      <a:cubicBezTo>
                        <a:pt x="256" y="205"/>
                        <a:pt x="258" y="206"/>
                        <a:pt x="259" y="208"/>
                      </a:cubicBezTo>
                      <a:cubicBezTo>
                        <a:pt x="258" y="209"/>
                        <a:pt x="255" y="210"/>
                        <a:pt x="253" y="211"/>
                      </a:cubicBezTo>
                      <a:cubicBezTo>
                        <a:pt x="253" y="210"/>
                        <a:pt x="251" y="209"/>
                        <a:pt x="250" y="209"/>
                      </a:cubicBezTo>
                      <a:cubicBezTo>
                        <a:pt x="250" y="212"/>
                        <a:pt x="250" y="212"/>
                        <a:pt x="250" y="212"/>
                      </a:cubicBezTo>
                      <a:cubicBezTo>
                        <a:pt x="256" y="213"/>
                        <a:pt x="262" y="213"/>
                        <a:pt x="267" y="213"/>
                      </a:cubicBezTo>
                      <a:cubicBezTo>
                        <a:pt x="270" y="211"/>
                        <a:pt x="266" y="210"/>
                        <a:pt x="267" y="207"/>
                      </a:cubicBezTo>
                      <a:cubicBezTo>
                        <a:pt x="268" y="208"/>
                        <a:pt x="269" y="207"/>
                        <a:pt x="270" y="206"/>
                      </a:cubicBezTo>
                      <a:cubicBezTo>
                        <a:pt x="268" y="204"/>
                        <a:pt x="267" y="209"/>
                        <a:pt x="264" y="206"/>
                      </a:cubicBezTo>
                      <a:cubicBezTo>
                        <a:pt x="261" y="205"/>
                        <a:pt x="261" y="205"/>
                        <a:pt x="261" y="205"/>
                      </a:cubicBezTo>
                      <a:cubicBezTo>
                        <a:pt x="262" y="205"/>
                        <a:pt x="264" y="204"/>
                        <a:pt x="263" y="203"/>
                      </a:cubicBezTo>
                      <a:cubicBezTo>
                        <a:pt x="265" y="204"/>
                        <a:pt x="267" y="201"/>
                        <a:pt x="269" y="203"/>
                      </a:cubicBezTo>
                      <a:cubicBezTo>
                        <a:pt x="269" y="207"/>
                        <a:pt x="275" y="205"/>
                        <a:pt x="278" y="206"/>
                      </a:cubicBezTo>
                      <a:cubicBezTo>
                        <a:pt x="277" y="208"/>
                        <a:pt x="278" y="212"/>
                        <a:pt x="281" y="211"/>
                      </a:cubicBezTo>
                      <a:cubicBezTo>
                        <a:pt x="282" y="211"/>
                        <a:pt x="283" y="211"/>
                        <a:pt x="283" y="211"/>
                      </a:cubicBezTo>
                      <a:cubicBezTo>
                        <a:pt x="283" y="209"/>
                        <a:pt x="283" y="209"/>
                        <a:pt x="283" y="209"/>
                      </a:cubicBezTo>
                      <a:cubicBezTo>
                        <a:pt x="284" y="209"/>
                        <a:pt x="286" y="210"/>
                        <a:pt x="287" y="210"/>
                      </a:cubicBezTo>
                      <a:cubicBezTo>
                        <a:pt x="289" y="209"/>
                        <a:pt x="286" y="208"/>
                        <a:pt x="287" y="207"/>
                      </a:cubicBezTo>
                      <a:cubicBezTo>
                        <a:pt x="289" y="206"/>
                        <a:pt x="292" y="210"/>
                        <a:pt x="293" y="206"/>
                      </a:cubicBezTo>
                      <a:cubicBezTo>
                        <a:pt x="291" y="206"/>
                        <a:pt x="291" y="204"/>
                        <a:pt x="291" y="202"/>
                      </a:cubicBezTo>
                      <a:cubicBezTo>
                        <a:pt x="289" y="203"/>
                        <a:pt x="286" y="201"/>
                        <a:pt x="285" y="204"/>
                      </a:cubicBezTo>
                      <a:cubicBezTo>
                        <a:pt x="285" y="202"/>
                        <a:pt x="285" y="202"/>
                        <a:pt x="285" y="202"/>
                      </a:cubicBezTo>
                      <a:cubicBezTo>
                        <a:pt x="282" y="202"/>
                        <a:pt x="278" y="200"/>
                        <a:pt x="275" y="202"/>
                      </a:cubicBezTo>
                      <a:cubicBezTo>
                        <a:pt x="274" y="202"/>
                        <a:pt x="273" y="202"/>
                        <a:pt x="273" y="201"/>
                      </a:cubicBezTo>
                      <a:cubicBezTo>
                        <a:pt x="272" y="198"/>
                        <a:pt x="277" y="201"/>
                        <a:pt x="278" y="199"/>
                      </a:cubicBezTo>
                      <a:cubicBezTo>
                        <a:pt x="282" y="201"/>
                        <a:pt x="285" y="197"/>
                        <a:pt x="289" y="200"/>
                      </a:cubicBezTo>
                      <a:cubicBezTo>
                        <a:pt x="291" y="199"/>
                        <a:pt x="295" y="201"/>
                        <a:pt x="297" y="198"/>
                      </a:cubicBezTo>
                      <a:cubicBezTo>
                        <a:pt x="299" y="201"/>
                        <a:pt x="302" y="200"/>
                        <a:pt x="304" y="199"/>
                      </a:cubicBezTo>
                      <a:cubicBezTo>
                        <a:pt x="305" y="199"/>
                        <a:pt x="305" y="199"/>
                        <a:pt x="305" y="199"/>
                      </a:cubicBezTo>
                      <a:cubicBezTo>
                        <a:pt x="303" y="202"/>
                        <a:pt x="300" y="202"/>
                        <a:pt x="298" y="205"/>
                      </a:cubicBezTo>
                      <a:cubicBezTo>
                        <a:pt x="300" y="208"/>
                        <a:pt x="303" y="205"/>
                        <a:pt x="305" y="207"/>
                      </a:cubicBezTo>
                      <a:cubicBezTo>
                        <a:pt x="303" y="209"/>
                        <a:pt x="303" y="209"/>
                        <a:pt x="303" y="209"/>
                      </a:cubicBezTo>
                      <a:cubicBezTo>
                        <a:pt x="308" y="212"/>
                        <a:pt x="308" y="212"/>
                        <a:pt x="308" y="212"/>
                      </a:cubicBezTo>
                      <a:cubicBezTo>
                        <a:pt x="308" y="211"/>
                        <a:pt x="310" y="213"/>
                        <a:pt x="311" y="212"/>
                      </a:cubicBezTo>
                      <a:cubicBezTo>
                        <a:pt x="307" y="215"/>
                        <a:pt x="300" y="216"/>
                        <a:pt x="294" y="214"/>
                      </a:cubicBezTo>
                      <a:close/>
                      <a:moveTo>
                        <a:pt x="312" y="205"/>
                      </a:moveTo>
                      <a:cubicBezTo>
                        <a:pt x="309" y="204"/>
                        <a:pt x="312" y="200"/>
                        <a:pt x="308" y="199"/>
                      </a:cubicBezTo>
                      <a:cubicBezTo>
                        <a:pt x="311" y="198"/>
                        <a:pt x="315" y="197"/>
                        <a:pt x="316" y="199"/>
                      </a:cubicBezTo>
                      <a:cubicBezTo>
                        <a:pt x="320" y="200"/>
                        <a:pt x="325" y="198"/>
                        <a:pt x="327" y="201"/>
                      </a:cubicBezTo>
                      <a:cubicBezTo>
                        <a:pt x="326" y="201"/>
                        <a:pt x="323" y="202"/>
                        <a:pt x="321" y="202"/>
                      </a:cubicBezTo>
                      <a:cubicBezTo>
                        <a:pt x="319" y="202"/>
                        <a:pt x="315" y="202"/>
                        <a:pt x="312" y="205"/>
                      </a:cubicBezTo>
                      <a:close/>
                      <a:moveTo>
                        <a:pt x="324" y="213"/>
                      </a:moveTo>
                      <a:cubicBezTo>
                        <a:pt x="323" y="211"/>
                        <a:pt x="325" y="209"/>
                        <a:pt x="326" y="209"/>
                      </a:cubicBezTo>
                      <a:cubicBezTo>
                        <a:pt x="331" y="209"/>
                        <a:pt x="332" y="213"/>
                        <a:pt x="337" y="213"/>
                      </a:cubicBezTo>
                      <a:cubicBezTo>
                        <a:pt x="332" y="214"/>
                        <a:pt x="328" y="215"/>
                        <a:pt x="324" y="213"/>
                      </a:cubicBezTo>
                      <a:close/>
                      <a:moveTo>
                        <a:pt x="339" y="212"/>
                      </a:moveTo>
                      <a:cubicBezTo>
                        <a:pt x="337" y="212"/>
                        <a:pt x="337" y="212"/>
                        <a:pt x="337" y="212"/>
                      </a:cubicBezTo>
                      <a:cubicBezTo>
                        <a:pt x="339" y="211"/>
                        <a:pt x="341" y="210"/>
                        <a:pt x="342" y="211"/>
                      </a:cubicBezTo>
                      <a:cubicBezTo>
                        <a:pt x="342" y="213"/>
                        <a:pt x="340" y="212"/>
                        <a:pt x="339" y="212"/>
                      </a:cubicBezTo>
                      <a:close/>
                      <a:moveTo>
                        <a:pt x="344" y="201"/>
                      </a:moveTo>
                      <a:cubicBezTo>
                        <a:pt x="340" y="202"/>
                        <a:pt x="336" y="205"/>
                        <a:pt x="332" y="202"/>
                      </a:cubicBezTo>
                      <a:cubicBezTo>
                        <a:pt x="331" y="201"/>
                        <a:pt x="331" y="200"/>
                        <a:pt x="331" y="199"/>
                      </a:cubicBezTo>
                      <a:cubicBezTo>
                        <a:pt x="334" y="199"/>
                        <a:pt x="338" y="197"/>
                        <a:pt x="342" y="198"/>
                      </a:cubicBezTo>
                      <a:cubicBezTo>
                        <a:pt x="344" y="200"/>
                        <a:pt x="347" y="201"/>
                        <a:pt x="349" y="199"/>
                      </a:cubicBezTo>
                      <a:cubicBezTo>
                        <a:pt x="350" y="199"/>
                        <a:pt x="352" y="199"/>
                        <a:pt x="353" y="199"/>
                      </a:cubicBezTo>
                      <a:cubicBezTo>
                        <a:pt x="353" y="200"/>
                        <a:pt x="353" y="203"/>
                        <a:pt x="351" y="203"/>
                      </a:cubicBezTo>
                      <a:cubicBezTo>
                        <a:pt x="352" y="204"/>
                        <a:pt x="352" y="204"/>
                        <a:pt x="352" y="204"/>
                      </a:cubicBezTo>
                      <a:cubicBezTo>
                        <a:pt x="352" y="205"/>
                        <a:pt x="350" y="206"/>
                        <a:pt x="349" y="207"/>
                      </a:cubicBezTo>
                      <a:cubicBezTo>
                        <a:pt x="349" y="206"/>
                        <a:pt x="349" y="206"/>
                        <a:pt x="349" y="206"/>
                      </a:cubicBezTo>
                      <a:cubicBezTo>
                        <a:pt x="350" y="205"/>
                        <a:pt x="350" y="205"/>
                        <a:pt x="350" y="205"/>
                      </a:cubicBezTo>
                      <a:cubicBezTo>
                        <a:pt x="349" y="202"/>
                        <a:pt x="345" y="203"/>
                        <a:pt x="344" y="201"/>
                      </a:cubicBezTo>
                      <a:close/>
                      <a:moveTo>
                        <a:pt x="403" y="211"/>
                      </a:moveTo>
                      <a:cubicBezTo>
                        <a:pt x="401" y="211"/>
                        <a:pt x="399" y="210"/>
                        <a:pt x="397" y="211"/>
                      </a:cubicBezTo>
                      <a:cubicBezTo>
                        <a:pt x="397" y="214"/>
                        <a:pt x="394" y="212"/>
                        <a:pt x="393" y="212"/>
                      </a:cubicBezTo>
                      <a:cubicBezTo>
                        <a:pt x="392" y="209"/>
                        <a:pt x="390" y="209"/>
                        <a:pt x="388" y="210"/>
                      </a:cubicBezTo>
                      <a:cubicBezTo>
                        <a:pt x="386" y="215"/>
                        <a:pt x="380" y="213"/>
                        <a:pt x="376" y="214"/>
                      </a:cubicBezTo>
                      <a:cubicBezTo>
                        <a:pt x="373" y="210"/>
                        <a:pt x="368" y="216"/>
                        <a:pt x="364" y="213"/>
                      </a:cubicBezTo>
                      <a:cubicBezTo>
                        <a:pt x="358" y="215"/>
                        <a:pt x="352" y="213"/>
                        <a:pt x="345" y="212"/>
                      </a:cubicBezTo>
                      <a:cubicBezTo>
                        <a:pt x="347" y="210"/>
                        <a:pt x="350" y="209"/>
                        <a:pt x="353" y="210"/>
                      </a:cubicBezTo>
                      <a:cubicBezTo>
                        <a:pt x="355" y="209"/>
                        <a:pt x="352" y="208"/>
                        <a:pt x="354" y="206"/>
                      </a:cubicBezTo>
                      <a:cubicBezTo>
                        <a:pt x="354" y="211"/>
                        <a:pt x="360" y="208"/>
                        <a:pt x="363" y="209"/>
                      </a:cubicBezTo>
                      <a:cubicBezTo>
                        <a:pt x="363" y="213"/>
                        <a:pt x="368" y="210"/>
                        <a:pt x="370" y="212"/>
                      </a:cubicBezTo>
                      <a:cubicBezTo>
                        <a:pt x="370" y="212"/>
                        <a:pt x="371" y="212"/>
                        <a:pt x="371" y="211"/>
                      </a:cubicBezTo>
                      <a:cubicBezTo>
                        <a:pt x="370" y="209"/>
                        <a:pt x="368" y="211"/>
                        <a:pt x="369" y="209"/>
                      </a:cubicBezTo>
                      <a:cubicBezTo>
                        <a:pt x="371" y="209"/>
                        <a:pt x="374" y="212"/>
                        <a:pt x="377" y="209"/>
                      </a:cubicBezTo>
                      <a:cubicBezTo>
                        <a:pt x="381" y="209"/>
                        <a:pt x="381" y="209"/>
                        <a:pt x="381" y="209"/>
                      </a:cubicBezTo>
                      <a:cubicBezTo>
                        <a:pt x="380" y="210"/>
                        <a:pt x="380" y="210"/>
                        <a:pt x="380" y="211"/>
                      </a:cubicBezTo>
                      <a:cubicBezTo>
                        <a:pt x="380" y="212"/>
                        <a:pt x="381" y="212"/>
                        <a:pt x="382" y="212"/>
                      </a:cubicBezTo>
                      <a:cubicBezTo>
                        <a:pt x="383" y="211"/>
                        <a:pt x="382" y="210"/>
                        <a:pt x="382" y="209"/>
                      </a:cubicBezTo>
                      <a:cubicBezTo>
                        <a:pt x="382" y="209"/>
                        <a:pt x="382" y="209"/>
                        <a:pt x="382" y="209"/>
                      </a:cubicBezTo>
                      <a:cubicBezTo>
                        <a:pt x="383" y="206"/>
                        <a:pt x="387" y="208"/>
                        <a:pt x="390" y="207"/>
                      </a:cubicBezTo>
                      <a:cubicBezTo>
                        <a:pt x="391" y="209"/>
                        <a:pt x="393" y="209"/>
                        <a:pt x="395" y="208"/>
                      </a:cubicBezTo>
                      <a:cubicBezTo>
                        <a:pt x="398" y="211"/>
                        <a:pt x="407" y="205"/>
                        <a:pt x="403" y="211"/>
                      </a:cubicBezTo>
                      <a:close/>
                      <a:moveTo>
                        <a:pt x="397" y="134"/>
                      </a:moveTo>
                      <a:cubicBezTo>
                        <a:pt x="396" y="135"/>
                        <a:pt x="395" y="136"/>
                        <a:pt x="394" y="135"/>
                      </a:cubicBezTo>
                      <a:cubicBezTo>
                        <a:pt x="393" y="134"/>
                        <a:pt x="393" y="134"/>
                        <a:pt x="393" y="134"/>
                      </a:cubicBezTo>
                      <a:cubicBezTo>
                        <a:pt x="396" y="134"/>
                        <a:pt x="401" y="133"/>
                        <a:pt x="403" y="136"/>
                      </a:cubicBezTo>
                      <a:cubicBezTo>
                        <a:pt x="397" y="136"/>
                        <a:pt x="397" y="136"/>
                        <a:pt x="397" y="136"/>
                      </a:cubicBezTo>
                      <a:cubicBezTo>
                        <a:pt x="398" y="136"/>
                        <a:pt x="398" y="135"/>
                        <a:pt x="398" y="135"/>
                      </a:cubicBezTo>
                      <a:lnTo>
                        <a:pt x="397" y="134"/>
                      </a:lnTo>
                      <a:close/>
                      <a:moveTo>
                        <a:pt x="401" y="204"/>
                      </a:moveTo>
                      <a:cubicBezTo>
                        <a:pt x="400" y="201"/>
                        <a:pt x="404" y="201"/>
                        <a:pt x="405" y="199"/>
                      </a:cubicBezTo>
                      <a:cubicBezTo>
                        <a:pt x="407" y="199"/>
                        <a:pt x="408" y="201"/>
                        <a:pt x="409" y="202"/>
                      </a:cubicBezTo>
                      <a:cubicBezTo>
                        <a:pt x="407" y="204"/>
                        <a:pt x="404" y="203"/>
                        <a:pt x="401" y="204"/>
                      </a:cubicBezTo>
                      <a:close/>
                      <a:moveTo>
                        <a:pt x="414" y="208"/>
                      </a:moveTo>
                      <a:cubicBezTo>
                        <a:pt x="417" y="207"/>
                        <a:pt x="419" y="208"/>
                        <a:pt x="422" y="208"/>
                      </a:cubicBezTo>
                      <a:cubicBezTo>
                        <a:pt x="420" y="210"/>
                        <a:pt x="417" y="207"/>
                        <a:pt x="414" y="208"/>
                      </a:cubicBezTo>
                      <a:close/>
                      <a:moveTo>
                        <a:pt x="421" y="134"/>
                      </a:moveTo>
                      <a:cubicBezTo>
                        <a:pt x="421" y="133"/>
                        <a:pt x="422" y="133"/>
                        <a:pt x="422" y="133"/>
                      </a:cubicBezTo>
                      <a:cubicBezTo>
                        <a:pt x="424" y="133"/>
                        <a:pt x="424" y="134"/>
                        <a:pt x="424" y="134"/>
                      </a:cubicBezTo>
                      <a:lnTo>
                        <a:pt x="421" y="134"/>
                      </a:lnTo>
                      <a:close/>
                      <a:moveTo>
                        <a:pt x="424" y="72"/>
                      </a:moveTo>
                      <a:cubicBezTo>
                        <a:pt x="426" y="72"/>
                        <a:pt x="428" y="69"/>
                        <a:pt x="429" y="72"/>
                      </a:cubicBezTo>
                      <a:cubicBezTo>
                        <a:pt x="428" y="73"/>
                        <a:pt x="426" y="72"/>
                        <a:pt x="424" y="72"/>
                      </a:cubicBezTo>
                      <a:close/>
                      <a:moveTo>
                        <a:pt x="424" y="68"/>
                      </a:moveTo>
                      <a:cubicBezTo>
                        <a:pt x="424" y="66"/>
                        <a:pt x="422" y="68"/>
                        <a:pt x="421" y="68"/>
                      </a:cubicBezTo>
                      <a:cubicBezTo>
                        <a:pt x="412" y="65"/>
                        <a:pt x="404" y="70"/>
                        <a:pt x="396" y="69"/>
                      </a:cubicBezTo>
                      <a:cubicBezTo>
                        <a:pt x="395" y="67"/>
                        <a:pt x="393" y="68"/>
                        <a:pt x="392" y="67"/>
                      </a:cubicBezTo>
                      <a:cubicBezTo>
                        <a:pt x="394" y="66"/>
                        <a:pt x="397" y="66"/>
                        <a:pt x="398" y="65"/>
                      </a:cubicBezTo>
                      <a:cubicBezTo>
                        <a:pt x="399" y="66"/>
                        <a:pt x="400" y="66"/>
                        <a:pt x="400" y="67"/>
                      </a:cubicBezTo>
                      <a:cubicBezTo>
                        <a:pt x="401" y="66"/>
                        <a:pt x="400" y="65"/>
                        <a:pt x="402" y="64"/>
                      </a:cubicBezTo>
                      <a:cubicBezTo>
                        <a:pt x="407" y="67"/>
                        <a:pt x="408" y="60"/>
                        <a:pt x="412" y="62"/>
                      </a:cubicBezTo>
                      <a:cubicBezTo>
                        <a:pt x="410" y="65"/>
                        <a:pt x="415" y="65"/>
                        <a:pt x="417" y="66"/>
                      </a:cubicBezTo>
                      <a:cubicBezTo>
                        <a:pt x="420" y="67"/>
                        <a:pt x="422" y="63"/>
                        <a:pt x="423" y="67"/>
                      </a:cubicBezTo>
                      <a:cubicBezTo>
                        <a:pt x="424" y="67"/>
                        <a:pt x="425" y="66"/>
                        <a:pt x="425" y="66"/>
                      </a:cubicBezTo>
                      <a:cubicBezTo>
                        <a:pt x="426" y="67"/>
                        <a:pt x="428" y="67"/>
                        <a:pt x="429" y="68"/>
                      </a:cubicBezTo>
                      <a:cubicBezTo>
                        <a:pt x="429" y="69"/>
                        <a:pt x="426" y="69"/>
                        <a:pt x="424" y="68"/>
                      </a:cubicBezTo>
                      <a:close/>
                      <a:moveTo>
                        <a:pt x="433" y="213"/>
                      </a:moveTo>
                      <a:cubicBezTo>
                        <a:pt x="434" y="211"/>
                        <a:pt x="434" y="208"/>
                        <a:pt x="436" y="207"/>
                      </a:cubicBezTo>
                      <a:cubicBezTo>
                        <a:pt x="438" y="208"/>
                        <a:pt x="439" y="211"/>
                        <a:pt x="441" y="212"/>
                      </a:cubicBezTo>
                      <a:cubicBezTo>
                        <a:pt x="442" y="213"/>
                        <a:pt x="442" y="213"/>
                        <a:pt x="442" y="213"/>
                      </a:cubicBezTo>
                      <a:cubicBezTo>
                        <a:pt x="439" y="214"/>
                        <a:pt x="435" y="217"/>
                        <a:pt x="433" y="213"/>
                      </a:cubicBezTo>
                      <a:close/>
                      <a:moveTo>
                        <a:pt x="439" y="310"/>
                      </a:moveTo>
                      <a:cubicBezTo>
                        <a:pt x="437" y="310"/>
                        <a:pt x="437" y="309"/>
                        <a:pt x="436" y="308"/>
                      </a:cubicBezTo>
                      <a:cubicBezTo>
                        <a:pt x="438" y="307"/>
                        <a:pt x="440" y="306"/>
                        <a:pt x="442" y="308"/>
                      </a:cubicBezTo>
                      <a:cubicBezTo>
                        <a:pt x="442" y="310"/>
                        <a:pt x="439" y="309"/>
                        <a:pt x="439" y="310"/>
                      </a:cubicBezTo>
                      <a:close/>
                      <a:moveTo>
                        <a:pt x="432" y="41"/>
                      </a:moveTo>
                      <a:cubicBezTo>
                        <a:pt x="431" y="43"/>
                        <a:pt x="432" y="43"/>
                        <a:pt x="429" y="44"/>
                      </a:cubicBezTo>
                      <a:cubicBezTo>
                        <a:pt x="429" y="43"/>
                        <a:pt x="429" y="43"/>
                        <a:pt x="428" y="43"/>
                      </a:cubicBezTo>
                      <a:cubicBezTo>
                        <a:pt x="426" y="44"/>
                        <a:pt x="429" y="47"/>
                        <a:pt x="426" y="47"/>
                      </a:cubicBezTo>
                      <a:cubicBezTo>
                        <a:pt x="421" y="41"/>
                        <a:pt x="415" y="49"/>
                        <a:pt x="409" y="44"/>
                      </a:cubicBezTo>
                      <a:cubicBezTo>
                        <a:pt x="407" y="46"/>
                        <a:pt x="407" y="46"/>
                        <a:pt x="407" y="46"/>
                      </a:cubicBezTo>
                      <a:cubicBezTo>
                        <a:pt x="405" y="44"/>
                        <a:pt x="400" y="44"/>
                        <a:pt x="398" y="42"/>
                      </a:cubicBezTo>
                      <a:cubicBezTo>
                        <a:pt x="397" y="39"/>
                        <a:pt x="401" y="41"/>
                        <a:pt x="403" y="39"/>
                      </a:cubicBezTo>
                      <a:cubicBezTo>
                        <a:pt x="412" y="36"/>
                        <a:pt x="420" y="46"/>
                        <a:pt x="428" y="39"/>
                      </a:cubicBezTo>
                      <a:cubicBezTo>
                        <a:pt x="432" y="37"/>
                        <a:pt x="432" y="43"/>
                        <a:pt x="437" y="41"/>
                      </a:cubicBezTo>
                      <a:cubicBezTo>
                        <a:pt x="438" y="39"/>
                        <a:pt x="440" y="40"/>
                        <a:pt x="441" y="39"/>
                      </a:cubicBezTo>
                      <a:cubicBezTo>
                        <a:pt x="441" y="40"/>
                        <a:pt x="441" y="41"/>
                        <a:pt x="442" y="41"/>
                      </a:cubicBezTo>
                      <a:cubicBezTo>
                        <a:pt x="444" y="41"/>
                        <a:pt x="446" y="41"/>
                        <a:pt x="448" y="39"/>
                      </a:cubicBezTo>
                      <a:cubicBezTo>
                        <a:pt x="448" y="38"/>
                        <a:pt x="448" y="38"/>
                        <a:pt x="448" y="38"/>
                      </a:cubicBezTo>
                      <a:cubicBezTo>
                        <a:pt x="452" y="37"/>
                        <a:pt x="449" y="42"/>
                        <a:pt x="453" y="42"/>
                      </a:cubicBezTo>
                      <a:cubicBezTo>
                        <a:pt x="452" y="43"/>
                        <a:pt x="448" y="44"/>
                        <a:pt x="448" y="42"/>
                      </a:cubicBezTo>
                      <a:cubicBezTo>
                        <a:pt x="448" y="42"/>
                        <a:pt x="448" y="42"/>
                        <a:pt x="448" y="42"/>
                      </a:cubicBezTo>
                      <a:cubicBezTo>
                        <a:pt x="443" y="43"/>
                        <a:pt x="437" y="44"/>
                        <a:pt x="432" y="41"/>
                      </a:cubicBezTo>
                      <a:close/>
                      <a:moveTo>
                        <a:pt x="447" y="212"/>
                      </a:moveTo>
                      <a:cubicBezTo>
                        <a:pt x="447" y="211"/>
                        <a:pt x="450" y="209"/>
                        <a:pt x="451" y="212"/>
                      </a:cubicBezTo>
                      <a:cubicBezTo>
                        <a:pt x="450" y="213"/>
                        <a:pt x="448" y="212"/>
                        <a:pt x="447" y="212"/>
                      </a:cubicBezTo>
                      <a:close/>
                      <a:moveTo>
                        <a:pt x="452" y="238"/>
                      </a:moveTo>
                      <a:cubicBezTo>
                        <a:pt x="452" y="237"/>
                        <a:pt x="454" y="238"/>
                        <a:pt x="454" y="237"/>
                      </a:cubicBezTo>
                      <a:cubicBezTo>
                        <a:pt x="457" y="238"/>
                        <a:pt x="459" y="237"/>
                        <a:pt x="461" y="239"/>
                      </a:cubicBezTo>
                      <a:cubicBezTo>
                        <a:pt x="463" y="239"/>
                        <a:pt x="463" y="239"/>
                        <a:pt x="463" y="239"/>
                      </a:cubicBezTo>
                      <a:cubicBezTo>
                        <a:pt x="459" y="241"/>
                        <a:pt x="455" y="239"/>
                        <a:pt x="452" y="238"/>
                      </a:cubicBezTo>
                      <a:close/>
                      <a:moveTo>
                        <a:pt x="456" y="212"/>
                      </a:moveTo>
                      <a:cubicBezTo>
                        <a:pt x="458" y="209"/>
                        <a:pt x="465" y="212"/>
                        <a:pt x="470" y="211"/>
                      </a:cubicBezTo>
                      <a:cubicBezTo>
                        <a:pt x="471" y="211"/>
                        <a:pt x="471" y="211"/>
                        <a:pt x="471" y="211"/>
                      </a:cubicBezTo>
                      <a:cubicBezTo>
                        <a:pt x="471" y="212"/>
                        <a:pt x="473" y="212"/>
                        <a:pt x="472" y="214"/>
                      </a:cubicBezTo>
                      <a:cubicBezTo>
                        <a:pt x="466" y="213"/>
                        <a:pt x="461" y="215"/>
                        <a:pt x="456" y="212"/>
                      </a:cubicBezTo>
                      <a:close/>
                      <a:moveTo>
                        <a:pt x="489" y="237"/>
                      </a:moveTo>
                      <a:cubicBezTo>
                        <a:pt x="487" y="238"/>
                        <a:pt x="484" y="233"/>
                        <a:pt x="483" y="238"/>
                      </a:cubicBezTo>
                      <a:cubicBezTo>
                        <a:pt x="479" y="238"/>
                        <a:pt x="479" y="238"/>
                        <a:pt x="479" y="238"/>
                      </a:cubicBezTo>
                      <a:cubicBezTo>
                        <a:pt x="479" y="237"/>
                        <a:pt x="480" y="237"/>
                        <a:pt x="480" y="236"/>
                      </a:cubicBezTo>
                      <a:cubicBezTo>
                        <a:pt x="480" y="236"/>
                        <a:pt x="479" y="236"/>
                        <a:pt x="479" y="236"/>
                      </a:cubicBezTo>
                      <a:cubicBezTo>
                        <a:pt x="478" y="239"/>
                        <a:pt x="474" y="238"/>
                        <a:pt x="473" y="239"/>
                      </a:cubicBezTo>
                      <a:cubicBezTo>
                        <a:pt x="472" y="240"/>
                        <a:pt x="470" y="239"/>
                        <a:pt x="470" y="238"/>
                      </a:cubicBezTo>
                      <a:cubicBezTo>
                        <a:pt x="469" y="235"/>
                        <a:pt x="473" y="236"/>
                        <a:pt x="474" y="235"/>
                      </a:cubicBezTo>
                      <a:cubicBezTo>
                        <a:pt x="479" y="236"/>
                        <a:pt x="485" y="235"/>
                        <a:pt x="489" y="235"/>
                      </a:cubicBezTo>
                      <a:cubicBezTo>
                        <a:pt x="491" y="235"/>
                        <a:pt x="491" y="235"/>
                        <a:pt x="491" y="235"/>
                      </a:cubicBezTo>
                      <a:cubicBezTo>
                        <a:pt x="491" y="236"/>
                        <a:pt x="490" y="237"/>
                        <a:pt x="489" y="237"/>
                      </a:cubicBezTo>
                      <a:close/>
                      <a:moveTo>
                        <a:pt x="485" y="203"/>
                      </a:moveTo>
                      <a:cubicBezTo>
                        <a:pt x="484" y="203"/>
                        <a:pt x="482" y="205"/>
                        <a:pt x="480" y="203"/>
                      </a:cubicBezTo>
                      <a:cubicBezTo>
                        <a:pt x="486" y="199"/>
                        <a:pt x="493" y="200"/>
                        <a:pt x="500" y="201"/>
                      </a:cubicBezTo>
                      <a:cubicBezTo>
                        <a:pt x="495" y="202"/>
                        <a:pt x="491" y="204"/>
                        <a:pt x="485" y="203"/>
                      </a:cubicBezTo>
                      <a:close/>
                      <a:moveTo>
                        <a:pt x="497" y="108"/>
                      </a:moveTo>
                      <a:cubicBezTo>
                        <a:pt x="494" y="107"/>
                        <a:pt x="494" y="107"/>
                        <a:pt x="494" y="107"/>
                      </a:cubicBezTo>
                      <a:cubicBezTo>
                        <a:pt x="496" y="107"/>
                        <a:pt x="501" y="106"/>
                        <a:pt x="504" y="108"/>
                      </a:cubicBezTo>
                      <a:cubicBezTo>
                        <a:pt x="505" y="108"/>
                        <a:pt x="505" y="108"/>
                        <a:pt x="505" y="108"/>
                      </a:cubicBezTo>
                      <a:cubicBezTo>
                        <a:pt x="502" y="109"/>
                        <a:pt x="502" y="109"/>
                        <a:pt x="502" y="109"/>
                      </a:cubicBezTo>
                      <a:cubicBezTo>
                        <a:pt x="502" y="107"/>
                        <a:pt x="499" y="109"/>
                        <a:pt x="497" y="108"/>
                      </a:cubicBezTo>
                      <a:close/>
                      <a:moveTo>
                        <a:pt x="506" y="262"/>
                      </a:moveTo>
                      <a:cubicBezTo>
                        <a:pt x="505" y="262"/>
                        <a:pt x="505" y="262"/>
                        <a:pt x="505" y="262"/>
                      </a:cubicBezTo>
                      <a:cubicBezTo>
                        <a:pt x="505" y="262"/>
                        <a:pt x="505" y="262"/>
                        <a:pt x="505" y="262"/>
                      </a:cubicBezTo>
                      <a:cubicBezTo>
                        <a:pt x="506" y="262"/>
                        <a:pt x="506" y="262"/>
                        <a:pt x="506" y="262"/>
                      </a:cubicBezTo>
                      <a:close/>
                      <a:moveTo>
                        <a:pt x="506" y="108"/>
                      </a:moveTo>
                      <a:cubicBezTo>
                        <a:pt x="507" y="107"/>
                        <a:pt x="509" y="107"/>
                        <a:pt x="510" y="107"/>
                      </a:cubicBezTo>
                      <a:cubicBezTo>
                        <a:pt x="510" y="108"/>
                        <a:pt x="510" y="108"/>
                        <a:pt x="510" y="108"/>
                      </a:cubicBezTo>
                      <a:lnTo>
                        <a:pt x="506" y="108"/>
                      </a:lnTo>
                      <a:close/>
                      <a:moveTo>
                        <a:pt x="530" y="263"/>
                      </a:moveTo>
                      <a:cubicBezTo>
                        <a:pt x="528" y="262"/>
                        <a:pt x="525" y="261"/>
                        <a:pt x="524" y="262"/>
                      </a:cubicBezTo>
                      <a:cubicBezTo>
                        <a:pt x="519" y="266"/>
                        <a:pt x="514" y="260"/>
                        <a:pt x="510" y="263"/>
                      </a:cubicBezTo>
                      <a:cubicBezTo>
                        <a:pt x="510" y="263"/>
                        <a:pt x="510" y="264"/>
                        <a:pt x="509" y="264"/>
                      </a:cubicBezTo>
                      <a:cubicBezTo>
                        <a:pt x="508" y="264"/>
                        <a:pt x="508" y="264"/>
                        <a:pt x="508" y="264"/>
                      </a:cubicBezTo>
                      <a:cubicBezTo>
                        <a:pt x="510" y="262"/>
                        <a:pt x="514" y="260"/>
                        <a:pt x="517" y="262"/>
                      </a:cubicBezTo>
                      <a:cubicBezTo>
                        <a:pt x="522" y="261"/>
                        <a:pt x="528" y="261"/>
                        <a:pt x="532" y="259"/>
                      </a:cubicBezTo>
                      <a:cubicBezTo>
                        <a:pt x="535" y="259"/>
                        <a:pt x="535" y="259"/>
                        <a:pt x="535" y="259"/>
                      </a:cubicBezTo>
                      <a:cubicBezTo>
                        <a:pt x="536" y="263"/>
                        <a:pt x="531" y="261"/>
                        <a:pt x="530" y="263"/>
                      </a:cubicBezTo>
                      <a:close/>
                      <a:moveTo>
                        <a:pt x="548" y="298"/>
                      </a:moveTo>
                      <a:cubicBezTo>
                        <a:pt x="547" y="298"/>
                        <a:pt x="547" y="298"/>
                        <a:pt x="547" y="298"/>
                      </a:cubicBezTo>
                      <a:cubicBezTo>
                        <a:pt x="548" y="299"/>
                        <a:pt x="548" y="299"/>
                        <a:pt x="548" y="299"/>
                      </a:cubicBezTo>
                      <a:cubicBezTo>
                        <a:pt x="543" y="300"/>
                        <a:pt x="537" y="297"/>
                        <a:pt x="532" y="300"/>
                      </a:cubicBezTo>
                      <a:cubicBezTo>
                        <a:pt x="532" y="299"/>
                        <a:pt x="531" y="300"/>
                        <a:pt x="531" y="300"/>
                      </a:cubicBezTo>
                      <a:cubicBezTo>
                        <a:pt x="531" y="299"/>
                        <a:pt x="531" y="299"/>
                        <a:pt x="531" y="299"/>
                      </a:cubicBezTo>
                      <a:cubicBezTo>
                        <a:pt x="536" y="299"/>
                        <a:pt x="538" y="298"/>
                        <a:pt x="542" y="296"/>
                      </a:cubicBezTo>
                      <a:cubicBezTo>
                        <a:pt x="543" y="296"/>
                        <a:pt x="544" y="296"/>
                        <a:pt x="546" y="295"/>
                      </a:cubicBezTo>
                      <a:cubicBezTo>
                        <a:pt x="545" y="293"/>
                        <a:pt x="545" y="293"/>
                        <a:pt x="547" y="293"/>
                      </a:cubicBezTo>
                      <a:cubicBezTo>
                        <a:pt x="548" y="292"/>
                        <a:pt x="547" y="291"/>
                        <a:pt x="547" y="291"/>
                      </a:cubicBezTo>
                      <a:cubicBezTo>
                        <a:pt x="549" y="292"/>
                        <a:pt x="549" y="292"/>
                        <a:pt x="549" y="292"/>
                      </a:cubicBezTo>
                      <a:cubicBezTo>
                        <a:pt x="550" y="290"/>
                        <a:pt x="550" y="290"/>
                        <a:pt x="550" y="290"/>
                      </a:cubicBezTo>
                      <a:cubicBezTo>
                        <a:pt x="551" y="291"/>
                        <a:pt x="551" y="291"/>
                        <a:pt x="552" y="292"/>
                      </a:cubicBezTo>
                      <a:cubicBezTo>
                        <a:pt x="553" y="293"/>
                        <a:pt x="551" y="293"/>
                        <a:pt x="551" y="293"/>
                      </a:cubicBezTo>
                      <a:cubicBezTo>
                        <a:pt x="551" y="295"/>
                        <a:pt x="554" y="293"/>
                        <a:pt x="553" y="295"/>
                      </a:cubicBezTo>
                      <a:cubicBezTo>
                        <a:pt x="552" y="296"/>
                        <a:pt x="550" y="296"/>
                        <a:pt x="550" y="298"/>
                      </a:cubicBezTo>
                      <a:cubicBezTo>
                        <a:pt x="551" y="300"/>
                        <a:pt x="553" y="297"/>
                        <a:pt x="555" y="298"/>
                      </a:cubicBezTo>
                      <a:cubicBezTo>
                        <a:pt x="553" y="299"/>
                        <a:pt x="548" y="300"/>
                        <a:pt x="548" y="298"/>
                      </a:cubicBezTo>
                      <a:close/>
                      <a:moveTo>
                        <a:pt x="551" y="285"/>
                      </a:moveTo>
                      <a:cubicBezTo>
                        <a:pt x="551" y="285"/>
                        <a:pt x="551" y="286"/>
                        <a:pt x="550" y="286"/>
                      </a:cubicBezTo>
                      <a:cubicBezTo>
                        <a:pt x="549" y="286"/>
                        <a:pt x="549" y="286"/>
                        <a:pt x="549" y="286"/>
                      </a:cubicBezTo>
                      <a:cubicBezTo>
                        <a:pt x="548" y="285"/>
                        <a:pt x="550" y="284"/>
                        <a:pt x="551" y="285"/>
                      </a:cubicBezTo>
                      <a:close/>
                      <a:moveTo>
                        <a:pt x="585" y="309"/>
                      </a:moveTo>
                      <a:cubicBezTo>
                        <a:pt x="583" y="309"/>
                        <a:pt x="583" y="309"/>
                        <a:pt x="583" y="309"/>
                      </a:cubicBezTo>
                      <a:cubicBezTo>
                        <a:pt x="582" y="308"/>
                        <a:pt x="584" y="307"/>
                        <a:pt x="585" y="308"/>
                      </a:cubicBezTo>
                      <a:lnTo>
                        <a:pt x="585" y="309"/>
                      </a:lnTo>
                      <a:close/>
                      <a:moveTo>
                        <a:pt x="579" y="296"/>
                      </a:moveTo>
                      <a:cubicBezTo>
                        <a:pt x="575" y="293"/>
                        <a:pt x="572" y="299"/>
                        <a:pt x="568" y="296"/>
                      </a:cubicBezTo>
                      <a:cubicBezTo>
                        <a:pt x="565" y="294"/>
                        <a:pt x="561" y="298"/>
                        <a:pt x="558" y="297"/>
                      </a:cubicBezTo>
                      <a:cubicBezTo>
                        <a:pt x="560" y="294"/>
                        <a:pt x="560" y="294"/>
                        <a:pt x="560" y="294"/>
                      </a:cubicBezTo>
                      <a:cubicBezTo>
                        <a:pt x="558" y="292"/>
                        <a:pt x="558" y="292"/>
                        <a:pt x="558" y="292"/>
                      </a:cubicBezTo>
                      <a:cubicBezTo>
                        <a:pt x="560" y="289"/>
                        <a:pt x="565" y="291"/>
                        <a:pt x="569" y="290"/>
                      </a:cubicBezTo>
                      <a:cubicBezTo>
                        <a:pt x="572" y="290"/>
                        <a:pt x="575" y="290"/>
                        <a:pt x="579" y="289"/>
                      </a:cubicBezTo>
                      <a:cubicBezTo>
                        <a:pt x="580" y="290"/>
                        <a:pt x="580" y="290"/>
                        <a:pt x="580" y="290"/>
                      </a:cubicBezTo>
                      <a:cubicBezTo>
                        <a:pt x="580" y="291"/>
                        <a:pt x="579" y="291"/>
                        <a:pt x="579" y="292"/>
                      </a:cubicBezTo>
                      <a:cubicBezTo>
                        <a:pt x="580" y="293"/>
                        <a:pt x="581" y="292"/>
                        <a:pt x="582" y="293"/>
                      </a:cubicBezTo>
                      <a:cubicBezTo>
                        <a:pt x="582" y="291"/>
                        <a:pt x="582" y="291"/>
                        <a:pt x="583" y="290"/>
                      </a:cubicBezTo>
                      <a:cubicBezTo>
                        <a:pt x="584" y="290"/>
                        <a:pt x="584" y="290"/>
                        <a:pt x="584" y="290"/>
                      </a:cubicBezTo>
                      <a:cubicBezTo>
                        <a:pt x="584" y="292"/>
                        <a:pt x="587" y="291"/>
                        <a:pt x="587" y="292"/>
                      </a:cubicBezTo>
                      <a:cubicBezTo>
                        <a:pt x="585" y="295"/>
                        <a:pt x="579" y="291"/>
                        <a:pt x="579" y="296"/>
                      </a:cubicBezTo>
                      <a:close/>
                      <a:moveTo>
                        <a:pt x="563" y="279"/>
                      </a:moveTo>
                      <a:cubicBezTo>
                        <a:pt x="563" y="280"/>
                        <a:pt x="562" y="279"/>
                        <a:pt x="561" y="279"/>
                      </a:cubicBezTo>
                      <a:cubicBezTo>
                        <a:pt x="561" y="279"/>
                        <a:pt x="563" y="278"/>
                        <a:pt x="563" y="279"/>
                      </a:cubicBezTo>
                      <a:close/>
                      <a:moveTo>
                        <a:pt x="602" y="257"/>
                      </a:moveTo>
                      <a:cubicBezTo>
                        <a:pt x="598" y="257"/>
                        <a:pt x="597" y="262"/>
                        <a:pt x="592" y="260"/>
                      </a:cubicBezTo>
                      <a:cubicBezTo>
                        <a:pt x="589" y="261"/>
                        <a:pt x="586" y="263"/>
                        <a:pt x="583" y="265"/>
                      </a:cubicBezTo>
                      <a:cubicBezTo>
                        <a:pt x="585" y="267"/>
                        <a:pt x="588" y="264"/>
                        <a:pt x="590" y="265"/>
                      </a:cubicBezTo>
                      <a:cubicBezTo>
                        <a:pt x="591" y="264"/>
                        <a:pt x="593" y="264"/>
                        <a:pt x="595" y="264"/>
                      </a:cubicBezTo>
                      <a:cubicBezTo>
                        <a:pt x="597" y="266"/>
                        <a:pt x="600" y="267"/>
                        <a:pt x="599" y="270"/>
                      </a:cubicBezTo>
                      <a:cubicBezTo>
                        <a:pt x="596" y="272"/>
                        <a:pt x="591" y="271"/>
                        <a:pt x="589" y="274"/>
                      </a:cubicBezTo>
                      <a:cubicBezTo>
                        <a:pt x="586" y="273"/>
                        <a:pt x="583" y="269"/>
                        <a:pt x="579" y="273"/>
                      </a:cubicBezTo>
                      <a:cubicBezTo>
                        <a:pt x="580" y="274"/>
                        <a:pt x="581" y="273"/>
                        <a:pt x="581" y="274"/>
                      </a:cubicBezTo>
                      <a:cubicBezTo>
                        <a:pt x="576" y="276"/>
                        <a:pt x="572" y="274"/>
                        <a:pt x="569" y="277"/>
                      </a:cubicBezTo>
                      <a:cubicBezTo>
                        <a:pt x="566" y="274"/>
                        <a:pt x="561" y="278"/>
                        <a:pt x="558" y="275"/>
                      </a:cubicBezTo>
                      <a:cubicBezTo>
                        <a:pt x="557" y="275"/>
                        <a:pt x="556" y="276"/>
                        <a:pt x="555" y="277"/>
                      </a:cubicBezTo>
                      <a:cubicBezTo>
                        <a:pt x="553" y="277"/>
                        <a:pt x="552" y="274"/>
                        <a:pt x="550" y="276"/>
                      </a:cubicBezTo>
                      <a:cubicBezTo>
                        <a:pt x="550" y="275"/>
                        <a:pt x="548" y="274"/>
                        <a:pt x="549" y="274"/>
                      </a:cubicBezTo>
                      <a:cubicBezTo>
                        <a:pt x="551" y="273"/>
                        <a:pt x="553" y="275"/>
                        <a:pt x="555" y="273"/>
                      </a:cubicBezTo>
                      <a:cubicBezTo>
                        <a:pt x="554" y="272"/>
                        <a:pt x="553" y="271"/>
                        <a:pt x="552" y="272"/>
                      </a:cubicBezTo>
                      <a:cubicBezTo>
                        <a:pt x="552" y="272"/>
                        <a:pt x="554" y="270"/>
                        <a:pt x="553" y="269"/>
                      </a:cubicBezTo>
                      <a:cubicBezTo>
                        <a:pt x="551" y="266"/>
                        <a:pt x="547" y="269"/>
                        <a:pt x="544" y="267"/>
                      </a:cubicBezTo>
                      <a:cubicBezTo>
                        <a:pt x="544" y="266"/>
                        <a:pt x="544" y="266"/>
                        <a:pt x="544" y="266"/>
                      </a:cubicBezTo>
                      <a:cubicBezTo>
                        <a:pt x="547" y="264"/>
                        <a:pt x="551" y="267"/>
                        <a:pt x="553" y="264"/>
                      </a:cubicBezTo>
                      <a:cubicBezTo>
                        <a:pt x="554" y="265"/>
                        <a:pt x="558" y="264"/>
                        <a:pt x="556" y="262"/>
                      </a:cubicBezTo>
                      <a:cubicBezTo>
                        <a:pt x="559" y="262"/>
                        <a:pt x="561" y="267"/>
                        <a:pt x="565" y="264"/>
                      </a:cubicBezTo>
                      <a:cubicBezTo>
                        <a:pt x="566" y="262"/>
                        <a:pt x="569" y="261"/>
                        <a:pt x="571" y="260"/>
                      </a:cubicBezTo>
                      <a:cubicBezTo>
                        <a:pt x="573" y="263"/>
                        <a:pt x="579" y="260"/>
                        <a:pt x="582" y="263"/>
                      </a:cubicBezTo>
                      <a:cubicBezTo>
                        <a:pt x="584" y="262"/>
                        <a:pt x="584" y="259"/>
                        <a:pt x="584" y="257"/>
                      </a:cubicBezTo>
                      <a:cubicBezTo>
                        <a:pt x="584" y="257"/>
                        <a:pt x="584" y="257"/>
                        <a:pt x="584" y="257"/>
                      </a:cubicBezTo>
                      <a:cubicBezTo>
                        <a:pt x="587" y="255"/>
                        <a:pt x="589" y="262"/>
                        <a:pt x="591" y="257"/>
                      </a:cubicBezTo>
                      <a:cubicBezTo>
                        <a:pt x="592" y="257"/>
                        <a:pt x="593" y="258"/>
                        <a:pt x="595" y="258"/>
                      </a:cubicBezTo>
                      <a:cubicBezTo>
                        <a:pt x="596" y="255"/>
                        <a:pt x="591" y="256"/>
                        <a:pt x="590" y="253"/>
                      </a:cubicBezTo>
                      <a:cubicBezTo>
                        <a:pt x="589" y="254"/>
                        <a:pt x="587" y="254"/>
                        <a:pt x="586" y="252"/>
                      </a:cubicBezTo>
                      <a:cubicBezTo>
                        <a:pt x="586" y="252"/>
                        <a:pt x="587" y="250"/>
                        <a:pt x="586" y="250"/>
                      </a:cubicBezTo>
                      <a:cubicBezTo>
                        <a:pt x="584" y="255"/>
                        <a:pt x="580" y="248"/>
                        <a:pt x="580" y="253"/>
                      </a:cubicBezTo>
                      <a:cubicBezTo>
                        <a:pt x="578" y="253"/>
                        <a:pt x="578" y="253"/>
                        <a:pt x="578" y="253"/>
                      </a:cubicBezTo>
                      <a:cubicBezTo>
                        <a:pt x="577" y="254"/>
                        <a:pt x="580" y="256"/>
                        <a:pt x="581" y="256"/>
                      </a:cubicBezTo>
                      <a:cubicBezTo>
                        <a:pt x="582" y="256"/>
                        <a:pt x="581" y="256"/>
                        <a:pt x="581" y="257"/>
                      </a:cubicBezTo>
                      <a:cubicBezTo>
                        <a:pt x="575" y="256"/>
                        <a:pt x="568" y="257"/>
                        <a:pt x="562" y="259"/>
                      </a:cubicBezTo>
                      <a:cubicBezTo>
                        <a:pt x="560" y="260"/>
                        <a:pt x="561" y="260"/>
                        <a:pt x="559" y="260"/>
                      </a:cubicBezTo>
                      <a:cubicBezTo>
                        <a:pt x="558" y="260"/>
                        <a:pt x="556" y="260"/>
                        <a:pt x="555" y="259"/>
                      </a:cubicBezTo>
                      <a:cubicBezTo>
                        <a:pt x="550" y="257"/>
                        <a:pt x="546" y="260"/>
                        <a:pt x="542" y="261"/>
                      </a:cubicBezTo>
                      <a:cubicBezTo>
                        <a:pt x="539" y="259"/>
                        <a:pt x="539" y="259"/>
                        <a:pt x="539" y="259"/>
                      </a:cubicBezTo>
                      <a:cubicBezTo>
                        <a:pt x="540" y="257"/>
                        <a:pt x="543" y="259"/>
                        <a:pt x="544" y="259"/>
                      </a:cubicBezTo>
                      <a:cubicBezTo>
                        <a:pt x="548" y="254"/>
                        <a:pt x="548" y="254"/>
                        <a:pt x="548" y="254"/>
                      </a:cubicBezTo>
                      <a:cubicBezTo>
                        <a:pt x="549" y="255"/>
                        <a:pt x="553" y="254"/>
                        <a:pt x="553" y="257"/>
                      </a:cubicBezTo>
                      <a:cubicBezTo>
                        <a:pt x="554" y="259"/>
                        <a:pt x="554" y="256"/>
                        <a:pt x="556" y="256"/>
                      </a:cubicBezTo>
                      <a:cubicBezTo>
                        <a:pt x="558" y="256"/>
                        <a:pt x="563" y="257"/>
                        <a:pt x="564" y="255"/>
                      </a:cubicBezTo>
                      <a:cubicBezTo>
                        <a:pt x="562" y="255"/>
                        <a:pt x="560" y="253"/>
                        <a:pt x="558" y="254"/>
                      </a:cubicBezTo>
                      <a:cubicBezTo>
                        <a:pt x="558" y="251"/>
                        <a:pt x="558" y="251"/>
                        <a:pt x="558" y="251"/>
                      </a:cubicBezTo>
                      <a:cubicBezTo>
                        <a:pt x="562" y="252"/>
                        <a:pt x="565" y="249"/>
                        <a:pt x="569" y="249"/>
                      </a:cubicBezTo>
                      <a:cubicBezTo>
                        <a:pt x="568" y="247"/>
                        <a:pt x="572" y="247"/>
                        <a:pt x="570" y="245"/>
                      </a:cubicBezTo>
                      <a:cubicBezTo>
                        <a:pt x="568" y="246"/>
                        <a:pt x="566" y="245"/>
                        <a:pt x="565" y="246"/>
                      </a:cubicBezTo>
                      <a:cubicBezTo>
                        <a:pt x="565" y="247"/>
                        <a:pt x="566" y="247"/>
                        <a:pt x="566" y="248"/>
                      </a:cubicBezTo>
                      <a:cubicBezTo>
                        <a:pt x="564" y="246"/>
                        <a:pt x="561" y="249"/>
                        <a:pt x="558" y="249"/>
                      </a:cubicBezTo>
                      <a:cubicBezTo>
                        <a:pt x="561" y="246"/>
                        <a:pt x="561" y="246"/>
                        <a:pt x="561" y="246"/>
                      </a:cubicBezTo>
                      <a:cubicBezTo>
                        <a:pt x="559" y="245"/>
                        <a:pt x="563" y="242"/>
                        <a:pt x="559" y="240"/>
                      </a:cubicBezTo>
                      <a:cubicBezTo>
                        <a:pt x="559" y="237"/>
                        <a:pt x="563" y="238"/>
                        <a:pt x="564" y="235"/>
                      </a:cubicBezTo>
                      <a:cubicBezTo>
                        <a:pt x="565" y="236"/>
                        <a:pt x="567" y="238"/>
                        <a:pt x="569" y="237"/>
                      </a:cubicBezTo>
                      <a:cubicBezTo>
                        <a:pt x="566" y="238"/>
                        <a:pt x="563" y="237"/>
                        <a:pt x="561" y="238"/>
                      </a:cubicBezTo>
                      <a:cubicBezTo>
                        <a:pt x="563" y="240"/>
                        <a:pt x="568" y="239"/>
                        <a:pt x="571" y="238"/>
                      </a:cubicBezTo>
                      <a:cubicBezTo>
                        <a:pt x="569" y="235"/>
                        <a:pt x="575" y="235"/>
                        <a:pt x="577" y="234"/>
                      </a:cubicBezTo>
                      <a:cubicBezTo>
                        <a:pt x="578" y="233"/>
                        <a:pt x="579" y="235"/>
                        <a:pt x="580" y="235"/>
                      </a:cubicBezTo>
                      <a:cubicBezTo>
                        <a:pt x="584" y="233"/>
                        <a:pt x="584" y="233"/>
                        <a:pt x="584" y="233"/>
                      </a:cubicBezTo>
                      <a:cubicBezTo>
                        <a:pt x="584" y="236"/>
                        <a:pt x="587" y="235"/>
                        <a:pt x="589" y="236"/>
                      </a:cubicBezTo>
                      <a:cubicBezTo>
                        <a:pt x="585" y="236"/>
                        <a:pt x="586" y="241"/>
                        <a:pt x="582" y="239"/>
                      </a:cubicBezTo>
                      <a:cubicBezTo>
                        <a:pt x="581" y="240"/>
                        <a:pt x="582" y="242"/>
                        <a:pt x="583" y="242"/>
                      </a:cubicBezTo>
                      <a:cubicBezTo>
                        <a:pt x="581" y="242"/>
                        <a:pt x="580" y="238"/>
                        <a:pt x="577" y="241"/>
                      </a:cubicBezTo>
                      <a:cubicBezTo>
                        <a:pt x="577" y="243"/>
                        <a:pt x="579" y="242"/>
                        <a:pt x="579" y="243"/>
                      </a:cubicBezTo>
                      <a:cubicBezTo>
                        <a:pt x="577" y="245"/>
                        <a:pt x="577" y="245"/>
                        <a:pt x="577" y="245"/>
                      </a:cubicBezTo>
                      <a:cubicBezTo>
                        <a:pt x="576" y="243"/>
                        <a:pt x="575" y="245"/>
                        <a:pt x="574" y="245"/>
                      </a:cubicBezTo>
                      <a:cubicBezTo>
                        <a:pt x="573" y="245"/>
                        <a:pt x="573" y="245"/>
                        <a:pt x="573" y="246"/>
                      </a:cubicBezTo>
                      <a:cubicBezTo>
                        <a:pt x="576" y="245"/>
                        <a:pt x="578" y="248"/>
                        <a:pt x="580" y="249"/>
                      </a:cubicBezTo>
                      <a:cubicBezTo>
                        <a:pt x="585" y="248"/>
                        <a:pt x="594" y="250"/>
                        <a:pt x="598" y="247"/>
                      </a:cubicBezTo>
                      <a:cubicBezTo>
                        <a:pt x="606" y="250"/>
                        <a:pt x="606" y="250"/>
                        <a:pt x="606" y="250"/>
                      </a:cubicBezTo>
                      <a:cubicBezTo>
                        <a:pt x="604" y="252"/>
                        <a:pt x="600" y="254"/>
                        <a:pt x="602" y="257"/>
                      </a:cubicBezTo>
                      <a:close/>
                      <a:moveTo>
                        <a:pt x="581" y="253"/>
                      </a:moveTo>
                      <a:cubicBezTo>
                        <a:pt x="581" y="253"/>
                        <a:pt x="582" y="253"/>
                        <a:pt x="582" y="253"/>
                      </a:cubicBezTo>
                      <a:cubicBezTo>
                        <a:pt x="582" y="254"/>
                        <a:pt x="582" y="254"/>
                        <a:pt x="582" y="254"/>
                      </a:cubicBezTo>
                      <a:lnTo>
                        <a:pt x="581" y="253"/>
                      </a:lnTo>
                      <a:close/>
                      <a:moveTo>
                        <a:pt x="583" y="253"/>
                      </a:moveTo>
                      <a:cubicBezTo>
                        <a:pt x="586" y="253"/>
                        <a:pt x="586" y="253"/>
                        <a:pt x="586" y="253"/>
                      </a:cubicBezTo>
                      <a:cubicBezTo>
                        <a:pt x="585" y="254"/>
                        <a:pt x="583" y="254"/>
                        <a:pt x="583" y="253"/>
                      </a:cubicBezTo>
                      <a:close/>
                      <a:moveTo>
                        <a:pt x="551" y="241"/>
                      </a:moveTo>
                      <a:cubicBezTo>
                        <a:pt x="551" y="239"/>
                        <a:pt x="553" y="241"/>
                        <a:pt x="555" y="239"/>
                      </a:cubicBezTo>
                      <a:cubicBezTo>
                        <a:pt x="555" y="240"/>
                        <a:pt x="556" y="240"/>
                        <a:pt x="557" y="241"/>
                      </a:cubicBezTo>
                      <a:cubicBezTo>
                        <a:pt x="555" y="241"/>
                        <a:pt x="553" y="243"/>
                        <a:pt x="551" y="242"/>
                      </a:cubicBezTo>
                      <a:lnTo>
                        <a:pt x="551" y="241"/>
                      </a:lnTo>
                      <a:close/>
                      <a:moveTo>
                        <a:pt x="599" y="227"/>
                      </a:moveTo>
                      <a:cubicBezTo>
                        <a:pt x="597" y="227"/>
                        <a:pt x="596" y="225"/>
                        <a:pt x="594" y="226"/>
                      </a:cubicBezTo>
                      <a:cubicBezTo>
                        <a:pt x="593" y="229"/>
                        <a:pt x="590" y="228"/>
                        <a:pt x="589" y="230"/>
                      </a:cubicBezTo>
                      <a:cubicBezTo>
                        <a:pt x="586" y="229"/>
                        <a:pt x="582" y="231"/>
                        <a:pt x="580" y="232"/>
                      </a:cubicBezTo>
                      <a:cubicBezTo>
                        <a:pt x="578" y="232"/>
                        <a:pt x="575" y="233"/>
                        <a:pt x="574" y="231"/>
                      </a:cubicBezTo>
                      <a:cubicBezTo>
                        <a:pt x="567" y="230"/>
                        <a:pt x="563" y="233"/>
                        <a:pt x="557" y="232"/>
                      </a:cubicBezTo>
                      <a:cubicBezTo>
                        <a:pt x="553" y="234"/>
                        <a:pt x="549" y="232"/>
                        <a:pt x="544" y="233"/>
                      </a:cubicBezTo>
                      <a:cubicBezTo>
                        <a:pt x="545" y="230"/>
                        <a:pt x="547" y="229"/>
                        <a:pt x="549" y="228"/>
                      </a:cubicBezTo>
                      <a:cubicBezTo>
                        <a:pt x="554" y="227"/>
                        <a:pt x="558" y="226"/>
                        <a:pt x="562" y="226"/>
                      </a:cubicBezTo>
                      <a:cubicBezTo>
                        <a:pt x="563" y="223"/>
                        <a:pt x="568" y="228"/>
                        <a:pt x="568" y="223"/>
                      </a:cubicBezTo>
                      <a:cubicBezTo>
                        <a:pt x="566" y="223"/>
                        <a:pt x="563" y="223"/>
                        <a:pt x="563" y="221"/>
                      </a:cubicBezTo>
                      <a:cubicBezTo>
                        <a:pt x="563" y="218"/>
                        <a:pt x="568" y="219"/>
                        <a:pt x="569" y="217"/>
                      </a:cubicBezTo>
                      <a:cubicBezTo>
                        <a:pt x="570" y="220"/>
                        <a:pt x="576" y="216"/>
                        <a:pt x="579" y="219"/>
                      </a:cubicBezTo>
                      <a:cubicBezTo>
                        <a:pt x="582" y="221"/>
                        <a:pt x="587" y="221"/>
                        <a:pt x="590" y="222"/>
                      </a:cubicBezTo>
                      <a:cubicBezTo>
                        <a:pt x="596" y="222"/>
                        <a:pt x="600" y="225"/>
                        <a:pt x="605" y="222"/>
                      </a:cubicBezTo>
                      <a:cubicBezTo>
                        <a:pt x="606" y="223"/>
                        <a:pt x="607" y="221"/>
                        <a:pt x="607" y="221"/>
                      </a:cubicBezTo>
                      <a:cubicBezTo>
                        <a:pt x="607" y="221"/>
                        <a:pt x="608" y="221"/>
                        <a:pt x="608" y="221"/>
                      </a:cubicBezTo>
                      <a:cubicBezTo>
                        <a:pt x="608" y="226"/>
                        <a:pt x="602" y="225"/>
                        <a:pt x="599" y="227"/>
                      </a:cubicBezTo>
                      <a:close/>
                      <a:moveTo>
                        <a:pt x="615" y="102"/>
                      </a:moveTo>
                      <a:cubicBezTo>
                        <a:pt x="614" y="100"/>
                        <a:pt x="616" y="100"/>
                        <a:pt x="616" y="99"/>
                      </a:cubicBezTo>
                      <a:lnTo>
                        <a:pt x="615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Freeform 4050"/>
                <p:cNvSpPr/>
                <p:nvPr/>
              </p:nvSpPr>
              <p:spPr bwMode="auto">
                <a:xfrm>
                  <a:off x="7270750" y="1271589"/>
                  <a:ext cx="4763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Freeform 4051"/>
                <p:cNvSpPr/>
                <p:nvPr/>
              </p:nvSpPr>
              <p:spPr bwMode="auto">
                <a:xfrm>
                  <a:off x="6819900" y="1274764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1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Freeform 4052"/>
                <p:cNvSpPr/>
                <p:nvPr/>
              </p:nvSpPr>
              <p:spPr bwMode="auto">
                <a:xfrm>
                  <a:off x="7331075" y="127635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9" name="Freeform 4053"/>
                <p:cNvSpPr/>
                <p:nvPr/>
              </p:nvSpPr>
              <p:spPr bwMode="auto">
                <a:xfrm>
                  <a:off x="6691313" y="1277939"/>
                  <a:ext cx="4763" cy="476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0" name="Freeform 4054"/>
                <p:cNvSpPr/>
                <p:nvPr/>
              </p:nvSpPr>
              <p:spPr bwMode="auto">
                <a:xfrm>
                  <a:off x="7404100" y="1281114"/>
                  <a:ext cx="19050" cy="7938"/>
                </a:xfrm>
                <a:custGeom>
                  <a:avLst/>
                  <a:gdLst>
                    <a:gd name="T0" fmla="*/ 13 w 13"/>
                    <a:gd name="T1" fmla="*/ 1 h 5"/>
                    <a:gd name="T2" fmla="*/ 8 w 13"/>
                    <a:gd name="T3" fmla="*/ 2 h 5"/>
                    <a:gd name="T4" fmla="*/ 2 w 13"/>
                    <a:gd name="T5" fmla="*/ 1 h 5"/>
                    <a:gd name="T6" fmla="*/ 3 w 13"/>
                    <a:gd name="T7" fmla="*/ 5 h 5"/>
                    <a:gd name="T8" fmla="*/ 13 w 1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13" y="1"/>
                      </a:moveTo>
                      <a:cubicBezTo>
                        <a:pt x="12" y="0"/>
                        <a:pt x="9" y="1"/>
                        <a:pt x="8" y="2"/>
                      </a:cubicBezTo>
                      <a:cubicBezTo>
                        <a:pt x="6" y="2"/>
                        <a:pt x="4" y="0"/>
                        <a:pt x="2" y="1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6" y="4"/>
                        <a:pt x="12" y="5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1" name="Freeform 4055"/>
                <p:cNvSpPr/>
                <p:nvPr/>
              </p:nvSpPr>
              <p:spPr bwMode="auto">
                <a:xfrm>
                  <a:off x="7421563" y="1282701"/>
                  <a:ext cx="20638" cy="11113"/>
                </a:xfrm>
                <a:custGeom>
                  <a:avLst/>
                  <a:gdLst>
                    <a:gd name="T0" fmla="*/ 4 w 13"/>
                    <a:gd name="T1" fmla="*/ 5 h 7"/>
                    <a:gd name="T2" fmla="*/ 10 w 13"/>
                    <a:gd name="T3" fmla="*/ 4 h 7"/>
                    <a:gd name="T4" fmla="*/ 12 w 13"/>
                    <a:gd name="T5" fmla="*/ 1 h 7"/>
                    <a:gd name="T6" fmla="*/ 8 w 13"/>
                    <a:gd name="T7" fmla="*/ 2 h 7"/>
                    <a:gd name="T8" fmla="*/ 5 w 13"/>
                    <a:gd name="T9" fmla="*/ 0 h 7"/>
                    <a:gd name="T10" fmla="*/ 4 w 13"/>
                    <a:gd name="T1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4" y="5"/>
                      </a:moveTo>
                      <a:cubicBezTo>
                        <a:pt x="7" y="7"/>
                        <a:pt x="7" y="3"/>
                        <a:pt x="10" y="4"/>
                      </a:cubicBezTo>
                      <a:cubicBezTo>
                        <a:pt x="10" y="2"/>
                        <a:pt x="13" y="3"/>
                        <a:pt x="12" y="1"/>
                      </a:cubicBezTo>
                      <a:cubicBezTo>
                        <a:pt x="12" y="0"/>
                        <a:pt x="9" y="1"/>
                        <a:pt x="8" y="2"/>
                      </a:cubicBezTo>
                      <a:cubicBezTo>
                        <a:pt x="7" y="3"/>
                        <a:pt x="5" y="1"/>
                        <a:pt x="5" y="0"/>
                      </a:cubicBezTo>
                      <a:cubicBezTo>
                        <a:pt x="0" y="0"/>
                        <a:pt x="6" y="3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2" name="Freeform 4056"/>
                <p:cNvSpPr/>
                <p:nvPr/>
              </p:nvSpPr>
              <p:spPr bwMode="auto">
                <a:xfrm>
                  <a:off x="7446963" y="1282701"/>
                  <a:ext cx="11113" cy="6350"/>
                </a:xfrm>
                <a:custGeom>
                  <a:avLst/>
                  <a:gdLst>
                    <a:gd name="T0" fmla="*/ 7 w 7"/>
                    <a:gd name="T1" fmla="*/ 1 h 4"/>
                    <a:gd name="T2" fmla="*/ 3 w 7"/>
                    <a:gd name="T3" fmla="*/ 0 h 4"/>
                    <a:gd name="T4" fmla="*/ 0 w 7"/>
                    <a:gd name="T5" fmla="*/ 3 h 4"/>
                    <a:gd name="T6" fmla="*/ 0 w 7"/>
                    <a:gd name="T7" fmla="*/ 3 h 4"/>
                    <a:gd name="T8" fmla="*/ 7 w 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7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4"/>
                        <a:pt x="6" y="4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Freeform 4057"/>
                <p:cNvSpPr/>
                <p:nvPr/>
              </p:nvSpPr>
              <p:spPr bwMode="auto">
                <a:xfrm>
                  <a:off x="7270750" y="1289051"/>
                  <a:ext cx="9525" cy="7938"/>
                </a:xfrm>
                <a:custGeom>
                  <a:avLst/>
                  <a:gdLst>
                    <a:gd name="T0" fmla="*/ 6 w 6"/>
                    <a:gd name="T1" fmla="*/ 2 h 5"/>
                    <a:gd name="T2" fmla="*/ 5 w 6"/>
                    <a:gd name="T3" fmla="*/ 0 h 5"/>
                    <a:gd name="T4" fmla="*/ 0 w 6"/>
                    <a:gd name="T5" fmla="*/ 1 h 5"/>
                    <a:gd name="T6" fmla="*/ 2 w 6"/>
                    <a:gd name="T7" fmla="*/ 3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0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Freeform 4058"/>
                <p:cNvSpPr/>
                <p:nvPr/>
              </p:nvSpPr>
              <p:spPr bwMode="auto">
                <a:xfrm>
                  <a:off x="7300913" y="1290639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5" name="Freeform 4059"/>
                <p:cNvSpPr/>
                <p:nvPr/>
              </p:nvSpPr>
              <p:spPr bwMode="auto">
                <a:xfrm>
                  <a:off x="7034213" y="1290639"/>
                  <a:ext cx="7938" cy="4763"/>
                </a:xfrm>
                <a:custGeom>
                  <a:avLst/>
                  <a:gdLst>
                    <a:gd name="T0" fmla="*/ 1 w 5"/>
                    <a:gd name="T1" fmla="*/ 2 h 3"/>
                    <a:gd name="T2" fmla="*/ 5 w 5"/>
                    <a:gd name="T3" fmla="*/ 1 h 3"/>
                    <a:gd name="T4" fmla="*/ 0 w 5"/>
                    <a:gd name="T5" fmla="*/ 1 h 3"/>
                    <a:gd name="T6" fmla="*/ 1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2" y="2"/>
                        <a:pt x="4" y="3"/>
                        <a:pt x="5" y="1"/>
                      </a:cubicBezTo>
                      <a:cubicBezTo>
                        <a:pt x="4" y="0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6" name="Freeform 4060"/>
                <p:cNvSpPr/>
                <p:nvPr/>
              </p:nvSpPr>
              <p:spPr bwMode="auto">
                <a:xfrm>
                  <a:off x="7023100" y="1290639"/>
                  <a:ext cx="3175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1 w 3"/>
                    <a:gd name="T5" fmla="*/ 1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7" name="Freeform 4061"/>
                <p:cNvSpPr/>
                <p:nvPr/>
              </p:nvSpPr>
              <p:spPr bwMode="auto">
                <a:xfrm>
                  <a:off x="7100888" y="1289051"/>
                  <a:ext cx="4763" cy="476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2 h 3"/>
                    <a:gd name="T4" fmla="*/ 1 w 3"/>
                    <a:gd name="T5" fmla="*/ 3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8" name="Freeform 4062"/>
                <p:cNvSpPr/>
                <p:nvPr/>
              </p:nvSpPr>
              <p:spPr bwMode="auto">
                <a:xfrm>
                  <a:off x="7304088" y="1293814"/>
                  <a:ext cx="6350" cy="4763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0 h 3"/>
                    <a:gd name="T4" fmla="*/ 0 w 4"/>
                    <a:gd name="T5" fmla="*/ 2 h 3"/>
                    <a:gd name="T6" fmla="*/ 2 w 4"/>
                    <a:gd name="T7" fmla="*/ 2 h 3"/>
                    <a:gd name="T8" fmla="*/ 4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4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9" name="Freeform 4063"/>
                <p:cNvSpPr/>
                <p:nvPr/>
              </p:nvSpPr>
              <p:spPr bwMode="auto">
                <a:xfrm>
                  <a:off x="6580188" y="1293814"/>
                  <a:ext cx="6350" cy="4763"/>
                </a:xfrm>
                <a:custGeom>
                  <a:avLst/>
                  <a:gdLst>
                    <a:gd name="T0" fmla="*/ 3 w 4"/>
                    <a:gd name="T1" fmla="*/ 2 h 3"/>
                    <a:gd name="T2" fmla="*/ 0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4" y="0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0" name="Freeform 4064"/>
                <p:cNvSpPr/>
                <p:nvPr/>
              </p:nvSpPr>
              <p:spPr bwMode="auto">
                <a:xfrm>
                  <a:off x="7032625" y="1296989"/>
                  <a:ext cx="3175" cy="158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" name="Freeform 4065"/>
                <p:cNvSpPr/>
                <p:nvPr/>
              </p:nvSpPr>
              <p:spPr bwMode="auto">
                <a:xfrm>
                  <a:off x="7045325" y="1295401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" name="Rectangle 4066"/>
                <p:cNvSpPr>
                  <a:spLocks noChangeArrowheads="1"/>
                </p:cNvSpPr>
                <p:nvPr/>
              </p:nvSpPr>
              <p:spPr bwMode="auto">
                <a:xfrm>
                  <a:off x="7381875" y="1296989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" name="Freeform 4067"/>
                <p:cNvSpPr/>
                <p:nvPr/>
              </p:nvSpPr>
              <p:spPr bwMode="auto">
                <a:xfrm>
                  <a:off x="7381875" y="1295401"/>
                  <a:ext cx="34925" cy="14288"/>
                </a:xfrm>
                <a:custGeom>
                  <a:avLst/>
                  <a:gdLst>
                    <a:gd name="T0" fmla="*/ 23 w 23"/>
                    <a:gd name="T1" fmla="*/ 4 h 9"/>
                    <a:gd name="T2" fmla="*/ 23 w 23"/>
                    <a:gd name="T3" fmla="*/ 3 h 9"/>
                    <a:gd name="T4" fmla="*/ 13 w 23"/>
                    <a:gd name="T5" fmla="*/ 1 h 9"/>
                    <a:gd name="T6" fmla="*/ 7 w 23"/>
                    <a:gd name="T7" fmla="*/ 3 h 9"/>
                    <a:gd name="T8" fmla="*/ 6 w 23"/>
                    <a:gd name="T9" fmla="*/ 4 h 9"/>
                    <a:gd name="T10" fmla="*/ 5 w 23"/>
                    <a:gd name="T11" fmla="*/ 2 h 9"/>
                    <a:gd name="T12" fmla="*/ 2 w 23"/>
                    <a:gd name="T13" fmla="*/ 4 h 9"/>
                    <a:gd name="T14" fmla="*/ 2 w 23"/>
                    <a:gd name="T15" fmla="*/ 8 h 9"/>
                    <a:gd name="T16" fmla="*/ 2 w 23"/>
                    <a:gd name="T17" fmla="*/ 7 h 9"/>
                    <a:gd name="T18" fmla="*/ 6 w 23"/>
                    <a:gd name="T19" fmla="*/ 8 h 9"/>
                    <a:gd name="T20" fmla="*/ 17 w 23"/>
                    <a:gd name="T21" fmla="*/ 5 h 9"/>
                    <a:gd name="T22" fmla="*/ 15 w 23"/>
                    <a:gd name="T23" fmla="*/ 8 h 9"/>
                    <a:gd name="T24" fmla="*/ 20 w 23"/>
                    <a:gd name="T25" fmla="*/ 8 h 9"/>
                    <a:gd name="T26" fmla="*/ 23 w 23"/>
                    <a:gd name="T2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9">
                      <a:moveTo>
                        <a:pt x="23" y="4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2"/>
                        <a:pt x="16" y="2"/>
                        <a:pt x="13" y="1"/>
                      </a:cubicBezTo>
                      <a:cubicBezTo>
                        <a:pt x="12" y="4"/>
                        <a:pt x="10" y="3"/>
                        <a:pt x="7" y="3"/>
                      </a:cubicBezTo>
                      <a:cubicBezTo>
                        <a:pt x="7" y="4"/>
                        <a:pt x="7" y="5"/>
                        <a:pt x="6" y="4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4"/>
                      </a:cubicBezTo>
                      <a:cubicBezTo>
                        <a:pt x="2" y="5"/>
                        <a:pt x="0" y="7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4" y="6"/>
                        <a:pt x="5" y="8"/>
                        <a:pt x="6" y="8"/>
                      </a:cubicBezTo>
                      <a:cubicBezTo>
                        <a:pt x="5" y="0"/>
                        <a:pt x="14" y="9"/>
                        <a:pt x="17" y="5"/>
                      </a:cubicBezTo>
                      <a:cubicBezTo>
                        <a:pt x="18" y="7"/>
                        <a:pt x="15" y="7"/>
                        <a:pt x="15" y="8"/>
                      </a:cubicBezTo>
                      <a:cubicBezTo>
                        <a:pt x="17" y="9"/>
                        <a:pt x="18" y="6"/>
                        <a:pt x="20" y="8"/>
                      </a:cubicBezTo>
                      <a:cubicBezTo>
                        <a:pt x="20" y="6"/>
                        <a:pt x="21" y="3"/>
                        <a:pt x="2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4" name="Freeform 4068"/>
                <p:cNvSpPr/>
                <p:nvPr/>
              </p:nvSpPr>
              <p:spPr bwMode="auto">
                <a:xfrm>
                  <a:off x="7364413" y="1298576"/>
                  <a:ext cx="15875" cy="11113"/>
                </a:xfrm>
                <a:custGeom>
                  <a:avLst/>
                  <a:gdLst>
                    <a:gd name="T0" fmla="*/ 1 w 10"/>
                    <a:gd name="T1" fmla="*/ 7 h 7"/>
                    <a:gd name="T2" fmla="*/ 10 w 10"/>
                    <a:gd name="T3" fmla="*/ 6 h 7"/>
                    <a:gd name="T4" fmla="*/ 8 w 10"/>
                    <a:gd name="T5" fmla="*/ 0 h 7"/>
                    <a:gd name="T6" fmla="*/ 6 w 10"/>
                    <a:gd name="T7" fmla="*/ 0 h 7"/>
                    <a:gd name="T8" fmla="*/ 3 w 10"/>
                    <a:gd name="T9" fmla="*/ 3 h 7"/>
                    <a:gd name="T10" fmla="*/ 1 w 10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4" y="7"/>
                        <a:pt x="8" y="7"/>
                        <a:pt x="10" y="6"/>
                      </a:cubicBezTo>
                      <a:cubicBezTo>
                        <a:pt x="8" y="4"/>
                        <a:pt x="7" y="2"/>
                        <a:pt x="8" y="0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5" y="3"/>
                        <a:pt x="1" y="0"/>
                        <a:pt x="3" y="3"/>
                      </a:cubicBezTo>
                      <a:cubicBezTo>
                        <a:pt x="2" y="5"/>
                        <a:pt x="0" y="5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5" name="Freeform 4069"/>
                <p:cNvSpPr/>
                <p:nvPr/>
              </p:nvSpPr>
              <p:spPr bwMode="auto">
                <a:xfrm>
                  <a:off x="7421563" y="1300164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6" name="Freeform 4070"/>
                <p:cNvSpPr/>
                <p:nvPr/>
              </p:nvSpPr>
              <p:spPr bwMode="auto">
                <a:xfrm>
                  <a:off x="7424738" y="1300164"/>
                  <a:ext cx="6350" cy="0"/>
                </a:xfrm>
                <a:custGeom>
                  <a:avLst/>
                  <a:gdLst>
                    <a:gd name="T0" fmla="*/ 1 w 4"/>
                    <a:gd name="T1" fmla="*/ 0 w 4"/>
                    <a:gd name="T2" fmla="*/ 4 w 4"/>
                    <a:gd name="T3" fmla="*/ 1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Freeform 4071"/>
                <p:cNvSpPr/>
                <p:nvPr/>
              </p:nvSpPr>
              <p:spPr bwMode="auto">
                <a:xfrm>
                  <a:off x="7439025" y="1300164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8" name="Freeform 4072"/>
                <p:cNvSpPr/>
                <p:nvPr/>
              </p:nvSpPr>
              <p:spPr bwMode="auto">
                <a:xfrm>
                  <a:off x="7432675" y="1298576"/>
                  <a:ext cx="6350" cy="7938"/>
                </a:xfrm>
                <a:custGeom>
                  <a:avLst/>
                  <a:gdLst>
                    <a:gd name="T0" fmla="*/ 0 w 4"/>
                    <a:gd name="T1" fmla="*/ 1 h 5"/>
                    <a:gd name="T2" fmla="*/ 4 w 4"/>
                    <a:gd name="T3" fmla="*/ 1 h 5"/>
                    <a:gd name="T4" fmla="*/ 0 w 4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5"/>
                        <a:pt x="2" y="2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" name="Freeform 4073"/>
                <p:cNvSpPr/>
                <p:nvPr/>
              </p:nvSpPr>
              <p:spPr bwMode="auto">
                <a:xfrm>
                  <a:off x="7035800" y="1301751"/>
                  <a:ext cx="4763" cy="476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2 w 3"/>
                    <a:gd name="T5" fmla="*/ 1 h 3"/>
                    <a:gd name="T6" fmla="*/ 0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" name="Freeform 4074"/>
                <p:cNvSpPr/>
                <p:nvPr/>
              </p:nvSpPr>
              <p:spPr bwMode="auto">
                <a:xfrm>
                  <a:off x="6669088" y="1303339"/>
                  <a:ext cx="6350" cy="4763"/>
                </a:xfrm>
                <a:custGeom>
                  <a:avLst/>
                  <a:gdLst>
                    <a:gd name="T0" fmla="*/ 2 w 4"/>
                    <a:gd name="T1" fmla="*/ 0 h 3"/>
                    <a:gd name="T2" fmla="*/ 2 w 4"/>
                    <a:gd name="T3" fmla="*/ 2 h 3"/>
                    <a:gd name="T4" fmla="*/ 4 w 4"/>
                    <a:gd name="T5" fmla="*/ 2 h 3"/>
                    <a:gd name="T6" fmla="*/ 2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4" y="2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1" name="Freeform 4075"/>
                <p:cNvSpPr/>
                <p:nvPr/>
              </p:nvSpPr>
              <p:spPr bwMode="auto">
                <a:xfrm>
                  <a:off x="6672263" y="1309689"/>
                  <a:ext cx="17463" cy="7938"/>
                </a:xfrm>
                <a:custGeom>
                  <a:avLst/>
                  <a:gdLst>
                    <a:gd name="T0" fmla="*/ 1 w 11"/>
                    <a:gd name="T1" fmla="*/ 0 h 5"/>
                    <a:gd name="T2" fmla="*/ 2 w 11"/>
                    <a:gd name="T3" fmla="*/ 3 h 5"/>
                    <a:gd name="T4" fmla="*/ 10 w 11"/>
                    <a:gd name="T5" fmla="*/ 3 h 5"/>
                    <a:gd name="T6" fmla="*/ 8 w 11"/>
                    <a:gd name="T7" fmla="*/ 2 h 5"/>
                    <a:gd name="T8" fmla="*/ 1 w 11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1" y="0"/>
                      </a:moveTo>
                      <a:cubicBezTo>
                        <a:pt x="1" y="1"/>
                        <a:pt x="0" y="2"/>
                        <a:pt x="2" y="3"/>
                      </a:cubicBezTo>
                      <a:cubicBezTo>
                        <a:pt x="5" y="3"/>
                        <a:pt x="8" y="5"/>
                        <a:pt x="10" y="3"/>
                      </a:cubicBezTo>
                      <a:cubicBezTo>
                        <a:pt x="11" y="1"/>
                        <a:pt x="8" y="3"/>
                        <a:pt x="8" y="2"/>
                      </a:cubicBezTo>
                      <a:cubicBezTo>
                        <a:pt x="5" y="2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2" name="Freeform 4076"/>
                <p:cNvSpPr/>
                <p:nvPr/>
              </p:nvSpPr>
              <p:spPr bwMode="auto">
                <a:xfrm>
                  <a:off x="6683375" y="1301751"/>
                  <a:ext cx="11113" cy="11113"/>
                </a:xfrm>
                <a:custGeom>
                  <a:avLst/>
                  <a:gdLst>
                    <a:gd name="T0" fmla="*/ 7 w 7"/>
                    <a:gd name="T1" fmla="*/ 1 h 7"/>
                    <a:gd name="T2" fmla="*/ 4 w 7"/>
                    <a:gd name="T3" fmla="*/ 1 h 7"/>
                    <a:gd name="T4" fmla="*/ 1 w 7"/>
                    <a:gd name="T5" fmla="*/ 7 h 7"/>
                    <a:gd name="T6" fmla="*/ 7 w 7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7" y="1"/>
                      </a:moveTo>
                      <a:cubicBezTo>
                        <a:pt x="6" y="0"/>
                        <a:pt x="5" y="1"/>
                        <a:pt x="4" y="1"/>
                      </a:cubicBezTo>
                      <a:cubicBezTo>
                        <a:pt x="2" y="3"/>
                        <a:pt x="0" y="4"/>
                        <a:pt x="1" y="7"/>
                      </a:cubicBezTo>
                      <a:cubicBezTo>
                        <a:pt x="4" y="6"/>
                        <a:pt x="6" y="3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4077"/>
                <p:cNvSpPr/>
                <p:nvPr/>
              </p:nvSpPr>
              <p:spPr bwMode="auto">
                <a:xfrm>
                  <a:off x="6699250" y="1304926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2 w 4"/>
                    <a:gd name="T5" fmla="*/ 1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1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4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4078"/>
                <p:cNvSpPr/>
                <p:nvPr/>
              </p:nvSpPr>
              <p:spPr bwMode="auto">
                <a:xfrm>
                  <a:off x="6584950" y="1309689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4079"/>
                <p:cNvSpPr/>
                <p:nvPr/>
              </p:nvSpPr>
              <p:spPr bwMode="auto">
                <a:xfrm>
                  <a:off x="6692900" y="1309689"/>
                  <a:ext cx="14288" cy="7938"/>
                </a:xfrm>
                <a:custGeom>
                  <a:avLst/>
                  <a:gdLst>
                    <a:gd name="T0" fmla="*/ 4 w 9"/>
                    <a:gd name="T1" fmla="*/ 0 h 5"/>
                    <a:gd name="T2" fmla="*/ 1 w 9"/>
                    <a:gd name="T3" fmla="*/ 5 h 5"/>
                    <a:gd name="T4" fmla="*/ 8 w 9"/>
                    <a:gd name="T5" fmla="*/ 3 h 5"/>
                    <a:gd name="T6" fmla="*/ 4 w 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4" y="0"/>
                      </a:moveTo>
                      <a:cubicBezTo>
                        <a:pt x="3" y="2"/>
                        <a:pt x="0" y="3"/>
                        <a:pt x="1" y="5"/>
                      </a:cubicBezTo>
                      <a:cubicBezTo>
                        <a:pt x="3" y="5"/>
                        <a:pt x="6" y="5"/>
                        <a:pt x="8" y="3"/>
                      </a:cubicBezTo>
                      <a:cubicBezTo>
                        <a:pt x="9" y="1"/>
                        <a:pt x="4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4080"/>
                <p:cNvSpPr/>
                <p:nvPr/>
              </p:nvSpPr>
              <p:spPr bwMode="auto">
                <a:xfrm>
                  <a:off x="7445375" y="1314451"/>
                  <a:ext cx="12700" cy="7938"/>
                </a:xfrm>
                <a:custGeom>
                  <a:avLst/>
                  <a:gdLst>
                    <a:gd name="T0" fmla="*/ 4 w 8"/>
                    <a:gd name="T1" fmla="*/ 4 h 5"/>
                    <a:gd name="T2" fmla="*/ 8 w 8"/>
                    <a:gd name="T3" fmla="*/ 1 h 5"/>
                    <a:gd name="T4" fmla="*/ 0 w 8"/>
                    <a:gd name="T5" fmla="*/ 1 h 5"/>
                    <a:gd name="T6" fmla="*/ 1 w 8"/>
                    <a:gd name="T7" fmla="*/ 2 h 5"/>
                    <a:gd name="T8" fmla="*/ 0 w 8"/>
                    <a:gd name="T9" fmla="*/ 2 h 5"/>
                    <a:gd name="T10" fmla="*/ 4 w 8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4" y="4"/>
                      </a:moveTo>
                      <a:cubicBezTo>
                        <a:pt x="6" y="3"/>
                        <a:pt x="8" y="3"/>
                        <a:pt x="8" y="1"/>
                      </a:cubicBezTo>
                      <a:cubicBezTo>
                        <a:pt x="5" y="0"/>
                        <a:pt x="2" y="0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3" y="2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4081"/>
                <p:cNvSpPr/>
                <p:nvPr/>
              </p:nvSpPr>
              <p:spPr bwMode="auto">
                <a:xfrm>
                  <a:off x="6657975" y="1317626"/>
                  <a:ext cx="7938" cy="4763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2 h 3"/>
                    <a:gd name="T4" fmla="*/ 5 w 5"/>
                    <a:gd name="T5" fmla="*/ 3 h 3"/>
                    <a:gd name="T6" fmla="*/ 5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4082"/>
                <p:cNvSpPr/>
                <p:nvPr/>
              </p:nvSpPr>
              <p:spPr bwMode="auto">
                <a:xfrm>
                  <a:off x="7162800" y="1323976"/>
                  <a:ext cx="7938" cy="9525"/>
                </a:xfrm>
                <a:custGeom>
                  <a:avLst/>
                  <a:gdLst>
                    <a:gd name="T0" fmla="*/ 0 w 5"/>
                    <a:gd name="T1" fmla="*/ 4 h 6"/>
                    <a:gd name="T2" fmla="*/ 2 w 5"/>
                    <a:gd name="T3" fmla="*/ 6 h 6"/>
                    <a:gd name="T4" fmla="*/ 5 w 5"/>
                    <a:gd name="T5" fmla="*/ 3 h 6"/>
                    <a:gd name="T6" fmla="*/ 0 w 5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0" y="4"/>
                      </a:moveTo>
                      <a:cubicBezTo>
                        <a:pt x="1" y="4"/>
                        <a:pt x="3" y="4"/>
                        <a:pt x="2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0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4083"/>
                <p:cNvSpPr/>
                <p:nvPr/>
              </p:nvSpPr>
              <p:spPr bwMode="auto">
                <a:xfrm>
                  <a:off x="6954838" y="1327151"/>
                  <a:ext cx="7938" cy="4763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2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4" y="0"/>
                        <a:pt x="1" y="2"/>
                        <a:pt x="0" y="2"/>
                      </a:cubicBezTo>
                      <a:cubicBezTo>
                        <a:pt x="2" y="3"/>
                        <a:pt x="4" y="2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4084"/>
                <p:cNvSpPr/>
                <p:nvPr/>
              </p:nvSpPr>
              <p:spPr bwMode="auto">
                <a:xfrm>
                  <a:off x="6821488" y="1328739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4085"/>
                <p:cNvSpPr/>
                <p:nvPr/>
              </p:nvSpPr>
              <p:spPr bwMode="auto">
                <a:xfrm>
                  <a:off x="6997700" y="1325564"/>
                  <a:ext cx="9525" cy="9525"/>
                </a:xfrm>
                <a:custGeom>
                  <a:avLst/>
                  <a:gdLst>
                    <a:gd name="T0" fmla="*/ 2 w 6"/>
                    <a:gd name="T1" fmla="*/ 5 h 6"/>
                    <a:gd name="T2" fmla="*/ 6 w 6"/>
                    <a:gd name="T3" fmla="*/ 3 h 6"/>
                    <a:gd name="T4" fmla="*/ 0 w 6"/>
                    <a:gd name="T5" fmla="*/ 4 h 6"/>
                    <a:gd name="T6" fmla="*/ 0 w 6"/>
                    <a:gd name="T7" fmla="*/ 5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4" y="6"/>
                        <a:pt x="5" y="4"/>
                        <a:pt x="6" y="3"/>
                      </a:cubicBezTo>
                      <a:cubicBezTo>
                        <a:pt x="3" y="0"/>
                        <a:pt x="3" y="6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4086"/>
                <p:cNvSpPr/>
                <p:nvPr/>
              </p:nvSpPr>
              <p:spPr bwMode="auto">
                <a:xfrm>
                  <a:off x="7539038" y="1328739"/>
                  <a:ext cx="14288" cy="12700"/>
                </a:xfrm>
                <a:custGeom>
                  <a:avLst/>
                  <a:gdLst>
                    <a:gd name="T0" fmla="*/ 0 w 9"/>
                    <a:gd name="T1" fmla="*/ 6 h 9"/>
                    <a:gd name="T2" fmla="*/ 8 w 9"/>
                    <a:gd name="T3" fmla="*/ 4 h 9"/>
                    <a:gd name="T4" fmla="*/ 5 w 9"/>
                    <a:gd name="T5" fmla="*/ 1 h 9"/>
                    <a:gd name="T6" fmla="*/ 0 w 9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9">
                      <a:moveTo>
                        <a:pt x="0" y="6"/>
                      </a:moveTo>
                      <a:cubicBezTo>
                        <a:pt x="3" y="9"/>
                        <a:pt x="4" y="3"/>
                        <a:pt x="8" y="4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1" y="0"/>
                        <a:pt x="3" y="5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4087"/>
                <p:cNvSpPr/>
                <p:nvPr/>
              </p:nvSpPr>
              <p:spPr bwMode="auto">
                <a:xfrm>
                  <a:off x="6838950" y="1330326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0 h 2"/>
                    <a:gd name="T4" fmla="*/ 1 w 4"/>
                    <a:gd name="T5" fmla="*/ 2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1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4088"/>
                <p:cNvSpPr/>
                <p:nvPr/>
              </p:nvSpPr>
              <p:spPr bwMode="auto">
                <a:xfrm>
                  <a:off x="6946900" y="1330326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4089"/>
                <p:cNvSpPr/>
                <p:nvPr/>
              </p:nvSpPr>
              <p:spPr bwMode="auto">
                <a:xfrm>
                  <a:off x="6989763" y="1330326"/>
                  <a:ext cx="6350" cy="4763"/>
                </a:xfrm>
                <a:custGeom>
                  <a:avLst/>
                  <a:gdLst>
                    <a:gd name="T0" fmla="*/ 1 w 4"/>
                    <a:gd name="T1" fmla="*/ 3 h 3"/>
                    <a:gd name="T2" fmla="*/ 3 w 4"/>
                    <a:gd name="T3" fmla="*/ 1 h 3"/>
                    <a:gd name="T4" fmla="*/ 0 w 4"/>
                    <a:gd name="T5" fmla="*/ 2 h 3"/>
                    <a:gd name="T6" fmla="*/ 1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4" y="3"/>
                        <a:pt x="3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4090"/>
                <p:cNvSpPr/>
                <p:nvPr/>
              </p:nvSpPr>
              <p:spPr bwMode="auto">
                <a:xfrm>
                  <a:off x="7138988" y="1331914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4091"/>
                <p:cNvSpPr/>
                <p:nvPr/>
              </p:nvSpPr>
              <p:spPr bwMode="auto">
                <a:xfrm>
                  <a:off x="6969125" y="1331914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4092"/>
                <p:cNvSpPr/>
                <p:nvPr/>
              </p:nvSpPr>
              <p:spPr bwMode="auto">
                <a:xfrm>
                  <a:off x="6961188" y="1330326"/>
                  <a:ext cx="6350" cy="6350"/>
                </a:xfrm>
                <a:custGeom>
                  <a:avLst/>
                  <a:gdLst>
                    <a:gd name="T0" fmla="*/ 0 w 4"/>
                    <a:gd name="T1" fmla="*/ 4 h 4"/>
                    <a:gd name="T2" fmla="*/ 1 w 4"/>
                    <a:gd name="T3" fmla="*/ 4 h 4"/>
                    <a:gd name="T4" fmla="*/ 3 w 4"/>
                    <a:gd name="T5" fmla="*/ 3 h 4"/>
                    <a:gd name="T6" fmla="*/ 0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4" y="4"/>
                        <a:pt x="3" y="3"/>
                      </a:cubicBezTo>
                      <a:cubicBezTo>
                        <a:pt x="2" y="0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4093"/>
                <p:cNvSpPr/>
                <p:nvPr/>
              </p:nvSpPr>
              <p:spPr bwMode="auto">
                <a:xfrm>
                  <a:off x="7013575" y="133350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4094"/>
                <p:cNvSpPr/>
                <p:nvPr/>
              </p:nvSpPr>
              <p:spPr bwMode="auto">
                <a:xfrm>
                  <a:off x="6653213" y="1338264"/>
                  <a:ext cx="6350" cy="1588"/>
                </a:xfrm>
                <a:custGeom>
                  <a:avLst/>
                  <a:gdLst>
                    <a:gd name="T0" fmla="*/ 1 w 4"/>
                    <a:gd name="T1" fmla="*/ 1 h 1"/>
                    <a:gd name="T2" fmla="*/ 4 w 4"/>
                    <a:gd name="T3" fmla="*/ 0 h 1"/>
                    <a:gd name="T4" fmla="*/ 1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1" y="1"/>
                      </a:move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3" y="1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4095"/>
                <p:cNvSpPr/>
                <p:nvPr/>
              </p:nvSpPr>
              <p:spPr bwMode="auto">
                <a:xfrm>
                  <a:off x="7526338" y="1338264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4096"/>
                <p:cNvSpPr/>
                <p:nvPr/>
              </p:nvSpPr>
              <p:spPr bwMode="auto">
                <a:xfrm>
                  <a:off x="6667500" y="1339851"/>
                  <a:ext cx="6350" cy="0"/>
                </a:xfrm>
                <a:custGeom>
                  <a:avLst/>
                  <a:gdLst>
                    <a:gd name="T0" fmla="*/ 3 w 4"/>
                    <a:gd name="T1" fmla="*/ 0 h 1"/>
                    <a:gd name="T2" fmla="*/ 1 w 4"/>
                    <a:gd name="T3" fmla="*/ 1 h 1"/>
                    <a:gd name="T4" fmla="*/ 4 w 4"/>
                    <a:gd name="T5" fmla="*/ 0 h 1"/>
                    <a:gd name="T6" fmla="*/ 3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2" y="1"/>
                        <a:pt x="4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4097"/>
                <p:cNvSpPr/>
                <p:nvPr/>
              </p:nvSpPr>
              <p:spPr bwMode="auto">
                <a:xfrm>
                  <a:off x="6650038" y="1344614"/>
                  <a:ext cx="20638" cy="6350"/>
                </a:xfrm>
                <a:custGeom>
                  <a:avLst/>
                  <a:gdLst>
                    <a:gd name="T0" fmla="*/ 1 w 13"/>
                    <a:gd name="T1" fmla="*/ 4 h 4"/>
                    <a:gd name="T2" fmla="*/ 8 w 13"/>
                    <a:gd name="T3" fmla="*/ 4 h 4"/>
                    <a:gd name="T4" fmla="*/ 11 w 13"/>
                    <a:gd name="T5" fmla="*/ 1 h 4"/>
                    <a:gd name="T6" fmla="*/ 1 w 13"/>
                    <a:gd name="T7" fmla="*/ 2 h 4"/>
                    <a:gd name="T8" fmla="*/ 1 w 1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1" y="4"/>
                      </a:moveTo>
                      <a:cubicBezTo>
                        <a:pt x="3" y="4"/>
                        <a:pt x="7" y="1"/>
                        <a:pt x="8" y="4"/>
                      </a:cubicBezTo>
                      <a:cubicBezTo>
                        <a:pt x="9" y="3"/>
                        <a:pt x="13" y="4"/>
                        <a:pt x="11" y="1"/>
                      </a:cubicBezTo>
                      <a:cubicBezTo>
                        <a:pt x="7" y="2"/>
                        <a:pt x="4" y="0"/>
                        <a:pt x="1" y="2"/>
                      </a:cubicBezTo>
                      <a:cubicBezTo>
                        <a:pt x="1" y="3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4098"/>
                <p:cNvSpPr/>
                <p:nvPr/>
              </p:nvSpPr>
              <p:spPr bwMode="auto">
                <a:xfrm>
                  <a:off x="6673850" y="1346201"/>
                  <a:ext cx="25400" cy="15875"/>
                </a:xfrm>
                <a:custGeom>
                  <a:avLst/>
                  <a:gdLst>
                    <a:gd name="T0" fmla="*/ 0 w 16"/>
                    <a:gd name="T1" fmla="*/ 5 h 10"/>
                    <a:gd name="T2" fmla="*/ 2 w 16"/>
                    <a:gd name="T3" fmla="*/ 6 h 10"/>
                    <a:gd name="T4" fmla="*/ 1 w 16"/>
                    <a:gd name="T5" fmla="*/ 8 h 10"/>
                    <a:gd name="T6" fmla="*/ 16 w 16"/>
                    <a:gd name="T7" fmla="*/ 7 h 10"/>
                    <a:gd name="T8" fmla="*/ 16 w 16"/>
                    <a:gd name="T9" fmla="*/ 7 h 10"/>
                    <a:gd name="T10" fmla="*/ 11 w 16"/>
                    <a:gd name="T11" fmla="*/ 6 h 10"/>
                    <a:gd name="T12" fmla="*/ 0 w 16"/>
                    <a:gd name="T1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0">
                      <a:moveTo>
                        <a:pt x="0" y="5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6" y="10"/>
                        <a:pt x="11" y="5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4" y="5"/>
                        <a:pt x="12" y="8"/>
                        <a:pt x="11" y="6"/>
                      </a:cubicBezTo>
                      <a:cubicBezTo>
                        <a:pt x="7" y="5"/>
                        <a:pt x="3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4099"/>
                <p:cNvSpPr/>
                <p:nvPr/>
              </p:nvSpPr>
              <p:spPr bwMode="auto">
                <a:xfrm>
                  <a:off x="6646863" y="1360489"/>
                  <a:ext cx="11113" cy="17463"/>
                </a:xfrm>
                <a:custGeom>
                  <a:avLst/>
                  <a:gdLst>
                    <a:gd name="T0" fmla="*/ 0 w 7"/>
                    <a:gd name="T1" fmla="*/ 0 h 11"/>
                    <a:gd name="T2" fmla="*/ 3 w 7"/>
                    <a:gd name="T3" fmla="*/ 4 h 11"/>
                    <a:gd name="T4" fmla="*/ 1 w 7"/>
                    <a:gd name="T5" fmla="*/ 6 h 11"/>
                    <a:gd name="T6" fmla="*/ 3 w 7"/>
                    <a:gd name="T7" fmla="*/ 7 h 11"/>
                    <a:gd name="T8" fmla="*/ 7 w 7"/>
                    <a:gd name="T9" fmla="*/ 5 h 11"/>
                    <a:gd name="T10" fmla="*/ 5 w 7"/>
                    <a:gd name="T11" fmla="*/ 3 h 11"/>
                    <a:gd name="T12" fmla="*/ 0 w 7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1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6" y="11"/>
                        <a:pt x="6" y="6"/>
                        <a:pt x="7" y="5"/>
                      </a:cubicBezTo>
                      <a:cubicBezTo>
                        <a:pt x="7" y="4"/>
                        <a:pt x="5" y="4"/>
                        <a:pt x="5" y="3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4100"/>
                <p:cNvSpPr/>
                <p:nvPr/>
              </p:nvSpPr>
              <p:spPr bwMode="auto">
                <a:xfrm>
                  <a:off x="6667500" y="1362076"/>
                  <a:ext cx="4763" cy="1588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0 w 3"/>
                    <a:gd name="T5" fmla="*/ 0 h 1"/>
                    <a:gd name="T6" fmla="*/ 2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4101"/>
                <p:cNvSpPr/>
                <p:nvPr/>
              </p:nvSpPr>
              <p:spPr bwMode="auto">
                <a:xfrm>
                  <a:off x="6669088" y="1362076"/>
                  <a:ext cx="22225" cy="11113"/>
                </a:xfrm>
                <a:custGeom>
                  <a:avLst/>
                  <a:gdLst>
                    <a:gd name="T0" fmla="*/ 9 w 14"/>
                    <a:gd name="T1" fmla="*/ 0 h 7"/>
                    <a:gd name="T2" fmla="*/ 0 w 14"/>
                    <a:gd name="T3" fmla="*/ 6 h 7"/>
                    <a:gd name="T4" fmla="*/ 3 w 14"/>
                    <a:gd name="T5" fmla="*/ 7 h 7"/>
                    <a:gd name="T6" fmla="*/ 9 w 14"/>
                    <a:gd name="T7" fmla="*/ 3 h 7"/>
                    <a:gd name="T8" fmla="*/ 14 w 14"/>
                    <a:gd name="T9" fmla="*/ 1 h 7"/>
                    <a:gd name="T10" fmla="*/ 9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6" y="1"/>
                        <a:pt x="1" y="2"/>
                        <a:pt x="0" y="6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6" y="7"/>
                        <a:pt x="8" y="5"/>
                        <a:pt x="9" y="3"/>
                      </a:cubicBezTo>
                      <a:cubicBezTo>
                        <a:pt x="11" y="3"/>
                        <a:pt x="13" y="3"/>
                        <a:pt x="14" y="1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4102"/>
                <p:cNvSpPr/>
                <p:nvPr/>
              </p:nvSpPr>
              <p:spPr bwMode="auto">
                <a:xfrm>
                  <a:off x="6684963" y="1368426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2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4103"/>
                <p:cNvSpPr/>
                <p:nvPr/>
              </p:nvSpPr>
              <p:spPr bwMode="auto">
                <a:xfrm>
                  <a:off x="6686550" y="1373189"/>
                  <a:ext cx="4763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4104"/>
                <p:cNvSpPr/>
                <p:nvPr/>
              </p:nvSpPr>
              <p:spPr bwMode="auto">
                <a:xfrm>
                  <a:off x="7442200" y="1376364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4105"/>
                <p:cNvSpPr/>
                <p:nvPr/>
              </p:nvSpPr>
              <p:spPr bwMode="auto">
                <a:xfrm>
                  <a:off x="6680200" y="1376364"/>
                  <a:ext cx="4763" cy="6350"/>
                </a:xfrm>
                <a:custGeom>
                  <a:avLst/>
                  <a:gdLst>
                    <a:gd name="T0" fmla="*/ 0 w 3"/>
                    <a:gd name="T1" fmla="*/ 1 h 4"/>
                    <a:gd name="T2" fmla="*/ 1 w 3"/>
                    <a:gd name="T3" fmla="*/ 4 h 4"/>
                    <a:gd name="T4" fmla="*/ 3 w 3"/>
                    <a:gd name="T5" fmla="*/ 2 h 4"/>
                    <a:gd name="T6" fmla="*/ 0 w 3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2" name="Freeform 4106"/>
                <p:cNvSpPr/>
                <p:nvPr/>
              </p:nvSpPr>
              <p:spPr bwMode="auto">
                <a:xfrm>
                  <a:off x="7431088" y="1376364"/>
                  <a:ext cx="17463" cy="12700"/>
                </a:xfrm>
                <a:custGeom>
                  <a:avLst/>
                  <a:gdLst>
                    <a:gd name="T0" fmla="*/ 2 w 11"/>
                    <a:gd name="T1" fmla="*/ 8 h 8"/>
                    <a:gd name="T2" fmla="*/ 11 w 11"/>
                    <a:gd name="T3" fmla="*/ 4 h 8"/>
                    <a:gd name="T4" fmla="*/ 6 w 11"/>
                    <a:gd name="T5" fmla="*/ 2 h 8"/>
                    <a:gd name="T6" fmla="*/ 0 w 11"/>
                    <a:gd name="T7" fmla="*/ 8 h 8"/>
                    <a:gd name="T8" fmla="*/ 2 w 1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">
                      <a:moveTo>
                        <a:pt x="2" y="8"/>
                      </a:moveTo>
                      <a:cubicBezTo>
                        <a:pt x="5" y="7"/>
                        <a:pt x="9" y="7"/>
                        <a:pt x="11" y="4"/>
                      </a:cubicBezTo>
                      <a:cubicBezTo>
                        <a:pt x="8" y="6"/>
                        <a:pt x="9" y="1"/>
                        <a:pt x="6" y="2"/>
                      </a:cubicBezTo>
                      <a:cubicBezTo>
                        <a:pt x="0" y="0"/>
                        <a:pt x="2" y="7"/>
                        <a:pt x="0" y="8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4107"/>
                <p:cNvSpPr/>
                <p:nvPr/>
              </p:nvSpPr>
              <p:spPr bwMode="auto">
                <a:xfrm>
                  <a:off x="7448550" y="1390651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2" y="1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4108"/>
                <p:cNvSpPr/>
                <p:nvPr/>
              </p:nvSpPr>
              <p:spPr bwMode="auto">
                <a:xfrm>
                  <a:off x="7564438" y="1395414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Rectangle 4109"/>
                <p:cNvSpPr>
                  <a:spLocks noChangeArrowheads="1"/>
                </p:cNvSpPr>
                <p:nvPr/>
              </p:nvSpPr>
              <p:spPr bwMode="auto">
                <a:xfrm>
                  <a:off x="7448550" y="1408114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4110"/>
                <p:cNvSpPr/>
                <p:nvPr/>
              </p:nvSpPr>
              <p:spPr bwMode="auto">
                <a:xfrm>
                  <a:off x="7562850" y="1423989"/>
                  <a:ext cx="6350" cy="6350"/>
                </a:xfrm>
                <a:custGeom>
                  <a:avLst/>
                  <a:gdLst>
                    <a:gd name="T0" fmla="*/ 1 w 5"/>
                    <a:gd name="T1" fmla="*/ 4 h 4"/>
                    <a:gd name="T2" fmla="*/ 5 w 5"/>
                    <a:gd name="T3" fmla="*/ 2 h 4"/>
                    <a:gd name="T4" fmla="*/ 1 w 5"/>
                    <a:gd name="T5" fmla="*/ 1 h 4"/>
                    <a:gd name="T6" fmla="*/ 1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4"/>
                        <a:pt x="5" y="4"/>
                        <a:pt x="5" y="2"/>
                      </a:cubicBezTo>
                      <a:cubicBezTo>
                        <a:pt x="5" y="0"/>
                        <a:pt x="2" y="2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4111"/>
                <p:cNvSpPr/>
                <p:nvPr/>
              </p:nvSpPr>
              <p:spPr bwMode="auto">
                <a:xfrm>
                  <a:off x="6653213" y="1428751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4112"/>
                <p:cNvSpPr/>
                <p:nvPr/>
              </p:nvSpPr>
              <p:spPr bwMode="auto">
                <a:xfrm>
                  <a:off x="6635750" y="1428751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4113"/>
                <p:cNvSpPr/>
                <p:nvPr/>
              </p:nvSpPr>
              <p:spPr bwMode="auto">
                <a:xfrm>
                  <a:off x="6916738" y="1433514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4114"/>
                <p:cNvSpPr/>
                <p:nvPr/>
              </p:nvSpPr>
              <p:spPr bwMode="auto">
                <a:xfrm>
                  <a:off x="7011988" y="1431926"/>
                  <a:ext cx="1588" cy="317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0" y="2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4115"/>
                <p:cNvSpPr/>
                <p:nvPr/>
              </p:nvSpPr>
              <p:spPr bwMode="auto">
                <a:xfrm>
                  <a:off x="6953250" y="1433514"/>
                  <a:ext cx="7938" cy="6350"/>
                </a:xfrm>
                <a:custGeom>
                  <a:avLst/>
                  <a:gdLst>
                    <a:gd name="T0" fmla="*/ 0 w 5"/>
                    <a:gd name="T1" fmla="*/ 3 h 4"/>
                    <a:gd name="T2" fmla="*/ 0 w 5"/>
                    <a:gd name="T3" fmla="*/ 3 h 4"/>
                    <a:gd name="T4" fmla="*/ 5 w 5"/>
                    <a:gd name="T5" fmla="*/ 2 h 4"/>
                    <a:gd name="T6" fmla="*/ 0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4"/>
                        <a:pt x="3" y="3"/>
                        <a:pt x="5" y="2"/>
                      </a:cubicBezTo>
                      <a:cubicBezTo>
                        <a:pt x="3" y="1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4116"/>
                <p:cNvSpPr/>
                <p:nvPr/>
              </p:nvSpPr>
              <p:spPr bwMode="auto">
                <a:xfrm>
                  <a:off x="6942138" y="1450976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3" y="1"/>
                      </a:cubicBezTo>
                      <a:cubicBezTo>
                        <a:pt x="3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3" name="Freeform 4117"/>
                <p:cNvSpPr/>
                <p:nvPr/>
              </p:nvSpPr>
              <p:spPr bwMode="auto">
                <a:xfrm>
                  <a:off x="6580188" y="1473201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4" name="Freeform 4118"/>
                <p:cNvSpPr/>
                <p:nvPr/>
              </p:nvSpPr>
              <p:spPr bwMode="auto">
                <a:xfrm>
                  <a:off x="6651625" y="1471614"/>
                  <a:ext cx="19050" cy="15875"/>
                </a:xfrm>
                <a:custGeom>
                  <a:avLst/>
                  <a:gdLst>
                    <a:gd name="T0" fmla="*/ 4 w 12"/>
                    <a:gd name="T1" fmla="*/ 2 h 11"/>
                    <a:gd name="T2" fmla="*/ 4 w 12"/>
                    <a:gd name="T3" fmla="*/ 8 h 11"/>
                    <a:gd name="T4" fmla="*/ 10 w 12"/>
                    <a:gd name="T5" fmla="*/ 9 h 11"/>
                    <a:gd name="T6" fmla="*/ 4 w 12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4" y="2"/>
                      </a:moveTo>
                      <a:cubicBezTo>
                        <a:pt x="0" y="4"/>
                        <a:pt x="7" y="5"/>
                        <a:pt x="4" y="8"/>
                      </a:cubicBezTo>
                      <a:cubicBezTo>
                        <a:pt x="5" y="11"/>
                        <a:pt x="8" y="8"/>
                        <a:pt x="10" y="9"/>
                      </a:cubicBezTo>
                      <a:cubicBezTo>
                        <a:pt x="5" y="8"/>
                        <a:pt x="12" y="0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5" name="Freeform 4119"/>
                <p:cNvSpPr/>
                <p:nvPr/>
              </p:nvSpPr>
              <p:spPr bwMode="auto">
                <a:xfrm>
                  <a:off x="6691313" y="1476376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6" name="Freeform 4120"/>
                <p:cNvSpPr/>
                <p:nvPr/>
              </p:nvSpPr>
              <p:spPr bwMode="auto">
                <a:xfrm>
                  <a:off x="6584950" y="14954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7" name="Freeform 4121"/>
                <p:cNvSpPr/>
                <p:nvPr/>
              </p:nvSpPr>
              <p:spPr bwMode="auto">
                <a:xfrm>
                  <a:off x="6664325" y="1535114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4122"/>
                <p:cNvSpPr/>
                <p:nvPr/>
              </p:nvSpPr>
              <p:spPr bwMode="auto">
                <a:xfrm>
                  <a:off x="6688138" y="1544639"/>
                  <a:ext cx="11113" cy="4763"/>
                </a:xfrm>
                <a:custGeom>
                  <a:avLst/>
                  <a:gdLst>
                    <a:gd name="T0" fmla="*/ 7 w 7"/>
                    <a:gd name="T1" fmla="*/ 3 h 4"/>
                    <a:gd name="T2" fmla="*/ 7 w 7"/>
                    <a:gd name="T3" fmla="*/ 2 h 4"/>
                    <a:gd name="T4" fmla="*/ 0 w 7"/>
                    <a:gd name="T5" fmla="*/ 1 h 4"/>
                    <a:gd name="T6" fmla="*/ 7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1" y="4"/>
                        <a:pt x="4" y="2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4123"/>
                <p:cNvSpPr/>
                <p:nvPr/>
              </p:nvSpPr>
              <p:spPr bwMode="auto">
                <a:xfrm>
                  <a:off x="6594475" y="1544639"/>
                  <a:ext cx="6350" cy="3175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1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0"/>
                        <a:pt x="1" y="2"/>
                        <a:pt x="0" y="1"/>
                      </a:cubicBezTo>
                      <a:cubicBezTo>
                        <a:pt x="0" y="3"/>
                        <a:pt x="3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0" name="Freeform 4124"/>
                <p:cNvSpPr/>
                <p:nvPr/>
              </p:nvSpPr>
              <p:spPr bwMode="auto">
                <a:xfrm>
                  <a:off x="7575550" y="1549401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1" name="Freeform 4125"/>
                <p:cNvSpPr/>
                <p:nvPr/>
              </p:nvSpPr>
              <p:spPr bwMode="auto">
                <a:xfrm>
                  <a:off x="7473950" y="1554164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2" name="Freeform 4126"/>
                <p:cNvSpPr/>
                <p:nvPr/>
              </p:nvSpPr>
              <p:spPr bwMode="auto">
                <a:xfrm>
                  <a:off x="7464425" y="1554164"/>
                  <a:ext cx="3175" cy="317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3" name="Freeform 4127"/>
                <p:cNvSpPr/>
                <p:nvPr/>
              </p:nvSpPr>
              <p:spPr bwMode="auto">
                <a:xfrm>
                  <a:off x="7566025" y="1560514"/>
                  <a:ext cx="7938" cy="6350"/>
                </a:xfrm>
                <a:custGeom>
                  <a:avLst/>
                  <a:gdLst>
                    <a:gd name="T0" fmla="*/ 1 w 5"/>
                    <a:gd name="T1" fmla="*/ 1 h 4"/>
                    <a:gd name="T2" fmla="*/ 2 w 5"/>
                    <a:gd name="T3" fmla="*/ 4 h 4"/>
                    <a:gd name="T4" fmla="*/ 5 w 5"/>
                    <a:gd name="T5" fmla="*/ 3 h 4"/>
                    <a:gd name="T6" fmla="*/ 1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3" y="4"/>
                        <a:pt x="4" y="4"/>
                        <a:pt x="5" y="3"/>
                      </a:cubicBezTo>
                      <a:cubicBezTo>
                        <a:pt x="4" y="3"/>
                        <a:pt x="4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4" name="Freeform 4128"/>
                <p:cNvSpPr/>
                <p:nvPr/>
              </p:nvSpPr>
              <p:spPr bwMode="auto">
                <a:xfrm>
                  <a:off x="6667500" y="1565276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5" name="Freeform 4129"/>
                <p:cNvSpPr/>
                <p:nvPr/>
              </p:nvSpPr>
              <p:spPr bwMode="auto">
                <a:xfrm>
                  <a:off x="7450138" y="1565276"/>
                  <a:ext cx="36513" cy="9525"/>
                </a:xfrm>
                <a:custGeom>
                  <a:avLst/>
                  <a:gdLst>
                    <a:gd name="T0" fmla="*/ 20 w 23"/>
                    <a:gd name="T1" fmla="*/ 2 h 6"/>
                    <a:gd name="T2" fmla="*/ 2 w 23"/>
                    <a:gd name="T3" fmla="*/ 3 h 6"/>
                    <a:gd name="T4" fmla="*/ 1 w 23"/>
                    <a:gd name="T5" fmla="*/ 5 h 6"/>
                    <a:gd name="T6" fmla="*/ 3 w 23"/>
                    <a:gd name="T7" fmla="*/ 6 h 6"/>
                    <a:gd name="T8" fmla="*/ 23 w 23"/>
                    <a:gd name="T9" fmla="*/ 1 h 6"/>
                    <a:gd name="T10" fmla="*/ 20 w 23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6">
                      <a:moveTo>
                        <a:pt x="20" y="2"/>
                      </a:moveTo>
                      <a:cubicBezTo>
                        <a:pt x="13" y="3"/>
                        <a:pt x="8" y="4"/>
                        <a:pt x="2" y="3"/>
                      </a:cubicBezTo>
                      <a:cubicBezTo>
                        <a:pt x="1" y="4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3" y="6"/>
                      </a:cubicBezTo>
                      <a:cubicBezTo>
                        <a:pt x="9" y="5"/>
                        <a:pt x="18" y="4"/>
                        <a:pt x="23" y="1"/>
                      </a:cubicBezTo>
                      <a:cubicBezTo>
                        <a:pt x="22" y="2"/>
                        <a:pt x="21" y="0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6" name="Freeform 4130"/>
                <p:cNvSpPr/>
                <p:nvPr/>
              </p:nvSpPr>
              <p:spPr bwMode="auto">
                <a:xfrm>
                  <a:off x="6686550" y="1574801"/>
                  <a:ext cx="3175" cy="158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7" name="Freeform 4131"/>
                <p:cNvSpPr/>
                <p:nvPr/>
              </p:nvSpPr>
              <p:spPr bwMode="auto">
                <a:xfrm>
                  <a:off x="6894513" y="1577976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8" name="Freeform 4132"/>
                <p:cNvSpPr/>
                <p:nvPr/>
              </p:nvSpPr>
              <p:spPr bwMode="auto">
                <a:xfrm>
                  <a:off x="7577138" y="1577976"/>
                  <a:ext cx="1588" cy="3175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9" name="Freeform 4133"/>
                <p:cNvSpPr/>
                <p:nvPr/>
              </p:nvSpPr>
              <p:spPr bwMode="auto">
                <a:xfrm>
                  <a:off x="6913563" y="1581151"/>
                  <a:ext cx="28575" cy="15875"/>
                </a:xfrm>
                <a:custGeom>
                  <a:avLst/>
                  <a:gdLst>
                    <a:gd name="T0" fmla="*/ 14 w 18"/>
                    <a:gd name="T1" fmla="*/ 0 h 10"/>
                    <a:gd name="T2" fmla="*/ 5 w 18"/>
                    <a:gd name="T3" fmla="*/ 1 h 10"/>
                    <a:gd name="T4" fmla="*/ 4 w 18"/>
                    <a:gd name="T5" fmla="*/ 10 h 10"/>
                    <a:gd name="T6" fmla="*/ 12 w 18"/>
                    <a:gd name="T7" fmla="*/ 8 h 10"/>
                    <a:gd name="T8" fmla="*/ 7 w 18"/>
                    <a:gd name="T9" fmla="*/ 8 h 10"/>
                    <a:gd name="T10" fmla="*/ 17 w 18"/>
                    <a:gd name="T11" fmla="*/ 3 h 10"/>
                    <a:gd name="T12" fmla="*/ 14 w 18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0">
                      <a:moveTo>
                        <a:pt x="14" y="0"/>
                      </a:moveTo>
                      <a:cubicBezTo>
                        <a:pt x="11" y="4"/>
                        <a:pt x="8" y="2"/>
                        <a:pt x="5" y="1"/>
                      </a:cubicBezTo>
                      <a:cubicBezTo>
                        <a:pt x="0" y="3"/>
                        <a:pt x="5" y="7"/>
                        <a:pt x="4" y="10"/>
                      </a:cubicBezTo>
                      <a:cubicBezTo>
                        <a:pt x="6" y="9"/>
                        <a:pt x="10" y="10"/>
                        <a:pt x="12" y="8"/>
                      </a:cubicBezTo>
                      <a:cubicBezTo>
                        <a:pt x="10" y="6"/>
                        <a:pt x="9" y="9"/>
                        <a:pt x="7" y="8"/>
                      </a:cubicBezTo>
                      <a:cubicBezTo>
                        <a:pt x="8" y="3"/>
                        <a:pt x="15" y="7"/>
                        <a:pt x="17" y="3"/>
                      </a:cubicBezTo>
                      <a:cubicBezTo>
                        <a:pt x="18" y="1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0" name="Freeform 4134"/>
                <p:cNvSpPr/>
                <p:nvPr/>
              </p:nvSpPr>
              <p:spPr bwMode="auto">
                <a:xfrm>
                  <a:off x="6948488" y="1582739"/>
                  <a:ext cx="12700" cy="9525"/>
                </a:xfrm>
                <a:custGeom>
                  <a:avLst/>
                  <a:gdLst>
                    <a:gd name="T0" fmla="*/ 2 w 8"/>
                    <a:gd name="T1" fmla="*/ 1 h 6"/>
                    <a:gd name="T2" fmla="*/ 1 w 8"/>
                    <a:gd name="T3" fmla="*/ 6 h 6"/>
                    <a:gd name="T4" fmla="*/ 3 w 8"/>
                    <a:gd name="T5" fmla="*/ 5 h 6"/>
                    <a:gd name="T6" fmla="*/ 8 w 8"/>
                    <a:gd name="T7" fmla="*/ 2 h 6"/>
                    <a:gd name="T8" fmla="*/ 8 w 8"/>
                    <a:gd name="T9" fmla="*/ 2 h 6"/>
                    <a:gd name="T10" fmla="*/ 2 w 8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2" y="1"/>
                      </a:moveTo>
                      <a:cubicBezTo>
                        <a:pt x="0" y="2"/>
                        <a:pt x="2" y="4"/>
                        <a:pt x="1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4" y="3"/>
                        <a:pt x="6" y="1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0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1" name="Freeform 4135"/>
                <p:cNvSpPr/>
                <p:nvPr/>
              </p:nvSpPr>
              <p:spPr bwMode="auto">
                <a:xfrm>
                  <a:off x="6899275" y="1582739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2" name="Freeform 4136"/>
                <p:cNvSpPr/>
                <p:nvPr/>
              </p:nvSpPr>
              <p:spPr bwMode="auto">
                <a:xfrm>
                  <a:off x="7467600" y="1589089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0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3" name="Freeform 4137"/>
                <p:cNvSpPr/>
                <p:nvPr/>
              </p:nvSpPr>
              <p:spPr bwMode="auto">
                <a:xfrm>
                  <a:off x="7475538" y="1592264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4" name="Freeform 4138"/>
                <p:cNvSpPr/>
                <p:nvPr/>
              </p:nvSpPr>
              <p:spPr bwMode="auto">
                <a:xfrm>
                  <a:off x="7467600" y="1592264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5" name="Freeform 4139"/>
                <p:cNvSpPr/>
                <p:nvPr/>
              </p:nvSpPr>
              <p:spPr bwMode="auto">
                <a:xfrm>
                  <a:off x="6902450" y="1592264"/>
                  <a:ext cx="7938" cy="6350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4 h 4"/>
                    <a:gd name="T4" fmla="*/ 5 w 5"/>
                    <a:gd name="T5" fmla="*/ 2 h 4"/>
                    <a:gd name="T6" fmla="*/ 1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0" y="3"/>
                        <a:pt x="2" y="4"/>
                        <a:pt x="4" y="4"/>
                      </a:cubicBezTo>
                      <a:cubicBezTo>
                        <a:pt x="4" y="4"/>
                        <a:pt x="5" y="3"/>
                        <a:pt x="5" y="2"/>
                      </a:cubicBezTo>
                      <a:cubicBezTo>
                        <a:pt x="4" y="1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6" name="Freeform 4140"/>
                <p:cNvSpPr/>
                <p:nvPr/>
              </p:nvSpPr>
              <p:spPr bwMode="auto">
                <a:xfrm>
                  <a:off x="7040563" y="1595439"/>
                  <a:ext cx="7938" cy="4763"/>
                </a:xfrm>
                <a:custGeom>
                  <a:avLst/>
                  <a:gdLst>
                    <a:gd name="T0" fmla="*/ 1 w 5"/>
                    <a:gd name="T1" fmla="*/ 1 h 3"/>
                    <a:gd name="T2" fmla="*/ 5 w 5"/>
                    <a:gd name="T3" fmla="*/ 3 h 3"/>
                    <a:gd name="T4" fmla="*/ 5 w 5"/>
                    <a:gd name="T5" fmla="*/ 2 h 3"/>
                    <a:gd name="T6" fmla="*/ 1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1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7" name="Freeform 4141"/>
                <p:cNvSpPr/>
                <p:nvPr/>
              </p:nvSpPr>
              <p:spPr bwMode="auto">
                <a:xfrm>
                  <a:off x="7019925" y="1597026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8" name="Freeform 4142"/>
                <p:cNvSpPr/>
                <p:nvPr/>
              </p:nvSpPr>
              <p:spPr bwMode="auto">
                <a:xfrm>
                  <a:off x="6594475" y="1608139"/>
                  <a:ext cx="4763" cy="3175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2 h 2"/>
                    <a:gd name="T4" fmla="*/ 1 w 3"/>
                    <a:gd name="T5" fmla="*/ 2 h 2"/>
                    <a:gd name="T6" fmla="*/ 2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9" name="Freeform 4143"/>
                <p:cNvSpPr/>
                <p:nvPr/>
              </p:nvSpPr>
              <p:spPr bwMode="auto">
                <a:xfrm>
                  <a:off x="6592888" y="1616076"/>
                  <a:ext cx="4763" cy="158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0 h 2"/>
                    <a:gd name="T4" fmla="*/ 0 w 3"/>
                    <a:gd name="T5" fmla="*/ 0 h 2"/>
                    <a:gd name="T6" fmla="*/ 0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3" y="2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0" name="Freeform 4144"/>
                <p:cNvSpPr/>
                <p:nvPr/>
              </p:nvSpPr>
              <p:spPr bwMode="auto">
                <a:xfrm>
                  <a:off x="7461250" y="1614489"/>
                  <a:ext cx="9525" cy="7938"/>
                </a:xfrm>
                <a:custGeom>
                  <a:avLst/>
                  <a:gdLst>
                    <a:gd name="T0" fmla="*/ 0 w 6"/>
                    <a:gd name="T1" fmla="*/ 3 h 6"/>
                    <a:gd name="T2" fmla="*/ 6 w 6"/>
                    <a:gd name="T3" fmla="*/ 5 h 6"/>
                    <a:gd name="T4" fmla="*/ 5 w 6"/>
                    <a:gd name="T5" fmla="*/ 1 h 6"/>
                    <a:gd name="T6" fmla="*/ 0 w 6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1" y="6"/>
                        <a:pt x="4" y="6"/>
                        <a:pt x="6" y="5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1" name="Freeform 4145"/>
                <p:cNvSpPr/>
                <p:nvPr/>
              </p:nvSpPr>
              <p:spPr bwMode="auto">
                <a:xfrm>
                  <a:off x="7461250" y="1624014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1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2" name="Freeform 4146"/>
                <p:cNvSpPr/>
                <p:nvPr/>
              </p:nvSpPr>
              <p:spPr bwMode="auto">
                <a:xfrm>
                  <a:off x="6894513" y="1631951"/>
                  <a:ext cx="4763" cy="317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1 w 3"/>
                    <a:gd name="T5" fmla="*/ 2 h 2"/>
                    <a:gd name="T6" fmla="*/ 2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Freeform 4147"/>
                <p:cNvSpPr/>
                <p:nvPr/>
              </p:nvSpPr>
              <p:spPr bwMode="auto">
                <a:xfrm>
                  <a:off x="7594600" y="1631951"/>
                  <a:ext cx="3175" cy="476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0 h 3"/>
                    <a:gd name="T6" fmla="*/ 1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4" name="Freeform 4148"/>
                <p:cNvSpPr/>
                <p:nvPr/>
              </p:nvSpPr>
              <p:spPr bwMode="auto">
                <a:xfrm>
                  <a:off x="7485063" y="1635126"/>
                  <a:ext cx="4763" cy="1588"/>
                </a:xfrm>
                <a:custGeom>
                  <a:avLst/>
                  <a:gdLst>
                    <a:gd name="T0" fmla="*/ 2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2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5" name="Freeform 4149"/>
                <p:cNvSpPr/>
                <p:nvPr/>
              </p:nvSpPr>
              <p:spPr bwMode="auto">
                <a:xfrm>
                  <a:off x="7485063" y="1635126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Freeform 4150"/>
                <p:cNvSpPr/>
                <p:nvPr/>
              </p:nvSpPr>
              <p:spPr bwMode="auto">
                <a:xfrm>
                  <a:off x="6856413" y="1636714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7" name="Freeform 4151"/>
                <p:cNvSpPr/>
                <p:nvPr/>
              </p:nvSpPr>
              <p:spPr bwMode="auto">
                <a:xfrm>
                  <a:off x="7459663" y="1641476"/>
                  <a:ext cx="4763" cy="476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3 h 3"/>
                    <a:gd name="T4" fmla="*/ 3 w 3"/>
                    <a:gd name="T5" fmla="*/ 2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3" y="3"/>
                        <a:pt x="3" y="2"/>
                      </a:cubicBezTo>
                      <a:cubicBezTo>
                        <a:pt x="2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8" name="Freeform 4152"/>
                <p:cNvSpPr/>
                <p:nvPr/>
              </p:nvSpPr>
              <p:spPr bwMode="auto">
                <a:xfrm>
                  <a:off x="7470775" y="1658939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Freeform 4153"/>
                <p:cNvSpPr/>
                <p:nvPr/>
              </p:nvSpPr>
              <p:spPr bwMode="auto">
                <a:xfrm>
                  <a:off x="6953250" y="1660526"/>
                  <a:ext cx="4763" cy="6350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4 h 4"/>
                    <a:gd name="T4" fmla="*/ 3 w 3"/>
                    <a:gd name="T5" fmla="*/ 1 h 4"/>
                    <a:gd name="T6" fmla="*/ 0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3"/>
                        <a:pt x="3" y="1"/>
                        <a:pt x="3" y="1"/>
                      </a:cubicBezTo>
                      <a:cubicBezTo>
                        <a:pt x="1" y="0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0" name="Freeform 4154"/>
                <p:cNvSpPr/>
                <p:nvPr/>
              </p:nvSpPr>
              <p:spPr bwMode="auto">
                <a:xfrm>
                  <a:off x="7431088" y="1666876"/>
                  <a:ext cx="3175" cy="1588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1" name="Freeform 4155"/>
                <p:cNvSpPr/>
                <p:nvPr/>
              </p:nvSpPr>
              <p:spPr bwMode="auto">
                <a:xfrm>
                  <a:off x="7600950" y="1670051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Freeform 4156"/>
                <p:cNvSpPr/>
                <p:nvPr/>
              </p:nvSpPr>
              <p:spPr bwMode="auto">
                <a:xfrm>
                  <a:off x="7493000" y="1670051"/>
                  <a:ext cx="4763" cy="3175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2 h 2"/>
                    <a:gd name="T4" fmla="*/ 3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0"/>
                        <a:pt x="0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3" name="Freeform 4157"/>
                <p:cNvSpPr/>
                <p:nvPr/>
              </p:nvSpPr>
              <p:spPr bwMode="auto">
                <a:xfrm>
                  <a:off x="7454900" y="1673226"/>
                  <a:ext cx="17463" cy="12700"/>
                </a:xfrm>
                <a:custGeom>
                  <a:avLst/>
                  <a:gdLst>
                    <a:gd name="T0" fmla="*/ 4 w 11"/>
                    <a:gd name="T1" fmla="*/ 3 h 9"/>
                    <a:gd name="T2" fmla="*/ 0 w 11"/>
                    <a:gd name="T3" fmla="*/ 9 h 9"/>
                    <a:gd name="T4" fmla="*/ 4 w 11"/>
                    <a:gd name="T5" fmla="*/ 9 h 9"/>
                    <a:gd name="T6" fmla="*/ 3 w 11"/>
                    <a:gd name="T7" fmla="*/ 6 h 9"/>
                    <a:gd name="T8" fmla="*/ 11 w 11"/>
                    <a:gd name="T9" fmla="*/ 6 h 9"/>
                    <a:gd name="T10" fmla="*/ 4 w 11"/>
                    <a:gd name="T11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4" y="3"/>
                      </a:moveTo>
                      <a:cubicBezTo>
                        <a:pt x="2" y="5"/>
                        <a:pt x="2" y="7"/>
                        <a:pt x="0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6" y="5"/>
                        <a:pt x="9" y="8"/>
                        <a:pt x="11" y="6"/>
                      </a:cubicBezTo>
                      <a:cubicBezTo>
                        <a:pt x="11" y="0"/>
                        <a:pt x="7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4" name="Freeform 4158"/>
                <p:cNvSpPr/>
                <p:nvPr/>
              </p:nvSpPr>
              <p:spPr bwMode="auto">
                <a:xfrm>
                  <a:off x="7478713" y="1679576"/>
                  <a:ext cx="1588" cy="317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5" name="Freeform 4159"/>
                <p:cNvSpPr/>
                <p:nvPr/>
              </p:nvSpPr>
              <p:spPr bwMode="auto">
                <a:xfrm>
                  <a:off x="7615238" y="1679576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6" name="Freeform 4160"/>
                <p:cNvSpPr/>
                <p:nvPr/>
              </p:nvSpPr>
              <p:spPr bwMode="auto">
                <a:xfrm>
                  <a:off x="6588125" y="1697039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2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7" name="Freeform 4161"/>
                <p:cNvSpPr/>
                <p:nvPr/>
              </p:nvSpPr>
              <p:spPr bwMode="auto">
                <a:xfrm>
                  <a:off x="6589713" y="1730376"/>
                  <a:ext cx="7938" cy="4763"/>
                </a:xfrm>
                <a:custGeom>
                  <a:avLst/>
                  <a:gdLst>
                    <a:gd name="T0" fmla="*/ 2 w 5"/>
                    <a:gd name="T1" fmla="*/ 3 h 3"/>
                    <a:gd name="T2" fmla="*/ 5 w 5"/>
                    <a:gd name="T3" fmla="*/ 1 h 3"/>
                    <a:gd name="T4" fmla="*/ 2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cubicBezTo>
                        <a:pt x="3" y="2"/>
                        <a:pt x="5" y="3"/>
                        <a:pt x="5" y="1"/>
                      </a:cubicBezTo>
                      <a:cubicBezTo>
                        <a:pt x="4" y="1"/>
                        <a:pt x="0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8" name="Freeform 4162"/>
                <p:cNvSpPr/>
                <p:nvPr/>
              </p:nvSpPr>
              <p:spPr bwMode="auto">
                <a:xfrm>
                  <a:off x="6821488" y="1746251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9" name="Freeform 4163"/>
                <p:cNvSpPr/>
                <p:nvPr/>
              </p:nvSpPr>
              <p:spPr bwMode="auto">
                <a:xfrm>
                  <a:off x="6916738" y="1744664"/>
                  <a:ext cx="12700" cy="9525"/>
                </a:xfrm>
                <a:custGeom>
                  <a:avLst/>
                  <a:gdLst>
                    <a:gd name="T0" fmla="*/ 0 w 8"/>
                    <a:gd name="T1" fmla="*/ 2 h 6"/>
                    <a:gd name="T2" fmla="*/ 1 w 8"/>
                    <a:gd name="T3" fmla="*/ 3 h 6"/>
                    <a:gd name="T4" fmla="*/ 8 w 8"/>
                    <a:gd name="T5" fmla="*/ 3 h 6"/>
                    <a:gd name="T6" fmla="*/ 0 w 8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6"/>
                        <a:pt x="5" y="3"/>
                        <a:pt x="8" y="3"/>
                      </a:cubicBezTo>
                      <a:cubicBezTo>
                        <a:pt x="5" y="0"/>
                        <a:pt x="3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0" name="Freeform 4164"/>
                <p:cNvSpPr/>
                <p:nvPr/>
              </p:nvSpPr>
              <p:spPr bwMode="auto">
                <a:xfrm>
                  <a:off x="7456488" y="1749426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1" name="Freeform 4165"/>
                <p:cNvSpPr/>
                <p:nvPr/>
              </p:nvSpPr>
              <p:spPr bwMode="auto">
                <a:xfrm>
                  <a:off x="6834188" y="1752601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2" name="Freeform 4166"/>
                <p:cNvSpPr/>
                <p:nvPr/>
              </p:nvSpPr>
              <p:spPr bwMode="auto">
                <a:xfrm>
                  <a:off x="6924675" y="1754189"/>
                  <a:ext cx="20638" cy="7938"/>
                </a:xfrm>
                <a:custGeom>
                  <a:avLst/>
                  <a:gdLst>
                    <a:gd name="T0" fmla="*/ 0 w 13"/>
                    <a:gd name="T1" fmla="*/ 2 h 6"/>
                    <a:gd name="T2" fmla="*/ 13 w 13"/>
                    <a:gd name="T3" fmla="*/ 1 h 6"/>
                    <a:gd name="T4" fmla="*/ 9 w 13"/>
                    <a:gd name="T5" fmla="*/ 0 h 6"/>
                    <a:gd name="T6" fmla="*/ 0 w 1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0" y="2"/>
                      </a:moveTo>
                      <a:cubicBezTo>
                        <a:pt x="5" y="2"/>
                        <a:pt x="10" y="6"/>
                        <a:pt x="13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2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3" name="Freeform 4167"/>
                <p:cNvSpPr/>
                <p:nvPr/>
              </p:nvSpPr>
              <p:spPr bwMode="auto">
                <a:xfrm>
                  <a:off x="6870700" y="1754189"/>
                  <a:ext cx="9525" cy="4763"/>
                </a:xfrm>
                <a:custGeom>
                  <a:avLst/>
                  <a:gdLst>
                    <a:gd name="T0" fmla="*/ 0 w 6"/>
                    <a:gd name="T1" fmla="*/ 2 h 4"/>
                    <a:gd name="T2" fmla="*/ 5 w 6"/>
                    <a:gd name="T3" fmla="*/ 4 h 4"/>
                    <a:gd name="T4" fmla="*/ 6 w 6"/>
                    <a:gd name="T5" fmla="*/ 1 h 4"/>
                    <a:gd name="T6" fmla="*/ 0 w 6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2" y="4"/>
                        <a:pt x="4" y="4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4" name="Freeform 4168"/>
                <p:cNvSpPr/>
                <p:nvPr/>
              </p:nvSpPr>
              <p:spPr bwMode="auto">
                <a:xfrm>
                  <a:off x="6953250" y="1754189"/>
                  <a:ext cx="9525" cy="4763"/>
                </a:xfrm>
                <a:custGeom>
                  <a:avLst/>
                  <a:gdLst>
                    <a:gd name="T0" fmla="*/ 0 w 6"/>
                    <a:gd name="T1" fmla="*/ 2 h 4"/>
                    <a:gd name="T2" fmla="*/ 5 w 6"/>
                    <a:gd name="T3" fmla="*/ 3 h 4"/>
                    <a:gd name="T4" fmla="*/ 0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2" y="3"/>
                        <a:pt x="3" y="4"/>
                        <a:pt x="5" y="3"/>
                      </a:cubicBezTo>
                      <a:cubicBezTo>
                        <a:pt x="6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5" name="Freeform 4169"/>
                <p:cNvSpPr/>
                <p:nvPr/>
              </p:nvSpPr>
              <p:spPr bwMode="auto">
                <a:xfrm>
                  <a:off x="6848475" y="1755776"/>
                  <a:ext cx="9525" cy="0"/>
                </a:xfrm>
                <a:custGeom>
                  <a:avLst/>
                  <a:gdLst>
                    <a:gd name="T0" fmla="*/ 6 w 6"/>
                    <a:gd name="T1" fmla="*/ 6 w 6"/>
                    <a:gd name="T2" fmla="*/ 0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6" name="Freeform 4170"/>
                <p:cNvSpPr/>
                <p:nvPr/>
              </p:nvSpPr>
              <p:spPr bwMode="auto">
                <a:xfrm>
                  <a:off x="7426325" y="1755776"/>
                  <a:ext cx="9525" cy="1588"/>
                </a:xfrm>
                <a:custGeom>
                  <a:avLst/>
                  <a:gdLst>
                    <a:gd name="T0" fmla="*/ 0 w 6"/>
                    <a:gd name="T1" fmla="*/ 2 h 2"/>
                    <a:gd name="T2" fmla="*/ 5 w 6"/>
                    <a:gd name="T3" fmla="*/ 1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6" y="0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7" name="Freeform 4171"/>
                <p:cNvSpPr/>
                <p:nvPr/>
              </p:nvSpPr>
              <p:spPr bwMode="auto">
                <a:xfrm>
                  <a:off x="7416800" y="1755776"/>
                  <a:ext cx="6350" cy="4763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2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3" y="1"/>
                        <a:pt x="0" y="0"/>
                        <a:pt x="1" y="2"/>
                      </a:cubicBezTo>
                      <a:cubicBezTo>
                        <a:pt x="2" y="3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8" name="Freeform 4172"/>
                <p:cNvSpPr/>
                <p:nvPr/>
              </p:nvSpPr>
              <p:spPr bwMode="auto">
                <a:xfrm>
                  <a:off x="7412038" y="1758951"/>
                  <a:ext cx="0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9" name="Freeform 4173"/>
                <p:cNvSpPr/>
                <p:nvPr/>
              </p:nvSpPr>
              <p:spPr bwMode="auto">
                <a:xfrm>
                  <a:off x="7273925" y="1760539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1 w 4"/>
                    <a:gd name="T3" fmla="*/ 2 h 2"/>
                    <a:gd name="T4" fmla="*/ 4 w 4"/>
                    <a:gd name="T5" fmla="*/ 1 h 2"/>
                    <a:gd name="T6" fmla="*/ 2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0" name="Freeform 4174"/>
                <p:cNvSpPr/>
                <p:nvPr/>
              </p:nvSpPr>
              <p:spPr bwMode="auto">
                <a:xfrm>
                  <a:off x="7243763" y="1760539"/>
                  <a:ext cx="1588" cy="317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1" name="Freeform 4175"/>
                <p:cNvSpPr/>
                <p:nvPr/>
              </p:nvSpPr>
              <p:spPr bwMode="auto">
                <a:xfrm>
                  <a:off x="7635875" y="1765301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2" name="Freeform 4176"/>
                <p:cNvSpPr/>
                <p:nvPr/>
              </p:nvSpPr>
              <p:spPr bwMode="auto">
                <a:xfrm>
                  <a:off x="7518400" y="1765301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3" name="Freeform 4177"/>
                <p:cNvSpPr/>
                <p:nvPr/>
              </p:nvSpPr>
              <p:spPr bwMode="auto">
                <a:xfrm>
                  <a:off x="7472363" y="1770064"/>
                  <a:ext cx="9525" cy="6350"/>
                </a:xfrm>
                <a:custGeom>
                  <a:avLst/>
                  <a:gdLst>
                    <a:gd name="T0" fmla="*/ 0 w 6"/>
                    <a:gd name="T1" fmla="*/ 1 h 4"/>
                    <a:gd name="T2" fmla="*/ 6 w 6"/>
                    <a:gd name="T3" fmla="*/ 1 h 4"/>
                    <a:gd name="T4" fmla="*/ 0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cubicBezTo>
                        <a:pt x="0" y="4"/>
                        <a:pt x="4" y="0"/>
                        <a:pt x="6" y="1"/>
                      </a:cubicBezTo>
                      <a:cubicBezTo>
                        <a:pt x="5" y="0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4" name="Freeform 4178"/>
                <p:cNvSpPr/>
                <p:nvPr/>
              </p:nvSpPr>
              <p:spPr bwMode="auto">
                <a:xfrm>
                  <a:off x="7342188" y="1770064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5" name="Freeform 4179"/>
                <p:cNvSpPr/>
                <p:nvPr/>
              </p:nvSpPr>
              <p:spPr bwMode="auto">
                <a:xfrm>
                  <a:off x="7415213" y="1773239"/>
                  <a:ext cx="30163" cy="7938"/>
                </a:xfrm>
                <a:custGeom>
                  <a:avLst/>
                  <a:gdLst>
                    <a:gd name="T0" fmla="*/ 16 w 19"/>
                    <a:gd name="T1" fmla="*/ 0 h 5"/>
                    <a:gd name="T2" fmla="*/ 0 w 19"/>
                    <a:gd name="T3" fmla="*/ 2 h 5"/>
                    <a:gd name="T4" fmla="*/ 0 w 19"/>
                    <a:gd name="T5" fmla="*/ 4 h 5"/>
                    <a:gd name="T6" fmla="*/ 6 w 19"/>
                    <a:gd name="T7" fmla="*/ 2 h 5"/>
                    <a:gd name="T8" fmla="*/ 19 w 19"/>
                    <a:gd name="T9" fmla="*/ 1 h 5"/>
                    <a:gd name="T10" fmla="*/ 16 w 19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">
                      <a:moveTo>
                        <a:pt x="16" y="0"/>
                      </a:moveTo>
                      <a:cubicBezTo>
                        <a:pt x="11" y="3"/>
                        <a:pt x="6" y="0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4"/>
                        <a:pt x="4" y="3"/>
                        <a:pt x="6" y="2"/>
                      </a:cubicBezTo>
                      <a:cubicBezTo>
                        <a:pt x="10" y="5"/>
                        <a:pt x="14" y="0"/>
                        <a:pt x="19" y="1"/>
                      </a:cubicBezTo>
                      <a:cubicBezTo>
                        <a:pt x="18" y="1"/>
                        <a:pt x="17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6" name="Freeform 4180"/>
                <p:cNvSpPr/>
                <p:nvPr/>
              </p:nvSpPr>
              <p:spPr bwMode="auto">
                <a:xfrm>
                  <a:off x="7569200" y="1773239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2 h 2"/>
                    <a:gd name="T4" fmla="*/ 1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7" name="Freeform 4181"/>
                <p:cNvSpPr/>
                <p:nvPr/>
              </p:nvSpPr>
              <p:spPr bwMode="auto">
                <a:xfrm>
                  <a:off x="7450138" y="1774826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8" name="Rectangle 4182"/>
                <p:cNvSpPr>
                  <a:spLocks noChangeArrowheads="1"/>
                </p:cNvSpPr>
                <p:nvPr/>
              </p:nvSpPr>
              <p:spPr bwMode="auto">
                <a:xfrm>
                  <a:off x="7551738" y="1776414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9" name="Freeform 4183"/>
                <p:cNvSpPr/>
                <p:nvPr/>
              </p:nvSpPr>
              <p:spPr bwMode="auto">
                <a:xfrm>
                  <a:off x="7243763" y="1773239"/>
                  <a:ext cx="20638" cy="11113"/>
                </a:xfrm>
                <a:custGeom>
                  <a:avLst/>
                  <a:gdLst>
                    <a:gd name="T0" fmla="*/ 4 w 14"/>
                    <a:gd name="T1" fmla="*/ 3 h 7"/>
                    <a:gd name="T2" fmla="*/ 6 w 14"/>
                    <a:gd name="T3" fmla="*/ 2 h 7"/>
                    <a:gd name="T4" fmla="*/ 1 w 14"/>
                    <a:gd name="T5" fmla="*/ 2 h 7"/>
                    <a:gd name="T6" fmla="*/ 0 w 14"/>
                    <a:gd name="T7" fmla="*/ 6 h 7"/>
                    <a:gd name="T8" fmla="*/ 9 w 14"/>
                    <a:gd name="T9" fmla="*/ 6 h 7"/>
                    <a:gd name="T10" fmla="*/ 4 w 14"/>
                    <a:gd name="T11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4" y="3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6"/>
                        <a:pt x="6" y="5"/>
                        <a:pt x="9" y="6"/>
                      </a:cubicBezTo>
                      <a:cubicBezTo>
                        <a:pt x="14" y="0"/>
                        <a:pt x="5" y="7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0" name="Freeform 4184"/>
                <p:cNvSpPr/>
                <p:nvPr/>
              </p:nvSpPr>
              <p:spPr bwMode="auto">
                <a:xfrm>
                  <a:off x="7524750" y="1774826"/>
                  <a:ext cx="23813" cy="11113"/>
                </a:xfrm>
                <a:custGeom>
                  <a:avLst/>
                  <a:gdLst>
                    <a:gd name="T0" fmla="*/ 7 w 15"/>
                    <a:gd name="T1" fmla="*/ 3 h 7"/>
                    <a:gd name="T2" fmla="*/ 6 w 15"/>
                    <a:gd name="T3" fmla="*/ 1 h 7"/>
                    <a:gd name="T4" fmla="*/ 0 w 15"/>
                    <a:gd name="T5" fmla="*/ 2 h 7"/>
                    <a:gd name="T6" fmla="*/ 4 w 15"/>
                    <a:gd name="T7" fmla="*/ 6 h 7"/>
                    <a:gd name="T8" fmla="*/ 10 w 15"/>
                    <a:gd name="T9" fmla="*/ 2 h 7"/>
                    <a:gd name="T10" fmla="*/ 11 w 15"/>
                    <a:gd name="T11" fmla="*/ 3 h 7"/>
                    <a:gd name="T12" fmla="*/ 15 w 15"/>
                    <a:gd name="T13" fmla="*/ 5 h 7"/>
                    <a:gd name="T14" fmla="*/ 15 w 15"/>
                    <a:gd name="T15" fmla="*/ 2 h 7"/>
                    <a:gd name="T16" fmla="*/ 7 w 15"/>
                    <a:gd name="T1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7" y="3"/>
                      </a:move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4" y="2"/>
                        <a:pt x="2" y="1"/>
                        <a:pt x="0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2"/>
                        <a:pt x="9" y="7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3" y="0"/>
                        <a:pt x="13" y="6"/>
                        <a:pt x="15" y="5"/>
                      </a:cubicBezTo>
                      <a:cubicBezTo>
                        <a:pt x="14" y="4"/>
                        <a:pt x="15" y="3"/>
                        <a:pt x="15" y="2"/>
                      </a:cubicBezTo>
                      <a:cubicBezTo>
                        <a:pt x="13" y="1"/>
                        <a:pt x="8" y="1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1" name="Freeform 4185"/>
                <p:cNvSpPr/>
                <p:nvPr/>
              </p:nvSpPr>
              <p:spPr bwMode="auto">
                <a:xfrm>
                  <a:off x="7194550" y="1776414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2" name="Freeform 4186"/>
                <p:cNvSpPr/>
                <p:nvPr/>
              </p:nvSpPr>
              <p:spPr bwMode="auto">
                <a:xfrm>
                  <a:off x="7518400" y="1776414"/>
                  <a:ext cx="7938" cy="7938"/>
                </a:xfrm>
                <a:custGeom>
                  <a:avLst/>
                  <a:gdLst>
                    <a:gd name="T0" fmla="*/ 0 w 5"/>
                    <a:gd name="T1" fmla="*/ 5 h 5"/>
                    <a:gd name="T2" fmla="*/ 2 w 5"/>
                    <a:gd name="T3" fmla="*/ 5 h 5"/>
                    <a:gd name="T4" fmla="*/ 4 w 5"/>
                    <a:gd name="T5" fmla="*/ 0 h 5"/>
                    <a:gd name="T6" fmla="*/ 0 w 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5" y="4"/>
                        <a:pt x="2" y="1"/>
                        <a:pt x="4" y="0"/>
                      </a:cubicBezTo>
                      <a:cubicBezTo>
                        <a:pt x="1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3" name="Freeform 4187"/>
                <p:cNvSpPr/>
                <p:nvPr/>
              </p:nvSpPr>
              <p:spPr bwMode="auto">
                <a:xfrm>
                  <a:off x="7297738" y="1776414"/>
                  <a:ext cx="15875" cy="6350"/>
                </a:xfrm>
                <a:custGeom>
                  <a:avLst/>
                  <a:gdLst>
                    <a:gd name="T0" fmla="*/ 2 w 10"/>
                    <a:gd name="T1" fmla="*/ 1 h 4"/>
                    <a:gd name="T2" fmla="*/ 3 w 10"/>
                    <a:gd name="T3" fmla="*/ 3 h 4"/>
                    <a:gd name="T4" fmla="*/ 10 w 10"/>
                    <a:gd name="T5" fmla="*/ 1 h 4"/>
                    <a:gd name="T6" fmla="*/ 2 w 10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4">
                      <a:moveTo>
                        <a:pt x="2" y="1"/>
                      </a:moveTo>
                      <a:cubicBezTo>
                        <a:pt x="0" y="1"/>
                        <a:pt x="3" y="2"/>
                        <a:pt x="3" y="3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8" y="0"/>
                        <a:pt x="5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4" name="Freeform 4188"/>
                <p:cNvSpPr/>
                <p:nvPr/>
              </p:nvSpPr>
              <p:spPr bwMode="auto">
                <a:xfrm>
                  <a:off x="7218363" y="1778001"/>
                  <a:ext cx="4763" cy="3175"/>
                </a:xfrm>
                <a:custGeom>
                  <a:avLst/>
                  <a:gdLst>
                    <a:gd name="T0" fmla="*/ 0 w 3"/>
                    <a:gd name="T1" fmla="*/ 2 h 2"/>
                    <a:gd name="T2" fmla="*/ 1 w 3"/>
                    <a:gd name="T3" fmla="*/ 2 h 2"/>
                    <a:gd name="T4" fmla="*/ 2 w 3"/>
                    <a:gd name="T5" fmla="*/ 1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3" y="2"/>
                        <a:pt x="2" y="1"/>
                      </a:cubicBezTo>
                      <a:cubicBezTo>
                        <a:pt x="1" y="0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5" name="Freeform 4189"/>
                <p:cNvSpPr/>
                <p:nvPr/>
              </p:nvSpPr>
              <p:spPr bwMode="auto">
                <a:xfrm>
                  <a:off x="7566025" y="1776414"/>
                  <a:ext cx="4763" cy="6350"/>
                </a:xfrm>
                <a:custGeom>
                  <a:avLst/>
                  <a:gdLst>
                    <a:gd name="T0" fmla="*/ 0 w 4"/>
                    <a:gd name="T1" fmla="*/ 3 h 4"/>
                    <a:gd name="T2" fmla="*/ 4 w 4"/>
                    <a:gd name="T3" fmla="*/ 3 h 4"/>
                    <a:gd name="T4" fmla="*/ 0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cubicBezTo>
                        <a:pt x="2" y="4"/>
                        <a:pt x="3" y="3"/>
                        <a:pt x="4" y="3"/>
                      </a:cubicBezTo>
                      <a:cubicBezTo>
                        <a:pt x="3" y="0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6" name="Freeform 4190"/>
                <p:cNvSpPr/>
                <p:nvPr/>
              </p:nvSpPr>
              <p:spPr bwMode="auto">
                <a:xfrm>
                  <a:off x="7396163" y="1779589"/>
                  <a:ext cx="6350" cy="3175"/>
                </a:xfrm>
                <a:custGeom>
                  <a:avLst/>
                  <a:gdLst>
                    <a:gd name="T0" fmla="*/ 2 w 4"/>
                    <a:gd name="T1" fmla="*/ 1 h 2"/>
                    <a:gd name="T2" fmla="*/ 0 w 4"/>
                    <a:gd name="T3" fmla="*/ 2 h 2"/>
                    <a:gd name="T4" fmla="*/ 4 w 4"/>
                    <a:gd name="T5" fmla="*/ 1 h 2"/>
                    <a:gd name="T6" fmla="*/ 2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1"/>
                      </a:moveTo>
                      <a:cubicBezTo>
                        <a:pt x="2" y="2"/>
                        <a:pt x="0" y="0"/>
                        <a:pt x="0" y="2"/>
                      </a:cubicBezTo>
                      <a:cubicBezTo>
                        <a:pt x="2" y="2"/>
                        <a:pt x="4" y="2"/>
                        <a:pt x="4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7" name="Freeform 4191"/>
                <p:cNvSpPr/>
                <p:nvPr/>
              </p:nvSpPr>
              <p:spPr bwMode="auto">
                <a:xfrm>
                  <a:off x="7551738" y="1781176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3 w 3"/>
                    <a:gd name="T7" fmla="*/ 1 h 2"/>
                    <a:gd name="T8" fmla="*/ 1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8" name="Freeform 4192"/>
                <p:cNvSpPr/>
                <p:nvPr/>
              </p:nvSpPr>
              <p:spPr bwMode="auto">
                <a:xfrm>
                  <a:off x="7231063" y="1781176"/>
                  <a:ext cx="4763" cy="3175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1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2" y="2"/>
                        <a:pt x="3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9" name="Freeform 4193"/>
                <p:cNvSpPr/>
                <p:nvPr/>
              </p:nvSpPr>
              <p:spPr bwMode="auto">
                <a:xfrm>
                  <a:off x="7499350" y="1784351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0" name="Freeform 4194"/>
                <p:cNvSpPr/>
                <p:nvPr/>
              </p:nvSpPr>
              <p:spPr bwMode="auto">
                <a:xfrm>
                  <a:off x="7486650" y="1787526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1 h 2"/>
                    <a:gd name="T4" fmla="*/ 0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1" name="Freeform 4195"/>
                <p:cNvSpPr/>
                <p:nvPr/>
              </p:nvSpPr>
              <p:spPr bwMode="auto">
                <a:xfrm>
                  <a:off x="7445375" y="1790701"/>
                  <a:ext cx="19050" cy="4763"/>
                </a:xfrm>
                <a:custGeom>
                  <a:avLst/>
                  <a:gdLst>
                    <a:gd name="T0" fmla="*/ 8 w 12"/>
                    <a:gd name="T1" fmla="*/ 2 h 3"/>
                    <a:gd name="T2" fmla="*/ 12 w 12"/>
                    <a:gd name="T3" fmla="*/ 0 h 3"/>
                    <a:gd name="T4" fmla="*/ 0 w 12"/>
                    <a:gd name="T5" fmla="*/ 1 h 3"/>
                    <a:gd name="T6" fmla="*/ 8 w 1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8" y="2"/>
                      </a:moveTo>
                      <a:cubicBezTo>
                        <a:pt x="9" y="1"/>
                        <a:pt x="12" y="2"/>
                        <a:pt x="12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2" y="3"/>
                        <a:pt x="5" y="0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2" name="Freeform 4196"/>
                <p:cNvSpPr/>
                <p:nvPr/>
              </p:nvSpPr>
              <p:spPr bwMode="auto">
                <a:xfrm>
                  <a:off x="7432675" y="1792289"/>
                  <a:ext cx="6350" cy="1588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3" name="Freeform 4197"/>
                <p:cNvSpPr/>
                <p:nvPr/>
              </p:nvSpPr>
              <p:spPr bwMode="auto">
                <a:xfrm>
                  <a:off x="7396163" y="1798639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6" name="TextBox 20"/>
              <p:cNvSpPr txBox="1"/>
              <p:nvPr/>
            </p:nvSpPr>
            <p:spPr>
              <a:xfrm>
                <a:off x="1745983" y="3613176"/>
                <a:ext cx="24720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相加的和是多少。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2" name="组合 69"/>
            <p:cNvGrpSpPr/>
            <p:nvPr/>
          </p:nvGrpSpPr>
          <p:grpSpPr bwMode="auto">
            <a:xfrm>
              <a:off x="2123408" y="3391519"/>
              <a:ext cx="1237235" cy="823915"/>
              <a:chOff x="3636003" y="2277827"/>
              <a:chExt cx="1236871" cy="823915"/>
            </a:xfrm>
          </p:grpSpPr>
          <p:grpSp>
            <p:nvGrpSpPr>
              <p:cNvPr id="33" name="Group 15"/>
              <p:cNvGrpSpPr/>
              <p:nvPr/>
            </p:nvGrpSpPr>
            <p:grpSpPr bwMode="auto">
              <a:xfrm>
                <a:off x="4399799" y="2277827"/>
                <a:ext cx="473075" cy="823915"/>
                <a:chOff x="4492" y="1970"/>
                <a:chExt cx="298" cy="519"/>
              </a:xfrm>
            </p:grpSpPr>
            <p:sp>
              <p:nvSpPr>
                <p:cNvPr id="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96" y="2198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92" y="1970"/>
                  <a:ext cx="2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>
                  <a:off x="4506" y="2225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3636003" y="2449268"/>
                <a:ext cx="3602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endParaRPr lang="en-US" altLang="zh-CN" sz="2000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47" name="组合 346"/>
          <p:cNvGrpSpPr/>
          <p:nvPr/>
        </p:nvGrpSpPr>
        <p:grpSpPr>
          <a:xfrm>
            <a:off x="5008343" y="2845724"/>
            <a:ext cx="2299962" cy="1585623"/>
            <a:chOff x="4880850" y="3476343"/>
            <a:chExt cx="2299962" cy="1585623"/>
          </a:xfrm>
        </p:grpSpPr>
        <p:grpSp>
          <p:nvGrpSpPr>
            <p:cNvPr id="344" name="组合 343"/>
            <p:cNvGrpSpPr/>
            <p:nvPr/>
          </p:nvGrpSpPr>
          <p:grpSpPr>
            <a:xfrm>
              <a:off x="4880850" y="4004564"/>
              <a:ext cx="2299962" cy="1057402"/>
              <a:chOff x="4880850" y="4004564"/>
              <a:chExt cx="2299962" cy="1057402"/>
            </a:xfrm>
          </p:grpSpPr>
          <p:grpSp>
            <p:nvGrpSpPr>
              <p:cNvPr id="194" name="组合 193"/>
              <p:cNvGrpSpPr/>
              <p:nvPr/>
            </p:nvGrpSpPr>
            <p:grpSpPr>
              <a:xfrm>
                <a:off x="4880850" y="4004564"/>
                <a:ext cx="2299962" cy="1057402"/>
                <a:chOff x="6577012" y="1270001"/>
                <a:chExt cx="1233551" cy="530226"/>
              </a:xfrm>
              <a:solidFill>
                <a:schemeClr val="accent5">
                  <a:lumMod val="40000"/>
                  <a:lumOff val="60000"/>
                </a:schemeClr>
              </a:solidFill>
            </p:grpSpPr>
            <p:sp>
              <p:nvSpPr>
                <p:cNvPr id="195" name="Freeform 4049"/>
                <p:cNvSpPr>
                  <a:spLocks noEditPoints="1"/>
                </p:cNvSpPr>
                <p:nvPr/>
              </p:nvSpPr>
              <p:spPr bwMode="auto">
                <a:xfrm>
                  <a:off x="6577012" y="1270001"/>
                  <a:ext cx="1233551" cy="520700"/>
                </a:xfrm>
                <a:custGeom>
                  <a:avLst/>
                  <a:gdLst>
                    <a:gd name="T0" fmla="*/ 648 w 679"/>
                    <a:gd name="T1" fmla="*/ 204 h 336"/>
                    <a:gd name="T2" fmla="*/ 633 w 679"/>
                    <a:gd name="T3" fmla="*/ 109 h 336"/>
                    <a:gd name="T4" fmla="*/ 615 w 679"/>
                    <a:gd name="T5" fmla="*/ 59 h 336"/>
                    <a:gd name="T6" fmla="*/ 592 w 679"/>
                    <a:gd name="T7" fmla="*/ 28 h 336"/>
                    <a:gd name="T8" fmla="*/ 475 w 679"/>
                    <a:gd name="T9" fmla="*/ 8 h 336"/>
                    <a:gd name="T10" fmla="*/ 216 w 679"/>
                    <a:gd name="T11" fmla="*/ 4 h 336"/>
                    <a:gd name="T12" fmla="*/ 10 w 679"/>
                    <a:gd name="T13" fmla="*/ 12 h 336"/>
                    <a:gd name="T14" fmla="*/ 50 w 679"/>
                    <a:gd name="T15" fmla="*/ 39 h 336"/>
                    <a:gd name="T16" fmla="*/ 90 w 679"/>
                    <a:gd name="T17" fmla="*/ 40 h 336"/>
                    <a:gd name="T18" fmla="*/ 12 w 679"/>
                    <a:gd name="T19" fmla="*/ 70 h 336"/>
                    <a:gd name="T20" fmla="*/ 1 w 679"/>
                    <a:gd name="T21" fmla="*/ 125 h 336"/>
                    <a:gd name="T22" fmla="*/ 61 w 679"/>
                    <a:gd name="T23" fmla="*/ 171 h 336"/>
                    <a:gd name="T24" fmla="*/ 8 w 679"/>
                    <a:gd name="T25" fmla="*/ 204 h 336"/>
                    <a:gd name="T26" fmla="*/ 19 w 679"/>
                    <a:gd name="T27" fmla="*/ 245 h 336"/>
                    <a:gd name="T28" fmla="*/ 20 w 679"/>
                    <a:gd name="T29" fmla="*/ 306 h 336"/>
                    <a:gd name="T30" fmla="*/ 190 w 679"/>
                    <a:gd name="T31" fmla="*/ 304 h 336"/>
                    <a:gd name="T32" fmla="*/ 317 w 679"/>
                    <a:gd name="T33" fmla="*/ 323 h 336"/>
                    <a:gd name="T34" fmla="*/ 439 w 679"/>
                    <a:gd name="T35" fmla="*/ 315 h 336"/>
                    <a:gd name="T36" fmla="*/ 544 w 679"/>
                    <a:gd name="T37" fmla="*/ 307 h 336"/>
                    <a:gd name="T38" fmla="*/ 640 w 679"/>
                    <a:gd name="T39" fmla="*/ 323 h 336"/>
                    <a:gd name="T40" fmla="*/ 36 w 679"/>
                    <a:gd name="T41" fmla="*/ 26 h 336"/>
                    <a:gd name="T42" fmla="*/ 47 w 679"/>
                    <a:gd name="T43" fmla="*/ 127 h 336"/>
                    <a:gd name="T44" fmla="*/ 61 w 679"/>
                    <a:gd name="T45" fmla="*/ 123 h 336"/>
                    <a:gd name="T46" fmla="*/ 39 w 679"/>
                    <a:gd name="T47" fmla="*/ 202 h 336"/>
                    <a:gd name="T48" fmla="*/ 41 w 679"/>
                    <a:gd name="T49" fmla="*/ 189 h 336"/>
                    <a:gd name="T50" fmla="*/ 574 w 679"/>
                    <a:gd name="T51" fmla="*/ 214 h 336"/>
                    <a:gd name="T52" fmla="*/ 548 w 679"/>
                    <a:gd name="T53" fmla="*/ 241 h 336"/>
                    <a:gd name="T54" fmla="*/ 541 w 679"/>
                    <a:gd name="T55" fmla="*/ 133 h 336"/>
                    <a:gd name="T56" fmla="*/ 579 w 679"/>
                    <a:gd name="T57" fmla="*/ 135 h 336"/>
                    <a:gd name="T58" fmla="*/ 549 w 679"/>
                    <a:gd name="T59" fmla="*/ 204 h 336"/>
                    <a:gd name="T60" fmla="*/ 593 w 679"/>
                    <a:gd name="T61" fmla="*/ 59 h 336"/>
                    <a:gd name="T62" fmla="*/ 570 w 679"/>
                    <a:gd name="T63" fmla="*/ 75 h 336"/>
                    <a:gd name="T64" fmla="*/ 537 w 679"/>
                    <a:gd name="T65" fmla="*/ 89 h 336"/>
                    <a:gd name="T66" fmla="*/ 507 w 679"/>
                    <a:gd name="T67" fmla="*/ 100 h 336"/>
                    <a:gd name="T68" fmla="*/ 346 w 679"/>
                    <a:gd name="T69" fmla="*/ 14 h 336"/>
                    <a:gd name="T70" fmla="*/ 495 w 679"/>
                    <a:gd name="T71" fmla="*/ 16 h 336"/>
                    <a:gd name="T72" fmla="*/ 321 w 679"/>
                    <a:gd name="T73" fmla="*/ 17 h 336"/>
                    <a:gd name="T74" fmla="*/ 466 w 679"/>
                    <a:gd name="T75" fmla="*/ 136 h 336"/>
                    <a:gd name="T76" fmla="*/ 372 w 679"/>
                    <a:gd name="T77" fmla="*/ 42 h 336"/>
                    <a:gd name="T78" fmla="*/ 358 w 679"/>
                    <a:gd name="T79" fmla="*/ 105 h 336"/>
                    <a:gd name="T80" fmla="*/ 197 w 679"/>
                    <a:gd name="T81" fmla="*/ 103 h 336"/>
                    <a:gd name="T82" fmla="*/ 226 w 679"/>
                    <a:gd name="T83" fmla="*/ 126 h 336"/>
                    <a:gd name="T84" fmla="*/ 245 w 679"/>
                    <a:gd name="T85" fmla="*/ 120 h 336"/>
                    <a:gd name="T86" fmla="*/ 313 w 679"/>
                    <a:gd name="T87" fmla="*/ 25 h 336"/>
                    <a:gd name="T88" fmla="*/ 141 w 679"/>
                    <a:gd name="T89" fmla="*/ 21 h 336"/>
                    <a:gd name="T90" fmla="*/ 273 w 679"/>
                    <a:gd name="T91" fmla="*/ 35 h 336"/>
                    <a:gd name="T92" fmla="*/ 158 w 679"/>
                    <a:gd name="T93" fmla="*/ 44 h 336"/>
                    <a:gd name="T94" fmla="*/ 165 w 679"/>
                    <a:gd name="T95" fmla="*/ 239 h 336"/>
                    <a:gd name="T96" fmla="*/ 233 w 679"/>
                    <a:gd name="T97" fmla="*/ 242 h 336"/>
                    <a:gd name="T98" fmla="*/ 252 w 679"/>
                    <a:gd name="T99" fmla="*/ 271 h 336"/>
                    <a:gd name="T100" fmla="*/ 201 w 679"/>
                    <a:gd name="T101" fmla="*/ 212 h 336"/>
                    <a:gd name="T102" fmla="*/ 293 w 679"/>
                    <a:gd name="T103" fmla="*/ 206 h 336"/>
                    <a:gd name="T104" fmla="*/ 332 w 679"/>
                    <a:gd name="T105" fmla="*/ 202 h 336"/>
                    <a:gd name="T106" fmla="*/ 403 w 679"/>
                    <a:gd name="T107" fmla="*/ 211 h 336"/>
                    <a:gd name="T108" fmla="*/ 425 w 679"/>
                    <a:gd name="T109" fmla="*/ 66 h 336"/>
                    <a:gd name="T110" fmla="*/ 447 w 679"/>
                    <a:gd name="T111" fmla="*/ 212 h 336"/>
                    <a:gd name="T112" fmla="*/ 506 w 679"/>
                    <a:gd name="T113" fmla="*/ 262 h 336"/>
                    <a:gd name="T114" fmla="*/ 550 w 679"/>
                    <a:gd name="T115" fmla="*/ 298 h 336"/>
                    <a:gd name="T116" fmla="*/ 595 w 679"/>
                    <a:gd name="T117" fmla="*/ 264 h 336"/>
                    <a:gd name="T118" fmla="*/ 559 w 679"/>
                    <a:gd name="T119" fmla="*/ 260 h 336"/>
                    <a:gd name="T120" fmla="*/ 573 w 679"/>
                    <a:gd name="T121" fmla="*/ 246 h 336"/>
                    <a:gd name="T122" fmla="*/ 607 w 679"/>
                    <a:gd name="T123" fmla="*/ 22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79" h="336">
                      <a:moveTo>
                        <a:pt x="672" y="313"/>
                      </a:moveTo>
                      <a:cubicBezTo>
                        <a:pt x="669" y="311"/>
                        <a:pt x="673" y="311"/>
                        <a:pt x="673" y="309"/>
                      </a:cubicBezTo>
                      <a:cubicBezTo>
                        <a:pt x="672" y="307"/>
                        <a:pt x="670" y="308"/>
                        <a:pt x="669" y="307"/>
                      </a:cubicBezTo>
                      <a:cubicBezTo>
                        <a:pt x="671" y="305"/>
                        <a:pt x="668" y="301"/>
                        <a:pt x="671" y="299"/>
                      </a:cubicBezTo>
                      <a:cubicBezTo>
                        <a:pt x="671" y="298"/>
                        <a:pt x="672" y="296"/>
                        <a:pt x="671" y="296"/>
                      </a:cubicBezTo>
                      <a:cubicBezTo>
                        <a:pt x="666" y="294"/>
                        <a:pt x="673" y="291"/>
                        <a:pt x="672" y="289"/>
                      </a:cubicBezTo>
                      <a:cubicBezTo>
                        <a:pt x="669" y="290"/>
                        <a:pt x="669" y="290"/>
                        <a:pt x="669" y="290"/>
                      </a:cubicBezTo>
                      <a:cubicBezTo>
                        <a:pt x="667" y="287"/>
                        <a:pt x="663" y="287"/>
                        <a:pt x="661" y="285"/>
                      </a:cubicBezTo>
                      <a:cubicBezTo>
                        <a:pt x="660" y="283"/>
                        <a:pt x="658" y="280"/>
                        <a:pt x="661" y="278"/>
                      </a:cubicBezTo>
                      <a:cubicBezTo>
                        <a:pt x="664" y="280"/>
                        <a:pt x="666" y="277"/>
                        <a:pt x="668" y="279"/>
                      </a:cubicBezTo>
                      <a:cubicBezTo>
                        <a:pt x="666" y="277"/>
                        <a:pt x="667" y="272"/>
                        <a:pt x="662" y="272"/>
                      </a:cubicBezTo>
                      <a:cubicBezTo>
                        <a:pt x="664" y="269"/>
                        <a:pt x="658" y="265"/>
                        <a:pt x="662" y="262"/>
                      </a:cubicBezTo>
                      <a:cubicBezTo>
                        <a:pt x="660" y="260"/>
                        <a:pt x="660" y="263"/>
                        <a:pt x="658" y="262"/>
                      </a:cubicBezTo>
                      <a:cubicBezTo>
                        <a:pt x="655" y="263"/>
                        <a:pt x="657" y="259"/>
                        <a:pt x="655" y="258"/>
                      </a:cubicBezTo>
                      <a:cubicBezTo>
                        <a:pt x="651" y="255"/>
                        <a:pt x="648" y="260"/>
                        <a:pt x="645" y="256"/>
                      </a:cubicBezTo>
                      <a:cubicBezTo>
                        <a:pt x="647" y="253"/>
                        <a:pt x="651" y="257"/>
                        <a:pt x="653" y="255"/>
                      </a:cubicBezTo>
                      <a:cubicBezTo>
                        <a:pt x="654" y="250"/>
                        <a:pt x="648" y="252"/>
                        <a:pt x="647" y="248"/>
                      </a:cubicBezTo>
                      <a:cubicBezTo>
                        <a:pt x="648" y="246"/>
                        <a:pt x="651" y="247"/>
                        <a:pt x="652" y="246"/>
                      </a:cubicBezTo>
                      <a:cubicBezTo>
                        <a:pt x="649" y="243"/>
                        <a:pt x="656" y="240"/>
                        <a:pt x="652" y="237"/>
                      </a:cubicBezTo>
                      <a:cubicBezTo>
                        <a:pt x="651" y="237"/>
                        <a:pt x="650" y="237"/>
                        <a:pt x="650" y="238"/>
                      </a:cubicBezTo>
                      <a:cubicBezTo>
                        <a:pt x="649" y="237"/>
                        <a:pt x="649" y="237"/>
                        <a:pt x="649" y="237"/>
                      </a:cubicBezTo>
                      <a:cubicBezTo>
                        <a:pt x="650" y="234"/>
                        <a:pt x="646" y="234"/>
                        <a:pt x="647" y="231"/>
                      </a:cubicBezTo>
                      <a:cubicBezTo>
                        <a:pt x="650" y="231"/>
                        <a:pt x="650" y="231"/>
                        <a:pt x="650" y="231"/>
                      </a:cubicBezTo>
                      <a:cubicBezTo>
                        <a:pt x="649" y="230"/>
                        <a:pt x="650" y="230"/>
                        <a:pt x="650" y="230"/>
                      </a:cubicBezTo>
                      <a:cubicBezTo>
                        <a:pt x="644" y="229"/>
                        <a:pt x="652" y="226"/>
                        <a:pt x="650" y="223"/>
                      </a:cubicBezTo>
                      <a:cubicBezTo>
                        <a:pt x="650" y="223"/>
                        <a:pt x="649" y="224"/>
                        <a:pt x="649" y="224"/>
                      </a:cubicBezTo>
                      <a:cubicBezTo>
                        <a:pt x="646" y="223"/>
                        <a:pt x="641" y="224"/>
                        <a:pt x="641" y="221"/>
                      </a:cubicBezTo>
                      <a:cubicBezTo>
                        <a:pt x="645" y="221"/>
                        <a:pt x="645" y="221"/>
                        <a:pt x="645" y="221"/>
                      </a:cubicBezTo>
                      <a:cubicBezTo>
                        <a:pt x="647" y="219"/>
                        <a:pt x="643" y="219"/>
                        <a:pt x="643" y="217"/>
                      </a:cubicBezTo>
                      <a:cubicBezTo>
                        <a:pt x="644" y="216"/>
                        <a:pt x="644" y="216"/>
                        <a:pt x="644" y="216"/>
                      </a:cubicBezTo>
                      <a:cubicBezTo>
                        <a:pt x="641" y="214"/>
                        <a:pt x="644" y="212"/>
                        <a:pt x="645" y="210"/>
                      </a:cubicBezTo>
                      <a:cubicBezTo>
                        <a:pt x="653" y="209"/>
                        <a:pt x="642" y="205"/>
                        <a:pt x="648" y="204"/>
                      </a:cubicBezTo>
                      <a:cubicBezTo>
                        <a:pt x="646" y="203"/>
                        <a:pt x="646" y="203"/>
                        <a:pt x="646" y="203"/>
                      </a:cubicBezTo>
                      <a:cubicBezTo>
                        <a:pt x="645" y="204"/>
                        <a:pt x="642" y="203"/>
                        <a:pt x="642" y="205"/>
                      </a:cubicBezTo>
                      <a:cubicBezTo>
                        <a:pt x="640" y="203"/>
                        <a:pt x="638" y="207"/>
                        <a:pt x="638" y="204"/>
                      </a:cubicBezTo>
                      <a:cubicBezTo>
                        <a:pt x="640" y="202"/>
                        <a:pt x="640" y="202"/>
                        <a:pt x="640" y="202"/>
                      </a:cubicBezTo>
                      <a:cubicBezTo>
                        <a:pt x="638" y="203"/>
                        <a:pt x="636" y="200"/>
                        <a:pt x="634" y="202"/>
                      </a:cubicBezTo>
                      <a:cubicBezTo>
                        <a:pt x="633" y="202"/>
                        <a:pt x="633" y="201"/>
                        <a:pt x="633" y="200"/>
                      </a:cubicBezTo>
                      <a:cubicBezTo>
                        <a:pt x="635" y="200"/>
                        <a:pt x="637" y="200"/>
                        <a:pt x="637" y="198"/>
                      </a:cubicBezTo>
                      <a:cubicBezTo>
                        <a:pt x="634" y="195"/>
                        <a:pt x="628" y="196"/>
                        <a:pt x="625" y="192"/>
                      </a:cubicBezTo>
                      <a:cubicBezTo>
                        <a:pt x="627" y="191"/>
                        <a:pt x="628" y="191"/>
                        <a:pt x="630" y="191"/>
                      </a:cubicBezTo>
                      <a:cubicBezTo>
                        <a:pt x="631" y="191"/>
                        <a:pt x="632" y="188"/>
                        <a:pt x="634" y="190"/>
                      </a:cubicBezTo>
                      <a:cubicBezTo>
                        <a:pt x="635" y="187"/>
                        <a:pt x="638" y="186"/>
                        <a:pt x="641" y="184"/>
                      </a:cubicBezTo>
                      <a:cubicBezTo>
                        <a:pt x="641" y="182"/>
                        <a:pt x="639" y="180"/>
                        <a:pt x="637" y="179"/>
                      </a:cubicBezTo>
                      <a:cubicBezTo>
                        <a:pt x="638" y="178"/>
                        <a:pt x="636" y="177"/>
                        <a:pt x="636" y="175"/>
                      </a:cubicBezTo>
                      <a:cubicBezTo>
                        <a:pt x="641" y="171"/>
                        <a:pt x="641" y="171"/>
                        <a:pt x="641" y="171"/>
                      </a:cubicBezTo>
                      <a:cubicBezTo>
                        <a:pt x="639" y="169"/>
                        <a:pt x="639" y="169"/>
                        <a:pt x="639" y="169"/>
                      </a:cubicBezTo>
                      <a:cubicBezTo>
                        <a:pt x="640" y="168"/>
                        <a:pt x="642" y="169"/>
                        <a:pt x="643" y="170"/>
                      </a:cubicBezTo>
                      <a:cubicBezTo>
                        <a:pt x="645" y="171"/>
                        <a:pt x="648" y="170"/>
                        <a:pt x="648" y="168"/>
                      </a:cubicBezTo>
                      <a:cubicBezTo>
                        <a:pt x="647" y="167"/>
                        <a:pt x="643" y="167"/>
                        <a:pt x="646" y="165"/>
                      </a:cubicBezTo>
                      <a:cubicBezTo>
                        <a:pt x="642" y="164"/>
                        <a:pt x="646" y="161"/>
                        <a:pt x="646" y="160"/>
                      </a:cubicBezTo>
                      <a:cubicBezTo>
                        <a:pt x="642" y="159"/>
                        <a:pt x="645" y="154"/>
                        <a:pt x="642" y="152"/>
                      </a:cubicBezTo>
                      <a:cubicBezTo>
                        <a:pt x="641" y="151"/>
                        <a:pt x="641" y="148"/>
                        <a:pt x="643" y="148"/>
                      </a:cubicBezTo>
                      <a:cubicBezTo>
                        <a:pt x="643" y="147"/>
                        <a:pt x="643" y="147"/>
                        <a:pt x="643" y="147"/>
                      </a:cubicBezTo>
                      <a:cubicBezTo>
                        <a:pt x="640" y="145"/>
                        <a:pt x="644" y="143"/>
                        <a:pt x="645" y="141"/>
                      </a:cubicBezTo>
                      <a:cubicBezTo>
                        <a:pt x="643" y="137"/>
                        <a:pt x="638" y="138"/>
                        <a:pt x="636" y="135"/>
                      </a:cubicBezTo>
                      <a:cubicBezTo>
                        <a:pt x="638" y="132"/>
                        <a:pt x="634" y="133"/>
                        <a:pt x="632" y="131"/>
                      </a:cubicBezTo>
                      <a:cubicBezTo>
                        <a:pt x="633" y="130"/>
                        <a:pt x="632" y="128"/>
                        <a:pt x="631" y="127"/>
                      </a:cubicBezTo>
                      <a:cubicBezTo>
                        <a:pt x="630" y="128"/>
                        <a:pt x="630" y="128"/>
                        <a:pt x="630" y="128"/>
                      </a:cubicBezTo>
                      <a:cubicBezTo>
                        <a:pt x="626" y="128"/>
                        <a:pt x="627" y="124"/>
                        <a:pt x="626" y="122"/>
                      </a:cubicBezTo>
                      <a:cubicBezTo>
                        <a:pt x="627" y="120"/>
                        <a:pt x="631" y="120"/>
                        <a:pt x="633" y="120"/>
                      </a:cubicBezTo>
                      <a:cubicBezTo>
                        <a:pt x="633" y="118"/>
                        <a:pt x="634" y="116"/>
                        <a:pt x="635" y="115"/>
                      </a:cubicBezTo>
                      <a:cubicBezTo>
                        <a:pt x="632" y="115"/>
                        <a:pt x="632" y="111"/>
                        <a:pt x="630" y="110"/>
                      </a:cubicBezTo>
                      <a:cubicBezTo>
                        <a:pt x="630" y="109"/>
                        <a:pt x="632" y="109"/>
                        <a:pt x="633" y="109"/>
                      </a:cubicBezTo>
                      <a:cubicBezTo>
                        <a:pt x="631" y="106"/>
                        <a:pt x="631" y="106"/>
                        <a:pt x="631" y="106"/>
                      </a:cubicBezTo>
                      <a:cubicBezTo>
                        <a:pt x="633" y="106"/>
                        <a:pt x="633" y="106"/>
                        <a:pt x="633" y="106"/>
                      </a:cubicBezTo>
                      <a:cubicBezTo>
                        <a:pt x="633" y="105"/>
                        <a:pt x="634" y="104"/>
                        <a:pt x="633" y="104"/>
                      </a:cubicBezTo>
                      <a:cubicBezTo>
                        <a:pt x="633" y="104"/>
                        <a:pt x="632" y="104"/>
                        <a:pt x="632" y="104"/>
                      </a:cubicBezTo>
                      <a:cubicBezTo>
                        <a:pt x="631" y="106"/>
                        <a:pt x="629" y="105"/>
                        <a:pt x="628" y="104"/>
                      </a:cubicBezTo>
                      <a:cubicBezTo>
                        <a:pt x="626" y="103"/>
                        <a:pt x="627" y="101"/>
                        <a:pt x="629" y="100"/>
                      </a:cubicBezTo>
                      <a:cubicBezTo>
                        <a:pt x="628" y="99"/>
                        <a:pt x="628" y="99"/>
                        <a:pt x="628" y="99"/>
                      </a:cubicBezTo>
                      <a:cubicBezTo>
                        <a:pt x="625" y="100"/>
                        <a:pt x="623" y="100"/>
                        <a:pt x="623" y="103"/>
                      </a:cubicBezTo>
                      <a:cubicBezTo>
                        <a:pt x="621" y="103"/>
                        <a:pt x="618" y="105"/>
                        <a:pt x="616" y="103"/>
                      </a:cubicBezTo>
                      <a:cubicBezTo>
                        <a:pt x="617" y="103"/>
                        <a:pt x="618" y="103"/>
                        <a:pt x="618" y="103"/>
                      </a:cubicBezTo>
                      <a:cubicBezTo>
                        <a:pt x="619" y="100"/>
                        <a:pt x="622" y="102"/>
                        <a:pt x="623" y="100"/>
                      </a:cubicBezTo>
                      <a:cubicBezTo>
                        <a:pt x="621" y="100"/>
                        <a:pt x="620" y="99"/>
                        <a:pt x="618" y="99"/>
                      </a:cubicBezTo>
                      <a:cubicBezTo>
                        <a:pt x="619" y="96"/>
                        <a:pt x="621" y="100"/>
                        <a:pt x="623" y="99"/>
                      </a:cubicBezTo>
                      <a:cubicBezTo>
                        <a:pt x="626" y="96"/>
                        <a:pt x="628" y="99"/>
                        <a:pt x="632" y="97"/>
                      </a:cubicBezTo>
                      <a:cubicBezTo>
                        <a:pt x="631" y="95"/>
                        <a:pt x="634" y="97"/>
                        <a:pt x="635" y="96"/>
                      </a:cubicBezTo>
                      <a:cubicBezTo>
                        <a:pt x="635" y="96"/>
                        <a:pt x="635" y="95"/>
                        <a:pt x="634" y="94"/>
                      </a:cubicBezTo>
                      <a:cubicBezTo>
                        <a:pt x="633" y="94"/>
                        <a:pt x="633" y="95"/>
                        <a:pt x="632" y="96"/>
                      </a:cubicBezTo>
                      <a:cubicBezTo>
                        <a:pt x="629" y="97"/>
                        <a:pt x="629" y="94"/>
                        <a:pt x="627" y="93"/>
                      </a:cubicBezTo>
                      <a:cubicBezTo>
                        <a:pt x="630" y="92"/>
                        <a:pt x="628" y="89"/>
                        <a:pt x="631" y="88"/>
                      </a:cubicBezTo>
                      <a:cubicBezTo>
                        <a:pt x="631" y="87"/>
                        <a:pt x="630" y="87"/>
                        <a:pt x="629" y="86"/>
                      </a:cubicBezTo>
                      <a:cubicBezTo>
                        <a:pt x="632" y="83"/>
                        <a:pt x="632" y="83"/>
                        <a:pt x="632" y="83"/>
                      </a:cubicBezTo>
                      <a:cubicBezTo>
                        <a:pt x="630" y="81"/>
                        <a:pt x="627" y="79"/>
                        <a:pt x="627" y="76"/>
                      </a:cubicBezTo>
                      <a:cubicBezTo>
                        <a:pt x="628" y="74"/>
                        <a:pt x="630" y="74"/>
                        <a:pt x="631" y="74"/>
                      </a:cubicBezTo>
                      <a:cubicBezTo>
                        <a:pt x="631" y="71"/>
                        <a:pt x="627" y="73"/>
                        <a:pt x="625" y="72"/>
                      </a:cubicBezTo>
                      <a:cubicBezTo>
                        <a:pt x="626" y="70"/>
                        <a:pt x="628" y="70"/>
                        <a:pt x="630" y="70"/>
                      </a:cubicBezTo>
                      <a:cubicBezTo>
                        <a:pt x="630" y="69"/>
                        <a:pt x="630" y="68"/>
                        <a:pt x="628" y="67"/>
                      </a:cubicBezTo>
                      <a:cubicBezTo>
                        <a:pt x="630" y="66"/>
                        <a:pt x="629" y="64"/>
                        <a:pt x="632" y="64"/>
                      </a:cubicBezTo>
                      <a:cubicBezTo>
                        <a:pt x="632" y="63"/>
                        <a:pt x="632" y="63"/>
                        <a:pt x="632" y="63"/>
                      </a:cubicBezTo>
                      <a:cubicBezTo>
                        <a:pt x="629" y="63"/>
                        <a:pt x="626" y="59"/>
                        <a:pt x="623" y="60"/>
                      </a:cubicBezTo>
                      <a:cubicBezTo>
                        <a:pt x="621" y="57"/>
                        <a:pt x="621" y="57"/>
                        <a:pt x="621" y="57"/>
                      </a:cubicBezTo>
                      <a:cubicBezTo>
                        <a:pt x="619" y="58"/>
                        <a:pt x="617" y="59"/>
                        <a:pt x="616" y="61"/>
                      </a:cubicBezTo>
                      <a:cubicBezTo>
                        <a:pt x="615" y="60"/>
                        <a:pt x="615" y="60"/>
                        <a:pt x="615" y="59"/>
                      </a:cubicBezTo>
                      <a:cubicBezTo>
                        <a:pt x="615" y="58"/>
                        <a:pt x="616" y="58"/>
                        <a:pt x="617" y="58"/>
                      </a:cubicBezTo>
                      <a:cubicBezTo>
                        <a:pt x="616" y="56"/>
                        <a:pt x="615" y="53"/>
                        <a:pt x="616" y="51"/>
                      </a:cubicBezTo>
                      <a:cubicBezTo>
                        <a:pt x="612" y="47"/>
                        <a:pt x="605" y="46"/>
                        <a:pt x="600" y="45"/>
                      </a:cubicBezTo>
                      <a:cubicBezTo>
                        <a:pt x="596" y="46"/>
                        <a:pt x="594" y="47"/>
                        <a:pt x="591" y="48"/>
                      </a:cubicBezTo>
                      <a:cubicBezTo>
                        <a:pt x="591" y="47"/>
                        <a:pt x="592" y="46"/>
                        <a:pt x="592" y="45"/>
                      </a:cubicBezTo>
                      <a:cubicBezTo>
                        <a:pt x="591" y="43"/>
                        <a:pt x="589" y="45"/>
                        <a:pt x="588" y="45"/>
                      </a:cubicBezTo>
                      <a:cubicBezTo>
                        <a:pt x="586" y="41"/>
                        <a:pt x="582" y="46"/>
                        <a:pt x="580" y="44"/>
                      </a:cubicBezTo>
                      <a:cubicBezTo>
                        <a:pt x="577" y="43"/>
                        <a:pt x="575" y="45"/>
                        <a:pt x="576" y="47"/>
                      </a:cubicBezTo>
                      <a:cubicBezTo>
                        <a:pt x="574" y="47"/>
                        <a:pt x="574" y="47"/>
                        <a:pt x="574" y="47"/>
                      </a:cubicBezTo>
                      <a:cubicBezTo>
                        <a:pt x="575" y="44"/>
                        <a:pt x="571" y="46"/>
                        <a:pt x="570" y="45"/>
                      </a:cubicBezTo>
                      <a:cubicBezTo>
                        <a:pt x="570" y="42"/>
                        <a:pt x="574" y="44"/>
                        <a:pt x="575" y="43"/>
                      </a:cubicBezTo>
                      <a:cubicBezTo>
                        <a:pt x="580" y="44"/>
                        <a:pt x="582" y="41"/>
                        <a:pt x="587" y="42"/>
                      </a:cubicBezTo>
                      <a:cubicBezTo>
                        <a:pt x="588" y="40"/>
                        <a:pt x="590" y="43"/>
                        <a:pt x="592" y="42"/>
                      </a:cubicBezTo>
                      <a:cubicBezTo>
                        <a:pt x="596" y="42"/>
                        <a:pt x="600" y="43"/>
                        <a:pt x="604" y="42"/>
                      </a:cubicBezTo>
                      <a:cubicBezTo>
                        <a:pt x="606" y="45"/>
                        <a:pt x="606" y="45"/>
                        <a:pt x="606" y="45"/>
                      </a:cubicBezTo>
                      <a:cubicBezTo>
                        <a:pt x="609" y="43"/>
                        <a:pt x="614" y="43"/>
                        <a:pt x="616" y="41"/>
                      </a:cubicBezTo>
                      <a:cubicBezTo>
                        <a:pt x="614" y="38"/>
                        <a:pt x="610" y="40"/>
                        <a:pt x="609" y="37"/>
                      </a:cubicBezTo>
                      <a:cubicBezTo>
                        <a:pt x="609" y="36"/>
                        <a:pt x="611" y="35"/>
                        <a:pt x="613" y="36"/>
                      </a:cubicBezTo>
                      <a:cubicBezTo>
                        <a:pt x="613" y="35"/>
                        <a:pt x="615" y="33"/>
                        <a:pt x="615" y="32"/>
                      </a:cubicBezTo>
                      <a:cubicBezTo>
                        <a:pt x="616" y="33"/>
                        <a:pt x="616" y="33"/>
                        <a:pt x="616" y="33"/>
                      </a:cubicBezTo>
                      <a:cubicBezTo>
                        <a:pt x="618" y="30"/>
                        <a:pt x="621" y="31"/>
                        <a:pt x="622" y="32"/>
                      </a:cubicBezTo>
                      <a:cubicBezTo>
                        <a:pt x="622" y="30"/>
                        <a:pt x="618" y="29"/>
                        <a:pt x="618" y="26"/>
                      </a:cubicBezTo>
                      <a:cubicBezTo>
                        <a:pt x="616" y="26"/>
                        <a:pt x="614" y="24"/>
                        <a:pt x="612" y="25"/>
                      </a:cubicBezTo>
                      <a:cubicBezTo>
                        <a:pt x="613" y="27"/>
                        <a:pt x="616" y="27"/>
                        <a:pt x="616" y="29"/>
                      </a:cubicBezTo>
                      <a:cubicBezTo>
                        <a:pt x="616" y="30"/>
                        <a:pt x="615" y="31"/>
                        <a:pt x="614" y="31"/>
                      </a:cubicBezTo>
                      <a:cubicBezTo>
                        <a:pt x="615" y="28"/>
                        <a:pt x="611" y="28"/>
                        <a:pt x="609" y="27"/>
                      </a:cubicBezTo>
                      <a:cubicBezTo>
                        <a:pt x="607" y="26"/>
                        <a:pt x="609" y="25"/>
                        <a:pt x="607" y="24"/>
                      </a:cubicBezTo>
                      <a:cubicBezTo>
                        <a:pt x="603" y="22"/>
                        <a:pt x="601" y="26"/>
                        <a:pt x="598" y="27"/>
                      </a:cubicBezTo>
                      <a:cubicBezTo>
                        <a:pt x="597" y="26"/>
                        <a:pt x="598" y="25"/>
                        <a:pt x="598" y="24"/>
                      </a:cubicBezTo>
                      <a:cubicBezTo>
                        <a:pt x="598" y="23"/>
                        <a:pt x="597" y="22"/>
                        <a:pt x="596" y="22"/>
                      </a:cubicBezTo>
                      <a:cubicBezTo>
                        <a:pt x="594" y="22"/>
                        <a:pt x="596" y="23"/>
                        <a:pt x="595" y="24"/>
                      </a:cubicBezTo>
                      <a:cubicBezTo>
                        <a:pt x="595" y="26"/>
                        <a:pt x="594" y="28"/>
                        <a:pt x="592" y="28"/>
                      </a:cubicBezTo>
                      <a:cubicBezTo>
                        <a:pt x="590" y="30"/>
                        <a:pt x="594" y="30"/>
                        <a:pt x="593" y="31"/>
                      </a:cubicBezTo>
                      <a:cubicBezTo>
                        <a:pt x="587" y="35"/>
                        <a:pt x="579" y="35"/>
                        <a:pt x="572" y="35"/>
                      </a:cubicBezTo>
                      <a:cubicBezTo>
                        <a:pt x="570" y="33"/>
                        <a:pt x="568" y="37"/>
                        <a:pt x="566" y="35"/>
                      </a:cubicBezTo>
                      <a:cubicBezTo>
                        <a:pt x="563" y="37"/>
                        <a:pt x="556" y="32"/>
                        <a:pt x="556" y="37"/>
                      </a:cubicBezTo>
                      <a:cubicBezTo>
                        <a:pt x="554" y="38"/>
                        <a:pt x="551" y="37"/>
                        <a:pt x="550" y="37"/>
                      </a:cubicBezTo>
                      <a:cubicBezTo>
                        <a:pt x="547" y="34"/>
                        <a:pt x="547" y="34"/>
                        <a:pt x="547" y="34"/>
                      </a:cubicBezTo>
                      <a:cubicBezTo>
                        <a:pt x="550" y="32"/>
                        <a:pt x="550" y="32"/>
                        <a:pt x="550" y="32"/>
                      </a:cubicBezTo>
                      <a:cubicBezTo>
                        <a:pt x="548" y="32"/>
                        <a:pt x="549" y="30"/>
                        <a:pt x="549" y="29"/>
                      </a:cubicBezTo>
                      <a:cubicBezTo>
                        <a:pt x="541" y="29"/>
                        <a:pt x="533" y="30"/>
                        <a:pt x="525" y="29"/>
                      </a:cubicBezTo>
                      <a:cubicBezTo>
                        <a:pt x="521" y="27"/>
                        <a:pt x="517" y="32"/>
                        <a:pt x="513" y="28"/>
                      </a:cubicBezTo>
                      <a:cubicBezTo>
                        <a:pt x="511" y="31"/>
                        <a:pt x="508" y="27"/>
                        <a:pt x="506" y="29"/>
                      </a:cubicBezTo>
                      <a:cubicBezTo>
                        <a:pt x="504" y="31"/>
                        <a:pt x="504" y="27"/>
                        <a:pt x="502" y="27"/>
                      </a:cubicBezTo>
                      <a:cubicBezTo>
                        <a:pt x="500" y="24"/>
                        <a:pt x="503" y="22"/>
                        <a:pt x="505" y="21"/>
                      </a:cubicBez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502" y="21"/>
                        <a:pt x="500" y="19"/>
                        <a:pt x="498" y="21"/>
                      </a:cubicBezTo>
                      <a:cubicBezTo>
                        <a:pt x="497" y="21"/>
                        <a:pt x="497" y="21"/>
                        <a:pt x="497" y="21"/>
                      </a:cubicBezTo>
                      <a:cubicBezTo>
                        <a:pt x="497" y="20"/>
                        <a:pt x="497" y="19"/>
                        <a:pt x="498" y="19"/>
                      </a:cubicBezTo>
                      <a:cubicBezTo>
                        <a:pt x="501" y="18"/>
                        <a:pt x="504" y="15"/>
                        <a:pt x="507" y="15"/>
                      </a:cubicBezTo>
                      <a:cubicBezTo>
                        <a:pt x="506" y="14"/>
                        <a:pt x="509" y="14"/>
                        <a:pt x="509" y="12"/>
                      </a:cubicBezTo>
                      <a:cubicBezTo>
                        <a:pt x="513" y="11"/>
                        <a:pt x="513" y="14"/>
                        <a:pt x="515" y="16"/>
                      </a:cubicBezTo>
                      <a:cubicBezTo>
                        <a:pt x="517" y="16"/>
                        <a:pt x="521" y="17"/>
                        <a:pt x="522" y="14"/>
                      </a:cubicBezTo>
                      <a:cubicBezTo>
                        <a:pt x="523" y="15"/>
                        <a:pt x="524" y="15"/>
                        <a:pt x="525" y="15"/>
                      </a:cubicBezTo>
                      <a:cubicBezTo>
                        <a:pt x="524" y="15"/>
                        <a:pt x="525" y="12"/>
                        <a:pt x="523" y="13"/>
                      </a:cubicBezTo>
                      <a:cubicBezTo>
                        <a:pt x="526" y="11"/>
                        <a:pt x="529" y="15"/>
                        <a:pt x="531" y="12"/>
                      </a:cubicBezTo>
                      <a:cubicBezTo>
                        <a:pt x="529" y="11"/>
                        <a:pt x="527" y="8"/>
                        <a:pt x="524" y="7"/>
                      </a:cubicBezTo>
                      <a:cubicBezTo>
                        <a:pt x="523" y="7"/>
                        <a:pt x="522" y="8"/>
                        <a:pt x="522" y="9"/>
                      </a:cubicBezTo>
                      <a:cubicBezTo>
                        <a:pt x="519" y="9"/>
                        <a:pt x="517" y="11"/>
                        <a:pt x="514" y="9"/>
                      </a:cubicBezTo>
                      <a:cubicBezTo>
                        <a:pt x="509" y="11"/>
                        <a:pt x="507" y="5"/>
                        <a:pt x="502" y="8"/>
                      </a:cubicBezTo>
                      <a:cubicBezTo>
                        <a:pt x="499" y="5"/>
                        <a:pt x="493" y="5"/>
                        <a:pt x="489" y="6"/>
                      </a:cubicBezTo>
                      <a:cubicBezTo>
                        <a:pt x="488" y="8"/>
                        <a:pt x="484" y="5"/>
                        <a:pt x="485" y="8"/>
                      </a:cubicBezTo>
                      <a:cubicBezTo>
                        <a:pt x="484" y="8"/>
                        <a:pt x="482" y="7"/>
                        <a:pt x="481" y="8"/>
                      </a:cubicBezTo>
                      <a:cubicBezTo>
                        <a:pt x="480" y="8"/>
                        <a:pt x="477" y="9"/>
                        <a:pt x="475" y="8"/>
                      </a:cubicBezTo>
                      <a:cubicBezTo>
                        <a:pt x="475" y="5"/>
                        <a:pt x="476" y="5"/>
                        <a:pt x="476" y="3"/>
                      </a:cubicBezTo>
                      <a:cubicBezTo>
                        <a:pt x="473" y="2"/>
                        <a:pt x="473" y="5"/>
                        <a:pt x="471" y="6"/>
                      </a:cubicBezTo>
                      <a:cubicBezTo>
                        <a:pt x="468" y="7"/>
                        <a:pt x="463" y="6"/>
                        <a:pt x="460" y="8"/>
                      </a:cubicBezTo>
                      <a:cubicBezTo>
                        <a:pt x="458" y="8"/>
                        <a:pt x="455" y="11"/>
                        <a:pt x="454" y="7"/>
                      </a:cubicBezTo>
                      <a:cubicBezTo>
                        <a:pt x="453" y="7"/>
                        <a:pt x="451" y="5"/>
                        <a:pt x="449" y="8"/>
                      </a:cubicBezTo>
                      <a:cubicBezTo>
                        <a:pt x="447" y="6"/>
                        <a:pt x="441" y="8"/>
                        <a:pt x="442" y="3"/>
                      </a:cubicBezTo>
                      <a:cubicBezTo>
                        <a:pt x="441" y="3"/>
                        <a:pt x="438" y="1"/>
                        <a:pt x="437" y="3"/>
                      </a:cubicBezTo>
                      <a:cubicBezTo>
                        <a:pt x="434" y="2"/>
                        <a:pt x="431" y="4"/>
                        <a:pt x="428" y="4"/>
                      </a:cubicBezTo>
                      <a:cubicBezTo>
                        <a:pt x="423" y="5"/>
                        <a:pt x="423" y="0"/>
                        <a:pt x="417" y="2"/>
                      </a:cubicBezTo>
                      <a:cubicBezTo>
                        <a:pt x="415" y="11"/>
                        <a:pt x="408" y="1"/>
                        <a:pt x="404" y="5"/>
                      </a:cubicBezTo>
                      <a:cubicBezTo>
                        <a:pt x="400" y="5"/>
                        <a:pt x="395" y="6"/>
                        <a:pt x="392" y="4"/>
                      </a:cubicBezTo>
                      <a:cubicBezTo>
                        <a:pt x="390" y="6"/>
                        <a:pt x="386" y="5"/>
                        <a:pt x="382" y="5"/>
                      </a:cubicBezTo>
                      <a:cubicBezTo>
                        <a:pt x="378" y="3"/>
                        <a:pt x="371" y="3"/>
                        <a:pt x="367" y="6"/>
                      </a:cubicBezTo>
                      <a:cubicBezTo>
                        <a:pt x="368" y="4"/>
                        <a:pt x="365" y="2"/>
                        <a:pt x="363" y="4"/>
                      </a:cubicBezTo>
                      <a:cubicBezTo>
                        <a:pt x="363" y="5"/>
                        <a:pt x="365" y="4"/>
                        <a:pt x="366" y="6"/>
                      </a:cubicBezTo>
                      <a:cubicBezTo>
                        <a:pt x="365" y="6"/>
                        <a:pt x="365" y="6"/>
                        <a:pt x="365" y="6"/>
                      </a:cubicBezTo>
                      <a:cubicBezTo>
                        <a:pt x="360" y="6"/>
                        <a:pt x="353" y="9"/>
                        <a:pt x="352" y="5"/>
                      </a:cubicBezTo>
                      <a:cubicBezTo>
                        <a:pt x="349" y="3"/>
                        <a:pt x="344" y="3"/>
                        <a:pt x="342" y="5"/>
                      </a:cubicBezTo>
                      <a:cubicBezTo>
                        <a:pt x="342" y="5"/>
                        <a:pt x="343" y="6"/>
                        <a:pt x="342" y="7"/>
                      </a:cubicBezTo>
                      <a:cubicBezTo>
                        <a:pt x="334" y="9"/>
                        <a:pt x="328" y="4"/>
                        <a:pt x="321" y="5"/>
                      </a:cubicBezTo>
                      <a:cubicBezTo>
                        <a:pt x="319" y="8"/>
                        <a:pt x="315" y="7"/>
                        <a:pt x="312" y="7"/>
                      </a:cubicBezTo>
                      <a:cubicBezTo>
                        <a:pt x="307" y="2"/>
                        <a:pt x="302" y="6"/>
                        <a:pt x="296" y="5"/>
                      </a:cubicBezTo>
                      <a:cubicBezTo>
                        <a:pt x="294" y="9"/>
                        <a:pt x="290" y="5"/>
                        <a:pt x="287" y="9"/>
                      </a:cubicBezTo>
                      <a:cubicBezTo>
                        <a:pt x="286" y="7"/>
                        <a:pt x="286" y="7"/>
                        <a:pt x="286" y="7"/>
                      </a:cubicBezTo>
                      <a:cubicBezTo>
                        <a:pt x="281" y="8"/>
                        <a:pt x="276" y="11"/>
                        <a:pt x="271" y="8"/>
                      </a:cubicBezTo>
                      <a:cubicBezTo>
                        <a:pt x="267" y="8"/>
                        <a:pt x="269" y="2"/>
                        <a:pt x="264" y="4"/>
                      </a:cubicBezTo>
                      <a:cubicBezTo>
                        <a:pt x="260" y="7"/>
                        <a:pt x="255" y="4"/>
                        <a:pt x="250" y="4"/>
                      </a:cubicBezTo>
                      <a:cubicBezTo>
                        <a:pt x="248" y="4"/>
                        <a:pt x="246" y="6"/>
                        <a:pt x="245" y="4"/>
                      </a:cubicBezTo>
                      <a:cubicBezTo>
                        <a:pt x="242" y="4"/>
                        <a:pt x="239" y="3"/>
                        <a:pt x="238" y="6"/>
                      </a:cubicBezTo>
                      <a:cubicBezTo>
                        <a:pt x="236" y="5"/>
                        <a:pt x="233" y="6"/>
                        <a:pt x="231" y="5"/>
                      </a:cubicBezTo>
                      <a:cubicBezTo>
                        <a:pt x="229" y="5"/>
                        <a:pt x="228" y="6"/>
                        <a:pt x="229" y="8"/>
                      </a:cubicBezTo>
                      <a:cubicBezTo>
                        <a:pt x="224" y="10"/>
                        <a:pt x="219" y="6"/>
                        <a:pt x="216" y="4"/>
                      </a:cubicBezTo>
                      <a:cubicBezTo>
                        <a:pt x="212" y="3"/>
                        <a:pt x="211" y="6"/>
                        <a:pt x="209" y="7"/>
                      </a:cubicBezTo>
                      <a:cubicBezTo>
                        <a:pt x="207" y="7"/>
                        <a:pt x="208" y="5"/>
                        <a:pt x="206" y="5"/>
                      </a:cubicBezTo>
                      <a:cubicBezTo>
                        <a:pt x="205" y="5"/>
                        <a:pt x="203" y="5"/>
                        <a:pt x="203" y="7"/>
                      </a:cubicBezTo>
                      <a:cubicBezTo>
                        <a:pt x="205" y="7"/>
                        <a:pt x="208" y="8"/>
                        <a:pt x="207" y="10"/>
                      </a:cubicBezTo>
                      <a:cubicBezTo>
                        <a:pt x="206" y="10"/>
                        <a:pt x="206" y="10"/>
                        <a:pt x="206" y="10"/>
                      </a:cubicBezTo>
                      <a:cubicBezTo>
                        <a:pt x="204" y="7"/>
                        <a:pt x="199" y="10"/>
                        <a:pt x="196" y="8"/>
                      </a:cubicBezTo>
                      <a:cubicBezTo>
                        <a:pt x="197" y="6"/>
                        <a:pt x="199" y="8"/>
                        <a:pt x="198" y="6"/>
                      </a:cubicBezTo>
                      <a:cubicBezTo>
                        <a:pt x="195" y="5"/>
                        <a:pt x="192" y="3"/>
                        <a:pt x="189" y="6"/>
                      </a:cubicBezTo>
                      <a:cubicBezTo>
                        <a:pt x="185" y="4"/>
                        <a:pt x="181" y="7"/>
                        <a:pt x="177" y="7"/>
                      </a:cubicBezTo>
                      <a:cubicBezTo>
                        <a:pt x="174" y="11"/>
                        <a:pt x="171" y="9"/>
                        <a:pt x="167" y="9"/>
                      </a:cubicBezTo>
                      <a:cubicBezTo>
                        <a:pt x="164" y="7"/>
                        <a:pt x="158" y="11"/>
                        <a:pt x="158" y="6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38" y="6"/>
                        <a:pt x="138" y="6"/>
                        <a:pt x="138" y="6"/>
                      </a:cubicBezTo>
                      <a:cubicBezTo>
                        <a:pt x="135" y="7"/>
                        <a:pt x="131" y="7"/>
                        <a:pt x="129" y="4"/>
                      </a:cubicBezTo>
                      <a:cubicBezTo>
                        <a:pt x="127" y="4"/>
                        <a:pt x="126" y="5"/>
                        <a:pt x="125" y="6"/>
                      </a:cubicBezTo>
                      <a:cubicBezTo>
                        <a:pt x="117" y="7"/>
                        <a:pt x="107" y="5"/>
                        <a:pt x="99" y="7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95" y="4"/>
                        <a:pt x="92" y="4"/>
                        <a:pt x="90" y="5"/>
                      </a:cubicBezTo>
                      <a:cubicBezTo>
                        <a:pt x="90" y="9"/>
                        <a:pt x="95" y="9"/>
                        <a:pt x="95" y="12"/>
                      </a:cubicBezTo>
                      <a:cubicBezTo>
                        <a:pt x="93" y="13"/>
                        <a:pt x="89" y="13"/>
                        <a:pt x="87" y="12"/>
                      </a:cubicBezTo>
                      <a:cubicBezTo>
                        <a:pt x="88" y="12"/>
                        <a:pt x="88" y="11"/>
                        <a:pt x="89" y="11"/>
                      </a:cubicBezTo>
                      <a:cubicBezTo>
                        <a:pt x="89" y="10"/>
                        <a:pt x="89" y="8"/>
                        <a:pt x="88" y="8"/>
                      </a:cubicBezTo>
                      <a:cubicBezTo>
                        <a:pt x="84" y="12"/>
                        <a:pt x="78" y="4"/>
                        <a:pt x="75" y="10"/>
                      </a:cubicBezTo>
                      <a:cubicBezTo>
                        <a:pt x="77" y="11"/>
                        <a:pt x="81" y="10"/>
                        <a:pt x="82" y="13"/>
                      </a:cubicBezTo>
                      <a:cubicBezTo>
                        <a:pt x="79" y="14"/>
                        <a:pt x="76" y="13"/>
                        <a:pt x="73" y="13"/>
                      </a:cubicBezTo>
                      <a:cubicBezTo>
                        <a:pt x="70" y="12"/>
                        <a:pt x="75" y="9"/>
                        <a:pt x="72" y="8"/>
                      </a:cubicBezTo>
                      <a:cubicBezTo>
                        <a:pt x="69" y="9"/>
                        <a:pt x="66" y="9"/>
                        <a:pt x="65" y="11"/>
                      </a:cubicBezTo>
                      <a:cubicBezTo>
                        <a:pt x="59" y="11"/>
                        <a:pt x="54" y="14"/>
                        <a:pt x="48" y="12"/>
                      </a:cubicBezTo>
                      <a:cubicBezTo>
                        <a:pt x="44" y="12"/>
                        <a:pt x="38" y="13"/>
                        <a:pt x="35" y="11"/>
                      </a:cubicBezTo>
                      <a:cubicBezTo>
                        <a:pt x="31" y="13"/>
                        <a:pt x="27" y="7"/>
                        <a:pt x="24" y="11"/>
                      </a:cubicBezTo>
                      <a:cubicBezTo>
                        <a:pt x="22" y="12"/>
                        <a:pt x="19" y="13"/>
                        <a:pt x="18" y="11"/>
                      </a:cubicBezTo>
                      <a:cubicBezTo>
                        <a:pt x="15" y="12"/>
                        <a:pt x="13" y="10"/>
                        <a:pt x="10" y="12"/>
                      </a:cubicBezTo>
                      <a:cubicBezTo>
                        <a:pt x="6" y="18"/>
                        <a:pt x="15" y="14"/>
                        <a:pt x="13" y="19"/>
                      </a:cubicBezTo>
                      <a:cubicBezTo>
                        <a:pt x="11" y="21"/>
                        <a:pt x="8" y="18"/>
                        <a:pt x="6" y="21"/>
                      </a:cubicBezTo>
                      <a:cubicBezTo>
                        <a:pt x="5" y="23"/>
                        <a:pt x="6" y="24"/>
                        <a:pt x="8" y="25"/>
                      </a:cubicBezTo>
                      <a:cubicBezTo>
                        <a:pt x="8" y="28"/>
                        <a:pt x="12" y="26"/>
                        <a:pt x="12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1" y="36"/>
                        <a:pt x="17" y="31"/>
                        <a:pt x="22" y="34"/>
                      </a:cubicBezTo>
                      <a:cubicBezTo>
                        <a:pt x="27" y="28"/>
                        <a:pt x="32" y="35"/>
                        <a:pt x="37" y="33"/>
                      </a:cubicBezTo>
                      <a:cubicBezTo>
                        <a:pt x="38" y="33"/>
                        <a:pt x="37" y="35"/>
                        <a:pt x="37" y="36"/>
                      </a:cubicBezTo>
                      <a:cubicBezTo>
                        <a:pt x="30" y="37"/>
                        <a:pt x="24" y="34"/>
                        <a:pt x="18" y="37"/>
                      </a:cubicBezTo>
                      <a:cubicBezTo>
                        <a:pt x="16" y="36"/>
                        <a:pt x="13" y="36"/>
                        <a:pt x="11" y="37"/>
                      </a:cubicBezTo>
                      <a:cubicBezTo>
                        <a:pt x="14" y="43"/>
                        <a:pt x="5" y="36"/>
                        <a:pt x="4" y="40"/>
                      </a:cubicBezTo>
                      <a:cubicBezTo>
                        <a:pt x="5" y="43"/>
                        <a:pt x="10" y="38"/>
                        <a:pt x="11" y="42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2" y="49"/>
                        <a:pt x="6" y="46"/>
                        <a:pt x="4" y="47"/>
                      </a:cubicBezTo>
                      <a:cubicBezTo>
                        <a:pt x="10" y="46"/>
                        <a:pt x="4" y="53"/>
                        <a:pt x="11" y="52"/>
                      </a:cubicBezTo>
                      <a:cubicBezTo>
                        <a:pt x="12" y="53"/>
                        <a:pt x="10" y="55"/>
                        <a:pt x="10" y="56"/>
                      </a:cubicBezTo>
                      <a:cubicBezTo>
                        <a:pt x="10" y="57"/>
                        <a:pt x="12" y="56"/>
                        <a:pt x="12" y="57"/>
                      </a:cubicBezTo>
                      <a:cubicBezTo>
                        <a:pt x="16" y="56"/>
                        <a:pt x="21" y="58"/>
                        <a:pt x="24" y="55"/>
                      </a:cubicBezTo>
                      <a:cubicBezTo>
                        <a:pt x="27" y="54"/>
                        <a:pt x="31" y="55"/>
                        <a:pt x="34" y="54"/>
                      </a:cubicBezTo>
                      <a:cubicBezTo>
                        <a:pt x="36" y="54"/>
                        <a:pt x="39" y="55"/>
                        <a:pt x="39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2" y="61"/>
                        <a:pt x="27" y="57"/>
                        <a:pt x="22" y="59"/>
                      </a:cubicBezTo>
                      <a:cubicBezTo>
                        <a:pt x="19" y="64"/>
                        <a:pt x="12" y="58"/>
                        <a:pt x="8" y="62"/>
                      </a:cubicBezTo>
                      <a:cubicBezTo>
                        <a:pt x="12" y="66"/>
                        <a:pt x="17" y="61"/>
                        <a:pt x="22" y="63"/>
                      </a:cubicBezTo>
                      <a:cubicBezTo>
                        <a:pt x="24" y="64"/>
                        <a:pt x="24" y="60"/>
                        <a:pt x="27" y="61"/>
                      </a:cubicBezTo>
                      <a:cubicBezTo>
                        <a:pt x="27" y="62"/>
                        <a:pt x="24" y="63"/>
                        <a:pt x="26" y="64"/>
                      </a:cubicBezTo>
                      <a:cubicBezTo>
                        <a:pt x="28" y="64"/>
                        <a:pt x="31" y="64"/>
                        <a:pt x="32" y="62"/>
                      </a:cubicBezTo>
                      <a:cubicBezTo>
                        <a:pt x="34" y="59"/>
                        <a:pt x="39" y="62"/>
                        <a:pt x="42" y="60"/>
                      </a:cubicBezTo>
                      <a:cubicBezTo>
                        <a:pt x="42" y="58"/>
                        <a:pt x="46" y="57"/>
                        <a:pt x="46" y="54"/>
                      </a:cubicBezTo>
                      <a:cubicBezTo>
                        <a:pt x="42" y="52"/>
                        <a:pt x="49" y="52"/>
                        <a:pt x="45" y="50"/>
                      </a:cubicBezTo>
                      <a:cubicBezTo>
                        <a:pt x="47" y="46"/>
                        <a:pt x="47" y="43"/>
                        <a:pt x="50" y="39"/>
                      </a:cubicBezTo>
                      <a:cubicBezTo>
                        <a:pt x="53" y="35"/>
                        <a:pt x="46" y="37"/>
                        <a:pt x="44" y="34"/>
                      </a:cubicBezTo>
                      <a:cubicBezTo>
                        <a:pt x="47" y="32"/>
                        <a:pt x="52" y="33"/>
                        <a:pt x="53" y="29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9" y="27"/>
                        <a:pt x="48" y="26"/>
                        <a:pt x="49" y="25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5"/>
                        <a:pt x="54" y="24"/>
                        <a:pt x="56" y="25"/>
                      </a:cubicBezTo>
                      <a:cubicBezTo>
                        <a:pt x="57" y="24"/>
                        <a:pt x="56" y="24"/>
                        <a:pt x="56" y="23"/>
                      </a:cubicBezTo>
                      <a:cubicBezTo>
                        <a:pt x="56" y="21"/>
                        <a:pt x="59" y="22"/>
                        <a:pt x="61" y="21"/>
                      </a:cubicBezTo>
                      <a:cubicBezTo>
                        <a:pt x="62" y="22"/>
                        <a:pt x="63" y="20"/>
                        <a:pt x="65" y="21"/>
                      </a:cubicBezTo>
                      <a:cubicBezTo>
                        <a:pt x="68" y="17"/>
                        <a:pt x="73" y="21"/>
                        <a:pt x="76" y="20"/>
                      </a:cubicBezTo>
                      <a:cubicBezTo>
                        <a:pt x="77" y="20"/>
                        <a:pt x="79" y="20"/>
                        <a:pt x="79" y="21"/>
                      </a:cubicBezTo>
                      <a:cubicBezTo>
                        <a:pt x="80" y="22"/>
                        <a:pt x="83" y="21"/>
                        <a:pt x="83" y="21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82" y="19"/>
                        <a:pt x="84" y="18"/>
                        <a:pt x="85" y="19"/>
                      </a:cubicBezTo>
                      <a:cubicBezTo>
                        <a:pt x="87" y="22"/>
                        <a:pt x="82" y="27"/>
                        <a:pt x="85" y="31"/>
                      </a:cubicBezTo>
                      <a:cubicBezTo>
                        <a:pt x="88" y="31"/>
                        <a:pt x="89" y="29"/>
                        <a:pt x="91" y="29"/>
                      </a:cubicBezTo>
                      <a:cubicBezTo>
                        <a:pt x="94" y="32"/>
                        <a:pt x="86" y="33"/>
                        <a:pt x="90" y="36"/>
                      </a:cubicBezTo>
                      <a:cubicBezTo>
                        <a:pt x="89" y="36"/>
                        <a:pt x="89" y="36"/>
                        <a:pt x="89" y="36"/>
                      </a:cubicBezTo>
                      <a:cubicBezTo>
                        <a:pt x="87" y="36"/>
                        <a:pt x="87" y="34"/>
                        <a:pt x="87" y="33"/>
                      </a:cubicBezTo>
                      <a:cubicBezTo>
                        <a:pt x="82" y="35"/>
                        <a:pt x="75" y="32"/>
                        <a:pt x="71" y="36"/>
                      </a:cubicBezTo>
                      <a:cubicBezTo>
                        <a:pt x="70" y="36"/>
                        <a:pt x="70" y="34"/>
                        <a:pt x="69" y="35"/>
                      </a:cubicBezTo>
                      <a:cubicBezTo>
                        <a:pt x="65" y="32"/>
                        <a:pt x="62" y="36"/>
                        <a:pt x="58" y="35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1" y="37"/>
                        <a:pt x="61" y="40"/>
                        <a:pt x="59" y="42"/>
                      </a:cubicBezTo>
                      <a:cubicBezTo>
                        <a:pt x="63" y="43"/>
                        <a:pt x="68" y="44"/>
                        <a:pt x="73" y="42"/>
                      </a:cubicBezTo>
                      <a:cubicBezTo>
                        <a:pt x="75" y="37"/>
                        <a:pt x="68" y="41"/>
                        <a:pt x="68" y="38"/>
                      </a:cubicBezTo>
                      <a:cubicBezTo>
                        <a:pt x="68" y="37"/>
                        <a:pt x="69" y="37"/>
                        <a:pt x="70" y="37"/>
                      </a:cubicBezTo>
                      <a:cubicBezTo>
                        <a:pt x="73" y="37"/>
                        <a:pt x="76" y="38"/>
                        <a:pt x="78" y="41"/>
                      </a:cubicBezTo>
                      <a:cubicBezTo>
                        <a:pt x="81" y="40"/>
                        <a:pt x="85" y="41"/>
                        <a:pt x="87" y="38"/>
                      </a:cubicBezTo>
                      <a:cubicBezTo>
                        <a:pt x="88" y="38"/>
                        <a:pt x="90" y="37"/>
                        <a:pt x="90" y="39"/>
                      </a:cubicBezTo>
                      <a:cubicBezTo>
                        <a:pt x="90" y="39"/>
                        <a:pt x="90" y="40"/>
                        <a:pt x="90" y="40"/>
                      </a:cubicBezTo>
                      <a:cubicBezTo>
                        <a:pt x="84" y="39"/>
                        <a:pt x="84" y="46"/>
                        <a:pt x="78" y="45"/>
                      </a:cubicBezTo>
                      <a:cubicBezTo>
                        <a:pt x="77" y="45"/>
                        <a:pt x="75" y="46"/>
                        <a:pt x="75" y="48"/>
                      </a:cubicBezTo>
                      <a:cubicBezTo>
                        <a:pt x="78" y="50"/>
                        <a:pt x="77" y="52"/>
                        <a:pt x="76" y="54"/>
                      </a:cubicBezTo>
                      <a:cubicBezTo>
                        <a:pt x="79" y="55"/>
                        <a:pt x="82" y="54"/>
                        <a:pt x="83" y="57"/>
                      </a:cubicBezTo>
                      <a:cubicBezTo>
                        <a:pt x="81" y="58"/>
                        <a:pt x="79" y="59"/>
                        <a:pt x="79" y="61"/>
                      </a:cubicBezTo>
                      <a:cubicBezTo>
                        <a:pt x="80" y="60"/>
                        <a:pt x="83" y="63"/>
                        <a:pt x="84" y="60"/>
                      </a:cubicBezTo>
                      <a:cubicBezTo>
                        <a:pt x="85" y="59"/>
                        <a:pt x="87" y="60"/>
                        <a:pt x="88" y="60"/>
                      </a:cubicBezTo>
                      <a:cubicBezTo>
                        <a:pt x="87" y="62"/>
                        <a:pt x="87" y="63"/>
                        <a:pt x="85" y="63"/>
                      </a:cubicBezTo>
                      <a:cubicBezTo>
                        <a:pt x="86" y="65"/>
                        <a:pt x="90" y="63"/>
                        <a:pt x="92" y="63"/>
                      </a:cubicBezTo>
                      <a:cubicBezTo>
                        <a:pt x="92" y="62"/>
                        <a:pt x="92" y="62"/>
                        <a:pt x="92" y="61"/>
                      </a:cubicBezTo>
                      <a:cubicBezTo>
                        <a:pt x="92" y="61"/>
                        <a:pt x="92" y="60"/>
                        <a:pt x="92" y="60"/>
                      </a:cubicBezTo>
                      <a:cubicBezTo>
                        <a:pt x="94" y="61"/>
                        <a:pt x="97" y="62"/>
                        <a:pt x="96" y="64"/>
                      </a:cubicBezTo>
                      <a:cubicBezTo>
                        <a:pt x="95" y="66"/>
                        <a:pt x="95" y="69"/>
                        <a:pt x="92" y="68"/>
                      </a:cubicBezTo>
                      <a:cubicBezTo>
                        <a:pt x="92" y="62"/>
                        <a:pt x="86" y="69"/>
                        <a:pt x="85" y="65"/>
                      </a:cubicBezTo>
                      <a:cubicBezTo>
                        <a:pt x="83" y="67"/>
                        <a:pt x="79" y="65"/>
                        <a:pt x="78" y="68"/>
                      </a:cubicBezTo>
                      <a:cubicBezTo>
                        <a:pt x="79" y="69"/>
                        <a:pt x="82" y="73"/>
                        <a:pt x="85" y="71"/>
                      </a:cubicBezTo>
                      <a:cubicBezTo>
                        <a:pt x="84" y="74"/>
                        <a:pt x="88" y="74"/>
                        <a:pt x="90" y="73"/>
                      </a:cubicBezTo>
                      <a:cubicBezTo>
                        <a:pt x="91" y="76"/>
                        <a:pt x="94" y="74"/>
                        <a:pt x="95" y="76"/>
                      </a:cubicBezTo>
                      <a:cubicBezTo>
                        <a:pt x="91" y="76"/>
                        <a:pt x="83" y="79"/>
                        <a:pt x="79" y="75"/>
                      </a:cubicBezTo>
                      <a:cubicBezTo>
                        <a:pt x="77" y="75"/>
                        <a:pt x="73" y="73"/>
                        <a:pt x="73" y="76"/>
                      </a:cubicBezTo>
                      <a:cubicBezTo>
                        <a:pt x="72" y="76"/>
                        <a:pt x="73" y="74"/>
                        <a:pt x="71" y="75"/>
                      </a:cubicBezTo>
                      <a:cubicBezTo>
                        <a:pt x="68" y="75"/>
                        <a:pt x="70" y="77"/>
                        <a:pt x="69" y="78"/>
                      </a:cubicBezTo>
                      <a:cubicBezTo>
                        <a:pt x="65" y="79"/>
                        <a:pt x="63" y="78"/>
                        <a:pt x="59" y="77"/>
                      </a:cubicBezTo>
                      <a:cubicBezTo>
                        <a:pt x="61" y="75"/>
                        <a:pt x="63" y="75"/>
                        <a:pt x="63" y="73"/>
                      </a:cubicBezTo>
                      <a:cubicBezTo>
                        <a:pt x="54" y="72"/>
                        <a:pt x="44" y="74"/>
                        <a:pt x="36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37" y="65"/>
                        <a:pt x="35" y="63"/>
                        <a:pt x="33" y="63"/>
                      </a:cubicBezTo>
                      <a:cubicBezTo>
                        <a:pt x="32" y="64"/>
                        <a:pt x="30" y="65"/>
                        <a:pt x="31" y="67"/>
                      </a:cubicBezTo>
                      <a:cubicBezTo>
                        <a:pt x="33" y="67"/>
                        <a:pt x="35" y="67"/>
                        <a:pt x="35" y="68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24" y="66"/>
                        <a:pt x="17" y="66"/>
                        <a:pt x="10" y="67"/>
                      </a:cubicBezTo>
                      <a:cubicBezTo>
                        <a:pt x="10" y="69"/>
                        <a:pt x="12" y="68"/>
                        <a:pt x="12" y="70"/>
                      </a:cubicBezTo>
                      <a:cubicBezTo>
                        <a:pt x="10" y="71"/>
                        <a:pt x="6" y="70"/>
                        <a:pt x="4" y="71"/>
                      </a:cubicBezTo>
                      <a:cubicBezTo>
                        <a:pt x="5" y="72"/>
                        <a:pt x="6" y="72"/>
                        <a:pt x="7" y="72"/>
                      </a:cubicBezTo>
                      <a:cubicBezTo>
                        <a:pt x="6" y="73"/>
                        <a:pt x="7" y="73"/>
                        <a:pt x="6" y="74"/>
                      </a:cubicBezTo>
                      <a:cubicBezTo>
                        <a:pt x="7" y="78"/>
                        <a:pt x="12" y="75"/>
                        <a:pt x="13" y="75"/>
                      </a:cubicBezTo>
                      <a:cubicBezTo>
                        <a:pt x="10" y="80"/>
                        <a:pt x="5" y="76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3" y="77"/>
                        <a:pt x="4" y="80"/>
                        <a:pt x="6" y="80"/>
                      </a:cubicBezTo>
                      <a:cubicBezTo>
                        <a:pt x="10" y="79"/>
                        <a:pt x="11" y="82"/>
                        <a:pt x="13" y="83"/>
                      </a:cubicBezTo>
                      <a:cubicBezTo>
                        <a:pt x="10" y="84"/>
                        <a:pt x="5" y="81"/>
                        <a:pt x="4" y="86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6" y="89"/>
                        <a:pt x="5" y="88"/>
                        <a:pt x="3" y="88"/>
                      </a:cubicBezTo>
                      <a:cubicBezTo>
                        <a:pt x="4" y="91"/>
                        <a:pt x="7" y="94"/>
                        <a:pt x="11" y="95"/>
                      </a:cubicBezTo>
                      <a:cubicBezTo>
                        <a:pt x="8" y="96"/>
                        <a:pt x="10" y="98"/>
                        <a:pt x="10" y="99"/>
                      </a:cubicBezTo>
                      <a:cubicBezTo>
                        <a:pt x="9" y="101"/>
                        <a:pt x="6" y="99"/>
                        <a:pt x="6" y="102"/>
                      </a:cubicBezTo>
                      <a:cubicBezTo>
                        <a:pt x="7" y="102"/>
                        <a:pt x="7" y="101"/>
                        <a:pt x="8" y="100"/>
                      </a:cubicBezTo>
                      <a:cubicBezTo>
                        <a:pt x="8" y="102"/>
                        <a:pt x="11" y="101"/>
                        <a:pt x="12" y="103"/>
                      </a:cubicBezTo>
                      <a:cubicBezTo>
                        <a:pt x="11" y="103"/>
                        <a:pt x="10" y="102"/>
                        <a:pt x="9" y="103"/>
                      </a:cubicBezTo>
                      <a:cubicBezTo>
                        <a:pt x="8" y="105"/>
                        <a:pt x="5" y="103"/>
                        <a:pt x="5" y="105"/>
                      </a:cubicBezTo>
                      <a:cubicBezTo>
                        <a:pt x="5" y="107"/>
                        <a:pt x="7" y="106"/>
                        <a:pt x="7" y="106"/>
                      </a:cubicBezTo>
                      <a:cubicBezTo>
                        <a:pt x="9" y="106"/>
                        <a:pt x="11" y="107"/>
                        <a:pt x="10" y="108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5" y="113"/>
                        <a:pt x="7" y="107"/>
                        <a:pt x="10" y="109"/>
                      </a:cubicBezTo>
                      <a:cubicBezTo>
                        <a:pt x="9" y="110"/>
                        <a:pt x="9" y="110"/>
                        <a:pt x="9" y="110"/>
                      </a:cubicBezTo>
                      <a:cubicBezTo>
                        <a:pt x="13" y="112"/>
                        <a:pt x="7" y="113"/>
                        <a:pt x="9" y="116"/>
                      </a:cubicBezTo>
                      <a:cubicBezTo>
                        <a:pt x="10" y="116"/>
                        <a:pt x="12" y="117"/>
                        <a:pt x="13" y="116"/>
                      </a:cubicBezTo>
                      <a:cubicBezTo>
                        <a:pt x="14" y="116"/>
                        <a:pt x="14" y="118"/>
                        <a:pt x="15" y="118"/>
                      </a:cubicBezTo>
                      <a:cubicBezTo>
                        <a:pt x="12" y="122"/>
                        <a:pt x="9" y="118"/>
                        <a:pt x="6" y="119"/>
                      </a:cubicBezTo>
                      <a:cubicBezTo>
                        <a:pt x="5" y="121"/>
                        <a:pt x="7" y="120"/>
                        <a:pt x="7" y="121"/>
                      </a:cubicBezTo>
                      <a:cubicBezTo>
                        <a:pt x="6" y="122"/>
                        <a:pt x="3" y="122"/>
                        <a:pt x="1" y="123"/>
                      </a:cubicBezTo>
                      <a:cubicBezTo>
                        <a:pt x="2" y="123"/>
                        <a:pt x="2" y="124"/>
                        <a:pt x="3" y="124"/>
                      </a:cubicBezTo>
                      <a:cubicBezTo>
                        <a:pt x="1" y="125"/>
                        <a:pt x="1" y="125"/>
                        <a:pt x="1" y="125"/>
                      </a:cubicBezTo>
                      <a:cubicBezTo>
                        <a:pt x="3" y="128"/>
                        <a:pt x="7" y="125"/>
                        <a:pt x="8" y="129"/>
                      </a:cubicBezTo>
                      <a:cubicBezTo>
                        <a:pt x="9" y="127"/>
                        <a:pt x="10" y="130"/>
                        <a:pt x="12" y="129"/>
                      </a:cubicBezTo>
                      <a:cubicBezTo>
                        <a:pt x="15" y="127"/>
                        <a:pt x="18" y="133"/>
                        <a:pt x="21" y="128"/>
                      </a:cubicBezTo>
                      <a:cubicBezTo>
                        <a:pt x="22" y="137"/>
                        <a:pt x="10" y="128"/>
                        <a:pt x="4" y="132"/>
                      </a:cubicBezTo>
                      <a:cubicBezTo>
                        <a:pt x="3" y="137"/>
                        <a:pt x="9" y="134"/>
                        <a:pt x="9" y="137"/>
                      </a:cubicBezTo>
                      <a:cubicBezTo>
                        <a:pt x="13" y="138"/>
                        <a:pt x="18" y="136"/>
                        <a:pt x="21" y="139"/>
                      </a:cubicBezTo>
                      <a:cubicBezTo>
                        <a:pt x="23" y="137"/>
                        <a:pt x="25" y="139"/>
                        <a:pt x="26" y="140"/>
                      </a:cubicBezTo>
                      <a:cubicBezTo>
                        <a:pt x="25" y="141"/>
                        <a:pt x="24" y="141"/>
                        <a:pt x="24" y="141"/>
                      </a:cubicBezTo>
                      <a:cubicBezTo>
                        <a:pt x="19" y="138"/>
                        <a:pt x="15" y="142"/>
                        <a:pt x="9" y="141"/>
                      </a:cubicBezTo>
                      <a:cubicBezTo>
                        <a:pt x="7" y="143"/>
                        <a:pt x="11" y="145"/>
                        <a:pt x="12" y="146"/>
                      </a:cubicBezTo>
                      <a:cubicBezTo>
                        <a:pt x="8" y="146"/>
                        <a:pt x="8" y="146"/>
                        <a:pt x="8" y="146"/>
                      </a:cubicBezTo>
                      <a:cubicBezTo>
                        <a:pt x="5" y="147"/>
                        <a:pt x="8" y="150"/>
                        <a:pt x="5" y="151"/>
                      </a:cubicBezTo>
                      <a:cubicBezTo>
                        <a:pt x="6" y="153"/>
                        <a:pt x="8" y="152"/>
                        <a:pt x="10" y="152"/>
                      </a:cubicBezTo>
                      <a:cubicBezTo>
                        <a:pt x="11" y="153"/>
                        <a:pt x="13" y="153"/>
                        <a:pt x="13" y="155"/>
                      </a:cubicBezTo>
                      <a:cubicBezTo>
                        <a:pt x="16" y="155"/>
                        <a:pt x="14" y="158"/>
                        <a:pt x="14" y="159"/>
                      </a:cubicBezTo>
                      <a:cubicBezTo>
                        <a:pt x="16" y="155"/>
                        <a:pt x="16" y="155"/>
                        <a:pt x="16" y="155"/>
                      </a:cubicBezTo>
                      <a:cubicBezTo>
                        <a:pt x="17" y="155"/>
                        <a:pt x="18" y="156"/>
                        <a:pt x="19" y="156"/>
                      </a:cubicBezTo>
                      <a:cubicBezTo>
                        <a:pt x="19" y="158"/>
                        <a:pt x="20" y="160"/>
                        <a:pt x="20" y="161"/>
                      </a:cubicBezTo>
                      <a:cubicBezTo>
                        <a:pt x="17" y="161"/>
                        <a:pt x="17" y="161"/>
                        <a:pt x="17" y="161"/>
                      </a:cubicBezTo>
                      <a:cubicBezTo>
                        <a:pt x="11" y="160"/>
                        <a:pt x="16" y="165"/>
                        <a:pt x="12" y="165"/>
                      </a:cubicBezTo>
                      <a:cubicBezTo>
                        <a:pt x="14" y="168"/>
                        <a:pt x="15" y="161"/>
                        <a:pt x="18" y="163"/>
                      </a:cubicBezTo>
                      <a:cubicBezTo>
                        <a:pt x="20" y="165"/>
                        <a:pt x="23" y="164"/>
                        <a:pt x="24" y="167"/>
                      </a:cubicBezTo>
                      <a:cubicBezTo>
                        <a:pt x="22" y="167"/>
                        <a:pt x="21" y="168"/>
                        <a:pt x="20" y="167"/>
                      </a:cubicBezTo>
                      <a:cubicBezTo>
                        <a:pt x="18" y="168"/>
                        <a:pt x="16" y="170"/>
                        <a:pt x="16" y="171"/>
                      </a:cubicBezTo>
                      <a:cubicBezTo>
                        <a:pt x="18" y="172"/>
                        <a:pt x="18" y="172"/>
                        <a:pt x="18" y="172"/>
                      </a:cubicBezTo>
                      <a:cubicBezTo>
                        <a:pt x="16" y="174"/>
                        <a:pt x="18" y="177"/>
                        <a:pt x="19" y="179"/>
                      </a:cubicBezTo>
                      <a:cubicBezTo>
                        <a:pt x="22" y="179"/>
                        <a:pt x="22" y="176"/>
                        <a:pt x="24" y="175"/>
                      </a:cubicBezTo>
                      <a:cubicBezTo>
                        <a:pt x="24" y="175"/>
                        <a:pt x="25" y="175"/>
                        <a:pt x="25" y="175"/>
                      </a:cubicBezTo>
                      <a:cubicBezTo>
                        <a:pt x="25" y="177"/>
                        <a:pt x="27" y="176"/>
                        <a:pt x="28" y="177"/>
                      </a:cubicBezTo>
                      <a:cubicBezTo>
                        <a:pt x="32" y="171"/>
                        <a:pt x="39" y="175"/>
                        <a:pt x="44" y="174"/>
                      </a:cubicBezTo>
                      <a:cubicBezTo>
                        <a:pt x="46" y="172"/>
                        <a:pt x="52" y="176"/>
                        <a:pt x="52" y="170"/>
                      </a:cubicBezTo>
                      <a:cubicBezTo>
                        <a:pt x="55" y="170"/>
                        <a:pt x="58" y="170"/>
                        <a:pt x="61" y="171"/>
                      </a:cubicBezTo>
                      <a:cubicBezTo>
                        <a:pt x="59" y="173"/>
                        <a:pt x="58" y="175"/>
                        <a:pt x="56" y="174"/>
                      </a:cubicBezTo>
                      <a:cubicBezTo>
                        <a:pt x="57" y="176"/>
                        <a:pt x="57" y="176"/>
                        <a:pt x="57" y="176"/>
                      </a:cubicBezTo>
                      <a:cubicBezTo>
                        <a:pt x="61" y="177"/>
                        <a:pt x="66" y="176"/>
                        <a:pt x="70" y="175"/>
                      </a:cubicBezTo>
                      <a:cubicBezTo>
                        <a:pt x="70" y="175"/>
                        <a:pt x="70" y="174"/>
                        <a:pt x="70" y="174"/>
                      </a:cubicBezTo>
                      <a:cubicBezTo>
                        <a:pt x="73" y="171"/>
                        <a:pt x="73" y="171"/>
                        <a:pt x="73" y="171"/>
                      </a:cubicBezTo>
                      <a:cubicBezTo>
                        <a:pt x="75" y="172"/>
                        <a:pt x="75" y="175"/>
                        <a:pt x="77" y="177"/>
                      </a:cubicBezTo>
                      <a:cubicBezTo>
                        <a:pt x="79" y="178"/>
                        <a:pt x="80" y="176"/>
                        <a:pt x="81" y="175"/>
                      </a:cubicBezTo>
                      <a:cubicBezTo>
                        <a:pt x="85" y="178"/>
                        <a:pt x="88" y="174"/>
                        <a:pt x="91" y="175"/>
                      </a:cubicBezTo>
                      <a:cubicBezTo>
                        <a:pt x="91" y="177"/>
                        <a:pt x="87" y="177"/>
                        <a:pt x="85" y="178"/>
                      </a:cubicBezTo>
                      <a:cubicBezTo>
                        <a:pt x="83" y="178"/>
                        <a:pt x="84" y="181"/>
                        <a:pt x="80" y="180"/>
                      </a:cubicBezTo>
                      <a:cubicBezTo>
                        <a:pt x="83" y="182"/>
                        <a:pt x="79" y="184"/>
                        <a:pt x="79" y="186"/>
                      </a:cubicBezTo>
                      <a:cubicBezTo>
                        <a:pt x="75" y="185"/>
                        <a:pt x="80" y="182"/>
                        <a:pt x="79" y="181"/>
                      </a:cubicBezTo>
                      <a:cubicBezTo>
                        <a:pt x="78" y="182"/>
                        <a:pt x="76" y="181"/>
                        <a:pt x="75" y="181"/>
                      </a:cubicBezTo>
                      <a:cubicBezTo>
                        <a:pt x="68" y="183"/>
                        <a:pt x="62" y="179"/>
                        <a:pt x="56" y="181"/>
                      </a:cubicBezTo>
                      <a:cubicBezTo>
                        <a:pt x="52" y="178"/>
                        <a:pt x="47" y="180"/>
                        <a:pt x="42" y="178"/>
                      </a:cubicBezTo>
                      <a:cubicBezTo>
                        <a:pt x="45" y="177"/>
                        <a:pt x="45" y="177"/>
                        <a:pt x="45" y="177"/>
                      </a:cubicBezTo>
                      <a:cubicBezTo>
                        <a:pt x="41" y="175"/>
                        <a:pt x="41" y="175"/>
                        <a:pt x="41" y="175"/>
                      </a:cubicBezTo>
                      <a:cubicBezTo>
                        <a:pt x="39" y="175"/>
                        <a:pt x="39" y="177"/>
                        <a:pt x="39" y="178"/>
                      </a:cubicBezTo>
                      <a:cubicBezTo>
                        <a:pt x="32" y="179"/>
                        <a:pt x="27" y="177"/>
                        <a:pt x="22" y="179"/>
                      </a:cubicBezTo>
                      <a:cubicBezTo>
                        <a:pt x="22" y="182"/>
                        <a:pt x="20" y="182"/>
                        <a:pt x="18" y="182"/>
                      </a:cubicBezTo>
                      <a:cubicBezTo>
                        <a:pt x="18" y="184"/>
                        <a:pt x="18" y="184"/>
                        <a:pt x="18" y="184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15" y="184"/>
                        <a:pt x="11" y="182"/>
                        <a:pt x="11" y="186"/>
                      </a:cubicBezTo>
                      <a:cubicBezTo>
                        <a:pt x="11" y="189"/>
                        <a:pt x="14" y="187"/>
                        <a:pt x="15" y="189"/>
                      </a:cubicBezTo>
                      <a:cubicBezTo>
                        <a:pt x="15" y="191"/>
                        <a:pt x="15" y="193"/>
                        <a:pt x="13" y="195"/>
                      </a:cubicBezTo>
                      <a:cubicBezTo>
                        <a:pt x="14" y="194"/>
                        <a:pt x="17" y="193"/>
                        <a:pt x="17" y="195"/>
                      </a:cubicBezTo>
                      <a:cubicBezTo>
                        <a:pt x="15" y="195"/>
                        <a:pt x="13" y="196"/>
                        <a:pt x="11" y="195"/>
                      </a:cubicBezTo>
                      <a:cubicBezTo>
                        <a:pt x="10" y="194"/>
                        <a:pt x="10" y="195"/>
                        <a:pt x="10" y="196"/>
                      </a:cubicBezTo>
                      <a:cubicBezTo>
                        <a:pt x="12" y="197"/>
                        <a:pt x="12" y="197"/>
                        <a:pt x="12" y="197"/>
                      </a:cubicBezTo>
                      <a:cubicBezTo>
                        <a:pt x="10" y="198"/>
                        <a:pt x="7" y="197"/>
                        <a:pt x="6" y="199"/>
                      </a:cubicBezTo>
                      <a:cubicBezTo>
                        <a:pt x="10" y="201"/>
                        <a:pt x="10" y="201"/>
                        <a:pt x="10" y="201"/>
                      </a:cubicBezTo>
                      <a:cubicBezTo>
                        <a:pt x="8" y="204"/>
                        <a:pt x="8" y="204"/>
                        <a:pt x="8" y="204"/>
                      </a:cubicBezTo>
                      <a:cubicBezTo>
                        <a:pt x="10" y="205"/>
                        <a:pt x="10" y="205"/>
                        <a:pt x="10" y="205"/>
                      </a:cubicBezTo>
                      <a:cubicBezTo>
                        <a:pt x="10" y="206"/>
                        <a:pt x="8" y="206"/>
                        <a:pt x="8" y="208"/>
                      </a:cubicBezTo>
                      <a:cubicBezTo>
                        <a:pt x="9" y="209"/>
                        <a:pt x="11" y="209"/>
                        <a:pt x="12" y="209"/>
                      </a:cubicBezTo>
                      <a:cubicBezTo>
                        <a:pt x="13" y="215"/>
                        <a:pt x="20" y="206"/>
                        <a:pt x="24" y="210"/>
                      </a:cubicBezTo>
                      <a:cubicBezTo>
                        <a:pt x="24" y="208"/>
                        <a:pt x="26" y="208"/>
                        <a:pt x="28" y="209"/>
                      </a:cubicBezTo>
                      <a:cubicBezTo>
                        <a:pt x="27" y="210"/>
                        <a:pt x="27" y="210"/>
                        <a:pt x="27" y="210"/>
                      </a:cubicBezTo>
                      <a:cubicBezTo>
                        <a:pt x="26" y="216"/>
                        <a:pt x="21" y="210"/>
                        <a:pt x="17" y="212"/>
                      </a:cubicBezTo>
                      <a:cubicBezTo>
                        <a:pt x="15" y="216"/>
                        <a:pt x="10" y="213"/>
                        <a:pt x="6" y="215"/>
                      </a:cubicBezTo>
                      <a:cubicBezTo>
                        <a:pt x="7" y="217"/>
                        <a:pt x="5" y="216"/>
                        <a:pt x="4" y="217"/>
                      </a:cubicBezTo>
                      <a:cubicBezTo>
                        <a:pt x="4" y="219"/>
                        <a:pt x="8" y="218"/>
                        <a:pt x="10" y="219"/>
                      </a:cubicBezTo>
                      <a:cubicBezTo>
                        <a:pt x="11" y="219"/>
                        <a:pt x="10" y="218"/>
                        <a:pt x="10" y="218"/>
                      </a:cubicBezTo>
                      <a:cubicBezTo>
                        <a:pt x="14" y="211"/>
                        <a:pt x="20" y="217"/>
                        <a:pt x="25" y="213"/>
                      </a:cubicBezTo>
                      <a:cubicBezTo>
                        <a:pt x="27" y="215"/>
                        <a:pt x="22" y="216"/>
                        <a:pt x="21" y="218"/>
                      </a:cubicBezTo>
                      <a:cubicBezTo>
                        <a:pt x="18" y="217"/>
                        <a:pt x="16" y="219"/>
                        <a:pt x="14" y="219"/>
                      </a:cubicBezTo>
                      <a:cubicBezTo>
                        <a:pt x="18" y="221"/>
                        <a:pt x="18" y="221"/>
                        <a:pt x="18" y="221"/>
                      </a:cubicBezTo>
                      <a:cubicBezTo>
                        <a:pt x="17" y="221"/>
                        <a:pt x="16" y="223"/>
                        <a:pt x="15" y="223"/>
                      </a:cubicBezTo>
                      <a:cubicBezTo>
                        <a:pt x="16" y="228"/>
                        <a:pt x="22" y="223"/>
                        <a:pt x="25" y="227"/>
                      </a:cubicBezTo>
                      <a:cubicBezTo>
                        <a:pt x="23" y="228"/>
                        <a:pt x="21" y="228"/>
                        <a:pt x="19" y="229"/>
                      </a:cubicBezTo>
                      <a:cubicBezTo>
                        <a:pt x="19" y="232"/>
                        <a:pt x="15" y="231"/>
                        <a:pt x="13" y="230"/>
                      </a:cubicBezTo>
                      <a:cubicBezTo>
                        <a:pt x="10" y="233"/>
                        <a:pt x="10" y="233"/>
                        <a:pt x="10" y="233"/>
                      </a:cubicBezTo>
                      <a:cubicBezTo>
                        <a:pt x="13" y="238"/>
                        <a:pt x="15" y="232"/>
                        <a:pt x="19" y="233"/>
                      </a:cubicBezTo>
                      <a:cubicBezTo>
                        <a:pt x="19" y="232"/>
                        <a:pt x="19" y="231"/>
                        <a:pt x="18" y="231"/>
                      </a:cubicBezTo>
                      <a:cubicBezTo>
                        <a:pt x="22" y="228"/>
                        <a:pt x="26" y="232"/>
                        <a:pt x="30" y="231"/>
                      </a:cubicBezTo>
                      <a:cubicBezTo>
                        <a:pt x="29" y="228"/>
                        <a:pt x="27" y="229"/>
                        <a:pt x="26" y="227"/>
                      </a:cubicBezTo>
                      <a:cubicBezTo>
                        <a:pt x="29" y="229"/>
                        <a:pt x="33" y="222"/>
                        <a:pt x="36" y="227"/>
                      </a:cubicBezTo>
                      <a:cubicBezTo>
                        <a:pt x="32" y="228"/>
                        <a:pt x="35" y="230"/>
                        <a:pt x="32" y="232"/>
                      </a:cubicBezTo>
                      <a:cubicBezTo>
                        <a:pt x="30" y="232"/>
                        <a:pt x="28" y="235"/>
                        <a:pt x="26" y="233"/>
                      </a:cubicBezTo>
                      <a:cubicBezTo>
                        <a:pt x="24" y="234"/>
                        <a:pt x="20" y="233"/>
                        <a:pt x="18" y="235"/>
                      </a:cubicBezTo>
                      <a:cubicBezTo>
                        <a:pt x="18" y="238"/>
                        <a:pt x="12" y="237"/>
                        <a:pt x="15" y="240"/>
                      </a:cubicBezTo>
                      <a:cubicBezTo>
                        <a:pt x="14" y="240"/>
                        <a:pt x="13" y="239"/>
                        <a:pt x="12" y="239"/>
                      </a:cubicBezTo>
                      <a:cubicBezTo>
                        <a:pt x="10" y="239"/>
                        <a:pt x="9" y="241"/>
                        <a:pt x="9" y="242"/>
                      </a:cubicBezTo>
                      <a:cubicBezTo>
                        <a:pt x="12" y="246"/>
                        <a:pt x="15" y="243"/>
                        <a:pt x="19" y="245"/>
                      </a:cubicBezTo>
                      <a:cubicBezTo>
                        <a:pt x="20" y="248"/>
                        <a:pt x="16" y="247"/>
                        <a:pt x="16" y="249"/>
                      </a:cubicBezTo>
                      <a:cubicBezTo>
                        <a:pt x="13" y="250"/>
                        <a:pt x="7" y="248"/>
                        <a:pt x="7" y="252"/>
                      </a:cubicBezTo>
                      <a:cubicBezTo>
                        <a:pt x="9" y="252"/>
                        <a:pt x="8" y="254"/>
                        <a:pt x="8" y="255"/>
                      </a:cubicBezTo>
                      <a:cubicBezTo>
                        <a:pt x="11" y="256"/>
                        <a:pt x="11" y="256"/>
                        <a:pt x="11" y="256"/>
                      </a:cubicBezTo>
                      <a:cubicBezTo>
                        <a:pt x="13" y="257"/>
                        <a:pt x="16" y="256"/>
                        <a:pt x="17" y="254"/>
                      </a:cubicBezTo>
                      <a:cubicBezTo>
                        <a:pt x="20" y="254"/>
                        <a:pt x="24" y="253"/>
                        <a:pt x="26" y="255"/>
                      </a:cubicBezTo>
                      <a:cubicBezTo>
                        <a:pt x="22" y="262"/>
                        <a:pt x="15" y="257"/>
                        <a:pt x="9" y="257"/>
                      </a:cubicBezTo>
                      <a:cubicBezTo>
                        <a:pt x="10" y="259"/>
                        <a:pt x="7" y="259"/>
                        <a:pt x="5" y="259"/>
                      </a:cubicBezTo>
                      <a:cubicBezTo>
                        <a:pt x="7" y="262"/>
                        <a:pt x="12" y="259"/>
                        <a:pt x="14" y="261"/>
                      </a:cubicBezTo>
                      <a:cubicBezTo>
                        <a:pt x="14" y="262"/>
                        <a:pt x="12" y="262"/>
                        <a:pt x="13" y="263"/>
                      </a:cubicBezTo>
                      <a:cubicBezTo>
                        <a:pt x="9" y="267"/>
                        <a:pt x="9" y="267"/>
                        <a:pt x="9" y="267"/>
                      </a:cubicBezTo>
                      <a:cubicBezTo>
                        <a:pt x="9" y="272"/>
                        <a:pt x="16" y="269"/>
                        <a:pt x="16" y="272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1" y="274"/>
                        <a:pt x="13" y="275"/>
                        <a:pt x="15" y="275"/>
                      </a:cubicBezTo>
                      <a:cubicBezTo>
                        <a:pt x="13" y="276"/>
                        <a:pt x="12" y="277"/>
                        <a:pt x="11" y="277"/>
                      </a:cubicBezTo>
                      <a:cubicBezTo>
                        <a:pt x="11" y="279"/>
                        <a:pt x="12" y="280"/>
                        <a:pt x="13" y="280"/>
                      </a:cubicBezTo>
                      <a:cubicBezTo>
                        <a:pt x="12" y="282"/>
                        <a:pt x="11" y="284"/>
                        <a:pt x="9" y="283"/>
                      </a:cubicBezTo>
                      <a:cubicBezTo>
                        <a:pt x="11" y="284"/>
                        <a:pt x="13" y="287"/>
                        <a:pt x="15" y="285"/>
                      </a:cubicBezTo>
                      <a:cubicBezTo>
                        <a:pt x="17" y="287"/>
                        <a:pt x="20" y="286"/>
                        <a:pt x="20" y="288"/>
                      </a:cubicBezTo>
                      <a:cubicBezTo>
                        <a:pt x="20" y="289"/>
                        <a:pt x="19" y="289"/>
                        <a:pt x="19" y="289"/>
                      </a:cubicBezTo>
                      <a:cubicBezTo>
                        <a:pt x="20" y="291"/>
                        <a:pt x="20" y="293"/>
                        <a:pt x="21" y="295"/>
                      </a:cubicBezTo>
                      <a:cubicBezTo>
                        <a:pt x="23" y="294"/>
                        <a:pt x="23" y="294"/>
                        <a:pt x="23" y="294"/>
                      </a:cubicBezTo>
                      <a:cubicBezTo>
                        <a:pt x="24" y="293"/>
                        <a:pt x="26" y="294"/>
                        <a:pt x="27" y="295"/>
                      </a:cubicBezTo>
                      <a:cubicBezTo>
                        <a:pt x="25" y="297"/>
                        <a:pt x="27" y="299"/>
                        <a:pt x="25" y="299"/>
                      </a:cubicBezTo>
                      <a:cubicBezTo>
                        <a:pt x="23" y="299"/>
                        <a:pt x="24" y="298"/>
                        <a:pt x="24" y="297"/>
                      </a:cubicBezTo>
                      <a:cubicBezTo>
                        <a:pt x="22" y="296"/>
                        <a:pt x="21" y="300"/>
                        <a:pt x="19" y="298"/>
                      </a:cubicBezTo>
                      <a:cubicBezTo>
                        <a:pt x="17" y="299"/>
                        <a:pt x="15" y="299"/>
                        <a:pt x="15" y="301"/>
                      </a:cubicBezTo>
                      <a:cubicBezTo>
                        <a:pt x="16" y="302"/>
                        <a:pt x="19" y="301"/>
                        <a:pt x="20" y="301"/>
                      </a:cubicBezTo>
                      <a:cubicBezTo>
                        <a:pt x="20" y="301"/>
                        <a:pt x="20" y="303"/>
                        <a:pt x="20" y="303"/>
                      </a:cubicBezTo>
                      <a:cubicBezTo>
                        <a:pt x="19" y="306"/>
                        <a:pt x="17" y="304"/>
                        <a:pt x="16" y="304"/>
                      </a:cubicBezTo>
                      <a:cubicBezTo>
                        <a:pt x="20" y="306"/>
                        <a:pt x="20" y="306"/>
                        <a:pt x="20" y="306"/>
                      </a:cubicBezTo>
                      <a:cubicBezTo>
                        <a:pt x="20" y="307"/>
                        <a:pt x="20" y="307"/>
                        <a:pt x="20" y="307"/>
                      </a:cubicBezTo>
                      <a:cubicBezTo>
                        <a:pt x="21" y="308"/>
                        <a:pt x="22" y="307"/>
                        <a:pt x="23" y="307"/>
                      </a:cubicBezTo>
                      <a:cubicBezTo>
                        <a:pt x="25" y="308"/>
                        <a:pt x="25" y="310"/>
                        <a:pt x="25" y="311"/>
                      </a:cubicBezTo>
                      <a:cubicBezTo>
                        <a:pt x="30" y="313"/>
                        <a:pt x="37" y="313"/>
                        <a:pt x="42" y="311"/>
                      </a:cubicBezTo>
                      <a:cubicBezTo>
                        <a:pt x="46" y="309"/>
                        <a:pt x="52" y="310"/>
                        <a:pt x="57" y="311"/>
                      </a:cubicBezTo>
                      <a:cubicBezTo>
                        <a:pt x="57" y="311"/>
                        <a:pt x="54" y="313"/>
                        <a:pt x="57" y="314"/>
                      </a:cubicBezTo>
                      <a:cubicBezTo>
                        <a:pt x="58" y="313"/>
                        <a:pt x="58" y="314"/>
                        <a:pt x="58" y="314"/>
                      </a:cubicBezTo>
                      <a:cubicBezTo>
                        <a:pt x="56" y="316"/>
                        <a:pt x="56" y="316"/>
                        <a:pt x="56" y="316"/>
                      </a:cubicBezTo>
                      <a:cubicBezTo>
                        <a:pt x="59" y="321"/>
                        <a:pt x="66" y="313"/>
                        <a:pt x="68" y="318"/>
                      </a:cubicBezTo>
                      <a:cubicBezTo>
                        <a:pt x="69" y="317"/>
                        <a:pt x="69" y="317"/>
                        <a:pt x="69" y="317"/>
                      </a:cubicBezTo>
                      <a:cubicBezTo>
                        <a:pt x="69" y="318"/>
                        <a:pt x="70" y="319"/>
                        <a:pt x="71" y="319"/>
                      </a:cubicBezTo>
                      <a:cubicBezTo>
                        <a:pt x="74" y="317"/>
                        <a:pt x="79" y="318"/>
                        <a:pt x="82" y="319"/>
                      </a:cubicBezTo>
                      <a:cubicBezTo>
                        <a:pt x="85" y="317"/>
                        <a:pt x="87" y="316"/>
                        <a:pt x="91" y="316"/>
                      </a:cubicBezTo>
                      <a:cubicBezTo>
                        <a:pt x="95" y="317"/>
                        <a:pt x="99" y="314"/>
                        <a:pt x="103" y="316"/>
                      </a:cubicBezTo>
                      <a:cubicBezTo>
                        <a:pt x="108" y="314"/>
                        <a:pt x="115" y="315"/>
                        <a:pt x="116" y="308"/>
                      </a:cubicBezTo>
                      <a:cubicBezTo>
                        <a:pt x="121" y="308"/>
                        <a:pt x="125" y="312"/>
                        <a:pt x="131" y="311"/>
                      </a:cubicBezTo>
                      <a:cubicBezTo>
                        <a:pt x="131" y="312"/>
                        <a:pt x="130" y="313"/>
                        <a:pt x="130" y="314"/>
                      </a:cubicBezTo>
                      <a:cubicBezTo>
                        <a:pt x="131" y="315"/>
                        <a:pt x="133" y="313"/>
                        <a:pt x="134" y="313"/>
                      </a:cubicBezTo>
                      <a:cubicBezTo>
                        <a:pt x="134" y="311"/>
                        <a:pt x="134" y="311"/>
                        <a:pt x="134" y="311"/>
                      </a:cubicBezTo>
                      <a:cubicBezTo>
                        <a:pt x="135" y="309"/>
                        <a:pt x="137" y="308"/>
                        <a:pt x="140" y="308"/>
                      </a:cubicBezTo>
                      <a:cubicBezTo>
                        <a:pt x="141" y="309"/>
                        <a:pt x="144" y="308"/>
                        <a:pt x="144" y="310"/>
                      </a:cubicBezTo>
                      <a:cubicBezTo>
                        <a:pt x="143" y="312"/>
                        <a:pt x="141" y="311"/>
                        <a:pt x="140" y="312"/>
                      </a:cubicBezTo>
                      <a:cubicBezTo>
                        <a:pt x="139" y="314"/>
                        <a:pt x="142" y="314"/>
                        <a:pt x="142" y="315"/>
                      </a:cubicBezTo>
                      <a:cubicBezTo>
                        <a:pt x="144" y="312"/>
                        <a:pt x="148" y="315"/>
                        <a:pt x="151" y="313"/>
                      </a:cubicBezTo>
                      <a:cubicBezTo>
                        <a:pt x="150" y="311"/>
                        <a:pt x="147" y="311"/>
                        <a:pt x="146" y="310"/>
                      </a:cubicBezTo>
                      <a:cubicBezTo>
                        <a:pt x="149" y="307"/>
                        <a:pt x="154" y="306"/>
                        <a:pt x="155" y="302"/>
                      </a:cubicBezTo>
                      <a:cubicBezTo>
                        <a:pt x="158" y="301"/>
                        <a:pt x="159" y="304"/>
                        <a:pt x="161" y="305"/>
                      </a:cubicBezTo>
                      <a:cubicBezTo>
                        <a:pt x="162" y="303"/>
                        <a:pt x="164" y="303"/>
                        <a:pt x="166" y="303"/>
                      </a:cubicBezTo>
                      <a:cubicBezTo>
                        <a:pt x="167" y="305"/>
                        <a:pt x="172" y="305"/>
                        <a:pt x="172" y="308"/>
                      </a:cubicBezTo>
                      <a:cubicBezTo>
                        <a:pt x="176" y="309"/>
                        <a:pt x="180" y="306"/>
                        <a:pt x="183" y="304"/>
                      </a:cubicBezTo>
                      <a:cubicBezTo>
                        <a:pt x="186" y="302"/>
                        <a:pt x="188" y="305"/>
                        <a:pt x="189" y="306"/>
                      </a:cubicBezTo>
                      <a:cubicBezTo>
                        <a:pt x="190" y="305"/>
                        <a:pt x="189" y="304"/>
                        <a:pt x="190" y="304"/>
                      </a:cubicBezTo>
                      <a:cubicBezTo>
                        <a:pt x="191" y="304"/>
                        <a:pt x="192" y="303"/>
                        <a:pt x="193" y="304"/>
                      </a:cubicBezTo>
                      <a:cubicBezTo>
                        <a:pt x="194" y="306"/>
                        <a:pt x="196" y="307"/>
                        <a:pt x="195" y="308"/>
                      </a:cubicBezTo>
                      <a:cubicBezTo>
                        <a:pt x="196" y="310"/>
                        <a:pt x="196" y="308"/>
                        <a:pt x="198" y="308"/>
                      </a:cubicBezTo>
                      <a:cubicBezTo>
                        <a:pt x="200" y="309"/>
                        <a:pt x="199" y="311"/>
                        <a:pt x="201" y="312"/>
                      </a:cubicBezTo>
                      <a:cubicBezTo>
                        <a:pt x="199" y="314"/>
                        <a:pt x="199" y="314"/>
                        <a:pt x="199" y="314"/>
                      </a:cubicBezTo>
                      <a:cubicBezTo>
                        <a:pt x="199" y="314"/>
                        <a:pt x="200" y="314"/>
                        <a:pt x="201" y="315"/>
                      </a:cubicBezTo>
                      <a:cubicBezTo>
                        <a:pt x="205" y="313"/>
                        <a:pt x="208" y="315"/>
                        <a:pt x="211" y="316"/>
                      </a:cubicBezTo>
                      <a:cubicBezTo>
                        <a:pt x="213" y="312"/>
                        <a:pt x="218" y="316"/>
                        <a:pt x="221" y="314"/>
                      </a:cubicBezTo>
                      <a:cubicBezTo>
                        <a:pt x="215" y="312"/>
                        <a:pt x="208" y="316"/>
                        <a:pt x="203" y="312"/>
                      </a:cubicBezTo>
                      <a:cubicBezTo>
                        <a:pt x="206" y="311"/>
                        <a:pt x="206" y="311"/>
                        <a:pt x="206" y="311"/>
                      </a:cubicBezTo>
                      <a:cubicBezTo>
                        <a:pt x="204" y="310"/>
                        <a:pt x="204" y="308"/>
                        <a:pt x="204" y="306"/>
                      </a:cubicBezTo>
                      <a:cubicBezTo>
                        <a:pt x="205" y="304"/>
                        <a:pt x="206" y="306"/>
                        <a:pt x="207" y="306"/>
                      </a:cubicBezTo>
                      <a:cubicBezTo>
                        <a:pt x="211" y="310"/>
                        <a:pt x="211" y="303"/>
                        <a:pt x="215" y="303"/>
                      </a:cubicBezTo>
                      <a:cubicBezTo>
                        <a:pt x="216" y="303"/>
                        <a:pt x="218" y="304"/>
                        <a:pt x="218" y="306"/>
                      </a:cubicBezTo>
                      <a:cubicBezTo>
                        <a:pt x="221" y="305"/>
                        <a:pt x="223" y="306"/>
                        <a:pt x="223" y="303"/>
                      </a:cubicBezTo>
                      <a:cubicBezTo>
                        <a:pt x="224" y="304"/>
                        <a:pt x="226" y="304"/>
                        <a:pt x="226" y="306"/>
                      </a:cubicBezTo>
                      <a:cubicBezTo>
                        <a:pt x="230" y="307"/>
                        <a:pt x="233" y="306"/>
                        <a:pt x="236" y="305"/>
                      </a:cubicBezTo>
                      <a:cubicBezTo>
                        <a:pt x="236" y="306"/>
                        <a:pt x="237" y="307"/>
                        <a:pt x="239" y="307"/>
                      </a:cubicBezTo>
                      <a:cubicBezTo>
                        <a:pt x="237" y="304"/>
                        <a:pt x="237" y="304"/>
                        <a:pt x="237" y="304"/>
                      </a:cubicBezTo>
                      <a:cubicBezTo>
                        <a:pt x="242" y="305"/>
                        <a:pt x="242" y="305"/>
                        <a:pt x="242" y="305"/>
                      </a:cubicBezTo>
                      <a:cubicBezTo>
                        <a:pt x="240" y="308"/>
                        <a:pt x="245" y="308"/>
                        <a:pt x="246" y="311"/>
                      </a:cubicBezTo>
                      <a:cubicBezTo>
                        <a:pt x="247" y="310"/>
                        <a:pt x="248" y="308"/>
                        <a:pt x="250" y="308"/>
                      </a:cubicBezTo>
                      <a:cubicBezTo>
                        <a:pt x="249" y="311"/>
                        <a:pt x="253" y="310"/>
                        <a:pt x="253" y="313"/>
                      </a:cubicBezTo>
                      <a:cubicBezTo>
                        <a:pt x="253" y="316"/>
                        <a:pt x="258" y="314"/>
                        <a:pt x="261" y="316"/>
                      </a:cubicBezTo>
                      <a:cubicBezTo>
                        <a:pt x="263" y="319"/>
                        <a:pt x="269" y="314"/>
                        <a:pt x="270" y="319"/>
                      </a:cubicBezTo>
                      <a:cubicBezTo>
                        <a:pt x="274" y="323"/>
                        <a:pt x="281" y="316"/>
                        <a:pt x="281" y="322"/>
                      </a:cubicBezTo>
                      <a:cubicBezTo>
                        <a:pt x="282" y="322"/>
                        <a:pt x="282" y="321"/>
                        <a:pt x="282" y="321"/>
                      </a:cubicBezTo>
                      <a:cubicBezTo>
                        <a:pt x="285" y="323"/>
                        <a:pt x="289" y="319"/>
                        <a:pt x="291" y="322"/>
                      </a:cubicBezTo>
                      <a:cubicBezTo>
                        <a:pt x="293" y="324"/>
                        <a:pt x="295" y="321"/>
                        <a:pt x="296" y="323"/>
                      </a:cubicBezTo>
                      <a:cubicBezTo>
                        <a:pt x="299" y="323"/>
                        <a:pt x="303" y="324"/>
                        <a:pt x="305" y="324"/>
                      </a:cubicBezTo>
                      <a:cubicBezTo>
                        <a:pt x="307" y="320"/>
                        <a:pt x="313" y="323"/>
                        <a:pt x="316" y="321"/>
                      </a:cubicBezTo>
                      <a:cubicBezTo>
                        <a:pt x="316" y="322"/>
                        <a:pt x="316" y="322"/>
                        <a:pt x="317" y="323"/>
                      </a:cubicBezTo>
                      <a:cubicBezTo>
                        <a:pt x="324" y="320"/>
                        <a:pt x="332" y="323"/>
                        <a:pt x="340" y="321"/>
                      </a:cubicBezTo>
                      <a:cubicBezTo>
                        <a:pt x="341" y="321"/>
                        <a:pt x="343" y="321"/>
                        <a:pt x="343" y="323"/>
                      </a:cubicBezTo>
                      <a:cubicBezTo>
                        <a:pt x="342" y="323"/>
                        <a:pt x="342" y="323"/>
                        <a:pt x="342" y="324"/>
                      </a:cubicBezTo>
                      <a:cubicBezTo>
                        <a:pt x="344" y="324"/>
                        <a:pt x="344" y="324"/>
                        <a:pt x="344" y="324"/>
                      </a:cubicBezTo>
                      <a:cubicBezTo>
                        <a:pt x="345" y="322"/>
                        <a:pt x="345" y="322"/>
                        <a:pt x="345" y="322"/>
                      </a:cubicBezTo>
                      <a:cubicBezTo>
                        <a:pt x="348" y="323"/>
                        <a:pt x="351" y="323"/>
                        <a:pt x="353" y="324"/>
                      </a:cubicBezTo>
                      <a:cubicBezTo>
                        <a:pt x="358" y="326"/>
                        <a:pt x="358" y="320"/>
                        <a:pt x="363" y="321"/>
                      </a:cubicBezTo>
                      <a:cubicBezTo>
                        <a:pt x="366" y="323"/>
                        <a:pt x="372" y="320"/>
                        <a:pt x="374" y="323"/>
                      </a:cubicBezTo>
                      <a:cubicBezTo>
                        <a:pt x="374" y="323"/>
                        <a:pt x="374" y="323"/>
                        <a:pt x="374" y="323"/>
                      </a:cubicBezTo>
                      <a:cubicBezTo>
                        <a:pt x="377" y="323"/>
                        <a:pt x="377" y="323"/>
                        <a:pt x="377" y="323"/>
                      </a:cubicBezTo>
                      <a:cubicBezTo>
                        <a:pt x="383" y="325"/>
                        <a:pt x="388" y="322"/>
                        <a:pt x="394" y="324"/>
                      </a:cubicBezTo>
                      <a:cubicBezTo>
                        <a:pt x="393" y="322"/>
                        <a:pt x="393" y="322"/>
                        <a:pt x="393" y="322"/>
                      </a:cubicBezTo>
                      <a:cubicBezTo>
                        <a:pt x="393" y="320"/>
                        <a:pt x="396" y="321"/>
                        <a:pt x="396" y="321"/>
                      </a:cubicBezTo>
                      <a:cubicBezTo>
                        <a:pt x="396" y="320"/>
                        <a:pt x="396" y="320"/>
                        <a:pt x="396" y="320"/>
                      </a:cubicBezTo>
                      <a:cubicBezTo>
                        <a:pt x="400" y="317"/>
                        <a:pt x="403" y="321"/>
                        <a:pt x="405" y="322"/>
                      </a:cubicBezTo>
                      <a:cubicBezTo>
                        <a:pt x="407" y="321"/>
                        <a:pt x="408" y="323"/>
                        <a:pt x="410" y="324"/>
                      </a:cubicBezTo>
                      <a:cubicBezTo>
                        <a:pt x="412" y="324"/>
                        <a:pt x="414" y="323"/>
                        <a:pt x="416" y="322"/>
                      </a:cubicBezTo>
                      <a:cubicBezTo>
                        <a:pt x="420" y="325"/>
                        <a:pt x="421" y="319"/>
                        <a:pt x="426" y="320"/>
                      </a:cubicBezTo>
                      <a:cubicBezTo>
                        <a:pt x="423" y="317"/>
                        <a:pt x="416" y="323"/>
                        <a:pt x="413" y="317"/>
                      </a:cubicBezTo>
                      <a:cubicBezTo>
                        <a:pt x="414" y="318"/>
                        <a:pt x="416" y="317"/>
                        <a:pt x="416" y="316"/>
                      </a:cubicBezTo>
                      <a:cubicBezTo>
                        <a:pt x="415" y="316"/>
                        <a:pt x="415" y="316"/>
                        <a:pt x="415" y="316"/>
                      </a:cubicBezTo>
                      <a:cubicBezTo>
                        <a:pt x="414" y="316"/>
                        <a:pt x="414" y="315"/>
                        <a:pt x="414" y="315"/>
                      </a:cubicBezTo>
                      <a:cubicBezTo>
                        <a:pt x="415" y="314"/>
                        <a:pt x="417" y="313"/>
                        <a:pt x="419" y="314"/>
                      </a:cubicBezTo>
                      <a:cubicBezTo>
                        <a:pt x="420" y="313"/>
                        <a:pt x="420" y="312"/>
                        <a:pt x="420" y="311"/>
                      </a:cubicBezTo>
                      <a:cubicBezTo>
                        <a:pt x="422" y="311"/>
                        <a:pt x="424" y="311"/>
                        <a:pt x="425" y="313"/>
                      </a:cubicBezTo>
                      <a:cubicBezTo>
                        <a:pt x="423" y="314"/>
                        <a:pt x="423" y="314"/>
                        <a:pt x="423" y="314"/>
                      </a:cubicBezTo>
                      <a:cubicBezTo>
                        <a:pt x="427" y="314"/>
                        <a:pt x="430" y="316"/>
                        <a:pt x="434" y="316"/>
                      </a:cubicBezTo>
                      <a:cubicBezTo>
                        <a:pt x="434" y="315"/>
                        <a:pt x="434" y="315"/>
                        <a:pt x="434" y="314"/>
                      </a:cubicBezTo>
                      <a:cubicBezTo>
                        <a:pt x="436" y="313"/>
                        <a:pt x="434" y="313"/>
                        <a:pt x="436" y="312"/>
                      </a:cubicBezTo>
                      <a:cubicBezTo>
                        <a:pt x="437" y="312"/>
                        <a:pt x="437" y="312"/>
                        <a:pt x="437" y="312"/>
                      </a:cubicBezTo>
                      <a:cubicBezTo>
                        <a:pt x="437" y="314"/>
                        <a:pt x="437" y="314"/>
                        <a:pt x="437" y="314"/>
                      </a:cubicBezTo>
                      <a:cubicBezTo>
                        <a:pt x="437" y="314"/>
                        <a:pt x="439" y="314"/>
                        <a:pt x="439" y="315"/>
                      </a:cubicBezTo>
                      <a:cubicBezTo>
                        <a:pt x="436" y="317"/>
                        <a:pt x="438" y="320"/>
                        <a:pt x="437" y="322"/>
                      </a:cubicBezTo>
                      <a:cubicBezTo>
                        <a:pt x="441" y="323"/>
                        <a:pt x="441" y="317"/>
                        <a:pt x="445" y="320"/>
                      </a:cubicBezTo>
                      <a:cubicBezTo>
                        <a:pt x="447" y="320"/>
                        <a:pt x="446" y="318"/>
                        <a:pt x="447" y="317"/>
                      </a:cubicBezTo>
                      <a:cubicBezTo>
                        <a:pt x="451" y="316"/>
                        <a:pt x="447" y="312"/>
                        <a:pt x="451" y="311"/>
                      </a:cubicBezTo>
                      <a:cubicBezTo>
                        <a:pt x="451" y="308"/>
                        <a:pt x="447" y="311"/>
                        <a:pt x="446" y="311"/>
                      </a:cubicBezTo>
                      <a:cubicBezTo>
                        <a:pt x="444" y="310"/>
                        <a:pt x="445" y="309"/>
                        <a:pt x="445" y="308"/>
                      </a:cubicBezTo>
                      <a:cubicBezTo>
                        <a:pt x="447" y="309"/>
                        <a:pt x="452" y="306"/>
                        <a:pt x="454" y="310"/>
                      </a:cubicBezTo>
                      <a:cubicBezTo>
                        <a:pt x="458" y="307"/>
                        <a:pt x="462" y="311"/>
                        <a:pt x="466" y="308"/>
                      </a:cubicBezTo>
                      <a:cubicBezTo>
                        <a:pt x="466" y="307"/>
                        <a:pt x="464" y="307"/>
                        <a:pt x="464" y="306"/>
                      </a:cubicBezTo>
                      <a:cubicBezTo>
                        <a:pt x="465" y="305"/>
                        <a:pt x="465" y="304"/>
                        <a:pt x="466" y="305"/>
                      </a:cubicBezTo>
                      <a:cubicBezTo>
                        <a:pt x="469" y="306"/>
                        <a:pt x="471" y="307"/>
                        <a:pt x="473" y="308"/>
                      </a:cubicBezTo>
                      <a:cubicBezTo>
                        <a:pt x="472" y="309"/>
                        <a:pt x="472" y="310"/>
                        <a:pt x="470" y="310"/>
                      </a:cubicBezTo>
                      <a:cubicBezTo>
                        <a:pt x="471" y="312"/>
                        <a:pt x="473" y="310"/>
                        <a:pt x="474" y="311"/>
                      </a:cubicBezTo>
                      <a:cubicBezTo>
                        <a:pt x="475" y="311"/>
                        <a:pt x="476" y="312"/>
                        <a:pt x="476" y="313"/>
                      </a:cubicBezTo>
                      <a:cubicBezTo>
                        <a:pt x="473" y="316"/>
                        <a:pt x="470" y="313"/>
                        <a:pt x="467" y="313"/>
                      </a:cubicBezTo>
                      <a:cubicBezTo>
                        <a:pt x="462" y="315"/>
                        <a:pt x="462" y="315"/>
                        <a:pt x="462" y="315"/>
                      </a:cubicBezTo>
                      <a:cubicBezTo>
                        <a:pt x="460" y="316"/>
                        <a:pt x="456" y="315"/>
                        <a:pt x="455" y="318"/>
                      </a:cubicBezTo>
                      <a:cubicBezTo>
                        <a:pt x="455" y="320"/>
                        <a:pt x="457" y="320"/>
                        <a:pt x="458" y="321"/>
                      </a:cubicBezTo>
                      <a:cubicBezTo>
                        <a:pt x="458" y="322"/>
                        <a:pt x="458" y="322"/>
                        <a:pt x="458" y="322"/>
                      </a:cubicBezTo>
                      <a:cubicBezTo>
                        <a:pt x="463" y="324"/>
                        <a:pt x="468" y="324"/>
                        <a:pt x="472" y="321"/>
                      </a:cubicBezTo>
                      <a:cubicBezTo>
                        <a:pt x="470" y="319"/>
                        <a:pt x="470" y="319"/>
                        <a:pt x="470" y="319"/>
                      </a:cubicBezTo>
                      <a:cubicBezTo>
                        <a:pt x="473" y="319"/>
                        <a:pt x="476" y="320"/>
                        <a:pt x="478" y="321"/>
                      </a:cubicBezTo>
                      <a:cubicBezTo>
                        <a:pt x="481" y="317"/>
                        <a:pt x="486" y="317"/>
                        <a:pt x="491" y="317"/>
                      </a:cubicBezTo>
                      <a:cubicBezTo>
                        <a:pt x="497" y="318"/>
                        <a:pt x="502" y="314"/>
                        <a:pt x="509" y="315"/>
                      </a:cubicBezTo>
                      <a:cubicBezTo>
                        <a:pt x="512" y="311"/>
                        <a:pt x="518" y="316"/>
                        <a:pt x="521" y="312"/>
                      </a:cubicBezTo>
                      <a:cubicBezTo>
                        <a:pt x="522" y="312"/>
                        <a:pt x="523" y="313"/>
                        <a:pt x="522" y="314"/>
                      </a:cubicBezTo>
                      <a:cubicBezTo>
                        <a:pt x="525" y="314"/>
                        <a:pt x="528" y="312"/>
                        <a:pt x="531" y="312"/>
                      </a:cubicBezTo>
                      <a:cubicBezTo>
                        <a:pt x="534" y="314"/>
                        <a:pt x="536" y="313"/>
                        <a:pt x="539" y="313"/>
                      </a:cubicBezTo>
                      <a:cubicBezTo>
                        <a:pt x="538" y="309"/>
                        <a:pt x="543" y="311"/>
                        <a:pt x="544" y="308"/>
                      </a:cubicBezTo>
                      <a:cubicBezTo>
                        <a:pt x="546" y="308"/>
                        <a:pt x="543" y="310"/>
                        <a:pt x="544" y="310"/>
                      </a:cubicBezTo>
                      <a:cubicBezTo>
                        <a:pt x="546" y="308"/>
                        <a:pt x="548" y="311"/>
                        <a:pt x="550" y="309"/>
                      </a:cubicBezTo>
                      <a:cubicBezTo>
                        <a:pt x="548" y="308"/>
                        <a:pt x="545" y="309"/>
                        <a:pt x="544" y="307"/>
                      </a:cubicBezTo>
                      <a:cubicBezTo>
                        <a:pt x="546" y="306"/>
                        <a:pt x="546" y="306"/>
                        <a:pt x="546" y="306"/>
                      </a:cubicBezTo>
                      <a:cubicBezTo>
                        <a:pt x="544" y="306"/>
                        <a:pt x="541" y="306"/>
                        <a:pt x="539" y="308"/>
                      </a:cubicBezTo>
                      <a:cubicBezTo>
                        <a:pt x="538" y="306"/>
                        <a:pt x="538" y="306"/>
                        <a:pt x="538" y="306"/>
                      </a:cubicBezTo>
                      <a:cubicBezTo>
                        <a:pt x="543" y="304"/>
                        <a:pt x="543" y="304"/>
                        <a:pt x="543" y="304"/>
                      </a:cubicBezTo>
                      <a:cubicBezTo>
                        <a:pt x="542" y="304"/>
                        <a:pt x="542" y="304"/>
                        <a:pt x="542" y="304"/>
                      </a:cubicBezTo>
                      <a:cubicBezTo>
                        <a:pt x="543" y="303"/>
                        <a:pt x="543" y="303"/>
                        <a:pt x="543" y="303"/>
                      </a:cubicBezTo>
                      <a:cubicBezTo>
                        <a:pt x="546" y="301"/>
                        <a:pt x="548" y="302"/>
                        <a:pt x="550" y="304"/>
                      </a:cubicBezTo>
                      <a:cubicBezTo>
                        <a:pt x="547" y="306"/>
                        <a:pt x="547" y="306"/>
                        <a:pt x="547" y="306"/>
                      </a:cubicBezTo>
                      <a:cubicBezTo>
                        <a:pt x="556" y="305"/>
                        <a:pt x="556" y="305"/>
                        <a:pt x="556" y="305"/>
                      </a:cubicBezTo>
                      <a:cubicBezTo>
                        <a:pt x="558" y="306"/>
                        <a:pt x="560" y="306"/>
                        <a:pt x="563" y="305"/>
                      </a:cubicBezTo>
                      <a:cubicBezTo>
                        <a:pt x="565" y="307"/>
                        <a:pt x="570" y="308"/>
                        <a:pt x="569" y="311"/>
                      </a:cubicBezTo>
                      <a:cubicBezTo>
                        <a:pt x="565" y="313"/>
                        <a:pt x="561" y="312"/>
                        <a:pt x="557" y="314"/>
                      </a:cubicBezTo>
                      <a:cubicBezTo>
                        <a:pt x="563" y="314"/>
                        <a:pt x="570" y="313"/>
                        <a:pt x="577" y="312"/>
                      </a:cubicBezTo>
                      <a:cubicBezTo>
                        <a:pt x="582" y="312"/>
                        <a:pt x="587" y="313"/>
                        <a:pt x="592" y="312"/>
                      </a:cubicBezTo>
                      <a:cubicBezTo>
                        <a:pt x="592" y="313"/>
                        <a:pt x="592" y="313"/>
                        <a:pt x="592" y="313"/>
                      </a:cubicBezTo>
                      <a:cubicBezTo>
                        <a:pt x="592" y="309"/>
                        <a:pt x="597" y="312"/>
                        <a:pt x="599" y="311"/>
                      </a:cubicBezTo>
                      <a:cubicBezTo>
                        <a:pt x="599" y="312"/>
                        <a:pt x="599" y="313"/>
                        <a:pt x="598" y="313"/>
                      </a:cubicBezTo>
                      <a:cubicBezTo>
                        <a:pt x="598" y="313"/>
                        <a:pt x="597" y="313"/>
                        <a:pt x="597" y="313"/>
                      </a:cubicBezTo>
                      <a:cubicBezTo>
                        <a:pt x="597" y="314"/>
                        <a:pt x="600" y="317"/>
                        <a:pt x="600" y="318"/>
                      </a:cubicBezTo>
                      <a:cubicBezTo>
                        <a:pt x="600" y="320"/>
                        <a:pt x="599" y="318"/>
                        <a:pt x="598" y="319"/>
                      </a:cubicBezTo>
                      <a:cubicBezTo>
                        <a:pt x="598" y="321"/>
                        <a:pt x="598" y="322"/>
                        <a:pt x="599" y="323"/>
                      </a:cubicBezTo>
                      <a:cubicBezTo>
                        <a:pt x="600" y="323"/>
                        <a:pt x="602" y="323"/>
                        <a:pt x="604" y="322"/>
                      </a:cubicBezTo>
                      <a:cubicBezTo>
                        <a:pt x="600" y="322"/>
                        <a:pt x="605" y="319"/>
                        <a:pt x="602" y="317"/>
                      </a:cubicBezTo>
                      <a:cubicBezTo>
                        <a:pt x="604" y="315"/>
                        <a:pt x="606" y="317"/>
                        <a:pt x="608" y="317"/>
                      </a:cubicBezTo>
                      <a:cubicBezTo>
                        <a:pt x="611" y="317"/>
                        <a:pt x="613" y="320"/>
                        <a:pt x="615" y="322"/>
                      </a:cubicBezTo>
                      <a:cubicBezTo>
                        <a:pt x="614" y="324"/>
                        <a:pt x="611" y="323"/>
                        <a:pt x="609" y="323"/>
                      </a:cubicBezTo>
                      <a:cubicBezTo>
                        <a:pt x="609" y="325"/>
                        <a:pt x="611" y="323"/>
                        <a:pt x="612" y="324"/>
                      </a:cubicBezTo>
                      <a:cubicBezTo>
                        <a:pt x="616" y="325"/>
                        <a:pt x="618" y="325"/>
                        <a:pt x="621" y="324"/>
                      </a:cubicBezTo>
                      <a:cubicBezTo>
                        <a:pt x="619" y="322"/>
                        <a:pt x="619" y="322"/>
                        <a:pt x="619" y="322"/>
                      </a:cubicBezTo>
                      <a:cubicBezTo>
                        <a:pt x="621" y="320"/>
                        <a:pt x="621" y="320"/>
                        <a:pt x="621" y="320"/>
                      </a:cubicBezTo>
                      <a:cubicBezTo>
                        <a:pt x="623" y="325"/>
                        <a:pt x="629" y="320"/>
                        <a:pt x="634" y="322"/>
                      </a:cubicBezTo>
                      <a:cubicBezTo>
                        <a:pt x="635" y="325"/>
                        <a:pt x="638" y="323"/>
                        <a:pt x="640" y="323"/>
                      </a:cubicBezTo>
                      <a:cubicBezTo>
                        <a:pt x="643" y="325"/>
                        <a:pt x="641" y="328"/>
                        <a:pt x="644" y="330"/>
                      </a:cubicBezTo>
                      <a:cubicBezTo>
                        <a:pt x="649" y="325"/>
                        <a:pt x="655" y="328"/>
                        <a:pt x="661" y="331"/>
                      </a:cubicBezTo>
                      <a:cubicBezTo>
                        <a:pt x="660" y="333"/>
                        <a:pt x="662" y="331"/>
                        <a:pt x="662" y="332"/>
                      </a:cubicBezTo>
                      <a:cubicBezTo>
                        <a:pt x="667" y="331"/>
                        <a:pt x="669" y="336"/>
                        <a:pt x="674" y="334"/>
                      </a:cubicBezTo>
                      <a:cubicBezTo>
                        <a:pt x="673" y="330"/>
                        <a:pt x="670" y="335"/>
                        <a:pt x="668" y="332"/>
                      </a:cubicBezTo>
                      <a:cubicBezTo>
                        <a:pt x="668" y="330"/>
                        <a:pt x="671" y="331"/>
                        <a:pt x="673" y="330"/>
                      </a:cubicBezTo>
                      <a:cubicBezTo>
                        <a:pt x="673" y="328"/>
                        <a:pt x="676" y="325"/>
                        <a:pt x="672" y="324"/>
                      </a:cubicBezTo>
                      <a:cubicBezTo>
                        <a:pt x="675" y="322"/>
                        <a:pt x="675" y="322"/>
                        <a:pt x="675" y="322"/>
                      </a:cubicBezTo>
                      <a:cubicBezTo>
                        <a:pt x="677" y="321"/>
                        <a:pt x="676" y="317"/>
                        <a:pt x="679" y="317"/>
                      </a:cubicBezTo>
                      <a:cubicBezTo>
                        <a:pt x="678" y="314"/>
                        <a:pt x="674" y="315"/>
                        <a:pt x="672" y="313"/>
                      </a:cubicBezTo>
                      <a:close/>
                      <a:moveTo>
                        <a:pt x="642" y="205"/>
                      </a:moveTo>
                      <a:cubicBezTo>
                        <a:pt x="643" y="206"/>
                        <a:pt x="643" y="206"/>
                        <a:pt x="643" y="207"/>
                      </a:cubicBezTo>
                      <a:cubicBezTo>
                        <a:pt x="642" y="207"/>
                        <a:pt x="642" y="207"/>
                        <a:pt x="642" y="207"/>
                      </a:cubicBezTo>
                      <a:lnTo>
                        <a:pt x="642" y="205"/>
                      </a:lnTo>
                      <a:close/>
                      <a:moveTo>
                        <a:pt x="627" y="113"/>
                      </a:moveTo>
                      <a:cubicBezTo>
                        <a:pt x="629" y="112"/>
                        <a:pt x="629" y="114"/>
                        <a:pt x="630" y="115"/>
                      </a:cubicBezTo>
                      <a:cubicBezTo>
                        <a:pt x="627" y="117"/>
                        <a:pt x="627" y="117"/>
                        <a:pt x="627" y="117"/>
                      </a:cubicBezTo>
                      <a:cubicBezTo>
                        <a:pt x="627" y="117"/>
                        <a:pt x="628" y="114"/>
                        <a:pt x="627" y="113"/>
                      </a:cubicBezTo>
                      <a:close/>
                      <a:moveTo>
                        <a:pt x="623" y="61"/>
                      </a:moveTo>
                      <a:cubicBezTo>
                        <a:pt x="623" y="61"/>
                        <a:pt x="623" y="62"/>
                        <a:pt x="623" y="63"/>
                      </a:cubicBezTo>
                      <a:cubicBezTo>
                        <a:pt x="622" y="63"/>
                        <a:pt x="622" y="63"/>
                        <a:pt x="622" y="63"/>
                      </a:cubicBezTo>
                      <a:lnTo>
                        <a:pt x="623" y="61"/>
                      </a:lnTo>
                      <a:close/>
                      <a:moveTo>
                        <a:pt x="14" y="29"/>
                      </a:moveTo>
                      <a:cubicBezTo>
                        <a:pt x="17" y="29"/>
                        <a:pt x="19" y="28"/>
                        <a:pt x="21" y="28"/>
                      </a:cubicBezTo>
                      <a:cubicBezTo>
                        <a:pt x="19" y="28"/>
                        <a:pt x="17" y="30"/>
                        <a:pt x="14" y="29"/>
                      </a:cubicBezTo>
                      <a:close/>
                      <a:moveTo>
                        <a:pt x="31" y="27"/>
                      </a:moveTo>
                      <a:cubicBezTo>
                        <a:pt x="31" y="26"/>
                        <a:pt x="33" y="25"/>
                        <a:pt x="31" y="24"/>
                      </a:cubicBezTo>
                      <a:cubicBezTo>
                        <a:pt x="30" y="24"/>
                        <a:pt x="29" y="25"/>
                        <a:pt x="29" y="26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8" y="27"/>
                        <a:pt x="25" y="29"/>
                        <a:pt x="24" y="28"/>
                      </a:cubicBezTo>
                      <a:cubicBezTo>
                        <a:pt x="27" y="26"/>
                        <a:pt x="27" y="22"/>
                        <a:pt x="32" y="23"/>
                      </a:cubicBezTo>
                      <a:cubicBezTo>
                        <a:pt x="33" y="25"/>
                        <a:pt x="35" y="27"/>
                        <a:pt x="36" y="26"/>
                      </a:cubicBezTo>
                      <a:cubicBezTo>
                        <a:pt x="36" y="28"/>
                        <a:pt x="33" y="28"/>
                        <a:pt x="31" y="27"/>
                      </a:cubicBezTo>
                      <a:close/>
                      <a:moveTo>
                        <a:pt x="17" y="154"/>
                      </a:moveTo>
                      <a:cubicBezTo>
                        <a:pt x="16" y="154"/>
                        <a:pt x="16" y="154"/>
                        <a:pt x="16" y="154"/>
                      </a:cubicBezTo>
                      <a:cubicBezTo>
                        <a:pt x="15" y="153"/>
                        <a:pt x="17" y="153"/>
                        <a:pt x="17" y="153"/>
                      </a:cubicBezTo>
                      <a:cubicBezTo>
                        <a:pt x="17" y="154"/>
                        <a:pt x="17" y="154"/>
                        <a:pt x="17" y="154"/>
                      </a:cubicBezTo>
                      <a:close/>
                      <a:moveTo>
                        <a:pt x="26" y="174"/>
                      </a:moveTo>
                      <a:cubicBezTo>
                        <a:pt x="25" y="174"/>
                        <a:pt x="25" y="174"/>
                        <a:pt x="25" y="174"/>
                      </a:cubicBezTo>
                      <a:cubicBezTo>
                        <a:pt x="24" y="173"/>
                        <a:pt x="26" y="173"/>
                        <a:pt x="27" y="174"/>
                      </a:cubicBezTo>
                      <a:cubicBezTo>
                        <a:pt x="27" y="174"/>
                        <a:pt x="26" y="174"/>
                        <a:pt x="26" y="174"/>
                      </a:cubicBezTo>
                      <a:close/>
                      <a:moveTo>
                        <a:pt x="27" y="118"/>
                      </a:moveTo>
                      <a:cubicBezTo>
                        <a:pt x="26" y="119"/>
                        <a:pt x="24" y="118"/>
                        <a:pt x="25" y="116"/>
                      </a:cubicBezTo>
                      <a:cubicBezTo>
                        <a:pt x="24" y="114"/>
                        <a:pt x="26" y="111"/>
                        <a:pt x="29" y="112"/>
                      </a:cubicBezTo>
                      <a:cubicBezTo>
                        <a:pt x="29" y="114"/>
                        <a:pt x="28" y="116"/>
                        <a:pt x="27" y="118"/>
                      </a:cubicBezTo>
                      <a:close/>
                      <a:moveTo>
                        <a:pt x="14" y="204"/>
                      </a:moveTo>
                      <a:cubicBezTo>
                        <a:pt x="14" y="204"/>
                        <a:pt x="15" y="204"/>
                        <a:pt x="15" y="204"/>
                      </a:cubicBezTo>
                      <a:cubicBezTo>
                        <a:pt x="16" y="204"/>
                        <a:pt x="18" y="203"/>
                        <a:pt x="20" y="204"/>
                      </a:cubicBezTo>
                      <a:cubicBezTo>
                        <a:pt x="18" y="204"/>
                        <a:pt x="17" y="204"/>
                        <a:pt x="15" y="204"/>
                      </a:cubicBezTo>
                      <a:cubicBezTo>
                        <a:pt x="15" y="204"/>
                        <a:pt x="14" y="204"/>
                        <a:pt x="14" y="204"/>
                      </a:cubicBezTo>
                      <a:close/>
                      <a:moveTo>
                        <a:pt x="94" y="50"/>
                      </a:moveTo>
                      <a:cubicBezTo>
                        <a:pt x="92" y="50"/>
                        <a:pt x="94" y="49"/>
                        <a:pt x="94" y="48"/>
                      </a:cubicBezTo>
                      <a:cubicBezTo>
                        <a:pt x="96" y="49"/>
                        <a:pt x="100" y="49"/>
                        <a:pt x="101" y="52"/>
                      </a:cubicBezTo>
                      <a:cubicBezTo>
                        <a:pt x="99" y="51"/>
                        <a:pt x="96" y="50"/>
                        <a:pt x="94" y="50"/>
                      </a:cubicBezTo>
                      <a:close/>
                      <a:moveTo>
                        <a:pt x="32" y="128"/>
                      </a:moveTo>
                      <a:cubicBezTo>
                        <a:pt x="33" y="126"/>
                        <a:pt x="35" y="129"/>
                        <a:pt x="36" y="128"/>
                      </a:cubicBezTo>
                      <a:cubicBezTo>
                        <a:pt x="35" y="130"/>
                        <a:pt x="33" y="128"/>
                        <a:pt x="32" y="128"/>
                      </a:cubicBezTo>
                      <a:close/>
                      <a:moveTo>
                        <a:pt x="49" y="141"/>
                      </a:move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49" y="136"/>
                        <a:pt x="40" y="141"/>
                        <a:pt x="41" y="136"/>
                      </a:cubicBezTo>
                      <a:cubicBezTo>
                        <a:pt x="40" y="134"/>
                        <a:pt x="40" y="134"/>
                        <a:pt x="40" y="134"/>
                      </a:cubicBezTo>
                      <a:cubicBezTo>
                        <a:pt x="42" y="131"/>
                        <a:pt x="44" y="134"/>
                        <a:pt x="47" y="134"/>
                      </a:cubicBezTo>
                      <a:cubicBezTo>
                        <a:pt x="48" y="132"/>
                        <a:pt x="52" y="131"/>
                        <a:pt x="51" y="128"/>
                      </a:cubicBezTo>
                      <a:cubicBezTo>
                        <a:pt x="50" y="127"/>
                        <a:pt x="49" y="127"/>
                        <a:pt x="47" y="127"/>
                      </a:cubicBezTo>
                      <a:cubicBezTo>
                        <a:pt x="44" y="128"/>
                        <a:pt x="47" y="132"/>
                        <a:pt x="43" y="131"/>
                      </a:cubicBezTo>
                      <a:cubicBezTo>
                        <a:pt x="44" y="128"/>
                        <a:pt x="44" y="126"/>
                        <a:pt x="48" y="125"/>
                      </a:cubicBezTo>
                      <a:cubicBezTo>
                        <a:pt x="50" y="126"/>
                        <a:pt x="51" y="123"/>
                        <a:pt x="53" y="124"/>
                      </a:cubicBezTo>
                      <a:cubicBezTo>
                        <a:pt x="54" y="127"/>
                        <a:pt x="56" y="128"/>
                        <a:pt x="59" y="127"/>
                      </a:cubicBezTo>
                      <a:cubicBezTo>
                        <a:pt x="60" y="127"/>
                        <a:pt x="60" y="128"/>
                        <a:pt x="59" y="128"/>
                      </a:cubicBezTo>
                      <a:cubicBezTo>
                        <a:pt x="57" y="130"/>
                        <a:pt x="56" y="127"/>
                        <a:pt x="54" y="128"/>
                      </a:cubicBezTo>
                      <a:cubicBezTo>
                        <a:pt x="53" y="128"/>
                        <a:pt x="52" y="129"/>
                        <a:pt x="52" y="130"/>
                      </a:cubicBezTo>
                      <a:cubicBezTo>
                        <a:pt x="54" y="130"/>
                        <a:pt x="56" y="132"/>
                        <a:pt x="58" y="131"/>
                      </a:cubicBezTo>
                      <a:cubicBezTo>
                        <a:pt x="59" y="133"/>
                        <a:pt x="61" y="135"/>
                        <a:pt x="63" y="134"/>
                      </a:cubicBezTo>
                      <a:cubicBezTo>
                        <a:pt x="64" y="134"/>
                        <a:pt x="64" y="133"/>
                        <a:pt x="65" y="133"/>
                      </a:cubicBezTo>
                      <a:cubicBezTo>
                        <a:pt x="64" y="132"/>
                        <a:pt x="63" y="130"/>
                        <a:pt x="64" y="129"/>
                      </a:cubicBezTo>
                      <a:cubicBezTo>
                        <a:pt x="65" y="127"/>
                        <a:pt x="60" y="124"/>
                        <a:pt x="65" y="124"/>
                      </a:cubicBezTo>
                      <a:cubicBezTo>
                        <a:pt x="63" y="120"/>
                        <a:pt x="68" y="120"/>
                        <a:pt x="69" y="118"/>
                      </a:cubicBezTo>
                      <a:cubicBezTo>
                        <a:pt x="70" y="119"/>
                        <a:pt x="72" y="120"/>
                        <a:pt x="73" y="118"/>
                      </a:cubicBezTo>
                      <a:cubicBezTo>
                        <a:pt x="73" y="118"/>
                        <a:pt x="73" y="117"/>
                        <a:pt x="74" y="118"/>
                      </a:cubicBezTo>
                      <a:cubicBezTo>
                        <a:pt x="78" y="122"/>
                        <a:pt x="66" y="121"/>
                        <a:pt x="72" y="125"/>
                      </a:cubicBezTo>
                      <a:cubicBezTo>
                        <a:pt x="71" y="127"/>
                        <a:pt x="68" y="127"/>
                        <a:pt x="67" y="128"/>
                      </a:cubicBezTo>
                      <a:cubicBezTo>
                        <a:pt x="69" y="132"/>
                        <a:pt x="73" y="128"/>
                        <a:pt x="75" y="131"/>
                      </a:cubicBezTo>
                      <a:cubicBezTo>
                        <a:pt x="76" y="132"/>
                        <a:pt x="80" y="131"/>
                        <a:pt x="79" y="134"/>
                      </a:cubicBezTo>
                      <a:cubicBezTo>
                        <a:pt x="77" y="135"/>
                        <a:pt x="75" y="133"/>
                        <a:pt x="75" y="136"/>
                      </a:cubicBezTo>
                      <a:cubicBezTo>
                        <a:pt x="73" y="137"/>
                        <a:pt x="73" y="134"/>
                        <a:pt x="71" y="135"/>
                      </a:cubicBezTo>
                      <a:cubicBezTo>
                        <a:pt x="70" y="136"/>
                        <a:pt x="66" y="137"/>
                        <a:pt x="68" y="139"/>
                      </a:cubicBezTo>
                      <a:cubicBezTo>
                        <a:pt x="69" y="140"/>
                        <a:pt x="70" y="139"/>
                        <a:pt x="70" y="140"/>
                      </a:cubicBezTo>
                      <a:cubicBezTo>
                        <a:pt x="70" y="141"/>
                        <a:pt x="69" y="141"/>
                        <a:pt x="69" y="141"/>
                      </a:cubicBezTo>
                      <a:cubicBezTo>
                        <a:pt x="64" y="141"/>
                        <a:pt x="68" y="137"/>
                        <a:pt x="64" y="137"/>
                      </a:cubicBezTo>
                      <a:cubicBezTo>
                        <a:pt x="63" y="138"/>
                        <a:pt x="61" y="136"/>
                        <a:pt x="61" y="139"/>
                      </a:cubicBezTo>
                      <a:cubicBezTo>
                        <a:pt x="61" y="139"/>
                        <a:pt x="61" y="140"/>
                        <a:pt x="61" y="140"/>
                      </a:cubicBezTo>
                      <a:cubicBezTo>
                        <a:pt x="57" y="139"/>
                        <a:pt x="53" y="146"/>
                        <a:pt x="49" y="141"/>
                      </a:cubicBezTo>
                      <a:close/>
                      <a:moveTo>
                        <a:pt x="61" y="123"/>
                      </a:moveTo>
                      <a:cubicBezTo>
                        <a:pt x="60" y="122"/>
                        <a:pt x="59" y="122"/>
                        <a:pt x="59" y="121"/>
                      </a:cubicBezTo>
                      <a:cubicBezTo>
                        <a:pt x="58" y="120"/>
                        <a:pt x="61" y="119"/>
                        <a:pt x="62" y="120"/>
                      </a:cubicBezTo>
                      <a:cubicBezTo>
                        <a:pt x="62" y="121"/>
                        <a:pt x="60" y="121"/>
                        <a:pt x="61" y="123"/>
                      </a:cubicBezTo>
                      <a:close/>
                      <a:moveTo>
                        <a:pt x="64" y="140"/>
                      </a:moveTo>
                      <a:cubicBezTo>
                        <a:pt x="64" y="140"/>
                        <a:pt x="64" y="140"/>
                        <a:pt x="64" y="140"/>
                      </a:cubicBezTo>
                      <a:cubicBezTo>
                        <a:pt x="63" y="140"/>
                        <a:pt x="63" y="140"/>
                        <a:pt x="63" y="140"/>
                      </a:cubicBezTo>
                      <a:lnTo>
                        <a:pt x="64" y="140"/>
                      </a:lnTo>
                      <a:close/>
                      <a:moveTo>
                        <a:pt x="77" y="161"/>
                      </a:moveTo>
                      <a:cubicBezTo>
                        <a:pt x="73" y="159"/>
                        <a:pt x="67" y="166"/>
                        <a:pt x="64" y="161"/>
                      </a:cubicBezTo>
                      <a:cubicBezTo>
                        <a:pt x="64" y="157"/>
                        <a:pt x="57" y="159"/>
                        <a:pt x="59" y="154"/>
                      </a:cubicBezTo>
                      <a:cubicBezTo>
                        <a:pt x="62" y="154"/>
                        <a:pt x="64" y="160"/>
                        <a:pt x="68" y="157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68" y="156"/>
                        <a:pt x="69" y="157"/>
                        <a:pt x="68" y="159"/>
                      </a:cubicBezTo>
                      <a:cubicBezTo>
                        <a:pt x="68" y="159"/>
                        <a:pt x="68" y="159"/>
                        <a:pt x="68" y="159"/>
                      </a:cubicBezTo>
                      <a:cubicBezTo>
                        <a:pt x="67" y="160"/>
                        <a:pt x="69" y="161"/>
                        <a:pt x="69" y="161"/>
                      </a:cubicBezTo>
                      <a:cubicBezTo>
                        <a:pt x="70" y="161"/>
                        <a:pt x="71" y="161"/>
                        <a:pt x="71" y="161"/>
                      </a:cubicBezTo>
                      <a:cubicBezTo>
                        <a:pt x="72" y="159"/>
                        <a:pt x="75" y="160"/>
                        <a:pt x="76" y="157"/>
                      </a:cubicBezTo>
                      <a:cubicBezTo>
                        <a:pt x="75" y="156"/>
                        <a:pt x="75" y="154"/>
                        <a:pt x="77" y="154"/>
                      </a:cubicBezTo>
                      <a:cubicBezTo>
                        <a:pt x="78" y="154"/>
                        <a:pt x="80" y="155"/>
                        <a:pt x="80" y="156"/>
                      </a:cubicBezTo>
                      <a:cubicBezTo>
                        <a:pt x="78" y="158"/>
                        <a:pt x="80" y="158"/>
                        <a:pt x="81" y="159"/>
                      </a:cubicBezTo>
                      <a:cubicBezTo>
                        <a:pt x="81" y="161"/>
                        <a:pt x="73" y="156"/>
                        <a:pt x="77" y="161"/>
                      </a:cubicBezTo>
                      <a:close/>
                      <a:moveTo>
                        <a:pt x="41" y="213"/>
                      </a:moveTo>
                      <a:cubicBezTo>
                        <a:pt x="40" y="213"/>
                        <a:pt x="39" y="212"/>
                        <a:pt x="39" y="212"/>
                      </a:cubicBezTo>
                      <a:cubicBezTo>
                        <a:pt x="39" y="210"/>
                        <a:pt x="39" y="210"/>
                        <a:pt x="39" y="210"/>
                      </a:cubicBezTo>
                      <a:cubicBezTo>
                        <a:pt x="41" y="212"/>
                        <a:pt x="44" y="210"/>
                        <a:pt x="47" y="209"/>
                      </a:cubicBezTo>
                      <a:cubicBezTo>
                        <a:pt x="47" y="213"/>
                        <a:pt x="44" y="213"/>
                        <a:pt x="41" y="213"/>
                      </a:cubicBezTo>
                      <a:close/>
                      <a:moveTo>
                        <a:pt x="39" y="208"/>
                      </a:moveTo>
                      <a:cubicBezTo>
                        <a:pt x="39" y="208"/>
                        <a:pt x="39" y="208"/>
                        <a:pt x="39" y="208"/>
                      </a:cubicBezTo>
                      <a:cubicBezTo>
                        <a:pt x="39" y="209"/>
                        <a:pt x="39" y="209"/>
                        <a:pt x="39" y="209"/>
                      </a:cubicBezTo>
                      <a:lnTo>
                        <a:pt x="39" y="208"/>
                      </a:lnTo>
                      <a:close/>
                      <a:moveTo>
                        <a:pt x="39" y="202"/>
                      </a:moveTo>
                      <a:cubicBezTo>
                        <a:pt x="39" y="201"/>
                        <a:pt x="40" y="201"/>
                        <a:pt x="41" y="201"/>
                      </a:cubicBezTo>
                      <a:cubicBezTo>
                        <a:pt x="41" y="201"/>
                        <a:pt x="41" y="202"/>
                        <a:pt x="40" y="202"/>
                      </a:cubicBezTo>
                      <a:lnTo>
                        <a:pt x="39" y="202"/>
                      </a:lnTo>
                      <a:close/>
                      <a:moveTo>
                        <a:pt x="53" y="230"/>
                      </a:moveTo>
                      <a:cubicBezTo>
                        <a:pt x="53" y="230"/>
                        <a:pt x="53" y="230"/>
                        <a:pt x="53" y="230"/>
                      </a:cubicBezTo>
                      <a:cubicBezTo>
                        <a:pt x="51" y="232"/>
                        <a:pt x="50" y="229"/>
                        <a:pt x="48" y="229"/>
                      </a:cubicBezTo>
                      <a:cubicBezTo>
                        <a:pt x="49" y="226"/>
                        <a:pt x="49" y="226"/>
                        <a:pt x="49" y="226"/>
                      </a:cubicBezTo>
                      <a:cubicBezTo>
                        <a:pt x="50" y="225"/>
                        <a:pt x="49" y="222"/>
                        <a:pt x="51" y="222"/>
                      </a:cubicBezTo>
                      <a:cubicBezTo>
                        <a:pt x="52" y="223"/>
                        <a:pt x="55" y="226"/>
                        <a:pt x="57" y="225"/>
                      </a:cubicBezTo>
                      <a:cubicBezTo>
                        <a:pt x="55" y="228"/>
                        <a:pt x="48" y="225"/>
                        <a:pt x="53" y="230"/>
                      </a:cubicBezTo>
                      <a:close/>
                      <a:moveTo>
                        <a:pt x="87" y="196"/>
                      </a:moveTo>
                      <a:cubicBezTo>
                        <a:pt x="84" y="197"/>
                        <a:pt x="80" y="198"/>
                        <a:pt x="77" y="199"/>
                      </a:cubicBezTo>
                      <a:cubicBezTo>
                        <a:pt x="78" y="201"/>
                        <a:pt x="80" y="200"/>
                        <a:pt x="81" y="201"/>
                      </a:cubicBezTo>
                      <a:cubicBezTo>
                        <a:pt x="81" y="202"/>
                        <a:pt x="79" y="202"/>
                        <a:pt x="79" y="204"/>
                      </a:cubicBezTo>
                      <a:cubicBezTo>
                        <a:pt x="80" y="204"/>
                        <a:pt x="81" y="204"/>
                        <a:pt x="82" y="204"/>
                      </a:cubicBezTo>
                      <a:cubicBezTo>
                        <a:pt x="83" y="200"/>
                        <a:pt x="85" y="203"/>
                        <a:pt x="88" y="201"/>
                      </a:cubicBezTo>
                      <a:cubicBezTo>
                        <a:pt x="85" y="203"/>
                        <a:pt x="80" y="205"/>
                        <a:pt x="76" y="207"/>
                      </a:cubicBezTo>
                      <a:cubicBezTo>
                        <a:pt x="75" y="204"/>
                        <a:pt x="75" y="204"/>
                        <a:pt x="75" y="204"/>
                      </a:cubicBezTo>
                      <a:cubicBezTo>
                        <a:pt x="73" y="203"/>
                        <a:pt x="71" y="205"/>
                        <a:pt x="70" y="206"/>
                      </a:cubicBezTo>
                      <a:cubicBezTo>
                        <a:pt x="70" y="208"/>
                        <a:pt x="71" y="209"/>
                        <a:pt x="70" y="210"/>
                      </a:cubicBezTo>
                      <a:cubicBezTo>
                        <a:pt x="67" y="211"/>
                        <a:pt x="64" y="211"/>
                        <a:pt x="61" y="209"/>
                      </a:cubicBezTo>
                      <a:cubicBezTo>
                        <a:pt x="61" y="208"/>
                        <a:pt x="61" y="206"/>
                        <a:pt x="63" y="205"/>
                      </a:cubicBezTo>
                      <a:cubicBezTo>
                        <a:pt x="59" y="204"/>
                        <a:pt x="59" y="204"/>
                        <a:pt x="59" y="204"/>
                      </a:cubicBezTo>
                      <a:cubicBezTo>
                        <a:pt x="60" y="202"/>
                        <a:pt x="63" y="202"/>
                        <a:pt x="62" y="200"/>
                      </a:cubicBezTo>
                      <a:cubicBezTo>
                        <a:pt x="58" y="196"/>
                        <a:pt x="55" y="201"/>
                        <a:pt x="51" y="198"/>
                      </a:cubicBezTo>
                      <a:cubicBezTo>
                        <a:pt x="49" y="199"/>
                        <a:pt x="47" y="198"/>
                        <a:pt x="46" y="199"/>
                      </a:cubicBezTo>
                      <a:cubicBezTo>
                        <a:pt x="47" y="198"/>
                        <a:pt x="47" y="196"/>
                        <a:pt x="47" y="195"/>
                      </a:cubicBezTo>
                      <a:cubicBezTo>
                        <a:pt x="50" y="196"/>
                        <a:pt x="51" y="194"/>
                        <a:pt x="54" y="192"/>
                      </a:cubicBezTo>
                      <a:cubicBezTo>
                        <a:pt x="53" y="192"/>
                        <a:pt x="53" y="191"/>
                        <a:pt x="53" y="191"/>
                      </a:cubicBezTo>
                      <a:cubicBezTo>
                        <a:pt x="55" y="189"/>
                        <a:pt x="58" y="191"/>
                        <a:pt x="59" y="188"/>
                      </a:cubicBezTo>
                      <a:cubicBezTo>
                        <a:pt x="58" y="187"/>
                        <a:pt x="57" y="187"/>
                        <a:pt x="56" y="188"/>
                      </a:cubicBezTo>
                      <a:cubicBezTo>
                        <a:pt x="54" y="190"/>
                        <a:pt x="49" y="189"/>
                        <a:pt x="45" y="189"/>
                      </a:cubicBezTo>
                      <a:cubicBezTo>
                        <a:pt x="41" y="189"/>
                        <a:pt x="41" y="189"/>
                        <a:pt x="41" y="189"/>
                      </a:cubicBezTo>
                      <a:cubicBezTo>
                        <a:pt x="40" y="189"/>
                        <a:pt x="39" y="189"/>
                        <a:pt x="37" y="188"/>
                      </a:cubicBezTo>
                      <a:cubicBezTo>
                        <a:pt x="41" y="189"/>
                        <a:pt x="41" y="189"/>
                        <a:pt x="41" y="189"/>
                      </a:cubicBezTo>
                      <a:cubicBezTo>
                        <a:pt x="45" y="188"/>
                        <a:pt x="49" y="185"/>
                        <a:pt x="54" y="186"/>
                      </a:cubicBezTo>
                      <a:cubicBezTo>
                        <a:pt x="55" y="184"/>
                        <a:pt x="59" y="185"/>
                        <a:pt x="61" y="185"/>
                      </a:cubicBez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60" y="188"/>
                        <a:pt x="62" y="190"/>
                        <a:pt x="63" y="191"/>
                      </a:cubicBezTo>
                      <a:cubicBezTo>
                        <a:pt x="62" y="192"/>
                        <a:pt x="61" y="192"/>
                        <a:pt x="61" y="193"/>
                      </a:cubicBezTo>
                      <a:cubicBezTo>
                        <a:pt x="62" y="196"/>
                        <a:pt x="65" y="194"/>
                        <a:pt x="68" y="193"/>
                      </a:cubicBezTo>
                      <a:cubicBezTo>
                        <a:pt x="70" y="197"/>
                        <a:pt x="73" y="195"/>
                        <a:pt x="76" y="193"/>
                      </a:cubicBezTo>
                      <a:cubicBezTo>
                        <a:pt x="78" y="195"/>
                        <a:pt x="82" y="195"/>
                        <a:pt x="85" y="196"/>
                      </a:cubicBezTo>
                      <a:cubicBezTo>
                        <a:pt x="87" y="195"/>
                        <a:pt x="90" y="194"/>
                        <a:pt x="93" y="194"/>
                      </a:cubicBezTo>
                      <a:cubicBezTo>
                        <a:pt x="92" y="197"/>
                        <a:pt x="90" y="198"/>
                        <a:pt x="87" y="196"/>
                      </a:cubicBezTo>
                      <a:close/>
                      <a:moveTo>
                        <a:pt x="99" y="108"/>
                      </a:moveTo>
                      <a:cubicBezTo>
                        <a:pt x="95" y="106"/>
                        <a:pt x="90" y="107"/>
                        <a:pt x="86" y="108"/>
                      </a:cubicBezTo>
                      <a:cubicBezTo>
                        <a:pt x="85" y="110"/>
                        <a:pt x="82" y="113"/>
                        <a:pt x="79" y="112"/>
                      </a:cubicBezTo>
                      <a:cubicBezTo>
                        <a:pt x="79" y="111"/>
                        <a:pt x="78" y="110"/>
                        <a:pt x="77" y="110"/>
                      </a:cubicBezTo>
                      <a:cubicBezTo>
                        <a:pt x="73" y="111"/>
                        <a:pt x="65" y="107"/>
                        <a:pt x="64" y="114"/>
                      </a:cubicBezTo>
                      <a:cubicBezTo>
                        <a:pt x="64" y="115"/>
                        <a:pt x="64" y="115"/>
                        <a:pt x="64" y="115"/>
                      </a:cubicBezTo>
                      <a:cubicBezTo>
                        <a:pt x="57" y="112"/>
                        <a:pt x="57" y="112"/>
                        <a:pt x="57" y="112"/>
                      </a:cubicBezTo>
                      <a:cubicBezTo>
                        <a:pt x="58" y="112"/>
                        <a:pt x="59" y="112"/>
                        <a:pt x="59" y="110"/>
                      </a:cubicBezTo>
                      <a:cubicBezTo>
                        <a:pt x="56" y="108"/>
                        <a:pt x="52" y="111"/>
                        <a:pt x="49" y="112"/>
                      </a:cubicBezTo>
                      <a:cubicBezTo>
                        <a:pt x="45" y="113"/>
                        <a:pt x="41" y="111"/>
                        <a:pt x="38" y="110"/>
                      </a:cubicBezTo>
                      <a:cubicBezTo>
                        <a:pt x="37" y="108"/>
                        <a:pt x="34" y="105"/>
                        <a:pt x="37" y="103"/>
                      </a:cubicBezTo>
                      <a:cubicBezTo>
                        <a:pt x="37" y="103"/>
                        <a:pt x="37" y="103"/>
                        <a:pt x="37" y="103"/>
                      </a:cubicBezTo>
                      <a:cubicBezTo>
                        <a:pt x="42" y="100"/>
                        <a:pt x="48" y="102"/>
                        <a:pt x="54" y="99"/>
                      </a:cubicBezTo>
                      <a:cubicBezTo>
                        <a:pt x="61" y="102"/>
                        <a:pt x="69" y="98"/>
                        <a:pt x="76" y="99"/>
                      </a:cubicBezTo>
                      <a:cubicBezTo>
                        <a:pt x="77" y="101"/>
                        <a:pt x="77" y="104"/>
                        <a:pt x="80" y="104"/>
                      </a:cubicBezTo>
                      <a:cubicBezTo>
                        <a:pt x="88" y="103"/>
                        <a:pt x="96" y="106"/>
                        <a:pt x="104" y="105"/>
                      </a:cubicBezTo>
                      <a:cubicBezTo>
                        <a:pt x="104" y="107"/>
                        <a:pt x="101" y="108"/>
                        <a:pt x="99" y="108"/>
                      </a:cubicBezTo>
                      <a:close/>
                      <a:moveTo>
                        <a:pt x="542" y="308"/>
                      </a:moveTo>
                      <a:cubicBezTo>
                        <a:pt x="542" y="308"/>
                        <a:pt x="540" y="309"/>
                        <a:pt x="540" y="308"/>
                      </a:cubicBezTo>
                      <a:cubicBezTo>
                        <a:pt x="541" y="308"/>
                        <a:pt x="542" y="307"/>
                        <a:pt x="542" y="308"/>
                      </a:cubicBezTo>
                      <a:close/>
                      <a:moveTo>
                        <a:pt x="582" y="215"/>
                      </a:moveTo>
                      <a:cubicBezTo>
                        <a:pt x="580" y="216"/>
                        <a:pt x="577" y="215"/>
                        <a:pt x="574" y="214"/>
                      </a:cubicBezTo>
                      <a:cubicBezTo>
                        <a:pt x="575" y="212"/>
                        <a:pt x="575" y="212"/>
                        <a:pt x="575" y="212"/>
                      </a:cubicBezTo>
                      <a:cubicBezTo>
                        <a:pt x="570" y="213"/>
                        <a:pt x="566" y="210"/>
                        <a:pt x="562" y="212"/>
                      </a:cubicBezTo>
                      <a:cubicBezTo>
                        <a:pt x="560" y="211"/>
                        <a:pt x="555" y="214"/>
                        <a:pt x="557" y="210"/>
                      </a:cubicBezTo>
                      <a:cubicBezTo>
                        <a:pt x="557" y="209"/>
                        <a:pt x="557" y="209"/>
                        <a:pt x="557" y="209"/>
                      </a:cubicBezTo>
                      <a:cubicBezTo>
                        <a:pt x="555" y="212"/>
                        <a:pt x="551" y="210"/>
                        <a:pt x="549" y="210"/>
                      </a:cubicBezTo>
                      <a:cubicBezTo>
                        <a:pt x="549" y="209"/>
                        <a:pt x="549" y="209"/>
                        <a:pt x="549" y="209"/>
                      </a:cubicBezTo>
                      <a:cubicBezTo>
                        <a:pt x="552" y="208"/>
                        <a:pt x="554" y="212"/>
                        <a:pt x="557" y="209"/>
                      </a:cubicBezTo>
                      <a:cubicBezTo>
                        <a:pt x="558" y="209"/>
                        <a:pt x="560" y="210"/>
                        <a:pt x="561" y="209"/>
                      </a:cubicBezTo>
                      <a:cubicBezTo>
                        <a:pt x="563" y="209"/>
                        <a:pt x="560" y="207"/>
                        <a:pt x="563" y="207"/>
                      </a:cubicBezTo>
                      <a:cubicBezTo>
                        <a:pt x="563" y="209"/>
                        <a:pt x="563" y="209"/>
                        <a:pt x="563" y="209"/>
                      </a:cubicBezTo>
                      <a:cubicBezTo>
                        <a:pt x="565" y="210"/>
                        <a:pt x="568" y="209"/>
                        <a:pt x="570" y="208"/>
                      </a:cubicBezTo>
                      <a:cubicBezTo>
                        <a:pt x="567" y="206"/>
                        <a:pt x="567" y="206"/>
                        <a:pt x="567" y="206"/>
                      </a:cubicBezTo>
                      <a:cubicBezTo>
                        <a:pt x="568" y="206"/>
                        <a:pt x="569" y="205"/>
                        <a:pt x="569" y="205"/>
                      </a:cubicBezTo>
                      <a:cubicBezTo>
                        <a:pt x="568" y="204"/>
                        <a:pt x="570" y="202"/>
                        <a:pt x="570" y="201"/>
                      </a:cubicBezTo>
                      <a:cubicBezTo>
                        <a:pt x="572" y="201"/>
                        <a:pt x="572" y="203"/>
                        <a:pt x="572" y="204"/>
                      </a:cubicBezTo>
                      <a:cubicBezTo>
                        <a:pt x="578" y="204"/>
                        <a:pt x="582" y="202"/>
                        <a:pt x="587" y="203"/>
                      </a:cubicBezTo>
                      <a:cubicBezTo>
                        <a:pt x="590" y="202"/>
                        <a:pt x="597" y="200"/>
                        <a:pt x="599" y="204"/>
                      </a:cubicBezTo>
                      <a:cubicBezTo>
                        <a:pt x="598" y="207"/>
                        <a:pt x="598" y="207"/>
                        <a:pt x="598" y="207"/>
                      </a:cubicBezTo>
                      <a:cubicBezTo>
                        <a:pt x="596" y="206"/>
                        <a:pt x="594" y="208"/>
                        <a:pt x="591" y="208"/>
                      </a:cubicBezTo>
                      <a:cubicBezTo>
                        <a:pt x="589" y="209"/>
                        <a:pt x="585" y="209"/>
                        <a:pt x="583" y="211"/>
                      </a:cubicBezTo>
                      <a:cubicBezTo>
                        <a:pt x="584" y="213"/>
                        <a:pt x="582" y="214"/>
                        <a:pt x="582" y="215"/>
                      </a:cubicBezTo>
                      <a:close/>
                      <a:moveTo>
                        <a:pt x="546" y="277"/>
                      </a:moveTo>
                      <a:cubicBezTo>
                        <a:pt x="543" y="278"/>
                        <a:pt x="543" y="278"/>
                        <a:pt x="543" y="278"/>
                      </a:cubicBezTo>
                      <a:cubicBezTo>
                        <a:pt x="544" y="277"/>
                        <a:pt x="544" y="271"/>
                        <a:pt x="548" y="273"/>
                      </a:cubicBezTo>
                      <a:cubicBezTo>
                        <a:pt x="545" y="275"/>
                        <a:pt x="545" y="275"/>
                        <a:pt x="545" y="275"/>
                      </a:cubicBezTo>
                      <a:lnTo>
                        <a:pt x="546" y="277"/>
                      </a:lnTo>
                      <a:close/>
                      <a:moveTo>
                        <a:pt x="534" y="267"/>
                      </a:moveTo>
                      <a:cubicBezTo>
                        <a:pt x="537" y="267"/>
                        <a:pt x="541" y="264"/>
                        <a:pt x="543" y="267"/>
                      </a:cubicBezTo>
                      <a:cubicBezTo>
                        <a:pt x="539" y="266"/>
                        <a:pt x="536" y="272"/>
                        <a:pt x="534" y="267"/>
                      </a:cubicBezTo>
                      <a:close/>
                      <a:moveTo>
                        <a:pt x="539" y="242"/>
                      </a:moveTo>
                      <a:cubicBezTo>
                        <a:pt x="541" y="239"/>
                        <a:pt x="543" y="243"/>
                        <a:pt x="546" y="241"/>
                      </a:cubicBezTo>
                      <a:cubicBezTo>
                        <a:pt x="547" y="241"/>
                        <a:pt x="547" y="242"/>
                        <a:pt x="548" y="241"/>
                      </a:cubicBezTo>
                      <a:cubicBezTo>
                        <a:pt x="548" y="244"/>
                        <a:pt x="548" y="244"/>
                        <a:pt x="548" y="244"/>
                      </a:cubicBezTo>
                      <a:cubicBezTo>
                        <a:pt x="545" y="240"/>
                        <a:pt x="542" y="246"/>
                        <a:pt x="539" y="242"/>
                      </a:cubicBezTo>
                      <a:close/>
                      <a:moveTo>
                        <a:pt x="544" y="235"/>
                      </a:moveTo>
                      <a:cubicBezTo>
                        <a:pt x="546" y="236"/>
                        <a:pt x="548" y="236"/>
                        <a:pt x="549" y="238"/>
                      </a:cubicBezTo>
                      <a:cubicBezTo>
                        <a:pt x="548" y="237"/>
                        <a:pt x="544" y="238"/>
                        <a:pt x="544" y="235"/>
                      </a:cubicBezTo>
                      <a:close/>
                      <a:moveTo>
                        <a:pt x="539" y="202"/>
                      </a:moveTo>
                      <a:cubicBezTo>
                        <a:pt x="539" y="202"/>
                        <a:pt x="538" y="202"/>
                        <a:pt x="539" y="203"/>
                      </a:cubicBezTo>
                      <a:cubicBezTo>
                        <a:pt x="541" y="202"/>
                        <a:pt x="542" y="204"/>
                        <a:pt x="544" y="204"/>
                      </a:cubicBezTo>
                      <a:cubicBezTo>
                        <a:pt x="542" y="206"/>
                        <a:pt x="539" y="203"/>
                        <a:pt x="536" y="203"/>
                      </a:cubicBezTo>
                      <a:cubicBezTo>
                        <a:pt x="536" y="202"/>
                        <a:pt x="536" y="201"/>
                        <a:pt x="535" y="201"/>
                      </a:cubicBezTo>
                      <a:cubicBezTo>
                        <a:pt x="534" y="200"/>
                        <a:pt x="534" y="201"/>
                        <a:pt x="533" y="201"/>
                      </a:cubicBezTo>
                      <a:cubicBezTo>
                        <a:pt x="535" y="203"/>
                        <a:pt x="535" y="203"/>
                        <a:pt x="535" y="203"/>
                      </a:cubicBezTo>
                      <a:cubicBezTo>
                        <a:pt x="534" y="203"/>
                        <a:pt x="530" y="203"/>
                        <a:pt x="531" y="201"/>
                      </a:cubicBezTo>
                      <a:cubicBezTo>
                        <a:pt x="534" y="200"/>
                        <a:pt x="540" y="199"/>
                        <a:pt x="546" y="199"/>
                      </a:cubicBezTo>
                      <a:cubicBezTo>
                        <a:pt x="547" y="197"/>
                        <a:pt x="550" y="198"/>
                        <a:pt x="551" y="199"/>
                      </a:cubicBezTo>
                      <a:cubicBezTo>
                        <a:pt x="547" y="199"/>
                        <a:pt x="541" y="199"/>
                        <a:pt x="539" y="202"/>
                      </a:cubicBezTo>
                      <a:close/>
                      <a:moveTo>
                        <a:pt x="530" y="101"/>
                      </a:moveTo>
                      <a:cubicBezTo>
                        <a:pt x="532" y="104"/>
                        <a:pt x="535" y="98"/>
                        <a:pt x="537" y="102"/>
                      </a:cubicBezTo>
                      <a:cubicBezTo>
                        <a:pt x="538" y="102"/>
                        <a:pt x="540" y="102"/>
                        <a:pt x="541" y="101"/>
                      </a:cubicBezTo>
                      <a:cubicBezTo>
                        <a:pt x="540" y="99"/>
                        <a:pt x="540" y="99"/>
                        <a:pt x="540" y="99"/>
                      </a:cubicBezTo>
                      <a:cubicBezTo>
                        <a:pt x="541" y="100"/>
                        <a:pt x="543" y="102"/>
                        <a:pt x="545" y="102"/>
                      </a:cubicBezTo>
                      <a:cubicBezTo>
                        <a:pt x="544" y="103"/>
                        <a:pt x="542" y="105"/>
                        <a:pt x="541" y="105"/>
                      </a:cubicBezTo>
                      <a:cubicBezTo>
                        <a:pt x="538" y="104"/>
                        <a:pt x="538" y="104"/>
                        <a:pt x="538" y="104"/>
                      </a:cubicBezTo>
                      <a:cubicBezTo>
                        <a:pt x="537" y="104"/>
                        <a:pt x="538" y="105"/>
                        <a:pt x="538" y="106"/>
                      </a:cubicBezTo>
                      <a:cubicBezTo>
                        <a:pt x="538" y="108"/>
                        <a:pt x="541" y="107"/>
                        <a:pt x="542" y="107"/>
                      </a:cubicBezTo>
                      <a:cubicBezTo>
                        <a:pt x="542" y="109"/>
                        <a:pt x="540" y="107"/>
                        <a:pt x="538" y="107"/>
                      </a:cubicBezTo>
                      <a:cubicBezTo>
                        <a:pt x="537" y="104"/>
                        <a:pt x="534" y="103"/>
                        <a:pt x="530" y="105"/>
                      </a:cubicBezTo>
                      <a:cubicBezTo>
                        <a:pt x="531" y="103"/>
                        <a:pt x="531" y="102"/>
                        <a:pt x="530" y="101"/>
                      </a:cubicBezTo>
                      <a:close/>
                      <a:moveTo>
                        <a:pt x="541" y="133"/>
                      </a:moveTo>
                      <a:cubicBezTo>
                        <a:pt x="543" y="134"/>
                        <a:pt x="544" y="136"/>
                        <a:pt x="546" y="136"/>
                      </a:cubicBezTo>
                      <a:cubicBezTo>
                        <a:pt x="543" y="136"/>
                        <a:pt x="536" y="137"/>
                        <a:pt x="535" y="134"/>
                      </a:cubicBezTo>
                      <a:cubicBezTo>
                        <a:pt x="537" y="133"/>
                        <a:pt x="539" y="134"/>
                        <a:pt x="541" y="133"/>
                      </a:cubicBezTo>
                      <a:close/>
                      <a:moveTo>
                        <a:pt x="548" y="171"/>
                      </a:moveTo>
                      <a:cubicBezTo>
                        <a:pt x="550" y="169"/>
                        <a:pt x="554" y="172"/>
                        <a:pt x="555" y="169"/>
                      </a:cubicBezTo>
                      <a:cubicBezTo>
                        <a:pt x="554" y="167"/>
                        <a:pt x="554" y="167"/>
                        <a:pt x="554" y="167"/>
                      </a:cubicBezTo>
                      <a:cubicBezTo>
                        <a:pt x="556" y="165"/>
                        <a:pt x="558" y="168"/>
                        <a:pt x="560" y="167"/>
                      </a:cubicBezTo>
                      <a:cubicBezTo>
                        <a:pt x="560" y="166"/>
                        <a:pt x="560" y="166"/>
                        <a:pt x="560" y="166"/>
                      </a:cubicBezTo>
                      <a:cubicBezTo>
                        <a:pt x="560" y="166"/>
                        <a:pt x="560" y="167"/>
                        <a:pt x="560" y="167"/>
                      </a:cubicBezTo>
                      <a:cubicBezTo>
                        <a:pt x="558" y="169"/>
                        <a:pt x="558" y="169"/>
                        <a:pt x="558" y="169"/>
                      </a:cubicBezTo>
                      <a:cubicBezTo>
                        <a:pt x="565" y="170"/>
                        <a:pt x="565" y="170"/>
                        <a:pt x="565" y="170"/>
                      </a:cubicBezTo>
                      <a:cubicBezTo>
                        <a:pt x="563" y="174"/>
                        <a:pt x="555" y="171"/>
                        <a:pt x="551" y="174"/>
                      </a:cubicBezTo>
                      <a:cubicBezTo>
                        <a:pt x="546" y="172"/>
                        <a:pt x="540" y="176"/>
                        <a:pt x="536" y="174"/>
                      </a:cubicBezTo>
                      <a:cubicBezTo>
                        <a:pt x="536" y="173"/>
                        <a:pt x="536" y="173"/>
                        <a:pt x="536" y="173"/>
                      </a:cubicBezTo>
                      <a:cubicBezTo>
                        <a:pt x="538" y="172"/>
                        <a:pt x="541" y="171"/>
                        <a:pt x="544" y="170"/>
                      </a:cubicBezTo>
                      <a:cubicBezTo>
                        <a:pt x="544" y="169"/>
                        <a:pt x="545" y="167"/>
                        <a:pt x="546" y="167"/>
                      </a:cubicBezTo>
                      <a:cubicBezTo>
                        <a:pt x="548" y="168"/>
                        <a:pt x="546" y="170"/>
                        <a:pt x="548" y="171"/>
                      </a:cubicBezTo>
                      <a:close/>
                      <a:moveTo>
                        <a:pt x="553" y="131"/>
                      </a:moveTo>
                      <a:cubicBezTo>
                        <a:pt x="558" y="129"/>
                        <a:pt x="566" y="130"/>
                        <a:pt x="567" y="125"/>
                      </a:cubicBezTo>
                      <a:cubicBezTo>
                        <a:pt x="568" y="125"/>
                        <a:pt x="569" y="124"/>
                        <a:pt x="570" y="124"/>
                      </a:cubicBezTo>
                      <a:cubicBezTo>
                        <a:pt x="571" y="126"/>
                        <a:pt x="569" y="127"/>
                        <a:pt x="571" y="128"/>
                      </a:cubicBezTo>
                      <a:cubicBezTo>
                        <a:pt x="567" y="129"/>
                        <a:pt x="567" y="129"/>
                        <a:pt x="567" y="129"/>
                      </a:cubicBezTo>
                      <a:cubicBezTo>
                        <a:pt x="568" y="130"/>
                        <a:pt x="568" y="133"/>
                        <a:pt x="568" y="134"/>
                      </a:cubicBezTo>
                      <a:cubicBezTo>
                        <a:pt x="566" y="134"/>
                        <a:pt x="564" y="134"/>
                        <a:pt x="562" y="135"/>
                      </a:cubicBezTo>
                      <a:cubicBezTo>
                        <a:pt x="561" y="134"/>
                        <a:pt x="560" y="135"/>
                        <a:pt x="559" y="136"/>
                      </a:cubicBezTo>
                      <a:cubicBezTo>
                        <a:pt x="556" y="136"/>
                        <a:pt x="553" y="137"/>
                        <a:pt x="551" y="136"/>
                      </a:cubicBezTo>
                      <a:cubicBezTo>
                        <a:pt x="552" y="134"/>
                        <a:pt x="554" y="133"/>
                        <a:pt x="553" y="131"/>
                      </a:cubicBezTo>
                      <a:close/>
                      <a:moveTo>
                        <a:pt x="558" y="101"/>
                      </a:moveTo>
                      <a:cubicBezTo>
                        <a:pt x="558" y="102"/>
                        <a:pt x="556" y="104"/>
                        <a:pt x="555" y="104"/>
                      </a:cubicBezTo>
                      <a:cubicBezTo>
                        <a:pt x="555" y="103"/>
                        <a:pt x="557" y="102"/>
                        <a:pt x="558" y="101"/>
                      </a:cubicBezTo>
                      <a:close/>
                      <a:moveTo>
                        <a:pt x="559" y="100"/>
                      </a:moveTo>
                      <a:cubicBezTo>
                        <a:pt x="561" y="101"/>
                        <a:pt x="561" y="101"/>
                        <a:pt x="561" y="101"/>
                      </a:cubicBezTo>
                      <a:cubicBezTo>
                        <a:pt x="560" y="101"/>
                        <a:pt x="560" y="101"/>
                        <a:pt x="560" y="101"/>
                      </a:cubicBezTo>
                      <a:lnTo>
                        <a:pt x="559" y="100"/>
                      </a:lnTo>
                      <a:close/>
                      <a:moveTo>
                        <a:pt x="579" y="135"/>
                      </a:moveTo>
                      <a:cubicBezTo>
                        <a:pt x="579" y="133"/>
                        <a:pt x="581" y="132"/>
                        <a:pt x="583" y="131"/>
                      </a:cubicBezTo>
                      <a:cubicBezTo>
                        <a:pt x="583" y="132"/>
                        <a:pt x="584" y="133"/>
                        <a:pt x="584" y="133"/>
                      </a:cubicBezTo>
                      <a:cubicBezTo>
                        <a:pt x="588" y="134"/>
                        <a:pt x="587" y="130"/>
                        <a:pt x="589" y="132"/>
                      </a:cubicBezTo>
                      <a:cubicBezTo>
                        <a:pt x="588" y="131"/>
                        <a:pt x="588" y="129"/>
                        <a:pt x="586" y="129"/>
                      </a:cubicBezTo>
                      <a:cubicBezTo>
                        <a:pt x="588" y="129"/>
                        <a:pt x="590" y="128"/>
                        <a:pt x="590" y="127"/>
                      </a:cubicBezTo>
                      <a:cubicBezTo>
                        <a:pt x="592" y="128"/>
                        <a:pt x="598" y="126"/>
                        <a:pt x="596" y="130"/>
                      </a:cubicBezTo>
                      <a:cubicBezTo>
                        <a:pt x="597" y="130"/>
                        <a:pt x="596" y="131"/>
                        <a:pt x="596" y="131"/>
                      </a:cubicBezTo>
                      <a:cubicBezTo>
                        <a:pt x="595" y="131"/>
                        <a:pt x="594" y="130"/>
                        <a:pt x="594" y="130"/>
                      </a:cubicBezTo>
                      <a:cubicBezTo>
                        <a:pt x="592" y="131"/>
                        <a:pt x="594" y="131"/>
                        <a:pt x="594" y="133"/>
                      </a:cubicBezTo>
                      <a:cubicBezTo>
                        <a:pt x="592" y="132"/>
                        <a:pt x="590" y="134"/>
                        <a:pt x="590" y="135"/>
                      </a:cubicBezTo>
                      <a:cubicBezTo>
                        <a:pt x="588" y="134"/>
                        <a:pt x="586" y="133"/>
                        <a:pt x="584" y="134"/>
                      </a:cubicBezTo>
                      <a:cubicBezTo>
                        <a:pt x="584" y="135"/>
                        <a:pt x="583" y="135"/>
                        <a:pt x="583" y="136"/>
                      </a:cubicBezTo>
                      <a:cubicBezTo>
                        <a:pt x="581" y="134"/>
                        <a:pt x="580" y="137"/>
                        <a:pt x="578" y="137"/>
                      </a:cubicBezTo>
                      <a:cubicBezTo>
                        <a:pt x="574" y="138"/>
                        <a:pt x="570" y="137"/>
                        <a:pt x="567" y="136"/>
                      </a:cubicBezTo>
                      <a:cubicBezTo>
                        <a:pt x="568" y="135"/>
                        <a:pt x="570" y="136"/>
                        <a:pt x="570" y="133"/>
                      </a:cubicBezTo>
                      <a:cubicBezTo>
                        <a:pt x="574" y="131"/>
                        <a:pt x="575" y="137"/>
                        <a:pt x="579" y="135"/>
                      </a:cubicBezTo>
                      <a:close/>
                      <a:moveTo>
                        <a:pt x="579" y="128"/>
                      </a:moveTo>
                      <a:cubicBezTo>
                        <a:pt x="580" y="128"/>
                        <a:pt x="580" y="128"/>
                        <a:pt x="580" y="128"/>
                      </a:cubicBezTo>
                      <a:cubicBezTo>
                        <a:pt x="580" y="128"/>
                        <a:pt x="580" y="128"/>
                        <a:pt x="580" y="128"/>
                      </a:cubicBezTo>
                      <a:lnTo>
                        <a:pt x="579" y="128"/>
                      </a:lnTo>
                      <a:close/>
                      <a:moveTo>
                        <a:pt x="550" y="196"/>
                      </a:moveTo>
                      <a:cubicBezTo>
                        <a:pt x="548" y="196"/>
                        <a:pt x="548" y="196"/>
                        <a:pt x="548" y="196"/>
                      </a:cubicBezTo>
                      <a:cubicBezTo>
                        <a:pt x="548" y="196"/>
                        <a:pt x="548" y="196"/>
                        <a:pt x="548" y="196"/>
                      </a:cubicBezTo>
                      <a:lnTo>
                        <a:pt x="550" y="196"/>
                      </a:lnTo>
                      <a:close/>
                      <a:moveTo>
                        <a:pt x="593" y="197"/>
                      </a:moveTo>
                      <a:cubicBezTo>
                        <a:pt x="586" y="194"/>
                        <a:pt x="578" y="200"/>
                        <a:pt x="570" y="198"/>
                      </a:cubicBezTo>
                      <a:cubicBezTo>
                        <a:pt x="570" y="197"/>
                        <a:pt x="569" y="198"/>
                        <a:pt x="569" y="198"/>
                      </a:cubicBezTo>
                      <a:cubicBezTo>
                        <a:pt x="570" y="200"/>
                        <a:pt x="569" y="200"/>
                        <a:pt x="568" y="201"/>
                      </a:cubicBezTo>
                      <a:cubicBezTo>
                        <a:pt x="566" y="200"/>
                        <a:pt x="564" y="201"/>
                        <a:pt x="562" y="201"/>
                      </a:cubicBezTo>
                      <a:cubicBezTo>
                        <a:pt x="563" y="203"/>
                        <a:pt x="566" y="202"/>
                        <a:pt x="565" y="204"/>
                      </a:cubicBezTo>
                      <a:cubicBezTo>
                        <a:pt x="563" y="202"/>
                        <a:pt x="561" y="204"/>
                        <a:pt x="558" y="204"/>
                      </a:cubicBezTo>
                      <a:cubicBezTo>
                        <a:pt x="549" y="204"/>
                        <a:pt x="549" y="204"/>
                        <a:pt x="549" y="204"/>
                      </a:cubicBezTo>
                      <a:cubicBezTo>
                        <a:pt x="550" y="202"/>
                        <a:pt x="553" y="202"/>
                        <a:pt x="555" y="201"/>
                      </a:cubicBezTo>
                      <a:cubicBezTo>
                        <a:pt x="558" y="201"/>
                        <a:pt x="560" y="204"/>
                        <a:pt x="562" y="201"/>
                      </a:cubicBezTo>
                      <a:cubicBezTo>
                        <a:pt x="560" y="202"/>
                        <a:pt x="559" y="199"/>
                        <a:pt x="558" y="201"/>
                      </a:cubicBezTo>
                      <a:cubicBezTo>
                        <a:pt x="556" y="198"/>
                        <a:pt x="556" y="198"/>
                        <a:pt x="556" y="198"/>
                      </a:cubicBezTo>
                      <a:cubicBezTo>
                        <a:pt x="557" y="198"/>
                        <a:pt x="557" y="197"/>
                        <a:pt x="558" y="197"/>
                      </a:cubicBezTo>
                      <a:cubicBezTo>
                        <a:pt x="556" y="195"/>
                        <a:pt x="554" y="198"/>
                        <a:pt x="553" y="196"/>
                      </a:cubicBezTo>
                      <a:cubicBezTo>
                        <a:pt x="553" y="196"/>
                        <a:pt x="553" y="196"/>
                        <a:pt x="553" y="195"/>
                      </a:cubicBezTo>
                      <a:cubicBezTo>
                        <a:pt x="554" y="195"/>
                        <a:pt x="556" y="197"/>
                        <a:pt x="556" y="194"/>
                      </a:cubicBezTo>
                      <a:cubicBezTo>
                        <a:pt x="559" y="194"/>
                        <a:pt x="563" y="194"/>
                        <a:pt x="565" y="191"/>
                      </a:cubicBezTo>
                      <a:cubicBezTo>
                        <a:pt x="563" y="190"/>
                        <a:pt x="563" y="190"/>
                        <a:pt x="563" y="190"/>
                      </a:cubicBezTo>
                      <a:cubicBezTo>
                        <a:pt x="562" y="191"/>
                        <a:pt x="562" y="192"/>
                        <a:pt x="560" y="191"/>
                      </a:cubicBezTo>
                      <a:cubicBezTo>
                        <a:pt x="560" y="189"/>
                        <a:pt x="558" y="190"/>
                        <a:pt x="557" y="189"/>
                      </a:cubicBezTo>
                      <a:cubicBezTo>
                        <a:pt x="560" y="189"/>
                        <a:pt x="564" y="189"/>
                        <a:pt x="567" y="187"/>
                      </a:cubicBezTo>
                      <a:cubicBezTo>
                        <a:pt x="567" y="188"/>
                        <a:pt x="568" y="187"/>
                        <a:pt x="569" y="187"/>
                      </a:cubicBezTo>
                      <a:cubicBezTo>
                        <a:pt x="570" y="186"/>
                        <a:pt x="570" y="186"/>
                        <a:pt x="570" y="186"/>
                      </a:cubicBezTo>
                      <a:cubicBezTo>
                        <a:pt x="566" y="183"/>
                        <a:pt x="563" y="187"/>
                        <a:pt x="559" y="186"/>
                      </a:cubicBezTo>
                      <a:cubicBezTo>
                        <a:pt x="557" y="186"/>
                        <a:pt x="555" y="189"/>
                        <a:pt x="552" y="187"/>
                      </a:cubicBezTo>
                      <a:cubicBezTo>
                        <a:pt x="554" y="185"/>
                        <a:pt x="557" y="186"/>
                        <a:pt x="560" y="183"/>
                      </a:cubicBezTo>
                      <a:cubicBezTo>
                        <a:pt x="560" y="185"/>
                        <a:pt x="562" y="185"/>
                        <a:pt x="563" y="185"/>
                      </a:cubicBezTo>
                      <a:cubicBezTo>
                        <a:pt x="565" y="182"/>
                        <a:pt x="571" y="184"/>
                        <a:pt x="571" y="180"/>
                      </a:cubicBezTo>
                      <a:cubicBezTo>
                        <a:pt x="574" y="181"/>
                        <a:pt x="578" y="182"/>
                        <a:pt x="580" y="181"/>
                      </a:cubicBezTo>
                      <a:cubicBezTo>
                        <a:pt x="579" y="184"/>
                        <a:pt x="583" y="183"/>
                        <a:pt x="585" y="182"/>
                      </a:cubicBezTo>
                      <a:cubicBezTo>
                        <a:pt x="587" y="179"/>
                        <a:pt x="590" y="181"/>
                        <a:pt x="593" y="181"/>
                      </a:cubicBezTo>
                      <a:cubicBezTo>
                        <a:pt x="594" y="184"/>
                        <a:pt x="597" y="182"/>
                        <a:pt x="599" y="183"/>
                      </a:cubicBezTo>
                      <a:cubicBezTo>
                        <a:pt x="601" y="184"/>
                        <a:pt x="601" y="188"/>
                        <a:pt x="599" y="189"/>
                      </a:cubicBezTo>
                      <a:cubicBezTo>
                        <a:pt x="595" y="188"/>
                        <a:pt x="590" y="190"/>
                        <a:pt x="587" y="191"/>
                      </a:cubicBezTo>
                      <a:cubicBezTo>
                        <a:pt x="587" y="193"/>
                        <a:pt x="589" y="192"/>
                        <a:pt x="590" y="192"/>
                      </a:cubicBezTo>
                      <a:cubicBezTo>
                        <a:pt x="593" y="192"/>
                        <a:pt x="597" y="192"/>
                        <a:pt x="600" y="191"/>
                      </a:cubicBezTo>
                      <a:cubicBezTo>
                        <a:pt x="601" y="192"/>
                        <a:pt x="603" y="193"/>
                        <a:pt x="605" y="191"/>
                      </a:cubicBezTo>
                      <a:cubicBezTo>
                        <a:pt x="602" y="195"/>
                        <a:pt x="598" y="197"/>
                        <a:pt x="593" y="197"/>
                      </a:cubicBezTo>
                      <a:close/>
                      <a:moveTo>
                        <a:pt x="584" y="59"/>
                      </a:moveTo>
                      <a:cubicBezTo>
                        <a:pt x="587" y="60"/>
                        <a:pt x="590" y="58"/>
                        <a:pt x="593" y="59"/>
                      </a:cubicBezTo>
                      <a:cubicBezTo>
                        <a:pt x="592" y="52"/>
                        <a:pt x="600" y="56"/>
                        <a:pt x="603" y="56"/>
                      </a:cubicBezTo>
                      <a:cubicBezTo>
                        <a:pt x="602" y="60"/>
                        <a:pt x="599" y="57"/>
                        <a:pt x="597" y="58"/>
                      </a:cubicBezTo>
                      <a:cubicBezTo>
                        <a:pt x="593" y="59"/>
                        <a:pt x="589" y="62"/>
                        <a:pt x="584" y="60"/>
                      </a:cubicBezTo>
                      <a:lnTo>
                        <a:pt x="584" y="59"/>
                      </a:lnTo>
                      <a:close/>
                      <a:moveTo>
                        <a:pt x="584" y="83"/>
                      </a:moveTo>
                      <a:cubicBezTo>
                        <a:pt x="587" y="82"/>
                        <a:pt x="590" y="86"/>
                        <a:pt x="593" y="83"/>
                      </a:cubicBezTo>
                      <a:cubicBezTo>
                        <a:pt x="595" y="83"/>
                        <a:pt x="594" y="85"/>
                        <a:pt x="594" y="86"/>
                      </a:cubicBezTo>
                      <a:cubicBezTo>
                        <a:pt x="587" y="87"/>
                        <a:pt x="585" y="93"/>
                        <a:pt x="577" y="90"/>
                      </a:cubicBezTo>
                      <a:cubicBezTo>
                        <a:pt x="576" y="91"/>
                        <a:pt x="575" y="93"/>
                        <a:pt x="574" y="91"/>
                      </a:cubicBezTo>
                      <a:cubicBezTo>
                        <a:pt x="572" y="88"/>
                        <a:pt x="567" y="92"/>
                        <a:pt x="563" y="91"/>
                      </a:cubicBezTo>
                      <a:cubicBezTo>
                        <a:pt x="561" y="94"/>
                        <a:pt x="558" y="94"/>
                        <a:pt x="554" y="93"/>
                      </a:cubicBezTo>
                      <a:cubicBezTo>
                        <a:pt x="553" y="89"/>
                        <a:pt x="551" y="94"/>
                        <a:pt x="548" y="92"/>
                      </a:cubicBezTo>
                      <a:cubicBezTo>
                        <a:pt x="548" y="90"/>
                        <a:pt x="545" y="87"/>
                        <a:pt x="549" y="87"/>
                      </a:cubicBezTo>
                      <a:cubicBezTo>
                        <a:pt x="553" y="87"/>
                        <a:pt x="556" y="83"/>
                        <a:pt x="560" y="86"/>
                      </a:cubicBezTo>
                      <a:cubicBezTo>
                        <a:pt x="567" y="86"/>
                        <a:pt x="572" y="82"/>
                        <a:pt x="578" y="83"/>
                      </a:cubicBezTo>
                      <a:cubicBezTo>
                        <a:pt x="579" y="80"/>
                        <a:pt x="582" y="82"/>
                        <a:pt x="584" y="83"/>
                      </a:cubicBezTo>
                      <a:close/>
                      <a:moveTo>
                        <a:pt x="564" y="59"/>
                      </a:moveTo>
                      <a:cubicBezTo>
                        <a:pt x="568" y="56"/>
                        <a:pt x="573" y="61"/>
                        <a:pt x="576" y="57"/>
                      </a:cubicBezTo>
                      <a:cubicBezTo>
                        <a:pt x="578" y="59"/>
                        <a:pt x="580" y="55"/>
                        <a:pt x="581" y="58"/>
                      </a:cubicBezTo>
                      <a:cubicBezTo>
                        <a:pt x="580" y="60"/>
                        <a:pt x="577" y="60"/>
                        <a:pt x="576" y="62"/>
                      </a:cubicBezTo>
                      <a:cubicBezTo>
                        <a:pt x="574" y="61"/>
                        <a:pt x="573" y="61"/>
                        <a:pt x="572" y="59"/>
                      </a:cubicBezTo>
                      <a:cubicBezTo>
                        <a:pt x="572" y="64"/>
                        <a:pt x="564" y="63"/>
                        <a:pt x="559" y="64"/>
                      </a:cubicBezTo>
                      <a:cubicBezTo>
                        <a:pt x="558" y="64"/>
                        <a:pt x="558" y="63"/>
                        <a:pt x="558" y="63"/>
                      </a:cubicBezTo>
                      <a:cubicBezTo>
                        <a:pt x="559" y="60"/>
                        <a:pt x="563" y="62"/>
                        <a:pt x="564" y="59"/>
                      </a:cubicBezTo>
                      <a:close/>
                      <a:moveTo>
                        <a:pt x="553" y="65"/>
                      </a:moveTo>
                      <a:cubicBezTo>
                        <a:pt x="550" y="63"/>
                        <a:pt x="550" y="63"/>
                        <a:pt x="550" y="63"/>
                      </a:cubicBezTo>
                      <a:cubicBezTo>
                        <a:pt x="552" y="63"/>
                        <a:pt x="554" y="61"/>
                        <a:pt x="556" y="63"/>
                      </a:cubicBezTo>
                      <a:cubicBezTo>
                        <a:pt x="553" y="65"/>
                        <a:pt x="553" y="65"/>
                        <a:pt x="553" y="65"/>
                      </a:cubicBezTo>
                      <a:cubicBezTo>
                        <a:pt x="555" y="69"/>
                        <a:pt x="561" y="63"/>
                        <a:pt x="564" y="68"/>
                      </a:cubicBezTo>
                      <a:cubicBezTo>
                        <a:pt x="560" y="69"/>
                        <a:pt x="560" y="69"/>
                        <a:pt x="560" y="69"/>
                      </a:cubicBezTo>
                      <a:cubicBezTo>
                        <a:pt x="561" y="73"/>
                        <a:pt x="565" y="71"/>
                        <a:pt x="567" y="74"/>
                      </a:cubicBezTo>
                      <a:cubicBezTo>
                        <a:pt x="568" y="74"/>
                        <a:pt x="569" y="75"/>
                        <a:pt x="570" y="75"/>
                      </a:cubicBezTo>
                      <a:cubicBezTo>
                        <a:pt x="569" y="79"/>
                        <a:pt x="561" y="75"/>
                        <a:pt x="563" y="79"/>
                      </a:cubicBezTo>
                      <a:cubicBezTo>
                        <a:pt x="559" y="82"/>
                        <a:pt x="553" y="82"/>
                        <a:pt x="549" y="82"/>
                      </a:cubicBezTo>
                      <a:cubicBezTo>
                        <a:pt x="546" y="82"/>
                        <a:pt x="546" y="82"/>
                        <a:pt x="546" y="82"/>
                      </a:cubicBezTo>
                      <a:cubicBezTo>
                        <a:pt x="550" y="79"/>
                        <a:pt x="556" y="83"/>
                        <a:pt x="558" y="78"/>
                      </a:cubicBezTo>
                      <a:cubicBezTo>
                        <a:pt x="553" y="79"/>
                        <a:pt x="548" y="78"/>
                        <a:pt x="544" y="78"/>
                      </a:cubicBezTo>
                      <a:cubicBezTo>
                        <a:pt x="541" y="78"/>
                        <a:pt x="543" y="76"/>
                        <a:pt x="540" y="76"/>
                      </a:cubicBezTo>
                      <a:cubicBezTo>
                        <a:pt x="543" y="74"/>
                        <a:pt x="546" y="74"/>
                        <a:pt x="548" y="73"/>
                      </a:cubicBezTo>
                      <a:cubicBezTo>
                        <a:pt x="546" y="71"/>
                        <a:pt x="546" y="71"/>
                        <a:pt x="546" y="71"/>
                      </a:cubicBezTo>
                      <a:cubicBezTo>
                        <a:pt x="547" y="70"/>
                        <a:pt x="548" y="70"/>
                        <a:pt x="550" y="69"/>
                      </a:cubicBezTo>
                      <a:cubicBezTo>
                        <a:pt x="549" y="67"/>
                        <a:pt x="547" y="70"/>
                        <a:pt x="546" y="69"/>
                      </a:cubicBezTo>
                      <a:cubicBezTo>
                        <a:pt x="545" y="70"/>
                        <a:pt x="546" y="72"/>
                        <a:pt x="543" y="72"/>
                      </a:cubicBezTo>
                      <a:cubicBezTo>
                        <a:pt x="543" y="71"/>
                        <a:pt x="542" y="69"/>
                        <a:pt x="544" y="68"/>
                      </a:cubicBezTo>
                      <a:cubicBezTo>
                        <a:pt x="547" y="66"/>
                        <a:pt x="550" y="67"/>
                        <a:pt x="553" y="65"/>
                      </a:cubicBezTo>
                      <a:close/>
                      <a:moveTo>
                        <a:pt x="541" y="67"/>
                      </a:moveTo>
                      <a:cubicBezTo>
                        <a:pt x="542" y="67"/>
                        <a:pt x="542" y="67"/>
                        <a:pt x="542" y="68"/>
                      </a:cubicBezTo>
                      <a:cubicBezTo>
                        <a:pt x="542" y="68"/>
                        <a:pt x="542" y="68"/>
                        <a:pt x="542" y="68"/>
                      </a:cubicBezTo>
                      <a:lnTo>
                        <a:pt x="541" y="67"/>
                      </a:lnTo>
                      <a:close/>
                      <a:moveTo>
                        <a:pt x="542" y="33"/>
                      </a:moveTo>
                      <a:cubicBezTo>
                        <a:pt x="547" y="34"/>
                        <a:pt x="547" y="34"/>
                        <a:pt x="547" y="34"/>
                      </a:cubicBezTo>
                      <a:cubicBezTo>
                        <a:pt x="545" y="36"/>
                        <a:pt x="535" y="36"/>
                        <a:pt x="542" y="33"/>
                      </a:cubicBezTo>
                      <a:close/>
                      <a:moveTo>
                        <a:pt x="539" y="75"/>
                      </a:moveTo>
                      <a:cubicBezTo>
                        <a:pt x="539" y="76"/>
                        <a:pt x="537" y="77"/>
                        <a:pt x="536" y="76"/>
                      </a:cubicBezTo>
                      <a:cubicBezTo>
                        <a:pt x="535" y="76"/>
                        <a:pt x="535" y="76"/>
                        <a:pt x="535" y="76"/>
                      </a:cubicBezTo>
                      <a:cubicBezTo>
                        <a:pt x="536" y="74"/>
                        <a:pt x="538" y="73"/>
                        <a:pt x="539" y="75"/>
                      </a:cubicBezTo>
                      <a:close/>
                      <a:moveTo>
                        <a:pt x="535" y="36"/>
                      </a:moveTo>
                      <a:cubicBezTo>
                        <a:pt x="536" y="35"/>
                        <a:pt x="536" y="35"/>
                        <a:pt x="536" y="35"/>
                      </a:cubicBezTo>
                      <a:cubicBezTo>
                        <a:pt x="536" y="36"/>
                        <a:pt x="536" y="36"/>
                        <a:pt x="536" y="36"/>
                      </a:cubicBezTo>
                      <a:cubicBezTo>
                        <a:pt x="536" y="36"/>
                        <a:pt x="534" y="36"/>
                        <a:pt x="533" y="35"/>
                      </a:cubicBezTo>
                      <a:cubicBezTo>
                        <a:pt x="534" y="35"/>
                        <a:pt x="534" y="36"/>
                        <a:pt x="535" y="36"/>
                      </a:cubicBezTo>
                      <a:close/>
                      <a:moveTo>
                        <a:pt x="537" y="89"/>
                      </a:moveTo>
                      <a:cubicBezTo>
                        <a:pt x="529" y="89"/>
                        <a:pt x="529" y="89"/>
                        <a:pt x="529" y="89"/>
                      </a:cubicBezTo>
                      <a:cubicBezTo>
                        <a:pt x="529" y="85"/>
                        <a:pt x="539" y="84"/>
                        <a:pt x="537" y="89"/>
                      </a:cubicBezTo>
                      <a:close/>
                      <a:moveTo>
                        <a:pt x="534" y="170"/>
                      </a:moveTo>
                      <a:cubicBezTo>
                        <a:pt x="535" y="175"/>
                        <a:pt x="535" y="175"/>
                        <a:pt x="535" y="175"/>
                      </a:cubicBezTo>
                      <a:cubicBezTo>
                        <a:pt x="531" y="172"/>
                        <a:pt x="530" y="178"/>
                        <a:pt x="526" y="176"/>
                      </a:cubicBezTo>
                      <a:lnTo>
                        <a:pt x="534" y="170"/>
                      </a:lnTo>
                      <a:close/>
                      <a:moveTo>
                        <a:pt x="521" y="232"/>
                      </a:moveTo>
                      <a:cubicBezTo>
                        <a:pt x="521" y="233"/>
                        <a:pt x="522" y="233"/>
                        <a:pt x="523" y="233"/>
                      </a:cubicBezTo>
                      <a:cubicBezTo>
                        <a:pt x="523" y="229"/>
                        <a:pt x="528" y="231"/>
                        <a:pt x="531" y="231"/>
                      </a:cubicBezTo>
                      <a:cubicBezTo>
                        <a:pt x="531" y="232"/>
                        <a:pt x="532" y="232"/>
                        <a:pt x="532" y="232"/>
                      </a:cubicBezTo>
                      <a:cubicBezTo>
                        <a:pt x="533" y="229"/>
                        <a:pt x="537" y="230"/>
                        <a:pt x="539" y="229"/>
                      </a:cubicBezTo>
                      <a:cubicBezTo>
                        <a:pt x="539" y="230"/>
                        <a:pt x="540" y="230"/>
                        <a:pt x="541" y="230"/>
                      </a:cubicBezTo>
                      <a:cubicBezTo>
                        <a:pt x="540" y="231"/>
                        <a:pt x="539" y="230"/>
                        <a:pt x="538" y="232"/>
                      </a:cubicBezTo>
                      <a:cubicBezTo>
                        <a:pt x="539" y="234"/>
                        <a:pt x="542" y="231"/>
                        <a:pt x="542" y="233"/>
                      </a:cubicBezTo>
                      <a:cubicBezTo>
                        <a:pt x="541" y="234"/>
                        <a:pt x="539" y="234"/>
                        <a:pt x="538" y="235"/>
                      </a:cubicBezTo>
                      <a:cubicBezTo>
                        <a:pt x="539" y="238"/>
                        <a:pt x="545" y="235"/>
                        <a:pt x="543" y="238"/>
                      </a:cubicBezTo>
                      <a:cubicBezTo>
                        <a:pt x="541" y="236"/>
                        <a:pt x="537" y="237"/>
                        <a:pt x="534" y="236"/>
                      </a:cubicBezTo>
                      <a:cubicBezTo>
                        <a:pt x="534" y="236"/>
                        <a:pt x="535" y="235"/>
                        <a:pt x="534" y="235"/>
                      </a:cubicBezTo>
                      <a:cubicBezTo>
                        <a:pt x="532" y="237"/>
                        <a:pt x="529" y="232"/>
                        <a:pt x="526" y="235"/>
                      </a:cubicBezTo>
                      <a:cubicBezTo>
                        <a:pt x="523" y="234"/>
                        <a:pt x="520" y="235"/>
                        <a:pt x="517" y="235"/>
                      </a:cubicBezTo>
                      <a:cubicBezTo>
                        <a:pt x="517" y="233"/>
                        <a:pt x="520" y="234"/>
                        <a:pt x="521" y="232"/>
                      </a:cubicBezTo>
                      <a:close/>
                      <a:moveTo>
                        <a:pt x="499" y="40"/>
                      </a:moveTo>
                      <a:cubicBezTo>
                        <a:pt x="503" y="40"/>
                        <a:pt x="507" y="39"/>
                        <a:pt x="510" y="39"/>
                      </a:cubicBezTo>
                      <a:cubicBezTo>
                        <a:pt x="508" y="41"/>
                        <a:pt x="502" y="39"/>
                        <a:pt x="499" y="41"/>
                      </a:cubicBezTo>
                      <a:lnTo>
                        <a:pt x="499" y="40"/>
                      </a:lnTo>
                      <a:close/>
                      <a:moveTo>
                        <a:pt x="498" y="45"/>
                      </a:moveTo>
                      <a:cubicBezTo>
                        <a:pt x="504" y="45"/>
                        <a:pt x="508" y="47"/>
                        <a:pt x="514" y="47"/>
                      </a:cubicBezTo>
                      <a:cubicBezTo>
                        <a:pt x="509" y="48"/>
                        <a:pt x="505" y="49"/>
                        <a:pt x="501" y="50"/>
                      </a:cubicBezTo>
                      <a:cubicBezTo>
                        <a:pt x="498" y="49"/>
                        <a:pt x="495" y="47"/>
                        <a:pt x="492" y="49"/>
                      </a:cubicBezTo>
                      <a:cubicBezTo>
                        <a:pt x="490" y="47"/>
                        <a:pt x="485" y="47"/>
                        <a:pt x="483" y="45"/>
                      </a:cubicBezTo>
                      <a:cubicBezTo>
                        <a:pt x="487" y="45"/>
                        <a:pt x="493" y="43"/>
                        <a:pt x="495" y="47"/>
                      </a:cubicBezTo>
                      <a:cubicBezTo>
                        <a:pt x="498" y="48"/>
                        <a:pt x="497" y="45"/>
                        <a:pt x="498" y="45"/>
                      </a:cubicBezTo>
                      <a:close/>
                      <a:moveTo>
                        <a:pt x="500" y="103"/>
                      </a:moveTo>
                      <a:cubicBezTo>
                        <a:pt x="502" y="102"/>
                        <a:pt x="506" y="102"/>
                        <a:pt x="507" y="100"/>
                      </a:cubicBezTo>
                      <a:cubicBezTo>
                        <a:pt x="509" y="103"/>
                        <a:pt x="510" y="99"/>
                        <a:pt x="512" y="101"/>
                      </a:cubicBezTo>
                      <a:cubicBezTo>
                        <a:pt x="511" y="104"/>
                        <a:pt x="506" y="102"/>
                        <a:pt x="505" y="104"/>
                      </a:cubicBezTo>
                      <a:cubicBezTo>
                        <a:pt x="504" y="103"/>
                        <a:pt x="504" y="103"/>
                        <a:pt x="504" y="103"/>
                      </a:cubicBezTo>
                      <a:cubicBezTo>
                        <a:pt x="504" y="105"/>
                        <a:pt x="504" y="105"/>
                        <a:pt x="504" y="105"/>
                      </a:cubicBezTo>
                      <a:cubicBezTo>
                        <a:pt x="502" y="105"/>
                        <a:pt x="502" y="105"/>
                        <a:pt x="502" y="105"/>
                      </a:cubicBezTo>
                      <a:cubicBezTo>
                        <a:pt x="504" y="103"/>
                        <a:pt x="501" y="103"/>
                        <a:pt x="500" y="103"/>
                      </a:cubicBezTo>
                      <a:close/>
                      <a:moveTo>
                        <a:pt x="494" y="136"/>
                      </a:moveTo>
                      <a:cubicBezTo>
                        <a:pt x="494" y="138"/>
                        <a:pt x="494" y="138"/>
                        <a:pt x="494" y="138"/>
                      </a:cubicBezTo>
                      <a:cubicBezTo>
                        <a:pt x="493" y="138"/>
                        <a:pt x="491" y="138"/>
                        <a:pt x="490" y="138"/>
                      </a:cubicBezTo>
                      <a:cubicBezTo>
                        <a:pt x="490" y="137"/>
                        <a:pt x="493" y="131"/>
                        <a:pt x="494" y="136"/>
                      </a:cubicBezTo>
                      <a:close/>
                      <a:moveTo>
                        <a:pt x="348" y="5"/>
                      </a:moveTo>
                      <a:cubicBezTo>
                        <a:pt x="350" y="6"/>
                        <a:pt x="350" y="6"/>
                        <a:pt x="350" y="6"/>
                      </a:cubicBezTo>
                      <a:cubicBezTo>
                        <a:pt x="349" y="8"/>
                        <a:pt x="347" y="8"/>
                        <a:pt x="345" y="8"/>
                      </a:cubicBezTo>
                      <a:cubicBezTo>
                        <a:pt x="344" y="6"/>
                        <a:pt x="347" y="7"/>
                        <a:pt x="348" y="5"/>
                      </a:cubicBezTo>
                      <a:close/>
                      <a:moveTo>
                        <a:pt x="252" y="12"/>
                      </a:moveTo>
                      <a:cubicBezTo>
                        <a:pt x="254" y="11"/>
                        <a:pt x="257" y="12"/>
                        <a:pt x="258" y="10"/>
                      </a:cubicBez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13"/>
                        <a:pt x="262" y="16"/>
                        <a:pt x="267" y="15"/>
                      </a:cubicBezTo>
                      <a:cubicBezTo>
                        <a:pt x="269" y="15"/>
                        <a:pt x="272" y="9"/>
                        <a:pt x="274" y="13"/>
                      </a:cubicBezTo>
                      <a:cubicBezTo>
                        <a:pt x="272" y="13"/>
                        <a:pt x="269" y="16"/>
                        <a:pt x="269" y="18"/>
                      </a:cubicBezTo>
                      <a:cubicBezTo>
                        <a:pt x="269" y="18"/>
                        <a:pt x="270" y="19"/>
                        <a:pt x="270" y="18"/>
                      </a:cubicBezTo>
                      <a:cubicBezTo>
                        <a:pt x="272" y="14"/>
                        <a:pt x="279" y="18"/>
                        <a:pt x="280" y="13"/>
                      </a:cubicBezTo>
                      <a:cubicBezTo>
                        <a:pt x="283" y="14"/>
                        <a:pt x="286" y="11"/>
                        <a:pt x="288" y="13"/>
                      </a:cubicBezTo>
                      <a:cubicBezTo>
                        <a:pt x="293" y="9"/>
                        <a:pt x="301" y="12"/>
                        <a:pt x="308" y="11"/>
                      </a:cubicBezTo>
                      <a:cubicBezTo>
                        <a:pt x="312" y="10"/>
                        <a:pt x="315" y="13"/>
                        <a:pt x="319" y="10"/>
                      </a:cubicBezTo>
                      <a:cubicBezTo>
                        <a:pt x="319" y="11"/>
                        <a:pt x="320" y="13"/>
                        <a:pt x="321" y="14"/>
                      </a:cubicBezTo>
                      <a:cubicBezTo>
                        <a:pt x="325" y="12"/>
                        <a:pt x="329" y="10"/>
                        <a:pt x="333" y="12"/>
                      </a:cubicBezTo>
                      <a:cubicBezTo>
                        <a:pt x="334" y="13"/>
                        <a:pt x="338" y="12"/>
                        <a:pt x="340" y="12"/>
                      </a:cubicBezTo>
                      <a:cubicBezTo>
                        <a:pt x="345" y="14"/>
                        <a:pt x="345" y="14"/>
                        <a:pt x="345" y="14"/>
                      </a:cubicBezTo>
                      <a:cubicBezTo>
                        <a:pt x="344" y="14"/>
                        <a:pt x="342" y="15"/>
                        <a:pt x="344" y="16"/>
                      </a:cubicBezTo>
                      <a:cubicBezTo>
                        <a:pt x="344" y="17"/>
                        <a:pt x="346" y="16"/>
                        <a:pt x="347" y="16"/>
                      </a:cubicBezTo>
                      <a:cubicBezTo>
                        <a:pt x="346" y="14"/>
                        <a:pt x="346" y="14"/>
                        <a:pt x="346" y="14"/>
                      </a:cubicBezTo>
                      <a:cubicBezTo>
                        <a:pt x="347" y="12"/>
                        <a:pt x="351" y="15"/>
                        <a:pt x="351" y="11"/>
                      </a:cubicBezTo>
                      <a:cubicBezTo>
                        <a:pt x="356" y="8"/>
                        <a:pt x="361" y="12"/>
                        <a:pt x="365" y="11"/>
                      </a:cubicBezTo>
                      <a:cubicBezTo>
                        <a:pt x="370" y="15"/>
                        <a:pt x="376" y="11"/>
                        <a:pt x="381" y="10"/>
                      </a:cubicBezTo>
                      <a:cubicBezTo>
                        <a:pt x="386" y="8"/>
                        <a:pt x="389" y="16"/>
                        <a:pt x="393" y="11"/>
                      </a:cubicBezTo>
                      <a:cubicBezTo>
                        <a:pt x="397" y="11"/>
                        <a:pt x="400" y="11"/>
                        <a:pt x="404" y="11"/>
                      </a:cubicBezTo>
                      <a:cubicBezTo>
                        <a:pt x="403" y="11"/>
                        <a:pt x="400" y="12"/>
                        <a:pt x="402" y="13"/>
                      </a:cubicBezTo>
                      <a:cubicBezTo>
                        <a:pt x="403" y="14"/>
                        <a:pt x="403" y="14"/>
                        <a:pt x="404" y="14"/>
                      </a:cubicBezTo>
                      <a:cubicBezTo>
                        <a:pt x="405" y="11"/>
                        <a:pt x="410" y="14"/>
                        <a:pt x="411" y="10"/>
                      </a:cubicBezTo>
                      <a:cubicBezTo>
                        <a:pt x="416" y="9"/>
                        <a:pt x="420" y="12"/>
                        <a:pt x="424" y="9"/>
                      </a:cubicBezTo>
                      <a:cubicBezTo>
                        <a:pt x="427" y="11"/>
                        <a:pt x="429" y="9"/>
                        <a:pt x="432" y="11"/>
                      </a:cubicBezTo>
                      <a:cubicBezTo>
                        <a:pt x="434" y="12"/>
                        <a:pt x="438" y="13"/>
                        <a:pt x="441" y="11"/>
                      </a:cubicBezTo>
                      <a:cubicBezTo>
                        <a:pt x="441" y="9"/>
                        <a:pt x="441" y="9"/>
                        <a:pt x="441" y="9"/>
                      </a:cubicBezTo>
                      <a:cubicBezTo>
                        <a:pt x="449" y="13"/>
                        <a:pt x="458" y="13"/>
                        <a:pt x="468" y="13"/>
                      </a:cubicBezTo>
                      <a:cubicBezTo>
                        <a:pt x="468" y="15"/>
                        <a:pt x="468" y="15"/>
                        <a:pt x="468" y="15"/>
                      </a:cubicBezTo>
                      <a:cubicBezTo>
                        <a:pt x="469" y="12"/>
                        <a:pt x="473" y="15"/>
                        <a:pt x="474" y="11"/>
                      </a:cubicBezTo>
                      <a:cubicBezTo>
                        <a:pt x="476" y="13"/>
                        <a:pt x="476" y="13"/>
                        <a:pt x="476" y="13"/>
                      </a:cubicBezTo>
                      <a:cubicBezTo>
                        <a:pt x="475" y="14"/>
                        <a:pt x="474" y="14"/>
                        <a:pt x="473" y="15"/>
                      </a:cubicBezTo>
                      <a:cubicBezTo>
                        <a:pt x="474" y="16"/>
                        <a:pt x="475" y="16"/>
                        <a:pt x="477" y="16"/>
                      </a:cubicBezTo>
                      <a:cubicBezTo>
                        <a:pt x="479" y="15"/>
                        <a:pt x="476" y="13"/>
                        <a:pt x="479" y="12"/>
                      </a:cubicBezTo>
                      <a:cubicBezTo>
                        <a:pt x="481" y="12"/>
                        <a:pt x="481" y="12"/>
                        <a:pt x="481" y="12"/>
                      </a:cubicBezTo>
                      <a:cubicBezTo>
                        <a:pt x="480" y="13"/>
                        <a:pt x="479" y="14"/>
                        <a:pt x="480" y="15"/>
                      </a:cubicBezTo>
                      <a:cubicBezTo>
                        <a:pt x="481" y="16"/>
                        <a:pt x="481" y="16"/>
                        <a:pt x="481" y="16"/>
                      </a:cubicBezTo>
                      <a:cubicBezTo>
                        <a:pt x="482" y="14"/>
                        <a:pt x="482" y="14"/>
                        <a:pt x="482" y="14"/>
                      </a:cubicBezTo>
                      <a:cubicBezTo>
                        <a:pt x="483" y="14"/>
                        <a:pt x="483" y="15"/>
                        <a:pt x="484" y="15"/>
                      </a:cubicBezTo>
                      <a:cubicBezTo>
                        <a:pt x="485" y="14"/>
                        <a:pt x="485" y="14"/>
                        <a:pt x="485" y="14"/>
                      </a:cubicBezTo>
                      <a:cubicBezTo>
                        <a:pt x="484" y="13"/>
                        <a:pt x="483" y="13"/>
                        <a:pt x="481" y="13"/>
                      </a:cubicBezTo>
                      <a:cubicBezTo>
                        <a:pt x="481" y="12"/>
                        <a:pt x="482" y="12"/>
                        <a:pt x="482" y="12"/>
                      </a:cubicBezTo>
                      <a:cubicBezTo>
                        <a:pt x="486" y="11"/>
                        <a:pt x="488" y="18"/>
                        <a:pt x="491" y="13"/>
                      </a:cubicBezTo>
                      <a:cubicBezTo>
                        <a:pt x="490" y="12"/>
                        <a:pt x="490" y="12"/>
                        <a:pt x="490" y="12"/>
                      </a:cubicBezTo>
                      <a:cubicBezTo>
                        <a:pt x="494" y="9"/>
                        <a:pt x="496" y="15"/>
                        <a:pt x="499" y="16"/>
                      </a:cubicBezTo>
                      <a:cubicBezTo>
                        <a:pt x="499" y="16"/>
                        <a:pt x="499" y="17"/>
                        <a:pt x="499" y="18"/>
                      </a:cubicBezTo>
                      <a:cubicBezTo>
                        <a:pt x="497" y="17"/>
                        <a:pt x="497" y="15"/>
                        <a:pt x="495" y="16"/>
                      </a:cubicBezTo>
                      <a:cubicBezTo>
                        <a:pt x="495" y="16"/>
                        <a:pt x="494" y="17"/>
                        <a:pt x="494" y="17"/>
                      </a:cubicBezTo>
                      <a:cubicBezTo>
                        <a:pt x="497" y="18"/>
                        <a:pt x="497" y="18"/>
                        <a:pt x="497" y="18"/>
                      </a:cubicBezTo>
                      <a:cubicBezTo>
                        <a:pt x="495" y="18"/>
                        <a:pt x="492" y="20"/>
                        <a:pt x="490" y="21"/>
                      </a:cubicBezTo>
                      <a:cubicBezTo>
                        <a:pt x="490" y="18"/>
                        <a:pt x="490" y="18"/>
                        <a:pt x="490" y="18"/>
                      </a:cubicBezTo>
                      <a:cubicBezTo>
                        <a:pt x="483" y="15"/>
                        <a:pt x="487" y="24"/>
                        <a:pt x="481" y="20"/>
                      </a:cubicBezTo>
                      <a:cubicBezTo>
                        <a:pt x="479" y="21"/>
                        <a:pt x="476" y="21"/>
                        <a:pt x="474" y="23"/>
                      </a:cubicBezTo>
                      <a:cubicBezTo>
                        <a:pt x="473" y="21"/>
                        <a:pt x="469" y="23"/>
                        <a:pt x="470" y="20"/>
                      </a:cubicBezTo>
                      <a:cubicBezTo>
                        <a:pt x="467" y="18"/>
                        <a:pt x="463" y="20"/>
                        <a:pt x="461" y="18"/>
                      </a:cubicBezTo>
                      <a:cubicBezTo>
                        <a:pt x="457" y="23"/>
                        <a:pt x="453" y="17"/>
                        <a:pt x="449" y="18"/>
                      </a:cubicBezTo>
                      <a:cubicBezTo>
                        <a:pt x="444" y="17"/>
                        <a:pt x="439" y="17"/>
                        <a:pt x="434" y="14"/>
                      </a:cubicBezTo>
                      <a:cubicBezTo>
                        <a:pt x="432" y="15"/>
                        <a:pt x="430" y="17"/>
                        <a:pt x="427" y="16"/>
                      </a:cubicBezTo>
                      <a:cubicBezTo>
                        <a:pt x="423" y="14"/>
                        <a:pt x="420" y="16"/>
                        <a:pt x="417" y="13"/>
                      </a:cubicBezTo>
                      <a:cubicBezTo>
                        <a:pt x="414" y="12"/>
                        <a:pt x="414" y="16"/>
                        <a:pt x="411" y="16"/>
                      </a:cubicBezTo>
                      <a:cubicBezTo>
                        <a:pt x="404" y="18"/>
                        <a:pt x="400" y="8"/>
                        <a:pt x="395" y="15"/>
                      </a:cubicBezTo>
                      <a:cubicBezTo>
                        <a:pt x="390" y="14"/>
                        <a:pt x="386" y="14"/>
                        <a:pt x="381" y="14"/>
                      </a:cubicBezTo>
                      <a:cubicBezTo>
                        <a:pt x="377" y="13"/>
                        <a:pt x="375" y="16"/>
                        <a:pt x="371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cubicBezTo>
                        <a:pt x="369" y="15"/>
                        <a:pt x="368" y="14"/>
                        <a:pt x="367" y="14"/>
                      </a:cubicBezTo>
                      <a:cubicBezTo>
                        <a:pt x="365" y="14"/>
                        <a:pt x="365" y="16"/>
                        <a:pt x="364" y="16"/>
                      </a:cubicBezTo>
                      <a:cubicBezTo>
                        <a:pt x="359" y="16"/>
                        <a:pt x="359" y="16"/>
                        <a:pt x="359" y="16"/>
                      </a:cubicBezTo>
                      <a:cubicBezTo>
                        <a:pt x="359" y="16"/>
                        <a:pt x="360" y="14"/>
                        <a:pt x="358" y="13"/>
                      </a:cubicBezTo>
                      <a:cubicBezTo>
                        <a:pt x="354" y="14"/>
                        <a:pt x="354" y="18"/>
                        <a:pt x="352" y="20"/>
                      </a:cubicBezTo>
                      <a:cubicBezTo>
                        <a:pt x="353" y="20"/>
                        <a:pt x="355" y="22"/>
                        <a:pt x="354" y="23"/>
                      </a:cubicBezTo>
                      <a:cubicBezTo>
                        <a:pt x="352" y="25"/>
                        <a:pt x="349" y="23"/>
                        <a:pt x="349" y="26"/>
                      </a:cubicBezTo>
                      <a:cubicBezTo>
                        <a:pt x="348" y="26"/>
                        <a:pt x="347" y="26"/>
                        <a:pt x="347" y="25"/>
                      </a:cubicBezTo>
                      <a:cubicBezTo>
                        <a:pt x="347" y="24"/>
                        <a:pt x="347" y="24"/>
                        <a:pt x="347" y="24"/>
                      </a:cubicBezTo>
                      <a:cubicBezTo>
                        <a:pt x="348" y="23"/>
                        <a:pt x="349" y="25"/>
                        <a:pt x="350" y="24"/>
                      </a:cubicBezTo>
                      <a:cubicBezTo>
                        <a:pt x="349" y="22"/>
                        <a:pt x="345" y="21"/>
                        <a:pt x="349" y="19"/>
                      </a:cubicBezTo>
                      <a:cubicBezTo>
                        <a:pt x="349" y="18"/>
                        <a:pt x="349" y="18"/>
                        <a:pt x="349" y="17"/>
                      </a:cubicBezTo>
                      <a:cubicBezTo>
                        <a:pt x="345" y="18"/>
                        <a:pt x="340" y="17"/>
                        <a:pt x="336" y="17"/>
                      </a:cubicBezTo>
                      <a:cubicBezTo>
                        <a:pt x="333" y="12"/>
                        <a:pt x="327" y="15"/>
                        <a:pt x="323" y="14"/>
                      </a:cubicBezTo>
                      <a:cubicBezTo>
                        <a:pt x="322" y="15"/>
                        <a:pt x="321" y="16"/>
                        <a:pt x="321" y="17"/>
                      </a:cubicBezTo>
                      <a:cubicBezTo>
                        <a:pt x="319" y="18"/>
                        <a:pt x="317" y="18"/>
                        <a:pt x="315" y="18"/>
                      </a:cubicBezTo>
                      <a:cubicBezTo>
                        <a:pt x="315" y="16"/>
                        <a:pt x="315" y="16"/>
                        <a:pt x="315" y="16"/>
                      </a:cubicBezTo>
                      <a:cubicBezTo>
                        <a:pt x="314" y="15"/>
                        <a:pt x="312" y="16"/>
                        <a:pt x="310" y="15"/>
                      </a:cubicBezTo>
                      <a:cubicBezTo>
                        <a:pt x="310" y="16"/>
                        <a:pt x="310" y="18"/>
                        <a:pt x="308" y="18"/>
                      </a:cubicBezTo>
                      <a:cubicBezTo>
                        <a:pt x="308" y="19"/>
                        <a:pt x="308" y="20"/>
                        <a:pt x="307" y="22"/>
                      </a:cubicBezTo>
                      <a:cubicBezTo>
                        <a:pt x="303" y="24"/>
                        <a:pt x="297" y="24"/>
                        <a:pt x="296" y="28"/>
                      </a:cubicBezTo>
                      <a:cubicBezTo>
                        <a:pt x="293" y="28"/>
                        <a:pt x="291" y="26"/>
                        <a:pt x="291" y="24"/>
                      </a:cubicBezTo>
                      <a:cubicBezTo>
                        <a:pt x="287" y="24"/>
                        <a:pt x="281" y="25"/>
                        <a:pt x="278" y="22"/>
                      </a:cubicBezTo>
                      <a:cubicBezTo>
                        <a:pt x="274" y="24"/>
                        <a:pt x="275" y="19"/>
                        <a:pt x="273" y="19"/>
                      </a:cubicBezTo>
                      <a:cubicBezTo>
                        <a:pt x="270" y="18"/>
                        <a:pt x="268" y="21"/>
                        <a:pt x="267" y="18"/>
                      </a:cubicBezTo>
                      <a:cubicBezTo>
                        <a:pt x="266" y="16"/>
                        <a:pt x="266" y="16"/>
                        <a:pt x="266" y="16"/>
                      </a:cubicBezTo>
                      <a:cubicBezTo>
                        <a:pt x="264" y="16"/>
                        <a:pt x="262" y="17"/>
                        <a:pt x="261" y="18"/>
                      </a:cubicBezTo>
                      <a:cubicBezTo>
                        <a:pt x="261" y="18"/>
                        <a:pt x="262" y="19"/>
                        <a:pt x="262" y="20"/>
                      </a:cubicBezTo>
                      <a:cubicBezTo>
                        <a:pt x="259" y="21"/>
                        <a:pt x="259" y="21"/>
                        <a:pt x="259" y="21"/>
                      </a:cubicBezTo>
                      <a:cubicBezTo>
                        <a:pt x="259" y="19"/>
                        <a:pt x="255" y="17"/>
                        <a:pt x="257" y="16"/>
                      </a:cubicBezTo>
                      <a:cubicBezTo>
                        <a:pt x="258" y="14"/>
                        <a:pt x="256" y="13"/>
                        <a:pt x="255" y="13"/>
                      </a:cubicBezTo>
                      <a:cubicBezTo>
                        <a:pt x="254" y="12"/>
                        <a:pt x="254" y="13"/>
                        <a:pt x="253" y="13"/>
                      </a:cubicBezTo>
                      <a:cubicBezTo>
                        <a:pt x="252" y="13"/>
                        <a:pt x="252" y="12"/>
                        <a:pt x="252" y="12"/>
                      </a:cubicBezTo>
                      <a:close/>
                      <a:moveTo>
                        <a:pt x="483" y="213"/>
                      </a:moveTo>
                      <a:cubicBezTo>
                        <a:pt x="481" y="214"/>
                        <a:pt x="480" y="215"/>
                        <a:pt x="478" y="215"/>
                      </a:cubicBezTo>
                      <a:cubicBezTo>
                        <a:pt x="478" y="215"/>
                        <a:pt x="478" y="212"/>
                        <a:pt x="479" y="212"/>
                      </a:cubicBezTo>
                      <a:cubicBezTo>
                        <a:pt x="480" y="212"/>
                        <a:pt x="481" y="213"/>
                        <a:pt x="483" y="213"/>
                      </a:cubicBezTo>
                      <a:close/>
                      <a:moveTo>
                        <a:pt x="477" y="204"/>
                      </a:moveTo>
                      <a:cubicBezTo>
                        <a:pt x="476" y="204"/>
                        <a:pt x="476" y="204"/>
                        <a:pt x="476" y="204"/>
                      </a:cubicBezTo>
                      <a:cubicBezTo>
                        <a:pt x="474" y="204"/>
                        <a:pt x="472" y="208"/>
                        <a:pt x="469" y="206"/>
                      </a:cubicBezTo>
                      <a:cubicBezTo>
                        <a:pt x="470" y="203"/>
                        <a:pt x="473" y="203"/>
                        <a:pt x="476" y="204"/>
                      </a:cubicBezTo>
                      <a:cubicBezTo>
                        <a:pt x="476" y="204"/>
                        <a:pt x="476" y="204"/>
                        <a:pt x="477" y="204"/>
                      </a:cubicBezTo>
                      <a:close/>
                      <a:moveTo>
                        <a:pt x="468" y="22"/>
                      </a:moveTo>
                      <a:cubicBezTo>
                        <a:pt x="467" y="23"/>
                        <a:pt x="467" y="23"/>
                        <a:pt x="467" y="23"/>
                      </a:cubicBezTo>
                      <a:cubicBezTo>
                        <a:pt x="467" y="22"/>
                        <a:pt x="467" y="22"/>
                        <a:pt x="467" y="22"/>
                      </a:cubicBezTo>
                      <a:lnTo>
                        <a:pt x="468" y="22"/>
                      </a:lnTo>
                      <a:close/>
                      <a:moveTo>
                        <a:pt x="466" y="136"/>
                      </a:moveTo>
                      <a:cubicBezTo>
                        <a:pt x="465" y="136"/>
                        <a:pt x="462" y="137"/>
                        <a:pt x="462" y="135"/>
                      </a:cubicBezTo>
                      <a:cubicBezTo>
                        <a:pt x="461" y="133"/>
                        <a:pt x="464" y="133"/>
                        <a:pt x="465" y="134"/>
                      </a:cubicBezTo>
                      <a:cubicBezTo>
                        <a:pt x="463" y="135"/>
                        <a:pt x="467" y="135"/>
                        <a:pt x="466" y="136"/>
                      </a:cubicBezTo>
                      <a:close/>
                      <a:moveTo>
                        <a:pt x="424" y="36"/>
                      </a:moveTo>
                      <a:cubicBezTo>
                        <a:pt x="420" y="34"/>
                        <a:pt x="418" y="37"/>
                        <a:pt x="415" y="38"/>
                      </a:cubicBezTo>
                      <a:cubicBezTo>
                        <a:pt x="407" y="37"/>
                        <a:pt x="407" y="37"/>
                        <a:pt x="407" y="37"/>
                      </a:cubicBezTo>
                      <a:cubicBezTo>
                        <a:pt x="410" y="36"/>
                        <a:pt x="412" y="36"/>
                        <a:pt x="415" y="33"/>
                      </a:cubicBezTo>
                      <a:cubicBezTo>
                        <a:pt x="418" y="32"/>
                        <a:pt x="420" y="35"/>
                        <a:pt x="423" y="35"/>
                      </a:cubicBezTo>
                      <a:cubicBezTo>
                        <a:pt x="423" y="35"/>
                        <a:pt x="424" y="35"/>
                        <a:pt x="424" y="36"/>
                      </a:cubicBezTo>
                      <a:close/>
                      <a:moveTo>
                        <a:pt x="385" y="39"/>
                      </a:moveTo>
                      <a:cubicBezTo>
                        <a:pt x="388" y="41"/>
                        <a:pt x="394" y="36"/>
                        <a:pt x="395" y="42"/>
                      </a:cubicBezTo>
                      <a:cubicBezTo>
                        <a:pt x="392" y="42"/>
                        <a:pt x="388" y="42"/>
                        <a:pt x="385" y="45"/>
                      </a:cubicBezTo>
                      <a:cubicBezTo>
                        <a:pt x="378" y="42"/>
                        <a:pt x="372" y="47"/>
                        <a:pt x="365" y="45"/>
                      </a:cubicBezTo>
                      <a:cubicBezTo>
                        <a:pt x="362" y="49"/>
                        <a:pt x="360" y="42"/>
                        <a:pt x="356" y="45"/>
                      </a:cubicBezTo>
                      <a:cubicBezTo>
                        <a:pt x="353" y="41"/>
                        <a:pt x="349" y="50"/>
                        <a:pt x="348" y="44"/>
                      </a:cubicBezTo>
                      <a:cubicBezTo>
                        <a:pt x="346" y="43"/>
                        <a:pt x="344" y="43"/>
                        <a:pt x="342" y="44"/>
                      </a:cubicBezTo>
                      <a:cubicBezTo>
                        <a:pt x="341" y="43"/>
                        <a:pt x="340" y="41"/>
                        <a:pt x="338" y="41"/>
                      </a:cubicBezTo>
                      <a:cubicBezTo>
                        <a:pt x="337" y="44"/>
                        <a:pt x="331" y="42"/>
                        <a:pt x="331" y="46"/>
                      </a:cubicBezTo>
                      <a:cubicBezTo>
                        <a:pt x="329" y="45"/>
                        <a:pt x="327" y="48"/>
                        <a:pt x="326" y="45"/>
                      </a:cubicBezTo>
                      <a:cubicBezTo>
                        <a:pt x="328" y="44"/>
                        <a:pt x="328" y="44"/>
                        <a:pt x="328" y="44"/>
                      </a:cubicBezTo>
                      <a:cubicBezTo>
                        <a:pt x="327" y="44"/>
                        <a:pt x="326" y="43"/>
                        <a:pt x="324" y="43"/>
                      </a:cubicBezTo>
                      <a:cubicBezTo>
                        <a:pt x="326" y="39"/>
                        <a:pt x="331" y="40"/>
                        <a:pt x="334" y="39"/>
                      </a:cubicBezTo>
                      <a:cubicBezTo>
                        <a:pt x="336" y="42"/>
                        <a:pt x="336" y="42"/>
                        <a:pt x="336" y="42"/>
                      </a:cubicBezTo>
                      <a:cubicBezTo>
                        <a:pt x="337" y="39"/>
                        <a:pt x="337" y="39"/>
                        <a:pt x="337" y="39"/>
                      </a:cubicBezTo>
                      <a:cubicBezTo>
                        <a:pt x="339" y="39"/>
                        <a:pt x="340" y="41"/>
                        <a:pt x="342" y="40"/>
                      </a:cubicBezTo>
                      <a:cubicBezTo>
                        <a:pt x="341" y="43"/>
                        <a:pt x="344" y="41"/>
                        <a:pt x="345" y="43"/>
                      </a:cubicBezTo>
                      <a:cubicBezTo>
                        <a:pt x="346" y="42"/>
                        <a:pt x="346" y="42"/>
                        <a:pt x="346" y="42"/>
                      </a:cubicBezTo>
                      <a:cubicBezTo>
                        <a:pt x="346" y="41"/>
                        <a:pt x="344" y="41"/>
                        <a:pt x="343" y="40"/>
                      </a:cubicBezTo>
                      <a:cubicBezTo>
                        <a:pt x="345" y="38"/>
                        <a:pt x="348" y="42"/>
                        <a:pt x="349" y="39"/>
                      </a:cubicBezTo>
                      <a:cubicBezTo>
                        <a:pt x="351" y="38"/>
                        <a:pt x="352" y="40"/>
                        <a:pt x="354" y="41"/>
                      </a:cubicBezTo>
                      <a:cubicBezTo>
                        <a:pt x="359" y="40"/>
                        <a:pt x="366" y="37"/>
                        <a:pt x="369" y="42"/>
                      </a:cubicBezTo>
                      <a:cubicBezTo>
                        <a:pt x="370" y="43"/>
                        <a:pt x="371" y="43"/>
                        <a:pt x="372" y="42"/>
                      </a:cubicBezTo>
                      <a:cubicBezTo>
                        <a:pt x="372" y="41"/>
                        <a:pt x="374" y="41"/>
                        <a:pt x="373" y="40"/>
                      </a:cubicBezTo>
                      <a:cubicBezTo>
                        <a:pt x="373" y="39"/>
                        <a:pt x="376" y="40"/>
                        <a:pt x="375" y="38"/>
                      </a:cubicBezTo>
                      <a:cubicBezTo>
                        <a:pt x="375" y="38"/>
                        <a:pt x="374" y="37"/>
                        <a:pt x="374" y="38"/>
                      </a:cubicBezTo>
                      <a:cubicBezTo>
                        <a:pt x="377" y="35"/>
                        <a:pt x="382" y="36"/>
                        <a:pt x="387" y="36"/>
                      </a:cubicBezTo>
                      <a:cubicBezTo>
                        <a:pt x="390" y="38"/>
                        <a:pt x="393" y="34"/>
                        <a:pt x="396" y="34"/>
                      </a:cubicBezTo>
                      <a:cubicBezTo>
                        <a:pt x="397" y="36"/>
                        <a:pt x="393" y="35"/>
                        <a:pt x="393" y="37"/>
                      </a:cubicBezTo>
                      <a:cubicBezTo>
                        <a:pt x="390" y="35"/>
                        <a:pt x="388" y="40"/>
                        <a:pt x="386" y="36"/>
                      </a:cubicBezTo>
                      <a:cubicBezTo>
                        <a:pt x="385" y="37"/>
                        <a:pt x="383" y="35"/>
                        <a:pt x="383" y="37"/>
                      </a:cubicBezTo>
                      <a:cubicBezTo>
                        <a:pt x="382" y="39"/>
                        <a:pt x="384" y="39"/>
                        <a:pt x="385" y="39"/>
                      </a:cubicBezTo>
                      <a:close/>
                      <a:moveTo>
                        <a:pt x="392" y="134"/>
                      </a:moveTo>
                      <a:cubicBezTo>
                        <a:pt x="392" y="134"/>
                        <a:pt x="391" y="135"/>
                        <a:pt x="391" y="135"/>
                      </a:cubicBezTo>
                      <a:cubicBezTo>
                        <a:pt x="391" y="134"/>
                        <a:pt x="391" y="134"/>
                        <a:pt x="392" y="134"/>
                      </a:cubicBezTo>
                      <a:close/>
                      <a:moveTo>
                        <a:pt x="381" y="202"/>
                      </a:moveTo>
                      <a:cubicBezTo>
                        <a:pt x="378" y="203"/>
                        <a:pt x="375" y="201"/>
                        <a:pt x="371" y="203"/>
                      </a:cubicBezTo>
                      <a:cubicBezTo>
                        <a:pt x="370" y="202"/>
                        <a:pt x="368" y="201"/>
                        <a:pt x="368" y="199"/>
                      </a:cubicBezTo>
                      <a:cubicBezTo>
                        <a:pt x="372" y="198"/>
                        <a:pt x="381" y="203"/>
                        <a:pt x="379" y="196"/>
                      </a:cubicBezTo>
                      <a:cubicBezTo>
                        <a:pt x="384" y="197"/>
                        <a:pt x="383" y="202"/>
                        <a:pt x="385" y="205"/>
                      </a:cubicBezTo>
                      <a:cubicBezTo>
                        <a:pt x="384" y="205"/>
                        <a:pt x="383" y="205"/>
                        <a:pt x="382" y="205"/>
                      </a:cubicBezTo>
                      <a:cubicBezTo>
                        <a:pt x="383" y="204"/>
                        <a:pt x="383" y="202"/>
                        <a:pt x="381" y="202"/>
                      </a:cubicBezTo>
                      <a:close/>
                      <a:moveTo>
                        <a:pt x="379" y="204"/>
                      </a:move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8" y="204"/>
                        <a:pt x="378" y="204"/>
                        <a:pt x="378" y="204"/>
                      </a:cubicBezTo>
                      <a:lnTo>
                        <a:pt x="379" y="204"/>
                      </a:lnTo>
                      <a:close/>
                      <a:moveTo>
                        <a:pt x="377" y="69"/>
                      </a:moveTo>
                      <a:cubicBezTo>
                        <a:pt x="374" y="73"/>
                        <a:pt x="371" y="66"/>
                        <a:pt x="368" y="70"/>
                      </a:cubicBezTo>
                      <a:cubicBezTo>
                        <a:pt x="364" y="70"/>
                        <a:pt x="364" y="70"/>
                        <a:pt x="364" y="70"/>
                      </a:cubicBezTo>
                      <a:cubicBezTo>
                        <a:pt x="363" y="69"/>
                        <a:pt x="365" y="68"/>
                        <a:pt x="365" y="67"/>
                      </a:cubicBezTo>
                      <a:cubicBezTo>
                        <a:pt x="369" y="71"/>
                        <a:pt x="371" y="65"/>
                        <a:pt x="375" y="66"/>
                      </a:cubicBezTo>
                      <a:cubicBezTo>
                        <a:pt x="378" y="62"/>
                        <a:pt x="379" y="67"/>
                        <a:pt x="382" y="67"/>
                      </a:cubicBezTo>
                      <a:cubicBezTo>
                        <a:pt x="383" y="64"/>
                        <a:pt x="386" y="67"/>
                        <a:pt x="388" y="67"/>
                      </a:cubicBezTo>
                      <a:cubicBezTo>
                        <a:pt x="385" y="71"/>
                        <a:pt x="379" y="65"/>
                        <a:pt x="377" y="69"/>
                      </a:cubicBezTo>
                      <a:close/>
                      <a:moveTo>
                        <a:pt x="358" y="105"/>
                      </a:moveTo>
                      <a:cubicBezTo>
                        <a:pt x="357" y="105"/>
                        <a:pt x="357" y="105"/>
                        <a:pt x="357" y="105"/>
                      </a:cubicBezTo>
                      <a:cubicBezTo>
                        <a:pt x="357" y="104"/>
                        <a:pt x="358" y="103"/>
                        <a:pt x="359" y="103"/>
                      </a:cubicBezTo>
                      <a:cubicBezTo>
                        <a:pt x="360" y="104"/>
                        <a:pt x="359" y="104"/>
                        <a:pt x="358" y="105"/>
                      </a:cubicBezTo>
                      <a:close/>
                      <a:moveTo>
                        <a:pt x="351" y="104"/>
                      </a:moveTo>
                      <a:cubicBezTo>
                        <a:pt x="349" y="106"/>
                        <a:pt x="344" y="104"/>
                        <a:pt x="340" y="106"/>
                      </a:cubicBezTo>
                      <a:cubicBezTo>
                        <a:pt x="338" y="106"/>
                        <a:pt x="334" y="104"/>
                        <a:pt x="331" y="104"/>
                      </a:cubicBezTo>
                      <a:cubicBezTo>
                        <a:pt x="331" y="104"/>
                        <a:pt x="331" y="104"/>
                        <a:pt x="330" y="104"/>
                      </a:cubicBezTo>
                      <a:cubicBezTo>
                        <a:pt x="330" y="104"/>
                        <a:pt x="331" y="104"/>
                        <a:pt x="331" y="104"/>
                      </a:cubicBezTo>
                      <a:cubicBezTo>
                        <a:pt x="333" y="103"/>
                        <a:pt x="334" y="101"/>
                        <a:pt x="335" y="103"/>
                      </a:cubicBezTo>
                      <a:cubicBezTo>
                        <a:pt x="340" y="102"/>
                        <a:pt x="340" y="102"/>
                        <a:pt x="340" y="102"/>
                      </a:cubicBezTo>
                      <a:cubicBezTo>
                        <a:pt x="343" y="103"/>
                        <a:pt x="347" y="103"/>
                        <a:pt x="351" y="104"/>
                      </a:cubicBezTo>
                      <a:close/>
                      <a:moveTo>
                        <a:pt x="313" y="39"/>
                      </a:moveTo>
                      <a:cubicBezTo>
                        <a:pt x="311" y="37"/>
                        <a:pt x="314" y="35"/>
                        <a:pt x="314" y="33"/>
                      </a:cubicBezTo>
                      <a:cubicBezTo>
                        <a:pt x="321" y="34"/>
                        <a:pt x="330" y="32"/>
                        <a:pt x="335" y="36"/>
                      </a:cubicBezTo>
                      <a:cubicBezTo>
                        <a:pt x="335" y="38"/>
                        <a:pt x="332" y="37"/>
                        <a:pt x="331" y="38"/>
                      </a:cubicBezTo>
                      <a:cubicBezTo>
                        <a:pt x="330" y="37"/>
                        <a:pt x="330" y="37"/>
                        <a:pt x="330" y="37"/>
                      </a:cubicBezTo>
                      <a:cubicBezTo>
                        <a:pt x="328" y="38"/>
                        <a:pt x="328" y="38"/>
                        <a:pt x="326" y="37"/>
                      </a:cubicBezTo>
                      <a:cubicBezTo>
                        <a:pt x="322" y="38"/>
                        <a:pt x="318" y="37"/>
                        <a:pt x="313" y="39"/>
                      </a:cubicBezTo>
                      <a:close/>
                      <a:moveTo>
                        <a:pt x="324" y="104"/>
                      </a:moveTo>
                      <a:cubicBezTo>
                        <a:pt x="321" y="103"/>
                        <a:pt x="321" y="103"/>
                        <a:pt x="321" y="103"/>
                      </a:cubicBezTo>
                      <a:cubicBezTo>
                        <a:pt x="322" y="103"/>
                        <a:pt x="322" y="103"/>
                        <a:pt x="322" y="103"/>
                      </a:cubicBezTo>
                      <a:lnTo>
                        <a:pt x="324" y="104"/>
                      </a:lnTo>
                      <a:close/>
                      <a:moveTo>
                        <a:pt x="253" y="110"/>
                      </a:moveTo>
                      <a:cubicBezTo>
                        <a:pt x="249" y="111"/>
                        <a:pt x="244" y="108"/>
                        <a:pt x="240" y="112"/>
                      </a:cubicBezTo>
                      <a:cubicBezTo>
                        <a:pt x="238" y="113"/>
                        <a:pt x="236" y="112"/>
                        <a:pt x="235" y="110"/>
                      </a:cubicBezTo>
                      <a:cubicBezTo>
                        <a:pt x="231" y="111"/>
                        <a:pt x="226" y="110"/>
                        <a:pt x="222" y="111"/>
                      </a:cubicBezTo>
                      <a:cubicBezTo>
                        <a:pt x="223" y="113"/>
                        <a:pt x="221" y="115"/>
                        <a:pt x="223" y="115"/>
                      </a:cubicBezTo>
                      <a:cubicBezTo>
                        <a:pt x="224" y="115"/>
                        <a:pt x="226" y="115"/>
                        <a:pt x="226" y="116"/>
                      </a:cubicBezTo>
                      <a:cubicBezTo>
                        <a:pt x="224" y="114"/>
                        <a:pt x="218" y="118"/>
                        <a:pt x="218" y="114"/>
                      </a:cubicBezTo>
                      <a:cubicBezTo>
                        <a:pt x="223" y="111"/>
                        <a:pt x="213" y="111"/>
                        <a:pt x="217" y="107"/>
                      </a:cubicBezTo>
                      <a:cubicBezTo>
                        <a:pt x="215" y="104"/>
                        <a:pt x="213" y="101"/>
                        <a:pt x="209" y="101"/>
                      </a:cubicBezTo>
                      <a:cubicBezTo>
                        <a:pt x="206" y="107"/>
                        <a:pt x="201" y="99"/>
                        <a:pt x="197" y="103"/>
                      </a:cubicBezTo>
                      <a:cubicBezTo>
                        <a:pt x="197" y="103"/>
                        <a:pt x="197" y="102"/>
                        <a:pt x="197" y="101"/>
                      </a:cubicBezTo>
                      <a:cubicBezTo>
                        <a:pt x="205" y="100"/>
                        <a:pt x="205" y="100"/>
                        <a:pt x="205" y="100"/>
                      </a:cubicBezTo>
                      <a:cubicBezTo>
                        <a:pt x="205" y="100"/>
                        <a:pt x="205" y="100"/>
                        <a:pt x="205" y="101"/>
                      </a:cubicBezTo>
                      <a:cubicBezTo>
                        <a:pt x="205" y="101"/>
                        <a:pt x="206" y="102"/>
                        <a:pt x="206" y="101"/>
                      </a:cubicBezTo>
                      <a:cubicBezTo>
                        <a:pt x="206" y="99"/>
                        <a:pt x="209" y="100"/>
                        <a:pt x="210" y="99"/>
                      </a:cubicBezTo>
                      <a:cubicBezTo>
                        <a:pt x="212" y="101"/>
                        <a:pt x="216" y="97"/>
                        <a:pt x="219" y="100"/>
                      </a:cubicBezTo>
                      <a:cubicBezTo>
                        <a:pt x="225" y="100"/>
                        <a:pt x="230" y="100"/>
                        <a:pt x="235" y="103"/>
                      </a:cubicBezTo>
                      <a:cubicBezTo>
                        <a:pt x="239" y="101"/>
                        <a:pt x="245" y="108"/>
                        <a:pt x="247" y="102"/>
                      </a:cubicBezTo>
                      <a:cubicBezTo>
                        <a:pt x="248" y="103"/>
                        <a:pt x="250" y="103"/>
                        <a:pt x="252" y="103"/>
                      </a:cubicBezTo>
                      <a:cubicBezTo>
                        <a:pt x="255" y="101"/>
                        <a:pt x="260" y="103"/>
                        <a:pt x="262" y="105"/>
                      </a:cubicBezTo>
                      <a:cubicBezTo>
                        <a:pt x="267" y="103"/>
                        <a:pt x="271" y="105"/>
                        <a:pt x="274" y="101"/>
                      </a:cubicBezTo>
                      <a:cubicBezTo>
                        <a:pt x="275" y="103"/>
                        <a:pt x="278" y="104"/>
                        <a:pt x="280" y="105"/>
                      </a:cubicBezTo>
                      <a:cubicBezTo>
                        <a:pt x="285" y="99"/>
                        <a:pt x="290" y="108"/>
                        <a:pt x="294" y="102"/>
                      </a:cubicBezTo>
                      <a:cubicBezTo>
                        <a:pt x="297" y="101"/>
                        <a:pt x="298" y="103"/>
                        <a:pt x="301" y="103"/>
                      </a:cubicBezTo>
                      <a:cubicBezTo>
                        <a:pt x="307" y="102"/>
                        <a:pt x="313" y="103"/>
                        <a:pt x="319" y="104"/>
                      </a:cubicBezTo>
                      <a:cubicBezTo>
                        <a:pt x="317" y="108"/>
                        <a:pt x="312" y="105"/>
                        <a:pt x="308" y="107"/>
                      </a:cubicBezTo>
                      <a:cubicBezTo>
                        <a:pt x="307" y="106"/>
                        <a:pt x="305" y="105"/>
                        <a:pt x="303" y="105"/>
                      </a:cubicBezTo>
                      <a:cubicBezTo>
                        <a:pt x="303" y="107"/>
                        <a:pt x="303" y="107"/>
                        <a:pt x="303" y="107"/>
                      </a:cubicBezTo>
                      <a:cubicBezTo>
                        <a:pt x="298" y="108"/>
                        <a:pt x="293" y="106"/>
                        <a:pt x="289" y="108"/>
                      </a:cubicBezTo>
                      <a:cubicBezTo>
                        <a:pt x="287" y="105"/>
                        <a:pt x="285" y="109"/>
                        <a:pt x="282" y="107"/>
                      </a:cubicBezTo>
                      <a:cubicBezTo>
                        <a:pt x="279" y="107"/>
                        <a:pt x="276" y="111"/>
                        <a:pt x="272" y="109"/>
                      </a:cubicBezTo>
                      <a:cubicBezTo>
                        <a:pt x="271" y="110"/>
                        <a:pt x="271" y="111"/>
                        <a:pt x="270" y="113"/>
                      </a:cubicBezTo>
                      <a:cubicBezTo>
                        <a:pt x="268" y="109"/>
                        <a:pt x="265" y="113"/>
                        <a:pt x="262" y="111"/>
                      </a:cubicBezTo>
                      <a:cubicBezTo>
                        <a:pt x="260" y="114"/>
                        <a:pt x="256" y="113"/>
                        <a:pt x="252" y="113"/>
                      </a:cubicBezTo>
                      <a:cubicBezTo>
                        <a:pt x="253" y="113"/>
                        <a:pt x="256" y="111"/>
                        <a:pt x="253" y="110"/>
                      </a:cubicBezTo>
                      <a:close/>
                      <a:moveTo>
                        <a:pt x="223" y="134"/>
                      </a:moveTo>
                      <a:cubicBezTo>
                        <a:pt x="221" y="128"/>
                        <a:pt x="214" y="134"/>
                        <a:pt x="211" y="131"/>
                      </a:cubicBezTo>
                      <a:cubicBezTo>
                        <a:pt x="211" y="128"/>
                        <a:pt x="215" y="130"/>
                        <a:pt x="217" y="129"/>
                      </a:cubicBezTo>
                      <a:cubicBezTo>
                        <a:pt x="218" y="130"/>
                        <a:pt x="219" y="131"/>
                        <a:pt x="221" y="131"/>
                      </a:cubicBezTo>
                      <a:cubicBezTo>
                        <a:pt x="222" y="128"/>
                        <a:pt x="222" y="128"/>
                        <a:pt x="222" y="128"/>
                      </a:cubicBezTo>
                      <a:cubicBezTo>
                        <a:pt x="223" y="127"/>
                        <a:pt x="224" y="129"/>
                        <a:pt x="226" y="128"/>
                      </a:cubicBezTo>
                      <a:cubicBezTo>
                        <a:pt x="226" y="126"/>
                        <a:pt x="226" y="126"/>
                        <a:pt x="226" y="126"/>
                      </a:cubicBezTo>
                      <a:cubicBezTo>
                        <a:pt x="227" y="126"/>
                        <a:pt x="227" y="126"/>
                        <a:pt x="227" y="126"/>
                      </a:cubicBezTo>
                      <a:cubicBezTo>
                        <a:pt x="226" y="128"/>
                        <a:pt x="227" y="133"/>
                        <a:pt x="230" y="131"/>
                      </a:cubicBezTo>
                      <a:cubicBezTo>
                        <a:pt x="229" y="132"/>
                        <a:pt x="226" y="131"/>
                        <a:pt x="227" y="133"/>
                      </a:cubicBezTo>
                      <a:cubicBezTo>
                        <a:pt x="228" y="135"/>
                        <a:pt x="228" y="135"/>
                        <a:pt x="228" y="135"/>
                      </a:cubicBezTo>
                      <a:cubicBezTo>
                        <a:pt x="228" y="135"/>
                        <a:pt x="228" y="135"/>
                        <a:pt x="228" y="136"/>
                      </a:cubicBezTo>
                      <a:cubicBezTo>
                        <a:pt x="230" y="137"/>
                        <a:pt x="231" y="134"/>
                        <a:pt x="233" y="136"/>
                      </a:cubicBezTo>
                      <a:cubicBezTo>
                        <a:pt x="234" y="135"/>
                        <a:pt x="235" y="135"/>
                        <a:pt x="235" y="135"/>
                      </a:cubicBezTo>
                      <a:cubicBezTo>
                        <a:pt x="234" y="138"/>
                        <a:pt x="230" y="138"/>
                        <a:pt x="228" y="137"/>
                      </a:cubicBezTo>
                      <a:cubicBezTo>
                        <a:pt x="228" y="134"/>
                        <a:pt x="224" y="136"/>
                        <a:pt x="223" y="134"/>
                      </a:cubicBezTo>
                      <a:close/>
                      <a:moveTo>
                        <a:pt x="206" y="131"/>
                      </a:moveTo>
                      <a:cubicBezTo>
                        <a:pt x="202" y="132"/>
                        <a:pt x="195" y="131"/>
                        <a:pt x="191" y="130"/>
                      </a:cubicBezTo>
                      <a:cubicBezTo>
                        <a:pt x="191" y="129"/>
                        <a:pt x="191" y="129"/>
                        <a:pt x="191" y="129"/>
                      </a:cubicBezTo>
                      <a:cubicBezTo>
                        <a:pt x="194" y="129"/>
                        <a:pt x="199" y="128"/>
                        <a:pt x="203" y="128"/>
                      </a:cubicBezTo>
                      <a:cubicBezTo>
                        <a:pt x="204" y="127"/>
                        <a:pt x="204" y="127"/>
                        <a:pt x="204" y="127"/>
                      </a:cubicBezTo>
                      <a:cubicBezTo>
                        <a:pt x="207" y="128"/>
                        <a:pt x="207" y="131"/>
                        <a:pt x="210" y="132"/>
                      </a:cubicBezTo>
                      <a:cubicBezTo>
                        <a:pt x="209" y="133"/>
                        <a:pt x="207" y="132"/>
                        <a:pt x="206" y="133"/>
                      </a:cubicBezTo>
                      <a:cubicBezTo>
                        <a:pt x="205" y="132"/>
                        <a:pt x="208" y="132"/>
                        <a:pt x="206" y="131"/>
                      </a:cubicBezTo>
                      <a:close/>
                      <a:moveTo>
                        <a:pt x="200" y="120"/>
                      </a:moveTo>
                      <a:cubicBezTo>
                        <a:pt x="198" y="119"/>
                        <a:pt x="198" y="119"/>
                        <a:pt x="198" y="119"/>
                      </a:cubicBezTo>
                      <a:cubicBezTo>
                        <a:pt x="202" y="121"/>
                        <a:pt x="206" y="118"/>
                        <a:pt x="210" y="118"/>
                      </a:cubicBezTo>
                      <a:cubicBezTo>
                        <a:pt x="215" y="119"/>
                        <a:pt x="215" y="119"/>
                        <a:pt x="215" y="119"/>
                      </a:cubicBezTo>
                      <a:cubicBezTo>
                        <a:pt x="211" y="120"/>
                        <a:pt x="205" y="123"/>
                        <a:pt x="200" y="120"/>
                      </a:cubicBezTo>
                      <a:close/>
                      <a:moveTo>
                        <a:pt x="240" y="116"/>
                      </a:moveTo>
                      <a:cubicBezTo>
                        <a:pt x="239" y="117"/>
                        <a:pt x="238" y="119"/>
                        <a:pt x="240" y="119"/>
                      </a:cubicBezTo>
                      <a:cubicBezTo>
                        <a:pt x="240" y="120"/>
                        <a:pt x="240" y="120"/>
                        <a:pt x="240" y="120"/>
                      </a:cubicBezTo>
                      <a:cubicBezTo>
                        <a:pt x="234" y="125"/>
                        <a:pt x="234" y="116"/>
                        <a:pt x="230" y="116"/>
                      </a:cubicBezTo>
                      <a:cubicBezTo>
                        <a:pt x="229" y="116"/>
                        <a:pt x="228" y="116"/>
                        <a:pt x="228" y="116"/>
                      </a:cubicBezTo>
                      <a:cubicBezTo>
                        <a:pt x="229" y="116"/>
                        <a:pt x="229" y="116"/>
                        <a:pt x="230" y="116"/>
                      </a:cubicBezTo>
                      <a:cubicBezTo>
                        <a:pt x="232" y="115"/>
                        <a:pt x="233" y="115"/>
                        <a:pt x="233" y="113"/>
                      </a:cubicBezTo>
                      <a:cubicBezTo>
                        <a:pt x="239" y="114"/>
                        <a:pt x="242" y="118"/>
                        <a:pt x="247" y="117"/>
                      </a:cubicBezTo>
                      <a:cubicBezTo>
                        <a:pt x="247" y="118"/>
                        <a:pt x="249" y="119"/>
                        <a:pt x="247" y="120"/>
                      </a:cubicBezTo>
                      <a:cubicBezTo>
                        <a:pt x="245" y="120"/>
                        <a:pt x="245" y="120"/>
                        <a:pt x="245" y="120"/>
                      </a:cubicBezTo>
                      <a:cubicBezTo>
                        <a:pt x="247" y="116"/>
                        <a:pt x="241" y="118"/>
                        <a:pt x="240" y="116"/>
                      </a:cubicBezTo>
                      <a:close/>
                      <a:moveTo>
                        <a:pt x="240" y="189"/>
                      </a:moveTo>
                      <a:cubicBezTo>
                        <a:pt x="243" y="186"/>
                        <a:pt x="245" y="190"/>
                        <a:pt x="248" y="189"/>
                      </a:cubicBezTo>
                      <a:cubicBezTo>
                        <a:pt x="249" y="189"/>
                        <a:pt x="249" y="189"/>
                        <a:pt x="249" y="189"/>
                      </a:cubicBezTo>
                      <a:cubicBezTo>
                        <a:pt x="249" y="186"/>
                        <a:pt x="249" y="186"/>
                        <a:pt x="249" y="186"/>
                      </a:cubicBezTo>
                      <a:cubicBezTo>
                        <a:pt x="250" y="186"/>
                        <a:pt x="250" y="186"/>
                        <a:pt x="250" y="186"/>
                      </a:cubicBezTo>
                      <a:cubicBezTo>
                        <a:pt x="250" y="188"/>
                        <a:pt x="250" y="189"/>
                        <a:pt x="249" y="190"/>
                      </a:cubicBezTo>
                      <a:cubicBezTo>
                        <a:pt x="246" y="190"/>
                        <a:pt x="243" y="190"/>
                        <a:pt x="240" y="191"/>
                      </a:cubicBezTo>
                      <a:cubicBezTo>
                        <a:pt x="236" y="192"/>
                        <a:pt x="232" y="192"/>
                        <a:pt x="230" y="190"/>
                      </a:cubicBezTo>
                      <a:cubicBezTo>
                        <a:pt x="233" y="189"/>
                        <a:pt x="237" y="188"/>
                        <a:pt x="240" y="189"/>
                      </a:cubicBezTo>
                      <a:close/>
                      <a:moveTo>
                        <a:pt x="245" y="69"/>
                      </a:moveTo>
                      <a:cubicBezTo>
                        <a:pt x="242" y="68"/>
                        <a:pt x="243" y="72"/>
                        <a:pt x="241" y="72"/>
                      </a:cubicBezTo>
                      <a:cubicBezTo>
                        <a:pt x="238" y="70"/>
                        <a:pt x="237" y="74"/>
                        <a:pt x="234" y="73"/>
                      </a:cubicBezTo>
                      <a:cubicBezTo>
                        <a:pt x="233" y="72"/>
                        <a:pt x="233" y="70"/>
                        <a:pt x="231" y="70"/>
                      </a:cubicBezTo>
                      <a:cubicBezTo>
                        <a:pt x="230" y="70"/>
                        <a:pt x="229" y="69"/>
                        <a:pt x="228" y="69"/>
                      </a:cubicBezTo>
                      <a:cubicBezTo>
                        <a:pt x="227" y="66"/>
                        <a:pt x="231" y="67"/>
                        <a:pt x="232" y="65"/>
                      </a:cubicBezTo>
                      <a:cubicBezTo>
                        <a:pt x="234" y="66"/>
                        <a:pt x="236" y="65"/>
                        <a:pt x="238" y="65"/>
                      </a:cubicBezTo>
                      <a:cubicBezTo>
                        <a:pt x="238" y="67"/>
                        <a:pt x="238" y="67"/>
                        <a:pt x="238" y="67"/>
                      </a:cubicBezTo>
                      <a:cubicBezTo>
                        <a:pt x="241" y="69"/>
                        <a:pt x="244" y="66"/>
                        <a:pt x="245" y="69"/>
                      </a:cubicBezTo>
                      <a:close/>
                      <a:moveTo>
                        <a:pt x="246" y="72"/>
                      </a:moveTo>
                      <a:cubicBezTo>
                        <a:pt x="246" y="72"/>
                        <a:pt x="246" y="72"/>
                        <a:pt x="246" y="72"/>
                      </a:cubicBezTo>
                      <a:cubicBezTo>
                        <a:pt x="245" y="72"/>
                        <a:pt x="245" y="72"/>
                        <a:pt x="245" y="72"/>
                      </a:cubicBezTo>
                      <a:lnTo>
                        <a:pt x="246" y="72"/>
                      </a:lnTo>
                      <a:close/>
                      <a:moveTo>
                        <a:pt x="303" y="39"/>
                      </a:moveTo>
                      <a:cubicBezTo>
                        <a:pt x="303" y="37"/>
                        <a:pt x="303" y="37"/>
                        <a:pt x="303" y="37"/>
                      </a:cubicBezTo>
                      <a:cubicBezTo>
                        <a:pt x="303" y="37"/>
                        <a:pt x="303" y="37"/>
                        <a:pt x="303" y="37"/>
                      </a:cubicBezTo>
                      <a:cubicBezTo>
                        <a:pt x="303" y="38"/>
                        <a:pt x="303" y="38"/>
                        <a:pt x="303" y="39"/>
                      </a:cubicBezTo>
                      <a:close/>
                      <a:moveTo>
                        <a:pt x="313" y="43"/>
                      </a:moveTo>
                      <a:cubicBezTo>
                        <a:pt x="313" y="45"/>
                        <a:pt x="312" y="45"/>
                        <a:pt x="311" y="45"/>
                      </a:cubicBezTo>
                      <a:cubicBezTo>
                        <a:pt x="309" y="44"/>
                        <a:pt x="307" y="45"/>
                        <a:pt x="305" y="44"/>
                      </a:cubicBezTo>
                      <a:cubicBezTo>
                        <a:pt x="307" y="43"/>
                        <a:pt x="311" y="43"/>
                        <a:pt x="313" y="43"/>
                      </a:cubicBezTo>
                      <a:close/>
                      <a:moveTo>
                        <a:pt x="313" y="25"/>
                      </a:moveTo>
                      <a:cubicBezTo>
                        <a:pt x="314" y="25"/>
                        <a:pt x="314" y="25"/>
                        <a:pt x="314" y="25"/>
                      </a:cubicBezTo>
                      <a:cubicBezTo>
                        <a:pt x="313" y="26"/>
                        <a:pt x="313" y="26"/>
                        <a:pt x="313" y="26"/>
                      </a:cubicBezTo>
                      <a:lnTo>
                        <a:pt x="313" y="25"/>
                      </a:lnTo>
                      <a:close/>
                      <a:moveTo>
                        <a:pt x="273" y="24"/>
                      </a:move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1" y="24"/>
                        <a:pt x="271" y="24"/>
                        <a:pt x="271" y="24"/>
                      </a:cubicBezTo>
                      <a:lnTo>
                        <a:pt x="273" y="24"/>
                      </a:lnTo>
                      <a:close/>
                      <a:moveTo>
                        <a:pt x="270" y="24"/>
                      </a:moveTo>
                      <a:cubicBezTo>
                        <a:pt x="269" y="24"/>
                        <a:pt x="269" y="24"/>
                        <a:pt x="269" y="24"/>
                      </a:cubicBezTo>
                      <a:cubicBezTo>
                        <a:pt x="269" y="24"/>
                        <a:pt x="269" y="24"/>
                        <a:pt x="269" y="24"/>
                      </a:cubicBezTo>
                      <a:lnTo>
                        <a:pt x="270" y="24"/>
                      </a:lnTo>
                      <a:close/>
                      <a:moveTo>
                        <a:pt x="250" y="15"/>
                      </a:moveTo>
                      <a:cubicBezTo>
                        <a:pt x="250" y="16"/>
                        <a:pt x="250" y="16"/>
                        <a:pt x="25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5"/>
                        <a:pt x="250" y="14"/>
                        <a:pt x="250" y="15"/>
                      </a:cubicBezTo>
                      <a:close/>
                      <a:moveTo>
                        <a:pt x="189" y="18"/>
                      </a:moveTo>
                      <a:cubicBezTo>
                        <a:pt x="191" y="18"/>
                        <a:pt x="191" y="18"/>
                        <a:pt x="191" y="18"/>
                      </a:cubicBezTo>
                      <a:cubicBezTo>
                        <a:pt x="189" y="19"/>
                        <a:pt x="189" y="19"/>
                        <a:pt x="189" y="19"/>
                      </a:cubicBezTo>
                      <a:lnTo>
                        <a:pt x="189" y="18"/>
                      </a:lnTo>
                      <a:close/>
                      <a:moveTo>
                        <a:pt x="164" y="20"/>
                      </a:moveTo>
                      <a:cubicBezTo>
                        <a:pt x="167" y="19"/>
                        <a:pt x="170" y="23"/>
                        <a:pt x="172" y="19"/>
                      </a:cubicBezTo>
                      <a:cubicBezTo>
                        <a:pt x="178" y="18"/>
                        <a:pt x="183" y="21"/>
                        <a:pt x="188" y="19"/>
                      </a:cubicBezTo>
                      <a:cubicBezTo>
                        <a:pt x="186" y="21"/>
                        <a:pt x="187" y="23"/>
                        <a:pt x="186" y="25"/>
                      </a:cubicBezTo>
                      <a:cubicBezTo>
                        <a:pt x="177" y="25"/>
                        <a:pt x="169" y="24"/>
                        <a:pt x="160" y="24"/>
                      </a:cubicBezTo>
                      <a:cubicBezTo>
                        <a:pt x="159" y="22"/>
                        <a:pt x="159" y="22"/>
                        <a:pt x="159" y="22"/>
                      </a:cubicBezTo>
                      <a:cubicBezTo>
                        <a:pt x="160" y="21"/>
                        <a:pt x="163" y="23"/>
                        <a:pt x="164" y="20"/>
                      </a:cubicBezTo>
                      <a:close/>
                      <a:moveTo>
                        <a:pt x="142" y="24"/>
                      </a:moveTo>
                      <a:cubicBezTo>
                        <a:pt x="142" y="22"/>
                        <a:pt x="139" y="23"/>
                        <a:pt x="138" y="22"/>
                      </a:cubicBezTo>
                      <a:cubicBezTo>
                        <a:pt x="131" y="25"/>
                        <a:pt x="123" y="25"/>
                        <a:pt x="115" y="24"/>
                      </a:cubicBezTo>
                      <a:cubicBezTo>
                        <a:pt x="119" y="23"/>
                        <a:pt x="121" y="20"/>
                        <a:pt x="125" y="20"/>
                      </a:cubicBezTo>
                      <a:cubicBezTo>
                        <a:pt x="129" y="23"/>
                        <a:pt x="129" y="23"/>
                        <a:pt x="129" y="23"/>
                      </a:cubicBezTo>
                      <a:cubicBezTo>
                        <a:pt x="133" y="23"/>
                        <a:pt x="136" y="20"/>
                        <a:pt x="141" y="21"/>
                      </a:cubicBezTo>
                      <a:cubicBezTo>
                        <a:pt x="143" y="23"/>
                        <a:pt x="146" y="19"/>
                        <a:pt x="149" y="21"/>
                      </a:cubicBezTo>
                      <a:cubicBezTo>
                        <a:pt x="156" y="21"/>
                        <a:pt x="156" y="21"/>
                        <a:pt x="156" y="21"/>
                      </a:cubicBezTo>
                      <a:cubicBezTo>
                        <a:pt x="158" y="25"/>
                        <a:pt x="152" y="24"/>
                        <a:pt x="150" y="24"/>
                      </a:cubicBezTo>
                      <a:lnTo>
                        <a:pt x="142" y="24"/>
                      </a:lnTo>
                      <a:close/>
                      <a:moveTo>
                        <a:pt x="154" y="48"/>
                      </a:moveTo>
                      <a:cubicBezTo>
                        <a:pt x="153" y="47"/>
                        <a:pt x="153" y="46"/>
                        <a:pt x="152" y="46"/>
                      </a:cubicBezTo>
                      <a:cubicBezTo>
                        <a:pt x="151" y="45"/>
                        <a:pt x="154" y="46"/>
                        <a:pt x="154" y="44"/>
                      </a:cubicBezTo>
                      <a:cubicBezTo>
                        <a:pt x="153" y="42"/>
                        <a:pt x="151" y="40"/>
                        <a:pt x="152" y="37"/>
                      </a:cubicBezTo>
                      <a:cubicBezTo>
                        <a:pt x="160" y="37"/>
                        <a:pt x="160" y="37"/>
                        <a:pt x="160" y="37"/>
                      </a:cubicBezTo>
                      <a:cubicBezTo>
                        <a:pt x="159" y="37"/>
                        <a:pt x="159" y="38"/>
                        <a:pt x="159" y="39"/>
                      </a:cubicBezTo>
                      <a:cubicBezTo>
                        <a:pt x="160" y="39"/>
                        <a:pt x="161" y="40"/>
                        <a:pt x="161" y="39"/>
                      </a:cubicBezTo>
                      <a:cubicBezTo>
                        <a:pt x="160" y="36"/>
                        <a:pt x="164" y="37"/>
                        <a:pt x="166" y="37"/>
                      </a:cubicBezTo>
                      <a:cubicBezTo>
                        <a:pt x="166" y="38"/>
                        <a:pt x="167" y="40"/>
                        <a:pt x="168" y="39"/>
                      </a:cubicBezTo>
                      <a:cubicBezTo>
                        <a:pt x="170" y="40"/>
                        <a:pt x="170" y="38"/>
                        <a:pt x="172" y="37"/>
                      </a:cubicBezTo>
                      <a:cubicBezTo>
                        <a:pt x="176" y="36"/>
                        <a:pt x="181" y="39"/>
                        <a:pt x="185" y="37"/>
                      </a:cubicBezTo>
                      <a:cubicBezTo>
                        <a:pt x="190" y="37"/>
                        <a:pt x="190" y="37"/>
                        <a:pt x="190" y="37"/>
                      </a:cubicBezTo>
                      <a:cubicBezTo>
                        <a:pt x="189" y="38"/>
                        <a:pt x="190" y="39"/>
                        <a:pt x="190" y="41"/>
                      </a:cubicBezTo>
                      <a:cubicBezTo>
                        <a:pt x="192" y="41"/>
                        <a:pt x="194" y="43"/>
                        <a:pt x="194" y="41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7" y="39"/>
                        <a:pt x="200" y="41"/>
                        <a:pt x="202" y="38"/>
                      </a:cubicBezTo>
                      <a:cubicBezTo>
                        <a:pt x="211" y="39"/>
                        <a:pt x="220" y="35"/>
                        <a:pt x="228" y="37"/>
                      </a:cubicBezTo>
                      <a:cubicBezTo>
                        <a:pt x="228" y="41"/>
                        <a:pt x="224" y="39"/>
                        <a:pt x="223" y="42"/>
                      </a:cubicBezTo>
                      <a:cubicBezTo>
                        <a:pt x="226" y="43"/>
                        <a:pt x="230" y="42"/>
                        <a:pt x="233" y="41"/>
                      </a:cubicBezTo>
                      <a:cubicBezTo>
                        <a:pt x="233" y="39"/>
                        <a:pt x="229" y="40"/>
                        <a:pt x="231" y="38"/>
                      </a:cubicBezTo>
                      <a:cubicBezTo>
                        <a:pt x="235" y="37"/>
                        <a:pt x="238" y="38"/>
                        <a:pt x="243" y="36"/>
                      </a:cubicBezTo>
                      <a:cubicBezTo>
                        <a:pt x="245" y="34"/>
                        <a:pt x="248" y="36"/>
                        <a:pt x="250" y="36"/>
                      </a:cubicBezTo>
                      <a:cubicBezTo>
                        <a:pt x="252" y="37"/>
                        <a:pt x="247" y="39"/>
                        <a:pt x="251" y="39"/>
                      </a:cubicBezTo>
                      <a:cubicBezTo>
                        <a:pt x="255" y="33"/>
                        <a:pt x="258" y="43"/>
                        <a:pt x="262" y="42"/>
                      </a:cubicBezTo>
                      <a:cubicBezTo>
                        <a:pt x="260" y="41"/>
                        <a:pt x="266" y="38"/>
                        <a:pt x="261" y="38"/>
                      </a:cubicBezTo>
                      <a:cubicBezTo>
                        <a:pt x="264" y="37"/>
                        <a:pt x="267" y="42"/>
                        <a:pt x="268" y="37"/>
                      </a:cubicBezTo>
                      <a:cubicBezTo>
                        <a:pt x="264" y="36"/>
                        <a:pt x="264" y="36"/>
                        <a:pt x="264" y="36"/>
                      </a:cubicBezTo>
                      <a:cubicBezTo>
                        <a:pt x="267" y="35"/>
                        <a:pt x="270" y="36"/>
                        <a:pt x="273" y="35"/>
                      </a:cubicBezTo>
                      <a:cubicBezTo>
                        <a:pt x="275" y="38"/>
                        <a:pt x="279" y="38"/>
                        <a:pt x="281" y="36"/>
                      </a:cubicBezTo>
                      <a:cubicBezTo>
                        <a:pt x="283" y="34"/>
                        <a:pt x="286" y="35"/>
                        <a:pt x="288" y="34"/>
                      </a:cubicBezTo>
                      <a:cubicBezTo>
                        <a:pt x="289" y="35"/>
                        <a:pt x="289" y="35"/>
                        <a:pt x="289" y="35"/>
                      </a:cubicBezTo>
                      <a:cubicBezTo>
                        <a:pt x="286" y="36"/>
                        <a:pt x="286" y="36"/>
                        <a:pt x="286" y="36"/>
                      </a:cubicBezTo>
                      <a:cubicBezTo>
                        <a:pt x="286" y="37"/>
                        <a:pt x="286" y="37"/>
                        <a:pt x="286" y="37"/>
                      </a:cubicBezTo>
                      <a:cubicBezTo>
                        <a:pt x="284" y="38"/>
                        <a:pt x="282" y="38"/>
                        <a:pt x="281" y="39"/>
                      </a:cubicBezTo>
                      <a:cubicBezTo>
                        <a:pt x="283" y="39"/>
                        <a:pt x="285" y="44"/>
                        <a:pt x="286" y="40"/>
                      </a:cubicBezTo>
                      <a:cubicBezTo>
                        <a:pt x="292" y="38"/>
                        <a:pt x="298" y="42"/>
                        <a:pt x="303" y="42"/>
                      </a:cubicBezTo>
                      <a:cubicBezTo>
                        <a:pt x="300" y="46"/>
                        <a:pt x="295" y="43"/>
                        <a:pt x="291" y="45"/>
                      </a:cubicBezTo>
                      <a:cubicBezTo>
                        <a:pt x="290" y="45"/>
                        <a:pt x="287" y="45"/>
                        <a:pt x="288" y="43"/>
                      </a:cubicBezTo>
                      <a:cubicBezTo>
                        <a:pt x="282" y="44"/>
                        <a:pt x="276" y="43"/>
                        <a:pt x="270" y="45"/>
                      </a:cubicBezTo>
                      <a:cubicBezTo>
                        <a:pt x="263" y="45"/>
                        <a:pt x="256" y="46"/>
                        <a:pt x="249" y="46"/>
                      </a:cubicBezTo>
                      <a:cubicBezTo>
                        <a:pt x="248" y="43"/>
                        <a:pt x="245" y="45"/>
                        <a:pt x="243" y="45"/>
                      </a:cubicBezTo>
                      <a:cubicBezTo>
                        <a:pt x="243" y="48"/>
                        <a:pt x="237" y="46"/>
                        <a:pt x="239" y="50"/>
                      </a:cubicBezTo>
                      <a:cubicBezTo>
                        <a:pt x="237" y="45"/>
                        <a:pt x="231" y="50"/>
                        <a:pt x="228" y="46"/>
                      </a:cubicBezTo>
                      <a:cubicBezTo>
                        <a:pt x="230" y="45"/>
                        <a:pt x="232" y="49"/>
                        <a:pt x="233" y="46"/>
                      </a:cubicBezTo>
                      <a:cubicBezTo>
                        <a:pt x="233" y="43"/>
                        <a:pt x="230" y="43"/>
                        <a:pt x="229" y="42"/>
                      </a:cubicBezTo>
                      <a:cubicBezTo>
                        <a:pt x="224" y="46"/>
                        <a:pt x="214" y="40"/>
                        <a:pt x="212" y="47"/>
                      </a:cubicBezTo>
                      <a:cubicBezTo>
                        <a:pt x="209" y="47"/>
                        <a:pt x="204" y="46"/>
                        <a:pt x="201" y="46"/>
                      </a:cubicBezTo>
                      <a:cubicBezTo>
                        <a:pt x="201" y="45"/>
                        <a:pt x="198" y="43"/>
                        <a:pt x="196" y="43"/>
                      </a:cubicBezTo>
                      <a:cubicBezTo>
                        <a:pt x="195" y="43"/>
                        <a:pt x="196" y="45"/>
                        <a:pt x="196" y="45"/>
                      </a:cubicBezTo>
                      <a:cubicBezTo>
                        <a:pt x="194" y="45"/>
                        <a:pt x="193" y="48"/>
                        <a:pt x="190" y="48"/>
                      </a:cubicBezTo>
                      <a:cubicBezTo>
                        <a:pt x="189" y="46"/>
                        <a:pt x="189" y="42"/>
                        <a:pt x="185" y="43"/>
                      </a:cubicBezTo>
                      <a:cubicBezTo>
                        <a:pt x="184" y="43"/>
                        <a:pt x="184" y="46"/>
                        <a:pt x="182" y="45"/>
                      </a:cubicBezTo>
                      <a:cubicBezTo>
                        <a:pt x="182" y="43"/>
                        <a:pt x="179" y="42"/>
                        <a:pt x="178" y="44"/>
                      </a:cubicBezTo>
                      <a:cubicBezTo>
                        <a:pt x="177" y="46"/>
                        <a:pt x="176" y="48"/>
                        <a:pt x="173" y="49"/>
                      </a:cubicBezTo>
                      <a:cubicBezTo>
                        <a:pt x="170" y="48"/>
                        <a:pt x="170" y="48"/>
                        <a:pt x="170" y="48"/>
                      </a:cubicBezTo>
                      <a:cubicBezTo>
                        <a:pt x="170" y="48"/>
                        <a:pt x="170" y="46"/>
                        <a:pt x="171" y="46"/>
                      </a:cubicBezTo>
                      <a:cubicBezTo>
                        <a:pt x="170" y="46"/>
                        <a:pt x="170" y="46"/>
                        <a:pt x="170" y="46"/>
                      </a:cubicBezTo>
                      <a:cubicBezTo>
                        <a:pt x="170" y="45"/>
                        <a:pt x="172" y="44"/>
                        <a:pt x="171" y="43"/>
                      </a:cubicBezTo>
                      <a:cubicBezTo>
                        <a:pt x="168" y="44"/>
                        <a:pt x="167" y="41"/>
                        <a:pt x="165" y="41"/>
                      </a:cubicBezTo>
                      <a:cubicBezTo>
                        <a:pt x="158" y="44"/>
                        <a:pt x="158" y="44"/>
                        <a:pt x="158" y="44"/>
                      </a:cubicBezTo>
                      <a:cubicBezTo>
                        <a:pt x="160" y="46"/>
                        <a:pt x="167" y="46"/>
                        <a:pt x="166" y="49"/>
                      </a:cubicBezTo>
                      <a:cubicBezTo>
                        <a:pt x="162" y="52"/>
                        <a:pt x="158" y="49"/>
                        <a:pt x="154" y="48"/>
                      </a:cubicBezTo>
                      <a:close/>
                      <a:moveTo>
                        <a:pt x="185" y="47"/>
                      </a:moveTo>
                      <a:cubicBezTo>
                        <a:pt x="183" y="47"/>
                        <a:pt x="183" y="47"/>
                        <a:pt x="183" y="47"/>
                      </a:cubicBezTo>
                      <a:cubicBezTo>
                        <a:pt x="183" y="47"/>
                        <a:pt x="183" y="47"/>
                        <a:pt x="183" y="47"/>
                      </a:cubicBezTo>
                      <a:cubicBezTo>
                        <a:pt x="184" y="46"/>
                        <a:pt x="184" y="47"/>
                        <a:pt x="185" y="47"/>
                      </a:cubicBezTo>
                      <a:close/>
                      <a:moveTo>
                        <a:pt x="175" y="132"/>
                      </a:moveTo>
                      <a:cubicBezTo>
                        <a:pt x="174" y="134"/>
                        <a:pt x="170" y="135"/>
                        <a:pt x="167" y="134"/>
                      </a:cubicBezTo>
                      <a:cubicBezTo>
                        <a:pt x="166" y="133"/>
                        <a:pt x="165" y="133"/>
                        <a:pt x="165" y="134"/>
                      </a:cubicBezTo>
                      <a:cubicBezTo>
                        <a:pt x="164" y="135"/>
                        <a:pt x="164" y="134"/>
                        <a:pt x="163" y="134"/>
                      </a:cubicBezTo>
                      <a:cubicBezTo>
                        <a:pt x="164" y="129"/>
                        <a:pt x="164" y="129"/>
                        <a:pt x="164" y="129"/>
                      </a:cubicBezTo>
                      <a:cubicBezTo>
                        <a:pt x="167" y="131"/>
                        <a:pt x="172" y="128"/>
                        <a:pt x="175" y="132"/>
                      </a:cubicBezTo>
                      <a:close/>
                      <a:moveTo>
                        <a:pt x="160" y="207"/>
                      </a:moveTo>
                      <a:cubicBezTo>
                        <a:pt x="157" y="208"/>
                        <a:pt x="158" y="205"/>
                        <a:pt x="157" y="204"/>
                      </a:cubicBezTo>
                      <a:cubicBezTo>
                        <a:pt x="157" y="202"/>
                        <a:pt x="159" y="201"/>
                        <a:pt x="160" y="202"/>
                      </a:cubicBezTo>
                      <a:cubicBezTo>
                        <a:pt x="159" y="204"/>
                        <a:pt x="161" y="205"/>
                        <a:pt x="160" y="207"/>
                      </a:cubicBezTo>
                      <a:close/>
                      <a:moveTo>
                        <a:pt x="189" y="242"/>
                      </a:moveTo>
                      <a:cubicBezTo>
                        <a:pt x="188" y="240"/>
                        <a:pt x="191" y="240"/>
                        <a:pt x="192" y="241"/>
                      </a:cubicBezTo>
                      <a:cubicBezTo>
                        <a:pt x="192" y="242"/>
                        <a:pt x="189" y="241"/>
                        <a:pt x="189" y="242"/>
                      </a:cubicBezTo>
                      <a:close/>
                      <a:moveTo>
                        <a:pt x="224" y="242"/>
                      </a:moveTo>
                      <a:cubicBezTo>
                        <a:pt x="223" y="240"/>
                        <a:pt x="224" y="239"/>
                        <a:pt x="222" y="238"/>
                      </a:cubicBezTo>
                      <a:cubicBezTo>
                        <a:pt x="221" y="237"/>
                        <a:pt x="220" y="239"/>
                        <a:pt x="220" y="239"/>
                      </a:cubicBezTo>
                      <a:cubicBezTo>
                        <a:pt x="218" y="239"/>
                        <a:pt x="213" y="238"/>
                        <a:pt x="211" y="239"/>
                      </a:cubicBezTo>
                      <a:cubicBezTo>
                        <a:pt x="209" y="238"/>
                        <a:pt x="204" y="241"/>
                        <a:pt x="204" y="238"/>
                      </a:cubicBezTo>
                      <a:cubicBezTo>
                        <a:pt x="203" y="239"/>
                        <a:pt x="201" y="239"/>
                        <a:pt x="199" y="239"/>
                      </a:cubicBezTo>
                      <a:cubicBezTo>
                        <a:pt x="200" y="238"/>
                        <a:pt x="198" y="236"/>
                        <a:pt x="197" y="238"/>
                      </a:cubicBezTo>
                      <a:cubicBezTo>
                        <a:pt x="195" y="239"/>
                        <a:pt x="194" y="238"/>
                        <a:pt x="192" y="239"/>
                      </a:cubicBezTo>
                      <a:cubicBezTo>
                        <a:pt x="186" y="238"/>
                        <a:pt x="180" y="239"/>
                        <a:pt x="174" y="240"/>
                      </a:cubicBezTo>
                      <a:cubicBezTo>
                        <a:pt x="178" y="243"/>
                        <a:pt x="182" y="241"/>
                        <a:pt x="186" y="241"/>
                      </a:cubicBezTo>
                      <a:cubicBezTo>
                        <a:pt x="186" y="242"/>
                        <a:pt x="186" y="242"/>
                        <a:pt x="186" y="242"/>
                      </a:cubicBezTo>
                      <a:cubicBezTo>
                        <a:pt x="177" y="243"/>
                        <a:pt x="169" y="241"/>
                        <a:pt x="161" y="241"/>
                      </a:cubicBezTo>
                      <a:cubicBezTo>
                        <a:pt x="161" y="239"/>
                        <a:pt x="164" y="240"/>
                        <a:pt x="165" y="239"/>
                      </a:cubicBezTo>
                      <a:cubicBezTo>
                        <a:pt x="169" y="241"/>
                        <a:pt x="171" y="236"/>
                        <a:pt x="175" y="235"/>
                      </a:cubicBezTo>
                      <a:cubicBezTo>
                        <a:pt x="186" y="233"/>
                        <a:pt x="199" y="232"/>
                        <a:pt x="210" y="233"/>
                      </a:cubicBezTo>
                      <a:cubicBezTo>
                        <a:pt x="214" y="235"/>
                        <a:pt x="214" y="235"/>
                        <a:pt x="214" y="235"/>
                      </a:cubicBezTo>
                      <a:cubicBezTo>
                        <a:pt x="216" y="237"/>
                        <a:pt x="216" y="234"/>
                        <a:pt x="216" y="233"/>
                      </a:cubicBezTo>
                      <a:cubicBezTo>
                        <a:pt x="220" y="236"/>
                        <a:pt x="225" y="237"/>
                        <a:pt x="229" y="236"/>
                      </a:cubicBezTo>
                      <a:cubicBezTo>
                        <a:pt x="230" y="236"/>
                        <a:pt x="230" y="235"/>
                        <a:pt x="231" y="235"/>
                      </a:cubicBezTo>
                      <a:cubicBezTo>
                        <a:pt x="231" y="235"/>
                        <a:pt x="232" y="235"/>
                        <a:pt x="233" y="235"/>
                      </a:cubicBezTo>
                      <a:cubicBezTo>
                        <a:pt x="233" y="236"/>
                        <a:pt x="234" y="237"/>
                        <a:pt x="235" y="237"/>
                      </a:cubicBezTo>
                      <a:cubicBezTo>
                        <a:pt x="237" y="237"/>
                        <a:pt x="238" y="237"/>
                        <a:pt x="238" y="236"/>
                      </a:cubicBezTo>
                      <a:cubicBezTo>
                        <a:pt x="238" y="234"/>
                        <a:pt x="238" y="234"/>
                        <a:pt x="238" y="234"/>
                      </a:cubicBezTo>
                      <a:cubicBezTo>
                        <a:pt x="242" y="237"/>
                        <a:pt x="247" y="233"/>
                        <a:pt x="252" y="236"/>
                      </a:cubicBezTo>
                      <a:cubicBezTo>
                        <a:pt x="256" y="236"/>
                        <a:pt x="256" y="236"/>
                        <a:pt x="256" y="236"/>
                      </a:cubicBezTo>
                      <a:cubicBezTo>
                        <a:pt x="256" y="234"/>
                        <a:pt x="256" y="234"/>
                        <a:pt x="256" y="234"/>
                      </a:cubicBezTo>
                      <a:cubicBezTo>
                        <a:pt x="259" y="235"/>
                        <a:pt x="259" y="235"/>
                        <a:pt x="259" y="235"/>
                      </a:cubicBezTo>
                      <a:cubicBezTo>
                        <a:pt x="257" y="237"/>
                        <a:pt x="252" y="238"/>
                        <a:pt x="250" y="238"/>
                      </a:cubicBezTo>
                      <a:cubicBezTo>
                        <a:pt x="250" y="238"/>
                        <a:pt x="249" y="237"/>
                        <a:pt x="249" y="236"/>
                      </a:cubicBezTo>
                      <a:cubicBezTo>
                        <a:pt x="247" y="236"/>
                        <a:pt x="242" y="236"/>
                        <a:pt x="243" y="239"/>
                      </a:cubicBezTo>
                      <a:cubicBezTo>
                        <a:pt x="243" y="240"/>
                        <a:pt x="240" y="239"/>
                        <a:pt x="240" y="238"/>
                      </a:cubicBezTo>
                      <a:cubicBezTo>
                        <a:pt x="240" y="238"/>
                        <a:pt x="240" y="238"/>
                        <a:pt x="240" y="238"/>
                      </a:cubicBezTo>
                      <a:cubicBezTo>
                        <a:pt x="239" y="238"/>
                        <a:pt x="240" y="239"/>
                        <a:pt x="240" y="239"/>
                      </a:cubicBezTo>
                      <a:cubicBezTo>
                        <a:pt x="240" y="239"/>
                        <a:pt x="240" y="239"/>
                        <a:pt x="240" y="239"/>
                      </a:cubicBezTo>
                      <a:cubicBezTo>
                        <a:pt x="240" y="239"/>
                        <a:pt x="240" y="239"/>
                        <a:pt x="240" y="239"/>
                      </a:cubicBezTo>
                      <a:cubicBezTo>
                        <a:pt x="237" y="239"/>
                        <a:pt x="233" y="238"/>
                        <a:pt x="230" y="239"/>
                      </a:cubicBezTo>
                      <a:cubicBezTo>
                        <a:pt x="231" y="240"/>
                        <a:pt x="233" y="240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4" y="242"/>
                        <a:pt x="235" y="241"/>
                        <a:pt x="236" y="240"/>
                      </a:cubicBezTo>
                      <a:cubicBezTo>
                        <a:pt x="240" y="243"/>
                        <a:pt x="245" y="240"/>
                        <a:pt x="247" y="243"/>
                      </a:cubicBezTo>
                      <a:cubicBezTo>
                        <a:pt x="247" y="245"/>
                        <a:pt x="245" y="246"/>
                        <a:pt x="243" y="245"/>
                      </a:cubicBezTo>
                      <a:cubicBezTo>
                        <a:pt x="241" y="246"/>
                        <a:pt x="241" y="243"/>
                        <a:pt x="239" y="243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cubicBezTo>
                        <a:pt x="233" y="242"/>
                        <a:pt x="233" y="242"/>
                        <a:pt x="233" y="242"/>
                      </a:cubicBezTo>
                      <a:lnTo>
                        <a:pt x="224" y="242"/>
                      </a:lnTo>
                      <a:close/>
                      <a:moveTo>
                        <a:pt x="257" y="262"/>
                      </a:moveTo>
                      <a:cubicBezTo>
                        <a:pt x="254" y="261"/>
                        <a:pt x="254" y="261"/>
                        <a:pt x="254" y="261"/>
                      </a:cubicBezTo>
                      <a:cubicBezTo>
                        <a:pt x="253" y="260"/>
                        <a:pt x="257" y="259"/>
                        <a:pt x="257" y="262"/>
                      </a:cubicBezTo>
                      <a:close/>
                      <a:moveTo>
                        <a:pt x="233" y="259"/>
                      </a:moveTo>
                      <a:cubicBezTo>
                        <a:pt x="233" y="260"/>
                        <a:pt x="233" y="260"/>
                        <a:pt x="233" y="260"/>
                      </a:cubicBezTo>
                      <a:cubicBezTo>
                        <a:pt x="231" y="260"/>
                        <a:pt x="231" y="260"/>
                        <a:pt x="231" y="260"/>
                      </a:cubicBezTo>
                      <a:cubicBezTo>
                        <a:pt x="232" y="260"/>
                        <a:pt x="232" y="259"/>
                        <a:pt x="233" y="259"/>
                      </a:cubicBezTo>
                      <a:close/>
                      <a:moveTo>
                        <a:pt x="246" y="267"/>
                      </a:moveTo>
                      <a:cubicBezTo>
                        <a:pt x="240" y="270"/>
                        <a:pt x="238" y="264"/>
                        <a:pt x="233" y="266"/>
                      </a:cubicBezTo>
                      <a:cubicBezTo>
                        <a:pt x="234" y="263"/>
                        <a:pt x="235" y="261"/>
                        <a:pt x="236" y="259"/>
                      </a:cubicBezTo>
                      <a:cubicBezTo>
                        <a:pt x="240" y="260"/>
                        <a:pt x="240" y="260"/>
                        <a:pt x="240" y="260"/>
                      </a:cubicBezTo>
                      <a:cubicBezTo>
                        <a:pt x="236" y="261"/>
                        <a:pt x="240" y="264"/>
                        <a:pt x="238" y="265"/>
                      </a:cubicBezTo>
                      <a:cubicBezTo>
                        <a:pt x="239" y="265"/>
                        <a:pt x="239" y="266"/>
                        <a:pt x="240" y="266"/>
                      </a:cubicBezTo>
                      <a:cubicBezTo>
                        <a:pt x="241" y="265"/>
                        <a:pt x="239" y="264"/>
                        <a:pt x="240" y="263"/>
                      </a:cubicBezTo>
                      <a:cubicBezTo>
                        <a:pt x="239" y="260"/>
                        <a:pt x="245" y="260"/>
                        <a:pt x="243" y="256"/>
                      </a:cubicBezTo>
                      <a:cubicBezTo>
                        <a:pt x="240" y="256"/>
                        <a:pt x="236" y="257"/>
                        <a:pt x="234" y="255"/>
                      </a:cubicBezTo>
                      <a:cubicBezTo>
                        <a:pt x="236" y="255"/>
                        <a:pt x="238" y="255"/>
                        <a:pt x="239" y="252"/>
                      </a:cubicBezTo>
                      <a:cubicBezTo>
                        <a:pt x="239" y="251"/>
                        <a:pt x="238" y="250"/>
                        <a:pt x="237" y="249"/>
                      </a:cubicBezTo>
                      <a:cubicBezTo>
                        <a:pt x="240" y="245"/>
                        <a:pt x="243" y="255"/>
                        <a:pt x="245" y="248"/>
                      </a:cubicBezTo>
                      <a:cubicBezTo>
                        <a:pt x="250" y="248"/>
                        <a:pt x="250" y="248"/>
                        <a:pt x="250" y="248"/>
                      </a:cubicBezTo>
                      <a:cubicBezTo>
                        <a:pt x="250" y="249"/>
                        <a:pt x="250" y="250"/>
                        <a:pt x="249" y="251"/>
                      </a:cubicBezTo>
                      <a:cubicBezTo>
                        <a:pt x="249" y="251"/>
                        <a:pt x="247" y="247"/>
                        <a:pt x="245" y="249"/>
                      </a:cubicBezTo>
                      <a:cubicBezTo>
                        <a:pt x="244" y="250"/>
                        <a:pt x="245" y="251"/>
                        <a:pt x="245" y="252"/>
                      </a:cubicBezTo>
                      <a:cubicBezTo>
                        <a:pt x="246" y="254"/>
                        <a:pt x="248" y="251"/>
                        <a:pt x="250" y="253"/>
                      </a:cubicBezTo>
                      <a:cubicBezTo>
                        <a:pt x="248" y="254"/>
                        <a:pt x="250" y="258"/>
                        <a:pt x="247" y="260"/>
                      </a:cubicBezTo>
                      <a:cubicBezTo>
                        <a:pt x="247" y="261"/>
                        <a:pt x="247" y="263"/>
                        <a:pt x="249" y="264"/>
                      </a:cubicBezTo>
                      <a:cubicBezTo>
                        <a:pt x="245" y="264"/>
                        <a:pt x="249" y="266"/>
                        <a:pt x="246" y="267"/>
                      </a:cubicBezTo>
                      <a:close/>
                      <a:moveTo>
                        <a:pt x="248" y="266"/>
                      </a:moveTo>
                      <a:cubicBezTo>
                        <a:pt x="250" y="264"/>
                        <a:pt x="251" y="267"/>
                        <a:pt x="252" y="267"/>
                      </a:cubicBezTo>
                      <a:cubicBezTo>
                        <a:pt x="252" y="268"/>
                        <a:pt x="254" y="267"/>
                        <a:pt x="254" y="269"/>
                      </a:cubicBezTo>
                      <a:cubicBezTo>
                        <a:pt x="254" y="269"/>
                        <a:pt x="254" y="270"/>
                        <a:pt x="252" y="271"/>
                      </a:cubicBezTo>
                      <a:cubicBezTo>
                        <a:pt x="251" y="269"/>
                        <a:pt x="250" y="268"/>
                        <a:pt x="248" y="266"/>
                      </a:cubicBezTo>
                      <a:close/>
                      <a:moveTo>
                        <a:pt x="256" y="278"/>
                      </a:moveTo>
                      <a:cubicBezTo>
                        <a:pt x="254" y="277"/>
                        <a:pt x="251" y="277"/>
                        <a:pt x="252" y="274"/>
                      </a:cubicBezTo>
                      <a:cubicBezTo>
                        <a:pt x="253" y="273"/>
                        <a:pt x="253" y="273"/>
                        <a:pt x="254" y="273"/>
                      </a:cubicBezTo>
                      <a:cubicBezTo>
                        <a:pt x="255" y="275"/>
                        <a:pt x="253" y="276"/>
                        <a:pt x="254" y="277"/>
                      </a:cubicBezTo>
                      <a:cubicBezTo>
                        <a:pt x="256" y="277"/>
                        <a:pt x="260" y="278"/>
                        <a:pt x="263" y="276"/>
                      </a:cubicBezTo>
                      <a:cubicBezTo>
                        <a:pt x="267" y="277"/>
                        <a:pt x="267" y="277"/>
                        <a:pt x="267" y="277"/>
                      </a:cubicBezTo>
                      <a:cubicBezTo>
                        <a:pt x="265" y="282"/>
                        <a:pt x="260" y="277"/>
                        <a:pt x="256" y="278"/>
                      </a:cubicBezTo>
                      <a:close/>
                      <a:moveTo>
                        <a:pt x="281" y="240"/>
                      </a:moveTo>
                      <a:cubicBezTo>
                        <a:pt x="282" y="241"/>
                        <a:pt x="285" y="240"/>
                        <a:pt x="285" y="242"/>
                      </a:cubicBezTo>
                      <a:cubicBezTo>
                        <a:pt x="283" y="243"/>
                        <a:pt x="282" y="243"/>
                        <a:pt x="280" y="242"/>
                      </a:cubicBezTo>
                      <a:cubicBezTo>
                        <a:pt x="280" y="240"/>
                        <a:pt x="279" y="238"/>
                        <a:pt x="277" y="238"/>
                      </a:cubicBezTo>
                      <a:cubicBezTo>
                        <a:pt x="279" y="236"/>
                        <a:pt x="283" y="237"/>
                        <a:pt x="286" y="238"/>
                      </a:cubicBezTo>
                      <a:cubicBezTo>
                        <a:pt x="286" y="240"/>
                        <a:pt x="282" y="239"/>
                        <a:pt x="281" y="240"/>
                      </a:cubicBezTo>
                      <a:close/>
                      <a:moveTo>
                        <a:pt x="288" y="242"/>
                      </a:moveTo>
                      <a:cubicBezTo>
                        <a:pt x="288" y="242"/>
                        <a:pt x="290" y="241"/>
                        <a:pt x="291" y="242"/>
                      </a:cubicBezTo>
                      <a:cubicBezTo>
                        <a:pt x="290" y="242"/>
                        <a:pt x="289" y="243"/>
                        <a:pt x="288" y="242"/>
                      </a:cubicBezTo>
                      <a:close/>
                      <a:moveTo>
                        <a:pt x="294" y="214"/>
                      </a:moveTo>
                      <a:cubicBezTo>
                        <a:pt x="290" y="216"/>
                        <a:pt x="283" y="218"/>
                        <a:pt x="279" y="214"/>
                      </a:cubicBezTo>
                      <a:cubicBezTo>
                        <a:pt x="275" y="216"/>
                        <a:pt x="272" y="218"/>
                        <a:pt x="268" y="218"/>
                      </a:cubicBezTo>
                      <a:cubicBezTo>
                        <a:pt x="265" y="220"/>
                        <a:pt x="262" y="218"/>
                        <a:pt x="259" y="218"/>
                      </a:cubicBezTo>
                      <a:cubicBezTo>
                        <a:pt x="261" y="215"/>
                        <a:pt x="261" y="215"/>
                        <a:pt x="261" y="215"/>
                      </a:cubicBezTo>
                      <a:cubicBezTo>
                        <a:pt x="261" y="214"/>
                        <a:pt x="259" y="214"/>
                        <a:pt x="258" y="215"/>
                      </a:cubicBezTo>
                      <a:cubicBezTo>
                        <a:pt x="256" y="219"/>
                        <a:pt x="250" y="217"/>
                        <a:pt x="245" y="219"/>
                      </a:cubicBezTo>
                      <a:cubicBezTo>
                        <a:pt x="243" y="219"/>
                        <a:pt x="245" y="215"/>
                        <a:pt x="242" y="215"/>
                      </a:cubicBezTo>
                      <a:cubicBezTo>
                        <a:pt x="242" y="210"/>
                        <a:pt x="237" y="212"/>
                        <a:pt x="235" y="209"/>
                      </a:cubicBezTo>
                      <a:cubicBezTo>
                        <a:pt x="232" y="208"/>
                        <a:pt x="230" y="208"/>
                        <a:pt x="228" y="210"/>
                      </a:cubicBezTo>
                      <a:cubicBezTo>
                        <a:pt x="228" y="212"/>
                        <a:pt x="233" y="213"/>
                        <a:pt x="231" y="216"/>
                      </a:cubicBezTo>
                      <a:cubicBezTo>
                        <a:pt x="227" y="219"/>
                        <a:pt x="224" y="214"/>
                        <a:pt x="221" y="216"/>
                      </a:cubicBezTo>
                      <a:cubicBezTo>
                        <a:pt x="218" y="211"/>
                        <a:pt x="208" y="216"/>
                        <a:pt x="207" y="209"/>
                      </a:cubicBezTo>
                      <a:cubicBezTo>
                        <a:pt x="205" y="209"/>
                        <a:pt x="203" y="206"/>
                        <a:pt x="201" y="209"/>
                      </a:cubicBezTo>
                      <a:cubicBezTo>
                        <a:pt x="201" y="210"/>
                        <a:pt x="199" y="212"/>
                        <a:pt x="201" y="212"/>
                      </a:cubicBezTo>
                      <a:cubicBezTo>
                        <a:pt x="198" y="214"/>
                        <a:pt x="195" y="213"/>
                        <a:pt x="192" y="212"/>
                      </a:cubicBezTo>
                      <a:cubicBezTo>
                        <a:pt x="192" y="211"/>
                        <a:pt x="192" y="211"/>
                        <a:pt x="192" y="211"/>
                      </a:cubicBezTo>
                      <a:cubicBezTo>
                        <a:pt x="194" y="209"/>
                        <a:pt x="202" y="209"/>
                        <a:pt x="198" y="204"/>
                      </a:cubicBezTo>
                      <a:cubicBezTo>
                        <a:pt x="200" y="203"/>
                        <a:pt x="198" y="200"/>
                        <a:pt x="201" y="199"/>
                      </a:cubicBezTo>
                      <a:cubicBezTo>
                        <a:pt x="204" y="197"/>
                        <a:pt x="211" y="195"/>
                        <a:pt x="211" y="201"/>
                      </a:cubicBezTo>
                      <a:cubicBezTo>
                        <a:pt x="213" y="201"/>
                        <a:pt x="214" y="198"/>
                        <a:pt x="216" y="198"/>
                      </a:cubicBezTo>
                      <a:cubicBezTo>
                        <a:pt x="221" y="200"/>
                        <a:pt x="226" y="201"/>
                        <a:pt x="231" y="199"/>
                      </a:cubicBezTo>
                      <a:cubicBezTo>
                        <a:pt x="238" y="199"/>
                        <a:pt x="244" y="203"/>
                        <a:pt x="249" y="200"/>
                      </a:cubicBezTo>
                      <a:cubicBezTo>
                        <a:pt x="250" y="201"/>
                        <a:pt x="252" y="200"/>
                        <a:pt x="253" y="201"/>
                      </a:cubicBezTo>
                      <a:cubicBezTo>
                        <a:pt x="253" y="201"/>
                        <a:pt x="253" y="201"/>
                        <a:pt x="253" y="201"/>
                      </a:cubicBezTo>
                      <a:cubicBezTo>
                        <a:pt x="248" y="200"/>
                        <a:pt x="252" y="205"/>
                        <a:pt x="248" y="205"/>
                      </a:cubicBezTo>
                      <a:cubicBezTo>
                        <a:pt x="247" y="206"/>
                        <a:pt x="249" y="207"/>
                        <a:pt x="250" y="208"/>
                      </a:cubicBezTo>
                      <a:cubicBezTo>
                        <a:pt x="252" y="208"/>
                        <a:pt x="254" y="208"/>
                        <a:pt x="255" y="207"/>
                      </a:cubicBezTo>
                      <a:cubicBezTo>
                        <a:pt x="254" y="205"/>
                        <a:pt x="254" y="205"/>
                        <a:pt x="254" y="205"/>
                      </a:cubicBezTo>
                      <a:cubicBezTo>
                        <a:pt x="256" y="205"/>
                        <a:pt x="258" y="206"/>
                        <a:pt x="259" y="208"/>
                      </a:cubicBezTo>
                      <a:cubicBezTo>
                        <a:pt x="258" y="209"/>
                        <a:pt x="255" y="210"/>
                        <a:pt x="253" y="211"/>
                      </a:cubicBezTo>
                      <a:cubicBezTo>
                        <a:pt x="253" y="210"/>
                        <a:pt x="251" y="209"/>
                        <a:pt x="250" y="209"/>
                      </a:cubicBezTo>
                      <a:cubicBezTo>
                        <a:pt x="250" y="212"/>
                        <a:pt x="250" y="212"/>
                        <a:pt x="250" y="212"/>
                      </a:cubicBezTo>
                      <a:cubicBezTo>
                        <a:pt x="256" y="213"/>
                        <a:pt x="262" y="213"/>
                        <a:pt x="267" y="213"/>
                      </a:cubicBezTo>
                      <a:cubicBezTo>
                        <a:pt x="270" y="211"/>
                        <a:pt x="266" y="210"/>
                        <a:pt x="267" y="207"/>
                      </a:cubicBezTo>
                      <a:cubicBezTo>
                        <a:pt x="268" y="208"/>
                        <a:pt x="269" y="207"/>
                        <a:pt x="270" y="206"/>
                      </a:cubicBezTo>
                      <a:cubicBezTo>
                        <a:pt x="268" y="204"/>
                        <a:pt x="267" y="209"/>
                        <a:pt x="264" y="206"/>
                      </a:cubicBezTo>
                      <a:cubicBezTo>
                        <a:pt x="261" y="205"/>
                        <a:pt x="261" y="205"/>
                        <a:pt x="261" y="205"/>
                      </a:cubicBezTo>
                      <a:cubicBezTo>
                        <a:pt x="262" y="205"/>
                        <a:pt x="264" y="204"/>
                        <a:pt x="263" y="203"/>
                      </a:cubicBezTo>
                      <a:cubicBezTo>
                        <a:pt x="265" y="204"/>
                        <a:pt x="267" y="201"/>
                        <a:pt x="269" y="203"/>
                      </a:cubicBezTo>
                      <a:cubicBezTo>
                        <a:pt x="269" y="207"/>
                        <a:pt x="275" y="205"/>
                        <a:pt x="278" y="206"/>
                      </a:cubicBezTo>
                      <a:cubicBezTo>
                        <a:pt x="277" y="208"/>
                        <a:pt x="278" y="212"/>
                        <a:pt x="281" y="211"/>
                      </a:cubicBezTo>
                      <a:cubicBezTo>
                        <a:pt x="282" y="211"/>
                        <a:pt x="283" y="211"/>
                        <a:pt x="283" y="211"/>
                      </a:cubicBezTo>
                      <a:cubicBezTo>
                        <a:pt x="283" y="209"/>
                        <a:pt x="283" y="209"/>
                        <a:pt x="283" y="209"/>
                      </a:cubicBezTo>
                      <a:cubicBezTo>
                        <a:pt x="284" y="209"/>
                        <a:pt x="286" y="210"/>
                        <a:pt x="287" y="210"/>
                      </a:cubicBezTo>
                      <a:cubicBezTo>
                        <a:pt x="289" y="209"/>
                        <a:pt x="286" y="208"/>
                        <a:pt x="287" y="207"/>
                      </a:cubicBezTo>
                      <a:cubicBezTo>
                        <a:pt x="289" y="206"/>
                        <a:pt x="292" y="210"/>
                        <a:pt x="293" y="206"/>
                      </a:cubicBezTo>
                      <a:cubicBezTo>
                        <a:pt x="291" y="206"/>
                        <a:pt x="291" y="204"/>
                        <a:pt x="291" y="202"/>
                      </a:cubicBezTo>
                      <a:cubicBezTo>
                        <a:pt x="289" y="203"/>
                        <a:pt x="286" y="201"/>
                        <a:pt x="285" y="204"/>
                      </a:cubicBezTo>
                      <a:cubicBezTo>
                        <a:pt x="285" y="202"/>
                        <a:pt x="285" y="202"/>
                        <a:pt x="285" y="202"/>
                      </a:cubicBezTo>
                      <a:cubicBezTo>
                        <a:pt x="282" y="202"/>
                        <a:pt x="278" y="200"/>
                        <a:pt x="275" y="202"/>
                      </a:cubicBezTo>
                      <a:cubicBezTo>
                        <a:pt x="274" y="202"/>
                        <a:pt x="273" y="202"/>
                        <a:pt x="273" y="201"/>
                      </a:cubicBezTo>
                      <a:cubicBezTo>
                        <a:pt x="272" y="198"/>
                        <a:pt x="277" y="201"/>
                        <a:pt x="278" y="199"/>
                      </a:cubicBezTo>
                      <a:cubicBezTo>
                        <a:pt x="282" y="201"/>
                        <a:pt x="285" y="197"/>
                        <a:pt x="289" y="200"/>
                      </a:cubicBezTo>
                      <a:cubicBezTo>
                        <a:pt x="291" y="199"/>
                        <a:pt x="295" y="201"/>
                        <a:pt x="297" y="198"/>
                      </a:cubicBezTo>
                      <a:cubicBezTo>
                        <a:pt x="299" y="201"/>
                        <a:pt x="302" y="200"/>
                        <a:pt x="304" y="199"/>
                      </a:cubicBezTo>
                      <a:cubicBezTo>
                        <a:pt x="305" y="199"/>
                        <a:pt x="305" y="199"/>
                        <a:pt x="305" y="199"/>
                      </a:cubicBezTo>
                      <a:cubicBezTo>
                        <a:pt x="303" y="202"/>
                        <a:pt x="300" y="202"/>
                        <a:pt x="298" y="205"/>
                      </a:cubicBezTo>
                      <a:cubicBezTo>
                        <a:pt x="300" y="208"/>
                        <a:pt x="303" y="205"/>
                        <a:pt x="305" y="207"/>
                      </a:cubicBezTo>
                      <a:cubicBezTo>
                        <a:pt x="303" y="209"/>
                        <a:pt x="303" y="209"/>
                        <a:pt x="303" y="209"/>
                      </a:cubicBezTo>
                      <a:cubicBezTo>
                        <a:pt x="308" y="212"/>
                        <a:pt x="308" y="212"/>
                        <a:pt x="308" y="212"/>
                      </a:cubicBezTo>
                      <a:cubicBezTo>
                        <a:pt x="308" y="211"/>
                        <a:pt x="310" y="213"/>
                        <a:pt x="311" y="212"/>
                      </a:cubicBezTo>
                      <a:cubicBezTo>
                        <a:pt x="307" y="215"/>
                        <a:pt x="300" y="216"/>
                        <a:pt x="294" y="214"/>
                      </a:cubicBezTo>
                      <a:close/>
                      <a:moveTo>
                        <a:pt x="312" y="205"/>
                      </a:moveTo>
                      <a:cubicBezTo>
                        <a:pt x="309" y="204"/>
                        <a:pt x="312" y="200"/>
                        <a:pt x="308" y="199"/>
                      </a:cubicBezTo>
                      <a:cubicBezTo>
                        <a:pt x="311" y="198"/>
                        <a:pt x="315" y="197"/>
                        <a:pt x="316" y="199"/>
                      </a:cubicBezTo>
                      <a:cubicBezTo>
                        <a:pt x="320" y="200"/>
                        <a:pt x="325" y="198"/>
                        <a:pt x="327" y="201"/>
                      </a:cubicBezTo>
                      <a:cubicBezTo>
                        <a:pt x="326" y="201"/>
                        <a:pt x="323" y="202"/>
                        <a:pt x="321" y="202"/>
                      </a:cubicBezTo>
                      <a:cubicBezTo>
                        <a:pt x="319" y="202"/>
                        <a:pt x="315" y="202"/>
                        <a:pt x="312" y="205"/>
                      </a:cubicBezTo>
                      <a:close/>
                      <a:moveTo>
                        <a:pt x="324" y="213"/>
                      </a:moveTo>
                      <a:cubicBezTo>
                        <a:pt x="323" y="211"/>
                        <a:pt x="325" y="209"/>
                        <a:pt x="326" y="209"/>
                      </a:cubicBezTo>
                      <a:cubicBezTo>
                        <a:pt x="331" y="209"/>
                        <a:pt x="332" y="213"/>
                        <a:pt x="337" y="213"/>
                      </a:cubicBezTo>
                      <a:cubicBezTo>
                        <a:pt x="332" y="214"/>
                        <a:pt x="328" y="215"/>
                        <a:pt x="324" y="213"/>
                      </a:cubicBezTo>
                      <a:close/>
                      <a:moveTo>
                        <a:pt x="339" y="212"/>
                      </a:moveTo>
                      <a:cubicBezTo>
                        <a:pt x="337" y="212"/>
                        <a:pt x="337" y="212"/>
                        <a:pt x="337" y="212"/>
                      </a:cubicBezTo>
                      <a:cubicBezTo>
                        <a:pt x="339" y="211"/>
                        <a:pt x="341" y="210"/>
                        <a:pt x="342" y="211"/>
                      </a:cubicBezTo>
                      <a:cubicBezTo>
                        <a:pt x="342" y="213"/>
                        <a:pt x="340" y="212"/>
                        <a:pt x="339" y="212"/>
                      </a:cubicBezTo>
                      <a:close/>
                      <a:moveTo>
                        <a:pt x="344" y="201"/>
                      </a:moveTo>
                      <a:cubicBezTo>
                        <a:pt x="340" y="202"/>
                        <a:pt x="336" y="205"/>
                        <a:pt x="332" y="202"/>
                      </a:cubicBezTo>
                      <a:cubicBezTo>
                        <a:pt x="331" y="201"/>
                        <a:pt x="331" y="200"/>
                        <a:pt x="331" y="199"/>
                      </a:cubicBezTo>
                      <a:cubicBezTo>
                        <a:pt x="334" y="199"/>
                        <a:pt x="338" y="197"/>
                        <a:pt x="342" y="198"/>
                      </a:cubicBezTo>
                      <a:cubicBezTo>
                        <a:pt x="344" y="200"/>
                        <a:pt x="347" y="201"/>
                        <a:pt x="349" y="199"/>
                      </a:cubicBezTo>
                      <a:cubicBezTo>
                        <a:pt x="350" y="199"/>
                        <a:pt x="352" y="199"/>
                        <a:pt x="353" y="199"/>
                      </a:cubicBezTo>
                      <a:cubicBezTo>
                        <a:pt x="353" y="200"/>
                        <a:pt x="353" y="203"/>
                        <a:pt x="351" y="203"/>
                      </a:cubicBezTo>
                      <a:cubicBezTo>
                        <a:pt x="352" y="204"/>
                        <a:pt x="352" y="204"/>
                        <a:pt x="352" y="204"/>
                      </a:cubicBezTo>
                      <a:cubicBezTo>
                        <a:pt x="352" y="205"/>
                        <a:pt x="350" y="206"/>
                        <a:pt x="349" y="207"/>
                      </a:cubicBezTo>
                      <a:cubicBezTo>
                        <a:pt x="349" y="206"/>
                        <a:pt x="349" y="206"/>
                        <a:pt x="349" y="206"/>
                      </a:cubicBezTo>
                      <a:cubicBezTo>
                        <a:pt x="350" y="205"/>
                        <a:pt x="350" y="205"/>
                        <a:pt x="350" y="205"/>
                      </a:cubicBezTo>
                      <a:cubicBezTo>
                        <a:pt x="349" y="202"/>
                        <a:pt x="345" y="203"/>
                        <a:pt x="344" y="201"/>
                      </a:cubicBezTo>
                      <a:close/>
                      <a:moveTo>
                        <a:pt x="403" y="211"/>
                      </a:moveTo>
                      <a:cubicBezTo>
                        <a:pt x="401" y="211"/>
                        <a:pt x="399" y="210"/>
                        <a:pt x="397" y="211"/>
                      </a:cubicBezTo>
                      <a:cubicBezTo>
                        <a:pt x="397" y="214"/>
                        <a:pt x="394" y="212"/>
                        <a:pt x="393" y="212"/>
                      </a:cubicBezTo>
                      <a:cubicBezTo>
                        <a:pt x="392" y="209"/>
                        <a:pt x="390" y="209"/>
                        <a:pt x="388" y="210"/>
                      </a:cubicBezTo>
                      <a:cubicBezTo>
                        <a:pt x="386" y="215"/>
                        <a:pt x="380" y="213"/>
                        <a:pt x="376" y="214"/>
                      </a:cubicBezTo>
                      <a:cubicBezTo>
                        <a:pt x="373" y="210"/>
                        <a:pt x="368" y="216"/>
                        <a:pt x="364" y="213"/>
                      </a:cubicBezTo>
                      <a:cubicBezTo>
                        <a:pt x="358" y="215"/>
                        <a:pt x="352" y="213"/>
                        <a:pt x="345" y="212"/>
                      </a:cubicBezTo>
                      <a:cubicBezTo>
                        <a:pt x="347" y="210"/>
                        <a:pt x="350" y="209"/>
                        <a:pt x="353" y="210"/>
                      </a:cubicBezTo>
                      <a:cubicBezTo>
                        <a:pt x="355" y="209"/>
                        <a:pt x="352" y="208"/>
                        <a:pt x="354" y="206"/>
                      </a:cubicBezTo>
                      <a:cubicBezTo>
                        <a:pt x="354" y="211"/>
                        <a:pt x="360" y="208"/>
                        <a:pt x="363" y="209"/>
                      </a:cubicBezTo>
                      <a:cubicBezTo>
                        <a:pt x="363" y="213"/>
                        <a:pt x="368" y="210"/>
                        <a:pt x="370" y="212"/>
                      </a:cubicBezTo>
                      <a:cubicBezTo>
                        <a:pt x="370" y="212"/>
                        <a:pt x="371" y="212"/>
                        <a:pt x="371" y="211"/>
                      </a:cubicBezTo>
                      <a:cubicBezTo>
                        <a:pt x="370" y="209"/>
                        <a:pt x="368" y="211"/>
                        <a:pt x="369" y="209"/>
                      </a:cubicBezTo>
                      <a:cubicBezTo>
                        <a:pt x="371" y="209"/>
                        <a:pt x="374" y="212"/>
                        <a:pt x="377" y="209"/>
                      </a:cubicBezTo>
                      <a:cubicBezTo>
                        <a:pt x="381" y="209"/>
                        <a:pt x="381" y="209"/>
                        <a:pt x="381" y="209"/>
                      </a:cubicBezTo>
                      <a:cubicBezTo>
                        <a:pt x="380" y="210"/>
                        <a:pt x="380" y="210"/>
                        <a:pt x="380" y="211"/>
                      </a:cubicBezTo>
                      <a:cubicBezTo>
                        <a:pt x="380" y="212"/>
                        <a:pt x="381" y="212"/>
                        <a:pt x="382" y="212"/>
                      </a:cubicBezTo>
                      <a:cubicBezTo>
                        <a:pt x="383" y="211"/>
                        <a:pt x="382" y="210"/>
                        <a:pt x="382" y="209"/>
                      </a:cubicBezTo>
                      <a:cubicBezTo>
                        <a:pt x="382" y="209"/>
                        <a:pt x="382" y="209"/>
                        <a:pt x="382" y="209"/>
                      </a:cubicBezTo>
                      <a:cubicBezTo>
                        <a:pt x="383" y="206"/>
                        <a:pt x="387" y="208"/>
                        <a:pt x="390" y="207"/>
                      </a:cubicBezTo>
                      <a:cubicBezTo>
                        <a:pt x="391" y="209"/>
                        <a:pt x="393" y="209"/>
                        <a:pt x="395" y="208"/>
                      </a:cubicBezTo>
                      <a:cubicBezTo>
                        <a:pt x="398" y="211"/>
                        <a:pt x="407" y="205"/>
                        <a:pt x="403" y="211"/>
                      </a:cubicBezTo>
                      <a:close/>
                      <a:moveTo>
                        <a:pt x="397" y="134"/>
                      </a:moveTo>
                      <a:cubicBezTo>
                        <a:pt x="396" y="135"/>
                        <a:pt x="395" y="136"/>
                        <a:pt x="394" y="135"/>
                      </a:cubicBezTo>
                      <a:cubicBezTo>
                        <a:pt x="393" y="134"/>
                        <a:pt x="393" y="134"/>
                        <a:pt x="393" y="134"/>
                      </a:cubicBezTo>
                      <a:cubicBezTo>
                        <a:pt x="396" y="134"/>
                        <a:pt x="401" y="133"/>
                        <a:pt x="403" y="136"/>
                      </a:cubicBezTo>
                      <a:cubicBezTo>
                        <a:pt x="397" y="136"/>
                        <a:pt x="397" y="136"/>
                        <a:pt x="397" y="136"/>
                      </a:cubicBezTo>
                      <a:cubicBezTo>
                        <a:pt x="398" y="136"/>
                        <a:pt x="398" y="135"/>
                        <a:pt x="398" y="135"/>
                      </a:cubicBezTo>
                      <a:lnTo>
                        <a:pt x="397" y="134"/>
                      </a:lnTo>
                      <a:close/>
                      <a:moveTo>
                        <a:pt x="401" y="204"/>
                      </a:moveTo>
                      <a:cubicBezTo>
                        <a:pt x="400" y="201"/>
                        <a:pt x="404" y="201"/>
                        <a:pt x="405" y="199"/>
                      </a:cubicBezTo>
                      <a:cubicBezTo>
                        <a:pt x="407" y="199"/>
                        <a:pt x="408" y="201"/>
                        <a:pt x="409" y="202"/>
                      </a:cubicBezTo>
                      <a:cubicBezTo>
                        <a:pt x="407" y="204"/>
                        <a:pt x="404" y="203"/>
                        <a:pt x="401" y="204"/>
                      </a:cubicBezTo>
                      <a:close/>
                      <a:moveTo>
                        <a:pt x="414" y="208"/>
                      </a:moveTo>
                      <a:cubicBezTo>
                        <a:pt x="417" y="207"/>
                        <a:pt x="419" y="208"/>
                        <a:pt x="422" y="208"/>
                      </a:cubicBezTo>
                      <a:cubicBezTo>
                        <a:pt x="420" y="210"/>
                        <a:pt x="417" y="207"/>
                        <a:pt x="414" y="208"/>
                      </a:cubicBezTo>
                      <a:close/>
                      <a:moveTo>
                        <a:pt x="421" y="134"/>
                      </a:moveTo>
                      <a:cubicBezTo>
                        <a:pt x="421" y="133"/>
                        <a:pt x="422" y="133"/>
                        <a:pt x="422" y="133"/>
                      </a:cubicBezTo>
                      <a:cubicBezTo>
                        <a:pt x="424" y="133"/>
                        <a:pt x="424" y="134"/>
                        <a:pt x="424" y="134"/>
                      </a:cubicBezTo>
                      <a:lnTo>
                        <a:pt x="421" y="134"/>
                      </a:lnTo>
                      <a:close/>
                      <a:moveTo>
                        <a:pt x="424" y="72"/>
                      </a:moveTo>
                      <a:cubicBezTo>
                        <a:pt x="426" y="72"/>
                        <a:pt x="428" y="69"/>
                        <a:pt x="429" y="72"/>
                      </a:cubicBezTo>
                      <a:cubicBezTo>
                        <a:pt x="428" y="73"/>
                        <a:pt x="426" y="72"/>
                        <a:pt x="424" y="72"/>
                      </a:cubicBezTo>
                      <a:close/>
                      <a:moveTo>
                        <a:pt x="424" y="68"/>
                      </a:moveTo>
                      <a:cubicBezTo>
                        <a:pt x="424" y="66"/>
                        <a:pt x="422" y="68"/>
                        <a:pt x="421" y="68"/>
                      </a:cubicBezTo>
                      <a:cubicBezTo>
                        <a:pt x="412" y="65"/>
                        <a:pt x="404" y="70"/>
                        <a:pt x="396" y="69"/>
                      </a:cubicBezTo>
                      <a:cubicBezTo>
                        <a:pt x="395" y="67"/>
                        <a:pt x="393" y="68"/>
                        <a:pt x="392" y="67"/>
                      </a:cubicBezTo>
                      <a:cubicBezTo>
                        <a:pt x="394" y="66"/>
                        <a:pt x="397" y="66"/>
                        <a:pt x="398" y="65"/>
                      </a:cubicBezTo>
                      <a:cubicBezTo>
                        <a:pt x="399" y="66"/>
                        <a:pt x="400" y="66"/>
                        <a:pt x="400" y="67"/>
                      </a:cubicBezTo>
                      <a:cubicBezTo>
                        <a:pt x="401" y="66"/>
                        <a:pt x="400" y="65"/>
                        <a:pt x="402" y="64"/>
                      </a:cubicBezTo>
                      <a:cubicBezTo>
                        <a:pt x="407" y="67"/>
                        <a:pt x="408" y="60"/>
                        <a:pt x="412" y="62"/>
                      </a:cubicBezTo>
                      <a:cubicBezTo>
                        <a:pt x="410" y="65"/>
                        <a:pt x="415" y="65"/>
                        <a:pt x="417" y="66"/>
                      </a:cubicBezTo>
                      <a:cubicBezTo>
                        <a:pt x="420" y="67"/>
                        <a:pt x="422" y="63"/>
                        <a:pt x="423" y="67"/>
                      </a:cubicBezTo>
                      <a:cubicBezTo>
                        <a:pt x="424" y="67"/>
                        <a:pt x="425" y="66"/>
                        <a:pt x="425" y="66"/>
                      </a:cubicBezTo>
                      <a:cubicBezTo>
                        <a:pt x="426" y="67"/>
                        <a:pt x="428" y="67"/>
                        <a:pt x="429" y="68"/>
                      </a:cubicBezTo>
                      <a:cubicBezTo>
                        <a:pt x="429" y="69"/>
                        <a:pt x="426" y="69"/>
                        <a:pt x="424" y="68"/>
                      </a:cubicBezTo>
                      <a:close/>
                      <a:moveTo>
                        <a:pt x="433" y="213"/>
                      </a:moveTo>
                      <a:cubicBezTo>
                        <a:pt x="434" y="211"/>
                        <a:pt x="434" y="208"/>
                        <a:pt x="436" y="207"/>
                      </a:cubicBezTo>
                      <a:cubicBezTo>
                        <a:pt x="438" y="208"/>
                        <a:pt x="439" y="211"/>
                        <a:pt x="441" y="212"/>
                      </a:cubicBezTo>
                      <a:cubicBezTo>
                        <a:pt x="442" y="213"/>
                        <a:pt x="442" y="213"/>
                        <a:pt x="442" y="213"/>
                      </a:cubicBezTo>
                      <a:cubicBezTo>
                        <a:pt x="439" y="214"/>
                        <a:pt x="435" y="217"/>
                        <a:pt x="433" y="213"/>
                      </a:cubicBezTo>
                      <a:close/>
                      <a:moveTo>
                        <a:pt x="439" y="310"/>
                      </a:moveTo>
                      <a:cubicBezTo>
                        <a:pt x="437" y="310"/>
                        <a:pt x="437" y="309"/>
                        <a:pt x="436" y="308"/>
                      </a:cubicBezTo>
                      <a:cubicBezTo>
                        <a:pt x="438" y="307"/>
                        <a:pt x="440" y="306"/>
                        <a:pt x="442" y="308"/>
                      </a:cubicBezTo>
                      <a:cubicBezTo>
                        <a:pt x="442" y="310"/>
                        <a:pt x="439" y="309"/>
                        <a:pt x="439" y="310"/>
                      </a:cubicBezTo>
                      <a:close/>
                      <a:moveTo>
                        <a:pt x="432" y="41"/>
                      </a:moveTo>
                      <a:cubicBezTo>
                        <a:pt x="431" y="43"/>
                        <a:pt x="432" y="43"/>
                        <a:pt x="429" y="44"/>
                      </a:cubicBezTo>
                      <a:cubicBezTo>
                        <a:pt x="429" y="43"/>
                        <a:pt x="429" y="43"/>
                        <a:pt x="428" y="43"/>
                      </a:cubicBezTo>
                      <a:cubicBezTo>
                        <a:pt x="426" y="44"/>
                        <a:pt x="429" y="47"/>
                        <a:pt x="426" y="47"/>
                      </a:cubicBezTo>
                      <a:cubicBezTo>
                        <a:pt x="421" y="41"/>
                        <a:pt x="415" y="49"/>
                        <a:pt x="409" y="44"/>
                      </a:cubicBezTo>
                      <a:cubicBezTo>
                        <a:pt x="407" y="46"/>
                        <a:pt x="407" y="46"/>
                        <a:pt x="407" y="46"/>
                      </a:cubicBezTo>
                      <a:cubicBezTo>
                        <a:pt x="405" y="44"/>
                        <a:pt x="400" y="44"/>
                        <a:pt x="398" y="42"/>
                      </a:cubicBezTo>
                      <a:cubicBezTo>
                        <a:pt x="397" y="39"/>
                        <a:pt x="401" y="41"/>
                        <a:pt x="403" y="39"/>
                      </a:cubicBezTo>
                      <a:cubicBezTo>
                        <a:pt x="412" y="36"/>
                        <a:pt x="420" y="46"/>
                        <a:pt x="428" y="39"/>
                      </a:cubicBezTo>
                      <a:cubicBezTo>
                        <a:pt x="432" y="37"/>
                        <a:pt x="432" y="43"/>
                        <a:pt x="437" y="41"/>
                      </a:cubicBezTo>
                      <a:cubicBezTo>
                        <a:pt x="438" y="39"/>
                        <a:pt x="440" y="40"/>
                        <a:pt x="441" y="39"/>
                      </a:cubicBezTo>
                      <a:cubicBezTo>
                        <a:pt x="441" y="40"/>
                        <a:pt x="441" y="41"/>
                        <a:pt x="442" y="41"/>
                      </a:cubicBezTo>
                      <a:cubicBezTo>
                        <a:pt x="444" y="41"/>
                        <a:pt x="446" y="41"/>
                        <a:pt x="448" y="39"/>
                      </a:cubicBezTo>
                      <a:cubicBezTo>
                        <a:pt x="448" y="38"/>
                        <a:pt x="448" y="38"/>
                        <a:pt x="448" y="38"/>
                      </a:cubicBezTo>
                      <a:cubicBezTo>
                        <a:pt x="452" y="37"/>
                        <a:pt x="449" y="42"/>
                        <a:pt x="453" y="42"/>
                      </a:cubicBezTo>
                      <a:cubicBezTo>
                        <a:pt x="452" y="43"/>
                        <a:pt x="448" y="44"/>
                        <a:pt x="448" y="42"/>
                      </a:cubicBezTo>
                      <a:cubicBezTo>
                        <a:pt x="448" y="42"/>
                        <a:pt x="448" y="42"/>
                        <a:pt x="448" y="42"/>
                      </a:cubicBezTo>
                      <a:cubicBezTo>
                        <a:pt x="443" y="43"/>
                        <a:pt x="437" y="44"/>
                        <a:pt x="432" y="41"/>
                      </a:cubicBezTo>
                      <a:close/>
                      <a:moveTo>
                        <a:pt x="447" y="212"/>
                      </a:moveTo>
                      <a:cubicBezTo>
                        <a:pt x="447" y="211"/>
                        <a:pt x="450" y="209"/>
                        <a:pt x="451" y="212"/>
                      </a:cubicBezTo>
                      <a:cubicBezTo>
                        <a:pt x="450" y="213"/>
                        <a:pt x="448" y="212"/>
                        <a:pt x="447" y="212"/>
                      </a:cubicBezTo>
                      <a:close/>
                      <a:moveTo>
                        <a:pt x="452" y="238"/>
                      </a:moveTo>
                      <a:cubicBezTo>
                        <a:pt x="452" y="237"/>
                        <a:pt x="454" y="238"/>
                        <a:pt x="454" y="237"/>
                      </a:cubicBezTo>
                      <a:cubicBezTo>
                        <a:pt x="457" y="238"/>
                        <a:pt x="459" y="237"/>
                        <a:pt x="461" y="239"/>
                      </a:cubicBezTo>
                      <a:cubicBezTo>
                        <a:pt x="463" y="239"/>
                        <a:pt x="463" y="239"/>
                        <a:pt x="463" y="239"/>
                      </a:cubicBezTo>
                      <a:cubicBezTo>
                        <a:pt x="459" y="241"/>
                        <a:pt x="455" y="239"/>
                        <a:pt x="452" y="238"/>
                      </a:cubicBezTo>
                      <a:close/>
                      <a:moveTo>
                        <a:pt x="456" y="212"/>
                      </a:moveTo>
                      <a:cubicBezTo>
                        <a:pt x="458" y="209"/>
                        <a:pt x="465" y="212"/>
                        <a:pt x="470" y="211"/>
                      </a:cubicBezTo>
                      <a:cubicBezTo>
                        <a:pt x="471" y="211"/>
                        <a:pt x="471" y="211"/>
                        <a:pt x="471" y="211"/>
                      </a:cubicBezTo>
                      <a:cubicBezTo>
                        <a:pt x="471" y="212"/>
                        <a:pt x="473" y="212"/>
                        <a:pt x="472" y="214"/>
                      </a:cubicBezTo>
                      <a:cubicBezTo>
                        <a:pt x="466" y="213"/>
                        <a:pt x="461" y="215"/>
                        <a:pt x="456" y="212"/>
                      </a:cubicBezTo>
                      <a:close/>
                      <a:moveTo>
                        <a:pt x="489" y="237"/>
                      </a:moveTo>
                      <a:cubicBezTo>
                        <a:pt x="487" y="238"/>
                        <a:pt x="484" y="233"/>
                        <a:pt x="483" y="238"/>
                      </a:cubicBezTo>
                      <a:cubicBezTo>
                        <a:pt x="479" y="238"/>
                        <a:pt x="479" y="238"/>
                        <a:pt x="479" y="238"/>
                      </a:cubicBezTo>
                      <a:cubicBezTo>
                        <a:pt x="479" y="237"/>
                        <a:pt x="480" y="237"/>
                        <a:pt x="480" y="236"/>
                      </a:cubicBezTo>
                      <a:cubicBezTo>
                        <a:pt x="480" y="236"/>
                        <a:pt x="479" y="236"/>
                        <a:pt x="479" y="236"/>
                      </a:cubicBezTo>
                      <a:cubicBezTo>
                        <a:pt x="478" y="239"/>
                        <a:pt x="474" y="238"/>
                        <a:pt x="473" y="239"/>
                      </a:cubicBezTo>
                      <a:cubicBezTo>
                        <a:pt x="472" y="240"/>
                        <a:pt x="470" y="239"/>
                        <a:pt x="470" y="238"/>
                      </a:cubicBezTo>
                      <a:cubicBezTo>
                        <a:pt x="469" y="235"/>
                        <a:pt x="473" y="236"/>
                        <a:pt x="474" y="235"/>
                      </a:cubicBezTo>
                      <a:cubicBezTo>
                        <a:pt x="479" y="236"/>
                        <a:pt x="485" y="235"/>
                        <a:pt x="489" y="235"/>
                      </a:cubicBezTo>
                      <a:cubicBezTo>
                        <a:pt x="491" y="235"/>
                        <a:pt x="491" y="235"/>
                        <a:pt x="491" y="235"/>
                      </a:cubicBezTo>
                      <a:cubicBezTo>
                        <a:pt x="491" y="236"/>
                        <a:pt x="490" y="237"/>
                        <a:pt x="489" y="237"/>
                      </a:cubicBezTo>
                      <a:close/>
                      <a:moveTo>
                        <a:pt x="485" y="203"/>
                      </a:moveTo>
                      <a:cubicBezTo>
                        <a:pt x="484" y="203"/>
                        <a:pt x="482" y="205"/>
                        <a:pt x="480" y="203"/>
                      </a:cubicBezTo>
                      <a:cubicBezTo>
                        <a:pt x="486" y="199"/>
                        <a:pt x="493" y="200"/>
                        <a:pt x="500" y="201"/>
                      </a:cubicBezTo>
                      <a:cubicBezTo>
                        <a:pt x="495" y="202"/>
                        <a:pt x="491" y="204"/>
                        <a:pt x="485" y="203"/>
                      </a:cubicBezTo>
                      <a:close/>
                      <a:moveTo>
                        <a:pt x="497" y="108"/>
                      </a:moveTo>
                      <a:cubicBezTo>
                        <a:pt x="494" y="107"/>
                        <a:pt x="494" y="107"/>
                        <a:pt x="494" y="107"/>
                      </a:cubicBezTo>
                      <a:cubicBezTo>
                        <a:pt x="496" y="107"/>
                        <a:pt x="501" y="106"/>
                        <a:pt x="504" y="108"/>
                      </a:cubicBezTo>
                      <a:cubicBezTo>
                        <a:pt x="505" y="108"/>
                        <a:pt x="505" y="108"/>
                        <a:pt x="505" y="108"/>
                      </a:cubicBezTo>
                      <a:cubicBezTo>
                        <a:pt x="502" y="109"/>
                        <a:pt x="502" y="109"/>
                        <a:pt x="502" y="109"/>
                      </a:cubicBezTo>
                      <a:cubicBezTo>
                        <a:pt x="502" y="107"/>
                        <a:pt x="499" y="109"/>
                        <a:pt x="497" y="108"/>
                      </a:cubicBezTo>
                      <a:close/>
                      <a:moveTo>
                        <a:pt x="506" y="262"/>
                      </a:moveTo>
                      <a:cubicBezTo>
                        <a:pt x="505" y="262"/>
                        <a:pt x="505" y="262"/>
                        <a:pt x="505" y="262"/>
                      </a:cubicBezTo>
                      <a:cubicBezTo>
                        <a:pt x="505" y="262"/>
                        <a:pt x="505" y="262"/>
                        <a:pt x="505" y="262"/>
                      </a:cubicBezTo>
                      <a:cubicBezTo>
                        <a:pt x="506" y="262"/>
                        <a:pt x="506" y="262"/>
                        <a:pt x="506" y="262"/>
                      </a:cubicBezTo>
                      <a:close/>
                      <a:moveTo>
                        <a:pt x="506" y="108"/>
                      </a:moveTo>
                      <a:cubicBezTo>
                        <a:pt x="507" y="107"/>
                        <a:pt x="509" y="107"/>
                        <a:pt x="510" y="107"/>
                      </a:cubicBezTo>
                      <a:cubicBezTo>
                        <a:pt x="510" y="108"/>
                        <a:pt x="510" y="108"/>
                        <a:pt x="510" y="108"/>
                      </a:cubicBezTo>
                      <a:lnTo>
                        <a:pt x="506" y="108"/>
                      </a:lnTo>
                      <a:close/>
                      <a:moveTo>
                        <a:pt x="530" y="263"/>
                      </a:moveTo>
                      <a:cubicBezTo>
                        <a:pt x="528" y="262"/>
                        <a:pt x="525" y="261"/>
                        <a:pt x="524" y="262"/>
                      </a:cubicBezTo>
                      <a:cubicBezTo>
                        <a:pt x="519" y="266"/>
                        <a:pt x="514" y="260"/>
                        <a:pt x="510" y="263"/>
                      </a:cubicBezTo>
                      <a:cubicBezTo>
                        <a:pt x="510" y="263"/>
                        <a:pt x="510" y="264"/>
                        <a:pt x="509" y="264"/>
                      </a:cubicBezTo>
                      <a:cubicBezTo>
                        <a:pt x="508" y="264"/>
                        <a:pt x="508" y="264"/>
                        <a:pt x="508" y="264"/>
                      </a:cubicBezTo>
                      <a:cubicBezTo>
                        <a:pt x="510" y="262"/>
                        <a:pt x="514" y="260"/>
                        <a:pt x="517" y="262"/>
                      </a:cubicBezTo>
                      <a:cubicBezTo>
                        <a:pt x="522" y="261"/>
                        <a:pt x="528" y="261"/>
                        <a:pt x="532" y="259"/>
                      </a:cubicBezTo>
                      <a:cubicBezTo>
                        <a:pt x="535" y="259"/>
                        <a:pt x="535" y="259"/>
                        <a:pt x="535" y="259"/>
                      </a:cubicBezTo>
                      <a:cubicBezTo>
                        <a:pt x="536" y="263"/>
                        <a:pt x="531" y="261"/>
                        <a:pt x="530" y="263"/>
                      </a:cubicBezTo>
                      <a:close/>
                      <a:moveTo>
                        <a:pt x="548" y="298"/>
                      </a:moveTo>
                      <a:cubicBezTo>
                        <a:pt x="547" y="298"/>
                        <a:pt x="547" y="298"/>
                        <a:pt x="547" y="298"/>
                      </a:cubicBezTo>
                      <a:cubicBezTo>
                        <a:pt x="548" y="299"/>
                        <a:pt x="548" y="299"/>
                        <a:pt x="548" y="299"/>
                      </a:cubicBezTo>
                      <a:cubicBezTo>
                        <a:pt x="543" y="300"/>
                        <a:pt x="537" y="297"/>
                        <a:pt x="532" y="300"/>
                      </a:cubicBezTo>
                      <a:cubicBezTo>
                        <a:pt x="532" y="299"/>
                        <a:pt x="531" y="300"/>
                        <a:pt x="531" y="300"/>
                      </a:cubicBezTo>
                      <a:cubicBezTo>
                        <a:pt x="531" y="299"/>
                        <a:pt x="531" y="299"/>
                        <a:pt x="531" y="299"/>
                      </a:cubicBezTo>
                      <a:cubicBezTo>
                        <a:pt x="536" y="299"/>
                        <a:pt x="538" y="298"/>
                        <a:pt x="542" y="296"/>
                      </a:cubicBezTo>
                      <a:cubicBezTo>
                        <a:pt x="543" y="296"/>
                        <a:pt x="544" y="296"/>
                        <a:pt x="546" y="295"/>
                      </a:cubicBezTo>
                      <a:cubicBezTo>
                        <a:pt x="545" y="293"/>
                        <a:pt x="545" y="293"/>
                        <a:pt x="547" y="293"/>
                      </a:cubicBezTo>
                      <a:cubicBezTo>
                        <a:pt x="548" y="292"/>
                        <a:pt x="547" y="291"/>
                        <a:pt x="547" y="291"/>
                      </a:cubicBezTo>
                      <a:cubicBezTo>
                        <a:pt x="549" y="292"/>
                        <a:pt x="549" y="292"/>
                        <a:pt x="549" y="292"/>
                      </a:cubicBezTo>
                      <a:cubicBezTo>
                        <a:pt x="550" y="290"/>
                        <a:pt x="550" y="290"/>
                        <a:pt x="550" y="290"/>
                      </a:cubicBezTo>
                      <a:cubicBezTo>
                        <a:pt x="551" y="291"/>
                        <a:pt x="551" y="291"/>
                        <a:pt x="552" y="292"/>
                      </a:cubicBezTo>
                      <a:cubicBezTo>
                        <a:pt x="553" y="293"/>
                        <a:pt x="551" y="293"/>
                        <a:pt x="551" y="293"/>
                      </a:cubicBezTo>
                      <a:cubicBezTo>
                        <a:pt x="551" y="295"/>
                        <a:pt x="554" y="293"/>
                        <a:pt x="553" y="295"/>
                      </a:cubicBezTo>
                      <a:cubicBezTo>
                        <a:pt x="552" y="296"/>
                        <a:pt x="550" y="296"/>
                        <a:pt x="550" y="298"/>
                      </a:cubicBezTo>
                      <a:cubicBezTo>
                        <a:pt x="551" y="300"/>
                        <a:pt x="553" y="297"/>
                        <a:pt x="555" y="298"/>
                      </a:cubicBezTo>
                      <a:cubicBezTo>
                        <a:pt x="553" y="299"/>
                        <a:pt x="548" y="300"/>
                        <a:pt x="548" y="298"/>
                      </a:cubicBezTo>
                      <a:close/>
                      <a:moveTo>
                        <a:pt x="551" y="285"/>
                      </a:moveTo>
                      <a:cubicBezTo>
                        <a:pt x="551" y="285"/>
                        <a:pt x="551" y="286"/>
                        <a:pt x="550" y="286"/>
                      </a:cubicBezTo>
                      <a:cubicBezTo>
                        <a:pt x="549" y="286"/>
                        <a:pt x="549" y="286"/>
                        <a:pt x="549" y="286"/>
                      </a:cubicBezTo>
                      <a:cubicBezTo>
                        <a:pt x="548" y="285"/>
                        <a:pt x="550" y="284"/>
                        <a:pt x="551" y="285"/>
                      </a:cubicBezTo>
                      <a:close/>
                      <a:moveTo>
                        <a:pt x="585" y="309"/>
                      </a:moveTo>
                      <a:cubicBezTo>
                        <a:pt x="583" y="309"/>
                        <a:pt x="583" y="309"/>
                        <a:pt x="583" y="309"/>
                      </a:cubicBezTo>
                      <a:cubicBezTo>
                        <a:pt x="582" y="308"/>
                        <a:pt x="584" y="307"/>
                        <a:pt x="585" y="308"/>
                      </a:cubicBezTo>
                      <a:lnTo>
                        <a:pt x="585" y="309"/>
                      </a:lnTo>
                      <a:close/>
                      <a:moveTo>
                        <a:pt x="579" y="296"/>
                      </a:moveTo>
                      <a:cubicBezTo>
                        <a:pt x="575" y="293"/>
                        <a:pt x="572" y="299"/>
                        <a:pt x="568" y="296"/>
                      </a:cubicBezTo>
                      <a:cubicBezTo>
                        <a:pt x="565" y="294"/>
                        <a:pt x="561" y="298"/>
                        <a:pt x="558" y="297"/>
                      </a:cubicBezTo>
                      <a:cubicBezTo>
                        <a:pt x="560" y="294"/>
                        <a:pt x="560" y="294"/>
                        <a:pt x="560" y="294"/>
                      </a:cubicBezTo>
                      <a:cubicBezTo>
                        <a:pt x="558" y="292"/>
                        <a:pt x="558" y="292"/>
                        <a:pt x="558" y="292"/>
                      </a:cubicBezTo>
                      <a:cubicBezTo>
                        <a:pt x="560" y="289"/>
                        <a:pt x="565" y="291"/>
                        <a:pt x="569" y="290"/>
                      </a:cubicBezTo>
                      <a:cubicBezTo>
                        <a:pt x="572" y="290"/>
                        <a:pt x="575" y="290"/>
                        <a:pt x="579" y="289"/>
                      </a:cubicBezTo>
                      <a:cubicBezTo>
                        <a:pt x="580" y="290"/>
                        <a:pt x="580" y="290"/>
                        <a:pt x="580" y="290"/>
                      </a:cubicBezTo>
                      <a:cubicBezTo>
                        <a:pt x="580" y="291"/>
                        <a:pt x="579" y="291"/>
                        <a:pt x="579" y="292"/>
                      </a:cubicBezTo>
                      <a:cubicBezTo>
                        <a:pt x="580" y="293"/>
                        <a:pt x="581" y="292"/>
                        <a:pt x="582" y="293"/>
                      </a:cubicBezTo>
                      <a:cubicBezTo>
                        <a:pt x="582" y="291"/>
                        <a:pt x="582" y="291"/>
                        <a:pt x="583" y="290"/>
                      </a:cubicBezTo>
                      <a:cubicBezTo>
                        <a:pt x="584" y="290"/>
                        <a:pt x="584" y="290"/>
                        <a:pt x="584" y="290"/>
                      </a:cubicBezTo>
                      <a:cubicBezTo>
                        <a:pt x="584" y="292"/>
                        <a:pt x="587" y="291"/>
                        <a:pt x="587" y="292"/>
                      </a:cubicBezTo>
                      <a:cubicBezTo>
                        <a:pt x="585" y="295"/>
                        <a:pt x="579" y="291"/>
                        <a:pt x="579" y="296"/>
                      </a:cubicBezTo>
                      <a:close/>
                      <a:moveTo>
                        <a:pt x="563" y="279"/>
                      </a:moveTo>
                      <a:cubicBezTo>
                        <a:pt x="563" y="280"/>
                        <a:pt x="562" y="279"/>
                        <a:pt x="561" y="279"/>
                      </a:cubicBezTo>
                      <a:cubicBezTo>
                        <a:pt x="561" y="279"/>
                        <a:pt x="563" y="278"/>
                        <a:pt x="563" y="279"/>
                      </a:cubicBezTo>
                      <a:close/>
                      <a:moveTo>
                        <a:pt x="602" y="257"/>
                      </a:moveTo>
                      <a:cubicBezTo>
                        <a:pt x="598" y="257"/>
                        <a:pt x="597" y="262"/>
                        <a:pt x="592" y="260"/>
                      </a:cubicBezTo>
                      <a:cubicBezTo>
                        <a:pt x="589" y="261"/>
                        <a:pt x="586" y="263"/>
                        <a:pt x="583" y="265"/>
                      </a:cubicBezTo>
                      <a:cubicBezTo>
                        <a:pt x="585" y="267"/>
                        <a:pt x="588" y="264"/>
                        <a:pt x="590" y="265"/>
                      </a:cubicBezTo>
                      <a:cubicBezTo>
                        <a:pt x="591" y="264"/>
                        <a:pt x="593" y="264"/>
                        <a:pt x="595" y="264"/>
                      </a:cubicBezTo>
                      <a:cubicBezTo>
                        <a:pt x="597" y="266"/>
                        <a:pt x="600" y="267"/>
                        <a:pt x="599" y="270"/>
                      </a:cubicBezTo>
                      <a:cubicBezTo>
                        <a:pt x="596" y="272"/>
                        <a:pt x="591" y="271"/>
                        <a:pt x="589" y="274"/>
                      </a:cubicBezTo>
                      <a:cubicBezTo>
                        <a:pt x="586" y="273"/>
                        <a:pt x="583" y="269"/>
                        <a:pt x="579" y="273"/>
                      </a:cubicBezTo>
                      <a:cubicBezTo>
                        <a:pt x="580" y="274"/>
                        <a:pt x="581" y="273"/>
                        <a:pt x="581" y="274"/>
                      </a:cubicBezTo>
                      <a:cubicBezTo>
                        <a:pt x="576" y="276"/>
                        <a:pt x="572" y="274"/>
                        <a:pt x="569" y="277"/>
                      </a:cubicBezTo>
                      <a:cubicBezTo>
                        <a:pt x="566" y="274"/>
                        <a:pt x="561" y="278"/>
                        <a:pt x="558" y="275"/>
                      </a:cubicBezTo>
                      <a:cubicBezTo>
                        <a:pt x="557" y="275"/>
                        <a:pt x="556" y="276"/>
                        <a:pt x="555" y="277"/>
                      </a:cubicBezTo>
                      <a:cubicBezTo>
                        <a:pt x="553" y="277"/>
                        <a:pt x="552" y="274"/>
                        <a:pt x="550" y="276"/>
                      </a:cubicBezTo>
                      <a:cubicBezTo>
                        <a:pt x="550" y="275"/>
                        <a:pt x="548" y="274"/>
                        <a:pt x="549" y="274"/>
                      </a:cubicBezTo>
                      <a:cubicBezTo>
                        <a:pt x="551" y="273"/>
                        <a:pt x="553" y="275"/>
                        <a:pt x="555" y="273"/>
                      </a:cubicBezTo>
                      <a:cubicBezTo>
                        <a:pt x="554" y="272"/>
                        <a:pt x="553" y="271"/>
                        <a:pt x="552" y="272"/>
                      </a:cubicBezTo>
                      <a:cubicBezTo>
                        <a:pt x="552" y="272"/>
                        <a:pt x="554" y="270"/>
                        <a:pt x="553" y="269"/>
                      </a:cubicBezTo>
                      <a:cubicBezTo>
                        <a:pt x="551" y="266"/>
                        <a:pt x="547" y="269"/>
                        <a:pt x="544" y="267"/>
                      </a:cubicBezTo>
                      <a:cubicBezTo>
                        <a:pt x="544" y="266"/>
                        <a:pt x="544" y="266"/>
                        <a:pt x="544" y="266"/>
                      </a:cubicBezTo>
                      <a:cubicBezTo>
                        <a:pt x="547" y="264"/>
                        <a:pt x="551" y="267"/>
                        <a:pt x="553" y="264"/>
                      </a:cubicBezTo>
                      <a:cubicBezTo>
                        <a:pt x="554" y="265"/>
                        <a:pt x="558" y="264"/>
                        <a:pt x="556" y="262"/>
                      </a:cubicBezTo>
                      <a:cubicBezTo>
                        <a:pt x="559" y="262"/>
                        <a:pt x="561" y="267"/>
                        <a:pt x="565" y="264"/>
                      </a:cubicBezTo>
                      <a:cubicBezTo>
                        <a:pt x="566" y="262"/>
                        <a:pt x="569" y="261"/>
                        <a:pt x="571" y="260"/>
                      </a:cubicBezTo>
                      <a:cubicBezTo>
                        <a:pt x="573" y="263"/>
                        <a:pt x="579" y="260"/>
                        <a:pt x="582" y="263"/>
                      </a:cubicBezTo>
                      <a:cubicBezTo>
                        <a:pt x="584" y="262"/>
                        <a:pt x="584" y="259"/>
                        <a:pt x="584" y="257"/>
                      </a:cubicBezTo>
                      <a:cubicBezTo>
                        <a:pt x="584" y="257"/>
                        <a:pt x="584" y="257"/>
                        <a:pt x="584" y="257"/>
                      </a:cubicBezTo>
                      <a:cubicBezTo>
                        <a:pt x="587" y="255"/>
                        <a:pt x="589" y="262"/>
                        <a:pt x="591" y="257"/>
                      </a:cubicBezTo>
                      <a:cubicBezTo>
                        <a:pt x="592" y="257"/>
                        <a:pt x="593" y="258"/>
                        <a:pt x="595" y="258"/>
                      </a:cubicBezTo>
                      <a:cubicBezTo>
                        <a:pt x="596" y="255"/>
                        <a:pt x="591" y="256"/>
                        <a:pt x="590" y="253"/>
                      </a:cubicBezTo>
                      <a:cubicBezTo>
                        <a:pt x="589" y="254"/>
                        <a:pt x="587" y="254"/>
                        <a:pt x="586" y="252"/>
                      </a:cubicBezTo>
                      <a:cubicBezTo>
                        <a:pt x="586" y="252"/>
                        <a:pt x="587" y="250"/>
                        <a:pt x="586" y="250"/>
                      </a:cubicBezTo>
                      <a:cubicBezTo>
                        <a:pt x="584" y="255"/>
                        <a:pt x="580" y="248"/>
                        <a:pt x="580" y="253"/>
                      </a:cubicBezTo>
                      <a:cubicBezTo>
                        <a:pt x="578" y="253"/>
                        <a:pt x="578" y="253"/>
                        <a:pt x="578" y="253"/>
                      </a:cubicBezTo>
                      <a:cubicBezTo>
                        <a:pt x="577" y="254"/>
                        <a:pt x="580" y="256"/>
                        <a:pt x="581" y="256"/>
                      </a:cubicBezTo>
                      <a:cubicBezTo>
                        <a:pt x="582" y="256"/>
                        <a:pt x="581" y="256"/>
                        <a:pt x="581" y="257"/>
                      </a:cubicBezTo>
                      <a:cubicBezTo>
                        <a:pt x="575" y="256"/>
                        <a:pt x="568" y="257"/>
                        <a:pt x="562" y="259"/>
                      </a:cubicBezTo>
                      <a:cubicBezTo>
                        <a:pt x="560" y="260"/>
                        <a:pt x="561" y="260"/>
                        <a:pt x="559" y="260"/>
                      </a:cubicBezTo>
                      <a:cubicBezTo>
                        <a:pt x="558" y="260"/>
                        <a:pt x="556" y="260"/>
                        <a:pt x="555" y="259"/>
                      </a:cubicBezTo>
                      <a:cubicBezTo>
                        <a:pt x="550" y="257"/>
                        <a:pt x="546" y="260"/>
                        <a:pt x="542" y="261"/>
                      </a:cubicBezTo>
                      <a:cubicBezTo>
                        <a:pt x="539" y="259"/>
                        <a:pt x="539" y="259"/>
                        <a:pt x="539" y="259"/>
                      </a:cubicBezTo>
                      <a:cubicBezTo>
                        <a:pt x="540" y="257"/>
                        <a:pt x="543" y="259"/>
                        <a:pt x="544" y="259"/>
                      </a:cubicBezTo>
                      <a:cubicBezTo>
                        <a:pt x="548" y="254"/>
                        <a:pt x="548" y="254"/>
                        <a:pt x="548" y="254"/>
                      </a:cubicBezTo>
                      <a:cubicBezTo>
                        <a:pt x="549" y="255"/>
                        <a:pt x="553" y="254"/>
                        <a:pt x="553" y="257"/>
                      </a:cubicBezTo>
                      <a:cubicBezTo>
                        <a:pt x="554" y="259"/>
                        <a:pt x="554" y="256"/>
                        <a:pt x="556" y="256"/>
                      </a:cubicBezTo>
                      <a:cubicBezTo>
                        <a:pt x="558" y="256"/>
                        <a:pt x="563" y="257"/>
                        <a:pt x="564" y="255"/>
                      </a:cubicBezTo>
                      <a:cubicBezTo>
                        <a:pt x="562" y="255"/>
                        <a:pt x="560" y="253"/>
                        <a:pt x="558" y="254"/>
                      </a:cubicBezTo>
                      <a:cubicBezTo>
                        <a:pt x="558" y="251"/>
                        <a:pt x="558" y="251"/>
                        <a:pt x="558" y="251"/>
                      </a:cubicBezTo>
                      <a:cubicBezTo>
                        <a:pt x="562" y="252"/>
                        <a:pt x="565" y="249"/>
                        <a:pt x="569" y="249"/>
                      </a:cubicBezTo>
                      <a:cubicBezTo>
                        <a:pt x="568" y="247"/>
                        <a:pt x="572" y="247"/>
                        <a:pt x="570" y="245"/>
                      </a:cubicBezTo>
                      <a:cubicBezTo>
                        <a:pt x="568" y="246"/>
                        <a:pt x="566" y="245"/>
                        <a:pt x="565" y="246"/>
                      </a:cubicBezTo>
                      <a:cubicBezTo>
                        <a:pt x="565" y="247"/>
                        <a:pt x="566" y="247"/>
                        <a:pt x="566" y="248"/>
                      </a:cubicBezTo>
                      <a:cubicBezTo>
                        <a:pt x="564" y="246"/>
                        <a:pt x="561" y="249"/>
                        <a:pt x="558" y="249"/>
                      </a:cubicBezTo>
                      <a:cubicBezTo>
                        <a:pt x="561" y="246"/>
                        <a:pt x="561" y="246"/>
                        <a:pt x="561" y="246"/>
                      </a:cubicBezTo>
                      <a:cubicBezTo>
                        <a:pt x="559" y="245"/>
                        <a:pt x="563" y="242"/>
                        <a:pt x="559" y="240"/>
                      </a:cubicBezTo>
                      <a:cubicBezTo>
                        <a:pt x="559" y="237"/>
                        <a:pt x="563" y="238"/>
                        <a:pt x="564" y="235"/>
                      </a:cubicBezTo>
                      <a:cubicBezTo>
                        <a:pt x="565" y="236"/>
                        <a:pt x="567" y="238"/>
                        <a:pt x="569" y="237"/>
                      </a:cubicBezTo>
                      <a:cubicBezTo>
                        <a:pt x="566" y="238"/>
                        <a:pt x="563" y="237"/>
                        <a:pt x="561" y="238"/>
                      </a:cubicBezTo>
                      <a:cubicBezTo>
                        <a:pt x="563" y="240"/>
                        <a:pt x="568" y="239"/>
                        <a:pt x="571" y="238"/>
                      </a:cubicBezTo>
                      <a:cubicBezTo>
                        <a:pt x="569" y="235"/>
                        <a:pt x="575" y="235"/>
                        <a:pt x="577" y="234"/>
                      </a:cubicBezTo>
                      <a:cubicBezTo>
                        <a:pt x="578" y="233"/>
                        <a:pt x="579" y="235"/>
                        <a:pt x="580" y="235"/>
                      </a:cubicBezTo>
                      <a:cubicBezTo>
                        <a:pt x="584" y="233"/>
                        <a:pt x="584" y="233"/>
                        <a:pt x="584" y="233"/>
                      </a:cubicBezTo>
                      <a:cubicBezTo>
                        <a:pt x="584" y="236"/>
                        <a:pt x="587" y="235"/>
                        <a:pt x="589" y="236"/>
                      </a:cubicBezTo>
                      <a:cubicBezTo>
                        <a:pt x="585" y="236"/>
                        <a:pt x="586" y="241"/>
                        <a:pt x="582" y="239"/>
                      </a:cubicBezTo>
                      <a:cubicBezTo>
                        <a:pt x="581" y="240"/>
                        <a:pt x="582" y="242"/>
                        <a:pt x="583" y="242"/>
                      </a:cubicBezTo>
                      <a:cubicBezTo>
                        <a:pt x="581" y="242"/>
                        <a:pt x="580" y="238"/>
                        <a:pt x="577" y="241"/>
                      </a:cubicBezTo>
                      <a:cubicBezTo>
                        <a:pt x="577" y="243"/>
                        <a:pt x="579" y="242"/>
                        <a:pt x="579" y="243"/>
                      </a:cubicBezTo>
                      <a:cubicBezTo>
                        <a:pt x="577" y="245"/>
                        <a:pt x="577" y="245"/>
                        <a:pt x="577" y="245"/>
                      </a:cubicBezTo>
                      <a:cubicBezTo>
                        <a:pt x="576" y="243"/>
                        <a:pt x="575" y="245"/>
                        <a:pt x="574" y="245"/>
                      </a:cubicBezTo>
                      <a:cubicBezTo>
                        <a:pt x="573" y="245"/>
                        <a:pt x="573" y="245"/>
                        <a:pt x="573" y="246"/>
                      </a:cubicBezTo>
                      <a:cubicBezTo>
                        <a:pt x="576" y="245"/>
                        <a:pt x="578" y="248"/>
                        <a:pt x="580" y="249"/>
                      </a:cubicBezTo>
                      <a:cubicBezTo>
                        <a:pt x="585" y="248"/>
                        <a:pt x="594" y="250"/>
                        <a:pt x="598" y="247"/>
                      </a:cubicBezTo>
                      <a:cubicBezTo>
                        <a:pt x="606" y="250"/>
                        <a:pt x="606" y="250"/>
                        <a:pt x="606" y="250"/>
                      </a:cubicBezTo>
                      <a:cubicBezTo>
                        <a:pt x="604" y="252"/>
                        <a:pt x="600" y="254"/>
                        <a:pt x="602" y="257"/>
                      </a:cubicBezTo>
                      <a:close/>
                      <a:moveTo>
                        <a:pt x="581" y="253"/>
                      </a:moveTo>
                      <a:cubicBezTo>
                        <a:pt x="581" y="253"/>
                        <a:pt x="582" y="253"/>
                        <a:pt x="582" y="253"/>
                      </a:cubicBezTo>
                      <a:cubicBezTo>
                        <a:pt x="582" y="254"/>
                        <a:pt x="582" y="254"/>
                        <a:pt x="582" y="254"/>
                      </a:cubicBezTo>
                      <a:lnTo>
                        <a:pt x="581" y="253"/>
                      </a:lnTo>
                      <a:close/>
                      <a:moveTo>
                        <a:pt x="583" y="253"/>
                      </a:moveTo>
                      <a:cubicBezTo>
                        <a:pt x="586" y="253"/>
                        <a:pt x="586" y="253"/>
                        <a:pt x="586" y="253"/>
                      </a:cubicBezTo>
                      <a:cubicBezTo>
                        <a:pt x="585" y="254"/>
                        <a:pt x="583" y="254"/>
                        <a:pt x="583" y="253"/>
                      </a:cubicBezTo>
                      <a:close/>
                      <a:moveTo>
                        <a:pt x="551" y="241"/>
                      </a:moveTo>
                      <a:cubicBezTo>
                        <a:pt x="551" y="239"/>
                        <a:pt x="553" y="241"/>
                        <a:pt x="555" y="239"/>
                      </a:cubicBezTo>
                      <a:cubicBezTo>
                        <a:pt x="555" y="240"/>
                        <a:pt x="556" y="240"/>
                        <a:pt x="557" y="241"/>
                      </a:cubicBezTo>
                      <a:cubicBezTo>
                        <a:pt x="555" y="241"/>
                        <a:pt x="553" y="243"/>
                        <a:pt x="551" y="242"/>
                      </a:cubicBezTo>
                      <a:lnTo>
                        <a:pt x="551" y="241"/>
                      </a:lnTo>
                      <a:close/>
                      <a:moveTo>
                        <a:pt x="599" y="227"/>
                      </a:moveTo>
                      <a:cubicBezTo>
                        <a:pt x="597" y="227"/>
                        <a:pt x="596" y="225"/>
                        <a:pt x="594" y="226"/>
                      </a:cubicBezTo>
                      <a:cubicBezTo>
                        <a:pt x="593" y="229"/>
                        <a:pt x="590" y="228"/>
                        <a:pt x="589" y="230"/>
                      </a:cubicBezTo>
                      <a:cubicBezTo>
                        <a:pt x="586" y="229"/>
                        <a:pt x="582" y="231"/>
                        <a:pt x="580" y="232"/>
                      </a:cubicBezTo>
                      <a:cubicBezTo>
                        <a:pt x="578" y="232"/>
                        <a:pt x="575" y="233"/>
                        <a:pt x="574" y="231"/>
                      </a:cubicBezTo>
                      <a:cubicBezTo>
                        <a:pt x="567" y="230"/>
                        <a:pt x="563" y="233"/>
                        <a:pt x="557" y="232"/>
                      </a:cubicBezTo>
                      <a:cubicBezTo>
                        <a:pt x="553" y="234"/>
                        <a:pt x="549" y="232"/>
                        <a:pt x="544" y="233"/>
                      </a:cubicBezTo>
                      <a:cubicBezTo>
                        <a:pt x="545" y="230"/>
                        <a:pt x="547" y="229"/>
                        <a:pt x="549" y="228"/>
                      </a:cubicBezTo>
                      <a:cubicBezTo>
                        <a:pt x="554" y="227"/>
                        <a:pt x="558" y="226"/>
                        <a:pt x="562" y="226"/>
                      </a:cubicBezTo>
                      <a:cubicBezTo>
                        <a:pt x="563" y="223"/>
                        <a:pt x="568" y="228"/>
                        <a:pt x="568" y="223"/>
                      </a:cubicBezTo>
                      <a:cubicBezTo>
                        <a:pt x="566" y="223"/>
                        <a:pt x="563" y="223"/>
                        <a:pt x="563" y="221"/>
                      </a:cubicBezTo>
                      <a:cubicBezTo>
                        <a:pt x="563" y="218"/>
                        <a:pt x="568" y="219"/>
                        <a:pt x="569" y="217"/>
                      </a:cubicBezTo>
                      <a:cubicBezTo>
                        <a:pt x="570" y="220"/>
                        <a:pt x="576" y="216"/>
                        <a:pt x="579" y="219"/>
                      </a:cubicBezTo>
                      <a:cubicBezTo>
                        <a:pt x="582" y="221"/>
                        <a:pt x="587" y="221"/>
                        <a:pt x="590" y="222"/>
                      </a:cubicBezTo>
                      <a:cubicBezTo>
                        <a:pt x="596" y="222"/>
                        <a:pt x="600" y="225"/>
                        <a:pt x="605" y="222"/>
                      </a:cubicBezTo>
                      <a:cubicBezTo>
                        <a:pt x="606" y="223"/>
                        <a:pt x="607" y="221"/>
                        <a:pt x="607" y="221"/>
                      </a:cubicBezTo>
                      <a:cubicBezTo>
                        <a:pt x="607" y="221"/>
                        <a:pt x="608" y="221"/>
                        <a:pt x="608" y="221"/>
                      </a:cubicBezTo>
                      <a:cubicBezTo>
                        <a:pt x="608" y="226"/>
                        <a:pt x="602" y="225"/>
                        <a:pt x="599" y="227"/>
                      </a:cubicBezTo>
                      <a:close/>
                      <a:moveTo>
                        <a:pt x="615" y="102"/>
                      </a:moveTo>
                      <a:cubicBezTo>
                        <a:pt x="614" y="100"/>
                        <a:pt x="616" y="100"/>
                        <a:pt x="616" y="99"/>
                      </a:cubicBezTo>
                      <a:lnTo>
                        <a:pt x="615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6" name="Freeform 4050"/>
                <p:cNvSpPr/>
                <p:nvPr/>
              </p:nvSpPr>
              <p:spPr bwMode="auto">
                <a:xfrm>
                  <a:off x="7270750" y="1271589"/>
                  <a:ext cx="4763" cy="1588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7" name="Freeform 4051"/>
                <p:cNvSpPr/>
                <p:nvPr/>
              </p:nvSpPr>
              <p:spPr bwMode="auto">
                <a:xfrm>
                  <a:off x="6819900" y="1274764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1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8" name="Freeform 4052"/>
                <p:cNvSpPr/>
                <p:nvPr/>
              </p:nvSpPr>
              <p:spPr bwMode="auto">
                <a:xfrm>
                  <a:off x="7331075" y="1276351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9" name="Freeform 4053"/>
                <p:cNvSpPr/>
                <p:nvPr/>
              </p:nvSpPr>
              <p:spPr bwMode="auto">
                <a:xfrm>
                  <a:off x="6691313" y="1277939"/>
                  <a:ext cx="4763" cy="476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0" name="Freeform 4054"/>
                <p:cNvSpPr/>
                <p:nvPr/>
              </p:nvSpPr>
              <p:spPr bwMode="auto">
                <a:xfrm>
                  <a:off x="7404100" y="1281114"/>
                  <a:ext cx="19050" cy="7938"/>
                </a:xfrm>
                <a:custGeom>
                  <a:avLst/>
                  <a:gdLst>
                    <a:gd name="T0" fmla="*/ 13 w 13"/>
                    <a:gd name="T1" fmla="*/ 1 h 5"/>
                    <a:gd name="T2" fmla="*/ 8 w 13"/>
                    <a:gd name="T3" fmla="*/ 2 h 5"/>
                    <a:gd name="T4" fmla="*/ 2 w 13"/>
                    <a:gd name="T5" fmla="*/ 1 h 5"/>
                    <a:gd name="T6" fmla="*/ 3 w 13"/>
                    <a:gd name="T7" fmla="*/ 5 h 5"/>
                    <a:gd name="T8" fmla="*/ 13 w 1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13" y="1"/>
                      </a:moveTo>
                      <a:cubicBezTo>
                        <a:pt x="12" y="0"/>
                        <a:pt x="9" y="1"/>
                        <a:pt x="8" y="2"/>
                      </a:cubicBezTo>
                      <a:cubicBezTo>
                        <a:pt x="6" y="2"/>
                        <a:pt x="4" y="0"/>
                        <a:pt x="2" y="1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6" y="4"/>
                        <a:pt x="12" y="5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1" name="Freeform 4055"/>
                <p:cNvSpPr/>
                <p:nvPr/>
              </p:nvSpPr>
              <p:spPr bwMode="auto">
                <a:xfrm>
                  <a:off x="7421563" y="1282701"/>
                  <a:ext cx="20638" cy="11113"/>
                </a:xfrm>
                <a:custGeom>
                  <a:avLst/>
                  <a:gdLst>
                    <a:gd name="T0" fmla="*/ 4 w 13"/>
                    <a:gd name="T1" fmla="*/ 5 h 7"/>
                    <a:gd name="T2" fmla="*/ 10 w 13"/>
                    <a:gd name="T3" fmla="*/ 4 h 7"/>
                    <a:gd name="T4" fmla="*/ 12 w 13"/>
                    <a:gd name="T5" fmla="*/ 1 h 7"/>
                    <a:gd name="T6" fmla="*/ 8 w 13"/>
                    <a:gd name="T7" fmla="*/ 2 h 7"/>
                    <a:gd name="T8" fmla="*/ 5 w 13"/>
                    <a:gd name="T9" fmla="*/ 0 h 7"/>
                    <a:gd name="T10" fmla="*/ 4 w 13"/>
                    <a:gd name="T1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4" y="5"/>
                      </a:moveTo>
                      <a:cubicBezTo>
                        <a:pt x="7" y="7"/>
                        <a:pt x="7" y="3"/>
                        <a:pt x="10" y="4"/>
                      </a:cubicBezTo>
                      <a:cubicBezTo>
                        <a:pt x="10" y="2"/>
                        <a:pt x="13" y="3"/>
                        <a:pt x="12" y="1"/>
                      </a:cubicBezTo>
                      <a:cubicBezTo>
                        <a:pt x="12" y="0"/>
                        <a:pt x="9" y="1"/>
                        <a:pt x="8" y="2"/>
                      </a:cubicBezTo>
                      <a:cubicBezTo>
                        <a:pt x="7" y="3"/>
                        <a:pt x="5" y="1"/>
                        <a:pt x="5" y="0"/>
                      </a:cubicBezTo>
                      <a:cubicBezTo>
                        <a:pt x="0" y="0"/>
                        <a:pt x="6" y="3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2" name="Freeform 4056"/>
                <p:cNvSpPr/>
                <p:nvPr/>
              </p:nvSpPr>
              <p:spPr bwMode="auto">
                <a:xfrm>
                  <a:off x="7446963" y="1282701"/>
                  <a:ext cx="11113" cy="6350"/>
                </a:xfrm>
                <a:custGeom>
                  <a:avLst/>
                  <a:gdLst>
                    <a:gd name="T0" fmla="*/ 7 w 7"/>
                    <a:gd name="T1" fmla="*/ 1 h 4"/>
                    <a:gd name="T2" fmla="*/ 3 w 7"/>
                    <a:gd name="T3" fmla="*/ 0 h 4"/>
                    <a:gd name="T4" fmla="*/ 0 w 7"/>
                    <a:gd name="T5" fmla="*/ 3 h 4"/>
                    <a:gd name="T6" fmla="*/ 0 w 7"/>
                    <a:gd name="T7" fmla="*/ 3 h 4"/>
                    <a:gd name="T8" fmla="*/ 7 w 7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7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4"/>
                        <a:pt x="6" y="4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3" name="Freeform 4057"/>
                <p:cNvSpPr/>
                <p:nvPr/>
              </p:nvSpPr>
              <p:spPr bwMode="auto">
                <a:xfrm>
                  <a:off x="7270750" y="1289051"/>
                  <a:ext cx="9525" cy="7938"/>
                </a:xfrm>
                <a:custGeom>
                  <a:avLst/>
                  <a:gdLst>
                    <a:gd name="T0" fmla="*/ 6 w 6"/>
                    <a:gd name="T1" fmla="*/ 2 h 5"/>
                    <a:gd name="T2" fmla="*/ 5 w 6"/>
                    <a:gd name="T3" fmla="*/ 0 h 5"/>
                    <a:gd name="T4" fmla="*/ 0 w 6"/>
                    <a:gd name="T5" fmla="*/ 1 h 5"/>
                    <a:gd name="T6" fmla="*/ 2 w 6"/>
                    <a:gd name="T7" fmla="*/ 3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0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4" name="Freeform 4058"/>
                <p:cNvSpPr/>
                <p:nvPr/>
              </p:nvSpPr>
              <p:spPr bwMode="auto">
                <a:xfrm>
                  <a:off x="7300913" y="1290639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5" name="Freeform 4059"/>
                <p:cNvSpPr/>
                <p:nvPr/>
              </p:nvSpPr>
              <p:spPr bwMode="auto">
                <a:xfrm>
                  <a:off x="7034213" y="1290639"/>
                  <a:ext cx="7938" cy="4763"/>
                </a:xfrm>
                <a:custGeom>
                  <a:avLst/>
                  <a:gdLst>
                    <a:gd name="T0" fmla="*/ 1 w 5"/>
                    <a:gd name="T1" fmla="*/ 2 h 3"/>
                    <a:gd name="T2" fmla="*/ 5 w 5"/>
                    <a:gd name="T3" fmla="*/ 1 h 3"/>
                    <a:gd name="T4" fmla="*/ 0 w 5"/>
                    <a:gd name="T5" fmla="*/ 1 h 3"/>
                    <a:gd name="T6" fmla="*/ 1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2" y="2"/>
                        <a:pt x="4" y="3"/>
                        <a:pt x="5" y="1"/>
                      </a:cubicBezTo>
                      <a:cubicBezTo>
                        <a:pt x="4" y="0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6" name="Freeform 4060"/>
                <p:cNvSpPr/>
                <p:nvPr/>
              </p:nvSpPr>
              <p:spPr bwMode="auto">
                <a:xfrm>
                  <a:off x="7023100" y="1290639"/>
                  <a:ext cx="3175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1 w 3"/>
                    <a:gd name="T5" fmla="*/ 1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7" name="Freeform 4061"/>
                <p:cNvSpPr/>
                <p:nvPr/>
              </p:nvSpPr>
              <p:spPr bwMode="auto">
                <a:xfrm>
                  <a:off x="7100888" y="1289051"/>
                  <a:ext cx="4763" cy="476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2 h 3"/>
                    <a:gd name="T4" fmla="*/ 1 w 3"/>
                    <a:gd name="T5" fmla="*/ 3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8" name="Freeform 4062"/>
                <p:cNvSpPr/>
                <p:nvPr/>
              </p:nvSpPr>
              <p:spPr bwMode="auto">
                <a:xfrm>
                  <a:off x="7304088" y="1293814"/>
                  <a:ext cx="6350" cy="4763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0 h 3"/>
                    <a:gd name="T4" fmla="*/ 0 w 4"/>
                    <a:gd name="T5" fmla="*/ 2 h 3"/>
                    <a:gd name="T6" fmla="*/ 2 w 4"/>
                    <a:gd name="T7" fmla="*/ 2 h 3"/>
                    <a:gd name="T8" fmla="*/ 4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4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9" name="Freeform 4063"/>
                <p:cNvSpPr/>
                <p:nvPr/>
              </p:nvSpPr>
              <p:spPr bwMode="auto">
                <a:xfrm>
                  <a:off x="6580188" y="1293814"/>
                  <a:ext cx="6350" cy="4763"/>
                </a:xfrm>
                <a:custGeom>
                  <a:avLst/>
                  <a:gdLst>
                    <a:gd name="T0" fmla="*/ 3 w 4"/>
                    <a:gd name="T1" fmla="*/ 2 h 3"/>
                    <a:gd name="T2" fmla="*/ 0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4" y="0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0" name="Freeform 4064"/>
                <p:cNvSpPr/>
                <p:nvPr/>
              </p:nvSpPr>
              <p:spPr bwMode="auto">
                <a:xfrm>
                  <a:off x="7032625" y="1296989"/>
                  <a:ext cx="3175" cy="158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1" name="Freeform 4065"/>
                <p:cNvSpPr/>
                <p:nvPr/>
              </p:nvSpPr>
              <p:spPr bwMode="auto">
                <a:xfrm>
                  <a:off x="7045325" y="1295401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2" name="Rectangle 4066"/>
                <p:cNvSpPr>
                  <a:spLocks noChangeArrowheads="1"/>
                </p:cNvSpPr>
                <p:nvPr/>
              </p:nvSpPr>
              <p:spPr bwMode="auto">
                <a:xfrm>
                  <a:off x="7381875" y="1296989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3" name="Freeform 4067"/>
                <p:cNvSpPr/>
                <p:nvPr/>
              </p:nvSpPr>
              <p:spPr bwMode="auto">
                <a:xfrm>
                  <a:off x="7381875" y="1295401"/>
                  <a:ext cx="34925" cy="14288"/>
                </a:xfrm>
                <a:custGeom>
                  <a:avLst/>
                  <a:gdLst>
                    <a:gd name="T0" fmla="*/ 23 w 23"/>
                    <a:gd name="T1" fmla="*/ 4 h 9"/>
                    <a:gd name="T2" fmla="*/ 23 w 23"/>
                    <a:gd name="T3" fmla="*/ 3 h 9"/>
                    <a:gd name="T4" fmla="*/ 13 w 23"/>
                    <a:gd name="T5" fmla="*/ 1 h 9"/>
                    <a:gd name="T6" fmla="*/ 7 w 23"/>
                    <a:gd name="T7" fmla="*/ 3 h 9"/>
                    <a:gd name="T8" fmla="*/ 6 w 23"/>
                    <a:gd name="T9" fmla="*/ 4 h 9"/>
                    <a:gd name="T10" fmla="*/ 5 w 23"/>
                    <a:gd name="T11" fmla="*/ 2 h 9"/>
                    <a:gd name="T12" fmla="*/ 2 w 23"/>
                    <a:gd name="T13" fmla="*/ 4 h 9"/>
                    <a:gd name="T14" fmla="*/ 2 w 23"/>
                    <a:gd name="T15" fmla="*/ 8 h 9"/>
                    <a:gd name="T16" fmla="*/ 2 w 23"/>
                    <a:gd name="T17" fmla="*/ 7 h 9"/>
                    <a:gd name="T18" fmla="*/ 6 w 23"/>
                    <a:gd name="T19" fmla="*/ 8 h 9"/>
                    <a:gd name="T20" fmla="*/ 17 w 23"/>
                    <a:gd name="T21" fmla="*/ 5 h 9"/>
                    <a:gd name="T22" fmla="*/ 15 w 23"/>
                    <a:gd name="T23" fmla="*/ 8 h 9"/>
                    <a:gd name="T24" fmla="*/ 20 w 23"/>
                    <a:gd name="T25" fmla="*/ 8 h 9"/>
                    <a:gd name="T26" fmla="*/ 23 w 23"/>
                    <a:gd name="T2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9">
                      <a:moveTo>
                        <a:pt x="23" y="4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2"/>
                        <a:pt x="16" y="2"/>
                        <a:pt x="13" y="1"/>
                      </a:cubicBezTo>
                      <a:cubicBezTo>
                        <a:pt x="12" y="4"/>
                        <a:pt x="10" y="3"/>
                        <a:pt x="7" y="3"/>
                      </a:cubicBezTo>
                      <a:cubicBezTo>
                        <a:pt x="7" y="4"/>
                        <a:pt x="7" y="5"/>
                        <a:pt x="6" y="4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4"/>
                      </a:cubicBezTo>
                      <a:cubicBezTo>
                        <a:pt x="2" y="5"/>
                        <a:pt x="0" y="7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4" y="6"/>
                        <a:pt x="5" y="8"/>
                        <a:pt x="6" y="8"/>
                      </a:cubicBezTo>
                      <a:cubicBezTo>
                        <a:pt x="5" y="0"/>
                        <a:pt x="14" y="9"/>
                        <a:pt x="17" y="5"/>
                      </a:cubicBezTo>
                      <a:cubicBezTo>
                        <a:pt x="18" y="7"/>
                        <a:pt x="15" y="7"/>
                        <a:pt x="15" y="8"/>
                      </a:cubicBezTo>
                      <a:cubicBezTo>
                        <a:pt x="17" y="9"/>
                        <a:pt x="18" y="6"/>
                        <a:pt x="20" y="8"/>
                      </a:cubicBezTo>
                      <a:cubicBezTo>
                        <a:pt x="20" y="6"/>
                        <a:pt x="21" y="3"/>
                        <a:pt x="2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4" name="Freeform 4068"/>
                <p:cNvSpPr/>
                <p:nvPr/>
              </p:nvSpPr>
              <p:spPr bwMode="auto">
                <a:xfrm>
                  <a:off x="7364413" y="1298576"/>
                  <a:ext cx="15875" cy="11113"/>
                </a:xfrm>
                <a:custGeom>
                  <a:avLst/>
                  <a:gdLst>
                    <a:gd name="T0" fmla="*/ 1 w 10"/>
                    <a:gd name="T1" fmla="*/ 7 h 7"/>
                    <a:gd name="T2" fmla="*/ 10 w 10"/>
                    <a:gd name="T3" fmla="*/ 6 h 7"/>
                    <a:gd name="T4" fmla="*/ 8 w 10"/>
                    <a:gd name="T5" fmla="*/ 0 h 7"/>
                    <a:gd name="T6" fmla="*/ 6 w 10"/>
                    <a:gd name="T7" fmla="*/ 0 h 7"/>
                    <a:gd name="T8" fmla="*/ 3 w 10"/>
                    <a:gd name="T9" fmla="*/ 3 h 7"/>
                    <a:gd name="T10" fmla="*/ 1 w 10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4" y="7"/>
                        <a:pt x="8" y="7"/>
                        <a:pt x="10" y="6"/>
                      </a:cubicBezTo>
                      <a:cubicBezTo>
                        <a:pt x="8" y="4"/>
                        <a:pt x="7" y="2"/>
                        <a:pt x="8" y="0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5" y="3"/>
                        <a:pt x="1" y="0"/>
                        <a:pt x="3" y="3"/>
                      </a:cubicBezTo>
                      <a:cubicBezTo>
                        <a:pt x="2" y="5"/>
                        <a:pt x="0" y="5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5" name="Freeform 4069"/>
                <p:cNvSpPr/>
                <p:nvPr/>
              </p:nvSpPr>
              <p:spPr bwMode="auto">
                <a:xfrm>
                  <a:off x="7421563" y="1300164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6" name="Freeform 4070"/>
                <p:cNvSpPr/>
                <p:nvPr/>
              </p:nvSpPr>
              <p:spPr bwMode="auto">
                <a:xfrm>
                  <a:off x="7424738" y="1300164"/>
                  <a:ext cx="6350" cy="0"/>
                </a:xfrm>
                <a:custGeom>
                  <a:avLst/>
                  <a:gdLst>
                    <a:gd name="T0" fmla="*/ 1 w 4"/>
                    <a:gd name="T1" fmla="*/ 0 w 4"/>
                    <a:gd name="T2" fmla="*/ 4 w 4"/>
                    <a:gd name="T3" fmla="*/ 1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7" name="Freeform 4071"/>
                <p:cNvSpPr/>
                <p:nvPr/>
              </p:nvSpPr>
              <p:spPr bwMode="auto">
                <a:xfrm>
                  <a:off x="7439025" y="1300164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8" name="Freeform 4072"/>
                <p:cNvSpPr/>
                <p:nvPr/>
              </p:nvSpPr>
              <p:spPr bwMode="auto">
                <a:xfrm>
                  <a:off x="7432675" y="1298576"/>
                  <a:ext cx="6350" cy="7938"/>
                </a:xfrm>
                <a:custGeom>
                  <a:avLst/>
                  <a:gdLst>
                    <a:gd name="T0" fmla="*/ 0 w 4"/>
                    <a:gd name="T1" fmla="*/ 1 h 5"/>
                    <a:gd name="T2" fmla="*/ 4 w 4"/>
                    <a:gd name="T3" fmla="*/ 1 h 5"/>
                    <a:gd name="T4" fmla="*/ 0 w 4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5"/>
                        <a:pt x="2" y="2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19" name="Freeform 4073"/>
                <p:cNvSpPr/>
                <p:nvPr/>
              </p:nvSpPr>
              <p:spPr bwMode="auto">
                <a:xfrm>
                  <a:off x="7035800" y="1301751"/>
                  <a:ext cx="4763" cy="476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2 w 3"/>
                    <a:gd name="T5" fmla="*/ 1 h 3"/>
                    <a:gd name="T6" fmla="*/ 0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0" name="Freeform 4074"/>
                <p:cNvSpPr/>
                <p:nvPr/>
              </p:nvSpPr>
              <p:spPr bwMode="auto">
                <a:xfrm>
                  <a:off x="6669088" y="1303339"/>
                  <a:ext cx="6350" cy="4763"/>
                </a:xfrm>
                <a:custGeom>
                  <a:avLst/>
                  <a:gdLst>
                    <a:gd name="T0" fmla="*/ 2 w 4"/>
                    <a:gd name="T1" fmla="*/ 0 h 3"/>
                    <a:gd name="T2" fmla="*/ 2 w 4"/>
                    <a:gd name="T3" fmla="*/ 2 h 3"/>
                    <a:gd name="T4" fmla="*/ 4 w 4"/>
                    <a:gd name="T5" fmla="*/ 2 h 3"/>
                    <a:gd name="T6" fmla="*/ 2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4" y="2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1" name="Freeform 4075"/>
                <p:cNvSpPr/>
                <p:nvPr/>
              </p:nvSpPr>
              <p:spPr bwMode="auto">
                <a:xfrm>
                  <a:off x="6672263" y="1309689"/>
                  <a:ext cx="17463" cy="7938"/>
                </a:xfrm>
                <a:custGeom>
                  <a:avLst/>
                  <a:gdLst>
                    <a:gd name="T0" fmla="*/ 1 w 11"/>
                    <a:gd name="T1" fmla="*/ 0 h 5"/>
                    <a:gd name="T2" fmla="*/ 2 w 11"/>
                    <a:gd name="T3" fmla="*/ 3 h 5"/>
                    <a:gd name="T4" fmla="*/ 10 w 11"/>
                    <a:gd name="T5" fmla="*/ 3 h 5"/>
                    <a:gd name="T6" fmla="*/ 8 w 11"/>
                    <a:gd name="T7" fmla="*/ 2 h 5"/>
                    <a:gd name="T8" fmla="*/ 1 w 11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1" y="0"/>
                      </a:moveTo>
                      <a:cubicBezTo>
                        <a:pt x="1" y="1"/>
                        <a:pt x="0" y="2"/>
                        <a:pt x="2" y="3"/>
                      </a:cubicBezTo>
                      <a:cubicBezTo>
                        <a:pt x="5" y="3"/>
                        <a:pt x="8" y="5"/>
                        <a:pt x="10" y="3"/>
                      </a:cubicBezTo>
                      <a:cubicBezTo>
                        <a:pt x="11" y="1"/>
                        <a:pt x="8" y="3"/>
                        <a:pt x="8" y="2"/>
                      </a:cubicBezTo>
                      <a:cubicBezTo>
                        <a:pt x="5" y="2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2" name="Freeform 4076"/>
                <p:cNvSpPr/>
                <p:nvPr/>
              </p:nvSpPr>
              <p:spPr bwMode="auto">
                <a:xfrm>
                  <a:off x="6683375" y="1301751"/>
                  <a:ext cx="11113" cy="11113"/>
                </a:xfrm>
                <a:custGeom>
                  <a:avLst/>
                  <a:gdLst>
                    <a:gd name="T0" fmla="*/ 7 w 7"/>
                    <a:gd name="T1" fmla="*/ 1 h 7"/>
                    <a:gd name="T2" fmla="*/ 4 w 7"/>
                    <a:gd name="T3" fmla="*/ 1 h 7"/>
                    <a:gd name="T4" fmla="*/ 1 w 7"/>
                    <a:gd name="T5" fmla="*/ 7 h 7"/>
                    <a:gd name="T6" fmla="*/ 7 w 7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7" y="1"/>
                      </a:moveTo>
                      <a:cubicBezTo>
                        <a:pt x="6" y="0"/>
                        <a:pt x="5" y="1"/>
                        <a:pt x="4" y="1"/>
                      </a:cubicBezTo>
                      <a:cubicBezTo>
                        <a:pt x="2" y="3"/>
                        <a:pt x="0" y="4"/>
                        <a:pt x="1" y="7"/>
                      </a:cubicBezTo>
                      <a:cubicBezTo>
                        <a:pt x="4" y="6"/>
                        <a:pt x="6" y="3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3" name="Freeform 4077"/>
                <p:cNvSpPr/>
                <p:nvPr/>
              </p:nvSpPr>
              <p:spPr bwMode="auto">
                <a:xfrm>
                  <a:off x="6699250" y="1304926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2 w 4"/>
                    <a:gd name="T5" fmla="*/ 1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1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4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4" name="Freeform 4078"/>
                <p:cNvSpPr/>
                <p:nvPr/>
              </p:nvSpPr>
              <p:spPr bwMode="auto">
                <a:xfrm>
                  <a:off x="6584950" y="1309689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5" name="Freeform 4079"/>
                <p:cNvSpPr/>
                <p:nvPr/>
              </p:nvSpPr>
              <p:spPr bwMode="auto">
                <a:xfrm>
                  <a:off x="6692900" y="1309689"/>
                  <a:ext cx="14288" cy="7938"/>
                </a:xfrm>
                <a:custGeom>
                  <a:avLst/>
                  <a:gdLst>
                    <a:gd name="T0" fmla="*/ 4 w 9"/>
                    <a:gd name="T1" fmla="*/ 0 h 5"/>
                    <a:gd name="T2" fmla="*/ 1 w 9"/>
                    <a:gd name="T3" fmla="*/ 5 h 5"/>
                    <a:gd name="T4" fmla="*/ 8 w 9"/>
                    <a:gd name="T5" fmla="*/ 3 h 5"/>
                    <a:gd name="T6" fmla="*/ 4 w 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4" y="0"/>
                      </a:moveTo>
                      <a:cubicBezTo>
                        <a:pt x="3" y="2"/>
                        <a:pt x="0" y="3"/>
                        <a:pt x="1" y="5"/>
                      </a:cubicBezTo>
                      <a:cubicBezTo>
                        <a:pt x="3" y="5"/>
                        <a:pt x="6" y="5"/>
                        <a:pt x="8" y="3"/>
                      </a:cubicBezTo>
                      <a:cubicBezTo>
                        <a:pt x="9" y="1"/>
                        <a:pt x="4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6" name="Freeform 4080"/>
                <p:cNvSpPr/>
                <p:nvPr/>
              </p:nvSpPr>
              <p:spPr bwMode="auto">
                <a:xfrm>
                  <a:off x="7445375" y="1314451"/>
                  <a:ext cx="12700" cy="7938"/>
                </a:xfrm>
                <a:custGeom>
                  <a:avLst/>
                  <a:gdLst>
                    <a:gd name="T0" fmla="*/ 4 w 8"/>
                    <a:gd name="T1" fmla="*/ 4 h 5"/>
                    <a:gd name="T2" fmla="*/ 8 w 8"/>
                    <a:gd name="T3" fmla="*/ 1 h 5"/>
                    <a:gd name="T4" fmla="*/ 0 w 8"/>
                    <a:gd name="T5" fmla="*/ 1 h 5"/>
                    <a:gd name="T6" fmla="*/ 1 w 8"/>
                    <a:gd name="T7" fmla="*/ 2 h 5"/>
                    <a:gd name="T8" fmla="*/ 0 w 8"/>
                    <a:gd name="T9" fmla="*/ 2 h 5"/>
                    <a:gd name="T10" fmla="*/ 4 w 8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4" y="4"/>
                      </a:moveTo>
                      <a:cubicBezTo>
                        <a:pt x="6" y="3"/>
                        <a:pt x="8" y="3"/>
                        <a:pt x="8" y="1"/>
                      </a:cubicBezTo>
                      <a:cubicBezTo>
                        <a:pt x="5" y="0"/>
                        <a:pt x="2" y="0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3" y="2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7" name="Freeform 4081"/>
                <p:cNvSpPr/>
                <p:nvPr/>
              </p:nvSpPr>
              <p:spPr bwMode="auto">
                <a:xfrm>
                  <a:off x="6657975" y="1317626"/>
                  <a:ext cx="7938" cy="4763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2 h 3"/>
                    <a:gd name="T4" fmla="*/ 5 w 5"/>
                    <a:gd name="T5" fmla="*/ 3 h 3"/>
                    <a:gd name="T6" fmla="*/ 5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8" name="Freeform 4082"/>
                <p:cNvSpPr/>
                <p:nvPr/>
              </p:nvSpPr>
              <p:spPr bwMode="auto">
                <a:xfrm>
                  <a:off x="7162800" y="1323976"/>
                  <a:ext cx="7938" cy="9525"/>
                </a:xfrm>
                <a:custGeom>
                  <a:avLst/>
                  <a:gdLst>
                    <a:gd name="T0" fmla="*/ 0 w 5"/>
                    <a:gd name="T1" fmla="*/ 4 h 6"/>
                    <a:gd name="T2" fmla="*/ 2 w 5"/>
                    <a:gd name="T3" fmla="*/ 6 h 6"/>
                    <a:gd name="T4" fmla="*/ 5 w 5"/>
                    <a:gd name="T5" fmla="*/ 3 h 6"/>
                    <a:gd name="T6" fmla="*/ 0 w 5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0" y="4"/>
                      </a:moveTo>
                      <a:cubicBezTo>
                        <a:pt x="1" y="4"/>
                        <a:pt x="3" y="4"/>
                        <a:pt x="2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0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9" name="Freeform 4083"/>
                <p:cNvSpPr/>
                <p:nvPr/>
              </p:nvSpPr>
              <p:spPr bwMode="auto">
                <a:xfrm>
                  <a:off x="6954838" y="1327151"/>
                  <a:ext cx="7938" cy="4763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2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4" y="0"/>
                        <a:pt x="1" y="2"/>
                        <a:pt x="0" y="2"/>
                      </a:cubicBezTo>
                      <a:cubicBezTo>
                        <a:pt x="2" y="3"/>
                        <a:pt x="4" y="2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0" name="Freeform 4084"/>
                <p:cNvSpPr/>
                <p:nvPr/>
              </p:nvSpPr>
              <p:spPr bwMode="auto">
                <a:xfrm>
                  <a:off x="6821488" y="1328739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1" name="Freeform 4085"/>
                <p:cNvSpPr/>
                <p:nvPr/>
              </p:nvSpPr>
              <p:spPr bwMode="auto">
                <a:xfrm>
                  <a:off x="6997700" y="1325564"/>
                  <a:ext cx="9525" cy="9525"/>
                </a:xfrm>
                <a:custGeom>
                  <a:avLst/>
                  <a:gdLst>
                    <a:gd name="T0" fmla="*/ 2 w 6"/>
                    <a:gd name="T1" fmla="*/ 5 h 6"/>
                    <a:gd name="T2" fmla="*/ 6 w 6"/>
                    <a:gd name="T3" fmla="*/ 3 h 6"/>
                    <a:gd name="T4" fmla="*/ 0 w 6"/>
                    <a:gd name="T5" fmla="*/ 4 h 6"/>
                    <a:gd name="T6" fmla="*/ 0 w 6"/>
                    <a:gd name="T7" fmla="*/ 5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4" y="6"/>
                        <a:pt x="5" y="4"/>
                        <a:pt x="6" y="3"/>
                      </a:cubicBezTo>
                      <a:cubicBezTo>
                        <a:pt x="3" y="0"/>
                        <a:pt x="3" y="6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2" name="Freeform 4086"/>
                <p:cNvSpPr/>
                <p:nvPr/>
              </p:nvSpPr>
              <p:spPr bwMode="auto">
                <a:xfrm>
                  <a:off x="7539038" y="1328739"/>
                  <a:ext cx="14288" cy="12700"/>
                </a:xfrm>
                <a:custGeom>
                  <a:avLst/>
                  <a:gdLst>
                    <a:gd name="T0" fmla="*/ 0 w 9"/>
                    <a:gd name="T1" fmla="*/ 6 h 9"/>
                    <a:gd name="T2" fmla="*/ 8 w 9"/>
                    <a:gd name="T3" fmla="*/ 4 h 9"/>
                    <a:gd name="T4" fmla="*/ 5 w 9"/>
                    <a:gd name="T5" fmla="*/ 1 h 9"/>
                    <a:gd name="T6" fmla="*/ 0 w 9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9">
                      <a:moveTo>
                        <a:pt x="0" y="6"/>
                      </a:moveTo>
                      <a:cubicBezTo>
                        <a:pt x="3" y="9"/>
                        <a:pt x="4" y="3"/>
                        <a:pt x="8" y="4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1" y="0"/>
                        <a:pt x="3" y="5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3" name="Freeform 4087"/>
                <p:cNvSpPr/>
                <p:nvPr/>
              </p:nvSpPr>
              <p:spPr bwMode="auto">
                <a:xfrm>
                  <a:off x="6838950" y="1330326"/>
                  <a:ext cx="6350" cy="3175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0 h 2"/>
                    <a:gd name="T4" fmla="*/ 1 w 4"/>
                    <a:gd name="T5" fmla="*/ 2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1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4" name="Freeform 4088"/>
                <p:cNvSpPr/>
                <p:nvPr/>
              </p:nvSpPr>
              <p:spPr bwMode="auto">
                <a:xfrm>
                  <a:off x="6946900" y="1330326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5" name="Freeform 4089"/>
                <p:cNvSpPr/>
                <p:nvPr/>
              </p:nvSpPr>
              <p:spPr bwMode="auto">
                <a:xfrm>
                  <a:off x="6989763" y="1330326"/>
                  <a:ext cx="6350" cy="4763"/>
                </a:xfrm>
                <a:custGeom>
                  <a:avLst/>
                  <a:gdLst>
                    <a:gd name="T0" fmla="*/ 1 w 4"/>
                    <a:gd name="T1" fmla="*/ 3 h 3"/>
                    <a:gd name="T2" fmla="*/ 3 w 4"/>
                    <a:gd name="T3" fmla="*/ 1 h 3"/>
                    <a:gd name="T4" fmla="*/ 0 w 4"/>
                    <a:gd name="T5" fmla="*/ 2 h 3"/>
                    <a:gd name="T6" fmla="*/ 1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4" y="3"/>
                        <a:pt x="3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6" name="Freeform 4090"/>
                <p:cNvSpPr/>
                <p:nvPr/>
              </p:nvSpPr>
              <p:spPr bwMode="auto">
                <a:xfrm>
                  <a:off x="7138988" y="1331914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7" name="Freeform 4091"/>
                <p:cNvSpPr/>
                <p:nvPr/>
              </p:nvSpPr>
              <p:spPr bwMode="auto">
                <a:xfrm>
                  <a:off x="6969125" y="1331914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8" name="Freeform 4092"/>
                <p:cNvSpPr/>
                <p:nvPr/>
              </p:nvSpPr>
              <p:spPr bwMode="auto">
                <a:xfrm>
                  <a:off x="6961188" y="1330326"/>
                  <a:ext cx="6350" cy="6350"/>
                </a:xfrm>
                <a:custGeom>
                  <a:avLst/>
                  <a:gdLst>
                    <a:gd name="T0" fmla="*/ 0 w 4"/>
                    <a:gd name="T1" fmla="*/ 4 h 4"/>
                    <a:gd name="T2" fmla="*/ 1 w 4"/>
                    <a:gd name="T3" fmla="*/ 4 h 4"/>
                    <a:gd name="T4" fmla="*/ 3 w 4"/>
                    <a:gd name="T5" fmla="*/ 3 h 4"/>
                    <a:gd name="T6" fmla="*/ 0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4" y="4"/>
                        <a:pt x="3" y="3"/>
                      </a:cubicBezTo>
                      <a:cubicBezTo>
                        <a:pt x="2" y="0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39" name="Freeform 4093"/>
                <p:cNvSpPr/>
                <p:nvPr/>
              </p:nvSpPr>
              <p:spPr bwMode="auto">
                <a:xfrm>
                  <a:off x="7013575" y="1333501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0" name="Freeform 4094"/>
                <p:cNvSpPr/>
                <p:nvPr/>
              </p:nvSpPr>
              <p:spPr bwMode="auto">
                <a:xfrm>
                  <a:off x="6653213" y="1338264"/>
                  <a:ext cx="6350" cy="1588"/>
                </a:xfrm>
                <a:custGeom>
                  <a:avLst/>
                  <a:gdLst>
                    <a:gd name="T0" fmla="*/ 1 w 4"/>
                    <a:gd name="T1" fmla="*/ 1 h 1"/>
                    <a:gd name="T2" fmla="*/ 4 w 4"/>
                    <a:gd name="T3" fmla="*/ 0 h 1"/>
                    <a:gd name="T4" fmla="*/ 1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1" y="1"/>
                      </a:move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3" y="1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1" name="Freeform 4095"/>
                <p:cNvSpPr/>
                <p:nvPr/>
              </p:nvSpPr>
              <p:spPr bwMode="auto">
                <a:xfrm>
                  <a:off x="7526338" y="1338264"/>
                  <a:ext cx="1588" cy="1588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2" name="Freeform 4096"/>
                <p:cNvSpPr/>
                <p:nvPr/>
              </p:nvSpPr>
              <p:spPr bwMode="auto">
                <a:xfrm>
                  <a:off x="6667500" y="1339851"/>
                  <a:ext cx="6350" cy="0"/>
                </a:xfrm>
                <a:custGeom>
                  <a:avLst/>
                  <a:gdLst>
                    <a:gd name="T0" fmla="*/ 3 w 4"/>
                    <a:gd name="T1" fmla="*/ 0 h 1"/>
                    <a:gd name="T2" fmla="*/ 1 w 4"/>
                    <a:gd name="T3" fmla="*/ 1 h 1"/>
                    <a:gd name="T4" fmla="*/ 4 w 4"/>
                    <a:gd name="T5" fmla="*/ 0 h 1"/>
                    <a:gd name="T6" fmla="*/ 3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2" y="1"/>
                        <a:pt x="4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3" name="Freeform 4097"/>
                <p:cNvSpPr/>
                <p:nvPr/>
              </p:nvSpPr>
              <p:spPr bwMode="auto">
                <a:xfrm>
                  <a:off x="6650038" y="1344614"/>
                  <a:ext cx="20638" cy="6350"/>
                </a:xfrm>
                <a:custGeom>
                  <a:avLst/>
                  <a:gdLst>
                    <a:gd name="T0" fmla="*/ 1 w 13"/>
                    <a:gd name="T1" fmla="*/ 4 h 4"/>
                    <a:gd name="T2" fmla="*/ 8 w 13"/>
                    <a:gd name="T3" fmla="*/ 4 h 4"/>
                    <a:gd name="T4" fmla="*/ 11 w 13"/>
                    <a:gd name="T5" fmla="*/ 1 h 4"/>
                    <a:gd name="T6" fmla="*/ 1 w 13"/>
                    <a:gd name="T7" fmla="*/ 2 h 4"/>
                    <a:gd name="T8" fmla="*/ 1 w 1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1" y="4"/>
                      </a:moveTo>
                      <a:cubicBezTo>
                        <a:pt x="3" y="4"/>
                        <a:pt x="7" y="1"/>
                        <a:pt x="8" y="4"/>
                      </a:cubicBezTo>
                      <a:cubicBezTo>
                        <a:pt x="9" y="3"/>
                        <a:pt x="13" y="4"/>
                        <a:pt x="11" y="1"/>
                      </a:cubicBezTo>
                      <a:cubicBezTo>
                        <a:pt x="7" y="2"/>
                        <a:pt x="4" y="0"/>
                        <a:pt x="1" y="2"/>
                      </a:cubicBezTo>
                      <a:cubicBezTo>
                        <a:pt x="1" y="3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4" name="Freeform 4098"/>
                <p:cNvSpPr/>
                <p:nvPr/>
              </p:nvSpPr>
              <p:spPr bwMode="auto">
                <a:xfrm>
                  <a:off x="6673850" y="1346201"/>
                  <a:ext cx="25400" cy="15875"/>
                </a:xfrm>
                <a:custGeom>
                  <a:avLst/>
                  <a:gdLst>
                    <a:gd name="T0" fmla="*/ 0 w 16"/>
                    <a:gd name="T1" fmla="*/ 5 h 10"/>
                    <a:gd name="T2" fmla="*/ 2 w 16"/>
                    <a:gd name="T3" fmla="*/ 6 h 10"/>
                    <a:gd name="T4" fmla="*/ 1 w 16"/>
                    <a:gd name="T5" fmla="*/ 8 h 10"/>
                    <a:gd name="T6" fmla="*/ 16 w 16"/>
                    <a:gd name="T7" fmla="*/ 7 h 10"/>
                    <a:gd name="T8" fmla="*/ 16 w 16"/>
                    <a:gd name="T9" fmla="*/ 7 h 10"/>
                    <a:gd name="T10" fmla="*/ 11 w 16"/>
                    <a:gd name="T11" fmla="*/ 6 h 10"/>
                    <a:gd name="T12" fmla="*/ 0 w 16"/>
                    <a:gd name="T1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0">
                      <a:moveTo>
                        <a:pt x="0" y="5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6" y="10"/>
                        <a:pt x="11" y="5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4" y="5"/>
                        <a:pt x="12" y="8"/>
                        <a:pt x="11" y="6"/>
                      </a:cubicBezTo>
                      <a:cubicBezTo>
                        <a:pt x="7" y="5"/>
                        <a:pt x="3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5" name="Freeform 4099"/>
                <p:cNvSpPr/>
                <p:nvPr/>
              </p:nvSpPr>
              <p:spPr bwMode="auto">
                <a:xfrm>
                  <a:off x="6646863" y="1360489"/>
                  <a:ext cx="11113" cy="17463"/>
                </a:xfrm>
                <a:custGeom>
                  <a:avLst/>
                  <a:gdLst>
                    <a:gd name="T0" fmla="*/ 0 w 7"/>
                    <a:gd name="T1" fmla="*/ 0 h 11"/>
                    <a:gd name="T2" fmla="*/ 3 w 7"/>
                    <a:gd name="T3" fmla="*/ 4 h 11"/>
                    <a:gd name="T4" fmla="*/ 1 w 7"/>
                    <a:gd name="T5" fmla="*/ 6 h 11"/>
                    <a:gd name="T6" fmla="*/ 3 w 7"/>
                    <a:gd name="T7" fmla="*/ 7 h 11"/>
                    <a:gd name="T8" fmla="*/ 7 w 7"/>
                    <a:gd name="T9" fmla="*/ 5 h 11"/>
                    <a:gd name="T10" fmla="*/ 5 w 7"/>
                    <a:gd name="T11" fmla="*/ 3 h 11"/>
                    <a:gd name="T12" fmla="*/ 0 w 7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1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6" y="11"/>
                        <a:pt x="6" y="6"/>
                        <a:pt x="7" y="5"/>
                      </a:cubicBezTo>
                      <a:cubicBezTo>
                        <a:pt x="7" y="4"/>
                        <a:pt x="5" y="4"/>
                        <a:pt x="5" y="3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6" name="Freeform 4100"/>
                <p:cNvSpPr/>
                <p:nvPr/>
              </p:nvSpPr>
              <p:spPr bwMode="auto">
                <a:xfrm>
                  <a:off x="6667500" y="1362076"/>
                  <a:ext cx="4763" cy="1588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0 w 3"/>
                    <a:gd name="T5" fmla="*/ 0 h 1"/>
                    <a:gd name="T6" fmla="*/ 2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7" name="Freeform 4101"/>
                <p:cNvSpPr/>
                <p:nvPr/>
              </p:nvSpPr>
              <p:spPr bwMode="auto">
                <a:xfrm>
                  <a:off x="6669088" y="1362076"/>
                  <a:ext cx="22225" cy="11113"/>
                </a:xfrm>
                <a:custGeom>
                  <a:avLst/>
                  <a:gdLst>
                    <a:gd name="T0" fmla="*/ 9 w 14"/>
                    <a:gd name="T1" fmla="*/ 0 h 7"/>
                    <a:gd name="T2" fmla="*/ 0 w 14"/>
                    <a:gd name="T3" fmla="*/ 6 h 7"/>
                    <a:gd name="T4" fmla="*/ 3 w 14"/>
                    <a:gd name="T5" fmla="*/ 7 h 7"/>
                    <a:gd name="T6" fmla="*/ 9 w 14"/>
                    <a:gd name="T7" fmla="*/ 3 h 7"/>
                    <a:gd name="T8" fmla="*/ 14 w 14"/>
                    <a:gd name="T9" fmla="*/ 1 h 7"/>
                    <a:gd name="T10" fmla="*/ 9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6" y="1"/>
                        <a:pt x="1" y="2"/>
                        <a:pt x="0" y="6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6" y="7"/>
                        <a:pt x="8" y="5"/>
                        <a:pt x="9" y="3"/>
                      </a:cubicBezTo>
                      <a:cubicBezTo>
                        <a:pt x="11" y="3"/>
                        <a:pt x="13" y="3"/>
                        <a:pt x="14" y="1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8" name="Freeform 4102"/>
                <p:cNvSpPr/>
                <p:nvPr/>
              </p:nvSpPr>
              <p:spPr bwMode="auto">
                <a:xfrm>
                  <a:off x="6684963" y="1368426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2"/>
                        <a:pt x="0" y="0"/>
                        <a:pt x="0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9" name="Freeform 4103"/>
                <p:cNvSpPr/>
                <p:nvPr/>
              </p:nvSpPr>
              <p:spPr bwMode="auto">
                <a:xfrm>
                  <a:off x="6686550" y="1373189"/>
                  <a:ext cx="4763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0" name="Freeform 4104"/>
                <p:cNvSpPr/>
                <p:nvPr/>
              </p:nvSpPr>
              <p:spPr bwMode="auto">
                <a:xfrm>
                  <a:off x="7442200" y="1376364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1" name="Freeform 4105"/>
                <p:cNvSpPr/>
                <p:nvPr/>
              </p:nvSpPr>
              <p:spPr bwMode="auto">
                <a:xfrm>
                  <a:off x="6680200" y="1376364"/>
                  <a:ext cx="4763" cy="6350"/>
                </a:xfrm>
                <a:custGeom>
                  <a:avLst/>
                  <a:gdLst>
                    <a:gd name="T0" fmla="*/ 0 w 3"/>
                    <a:gd name="T1" fmla="*/ 1 h 4"/>
                    <a:gd name="T2" fmla="*/ 1 w 3"/>
                    <a:gd name="T3" fmla="*/ 4 h 4"/>
                    <a:gd name="T4" fmla="*/ 3 w 3"/>
                    <a:gd name="T5" fmla="*/ 2 h 4"/>
                    <a:gd name="T6" fmla="*/ 0 w 3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2" name="Freeform 4106"/>
                <p:cNvSpPr/>
                <p:nvPr/>
              </p:nvSpPr>
              <p:spPr bwMode="auto">
                <a:xfrm>
                  <a:off x="7431088" y="1376364"/>
                  <a:ext cx="17463" cy="12700"/>
                </a:xfrm>
                <a:custGeom>
                  <a:avLst/>
                  <a:gdLst>
                    <a:gd name="T0" fmla="*/ 2 w 11"/>
                    <a:gd name="T1" fmla="*/ 8 h 8"/>
                    <a:gd name="T2" fmla="*/ 11 w 11"/>
                    <a:gd name="T3" fmla="*/ 4 h 8"/>
                    <a:gd name="T4" fmla="*/ 6 w 11"/>
                    <a:gd name="T5" fmla="*/ 2 h 8"/>
                    <a:gd name="T6" fmla="*/ 0 w 11"/>
                    <a:gd name="T7" fmla="*/ 8 h 8"/>
                    <a:gd name="T8" fmla="*/ 2 w 1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">
                      <a:moveTo>
                        <a:pt x="2" y="8"/>
                      </a:moveTo>
                      <a:cubicBezTo>
                        <a:pt x="5" y="7"/>
                        <a:pt x="9" y="7"/>
                        <a:pt x="11" y="4"/>
                      </a:cubicBezTo>
                      <a:cubicBezTo>
                        <a:pt x="8" y="6"/>
                        <a:pt x="9" y="1"/>
                        <a:pt x="6" y="2"/>
                      </a:cubicBezTo>
                      <a:cubicBezTo>
                        <a:pt x="0" y="0"/>
                        <a:pt x="2" y="7"/>
                        <a:pt x="0" y="8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3" name="Freeform 4107"/>
                <p:cNvSpPr/>
                <p:nvPr/>
              </p:nvSpPr>
              <p:spPr bwMode="auto">
                <a:xfrm>
                  <a:off x="7448550" y="1390651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2" y="1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4" name="Freeform 4108"/>
                <p:cNvSpPr/>
                <p:nvPr/>
              </p:nvSpPr>
              <p:spPr bwMode="auto">
                <a:xfrm>
                  <a:off x="7564438" y="1395414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5" name="Rectangle 4109"/>
                <p:cNvSpPr>
                  <a:spLocks noChangeArrowheads="1"/>
                </p:cNvSpPr>
                <p:nvPr/>
              </p:nvSpPr>
              <p:spPr bwMode="auto">
                <a:xfrm>
                  <a:off x="7448550" y="1408114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6" name="Freeform 4110"/>
                <p:cNvSpPr/>
                <p:nvPr/>
              </p:nvSpPr>
              <p:spPr bwMode="auto">
                <a:xfrm>
                  <a:off x="7562850" y="1423989"/>
                  <a:ext cx="6350" cy="6350"/>
                </a:xfrm>
                <a:custGeom>
                  <a:avLst/>
                  <a:gdLst>
                    <a:gd name="T0" fmla="*/ 1 w 5"/>
                    <a:gd name="T1" fmla="*/ 4 h 4"/>
                    <a:gd name="T2" fmla="*/ 5 w 5"/>
                    <a:gd name="T3" fmla="*/ 2 h 4"/>
                    <a:gd name="T4" fmla="*/ 1 w 5"/>
                    <a:gd name="T5" fmla="*/ 1 h 4"/>
                    <a:gd name="T6" fmla="*/ 1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4"/>
                        <a:pt x="5" y="4"/>
                        <a:pt x="5" y="2"/>
                      </a:cubicBezTo>
                      <a:cubicBezTo>
                        <a:pt x="5" y="0"/>
                        <a:pt x="2" y="2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7" name="Freeform 4111"/>
                <p:cNvSpPr/>
                <p:nvPr/>
              </p:nvSpPr>
              <p:spPr bwMode="auto">
                <a:xfrm>
                  <a:off x="6653213" y="1428751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8" name="Freeform 4112"/>
                <p:cNvSpPr/>
                <p:nvPr/>
              </p:nvSpPr>
              <p:spPr bwMode="auto">
                <a:xfrm>
                  <a:off x="6635750" y="1428751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9" name="Freeform 4113"/>
                <p:cNvSpPr/>
                <p:nvPr/>
              </p:nvSpPr>
              <p:spPr bwMode="auto">
                <a:xfrm>
                  <a:off x="6916738" y="1433514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0" name="Freeform 4114"/>
                <p:cNvSpPr/>
                <p:nvPr/>
              </p:nvSpPr>
              <p:spPr bwMode="auto">
                <a:xfrm>
                  <a:off x="7011988" y="1431926"/>
                  <a:ext cx="1588" cy="317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0" y="2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1" name="Freeform 4115"/>
                <p:cNvSpPr/>
                <p:nvPr/>
              </p:nvSpPr>
              <p:spPr bwMode="auto">
                <a:xfrm>
                  <a:off x="6953250" y="1433514"/>
                  <a:ext cx="7938" cy="6350"/>
                </a:xfrm>
                <a:custGeom>
                  <a:avLst/>
                  <a:gdLst>
                    <a:gd name="T0" fmla="*/ 0 w 5"/>
                    <a:gd name="T1" fmla="*/ 3 h 4"/>
                    <a:gd name="T2" fmla="*/ 0 w 5"/>
                    <a:gd name="T3" fmla="*/ 3 h 4"/>
                    <a:gd name="T4" fmla="*/ 5 w 5"/>
                    <a:gd name="T5" fmla="*/ 2 h 4"/>
                    <a:gd name="T6" fmla="*/ 0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4"/>
                        <a:pt x="3" y="3"/>
                        <a:pt x="5" y="2"/>
                      </a:cubicBezTo>
                      <a:cubicBezTo>
                        <a:pt x="3" y="1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2" name="Freeform 4116"/>
                <p:cNvSpPr/>
                <p:nvPr/>
              </p:nvSpPr>
              <p:spPr bwMode="auto">
                <a:xfrm>
                  <a:off x="6942138" y="1450976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3" y="1"/>
                      </a:cubicBezTo>
                      <a:cubicBezTo>
                        <a:pt x="3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3" name="Freeform 4117"/>
                <p:cNvSpPr/>
                <p:nvPr/>
              </p:nvSpPr>
              <p:spPr bwMode="auto">
                <a:xfrm>
                  <a:off x="6580188" y="1473201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4" name="Freeform 4118"/>
                <p:cNvSpPr/>
                <p:nvPr/>
              </p:nvSpPr>
              <p:spPr bwMode="auto">
                <a:xfrm>
                  <a:off x="6651625" y="1471614"/>
                  <a:ext cx="19050" cy="15875"/>
                </a:xfrm>
                <a:custGeom>
                  <a:avLst/>
                  <a:gdLst>
                    <a:gd name="T0" fmla="*/ 4 w 12"/>
                    <a:gd name="T1" fmla="*/ 2 h 11"/>
                    <a:gd name="T2" fmla="*/ 4 w 12"/>
                    <a:gd name="T3" fmla="*/ 8 h 11"/>
                    <a:gd name="T4" fmla="*/ 10 w 12"/>
                    <a:gd name="T5" fmla="*/ 9 h 11"/>
                    <a:gd name="T6" fmla="*/ 4 w 12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4" y="2"/>
                      </a:moveTo>
                      <a:cubicBezTo>
                        <a:pt x="0" y="4"/>
                        <a:pt x="7" y="5"/>
                        <a:pt x="4" y="8"/>
                      </a:cubicBezTo>
                      <a:cubicBezTo>
                        <a:pt x="5" y="11"/>
                        <a:pt x="8" y="8"/>
                        <a:pt x="10" y="9"/>
                      </a:cubicBezTo>
                      <a:cubicBezTo>
                        <a:pt x="5" y="8"/>
                        <a:pt x="12" y="0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5" name="Freeform 4119"/>
                <p:cNvSpPr/>
                <p:nvPr/>
              </p:nvSpPr>
              <p:spPr bwMode="auto">
                <a:xfrm>
                  <a:off x="6691313" y="1476376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6" name="Freeform 4120"/>
                <p:cNvSpPr/>
                <p:nvPr/>
              </p:nvSpPr>
              <p:spPr bwMode="auto">
                <a:xfrm>
                  <a:off x="6584950" y="1495426"/>
                  <a:ext cx="1588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7" name="Freeform 4121"/>
                <p:cNvSpPr/>
                <p:nvPr/>
              </p:nvSpPr>
              <p:spPr bwMode="auto">
                <a:xfrm>
                  <a:off x="6664325" y="1535114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8" name="Freeform 4122"/>
                <p:cNvSpPr/>
                <p:nvPr/>
              </p:nvSpPr>
              <p:spPr bwMode="auto">
                <a:xfrm>
                  <a:off x="6688138" y="1544639"/>
                  <a:ext cx="11113" cy="4763"/>
                </a:xfrm>
                <a:custGeom>
                  <a:avLst/>
                  <a:gdLst>
                    <a:gd name="T0" fmla="*/ 7 w 7"/>
                    <a:gd name="T1" fmla="*/ 3 h 4"/>
                    <a:gd name="T2" fmla="*/ 7 w 7"/>
                    <a:gd name="T3" fmla="*/ 2 h 4"/>
                    <a:gd name="T4" fmla="*/ 0 w 7"/>
                    <a:gd name="T5" fmla="*/ 1 h 4"/>
                    <a:gd name="T6" fmla="*/ 7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1" y="4"/>
                        <a:pt x="4" y="2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9" name="Freeform 4123"/>
                <p:cNvSpPr/>
                <p:nvPr/>
              </p:nvSpPr>
              <p:spPr bwMode="auto">
                <a:xfrm>
                  <a:off x="6594475" y="1544639"/>
                  <a:ext cx="6350" cy="3175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1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0"/>
                        <a:pt x="1" y="2"/>
                        <a:pt x="0" y="1"/>
                      </a:cubicBezTo>
                      <a:cubicBezTo>
                        <a:pt x="0" y="3"/>
                        <a:pt x="3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0" name="Freeform 4124"/>
                <p:cNvSpPr/>
                <p:nvPr/>
              </p:nvSpPr>
              <p:spPr bwMode="auto">
                <a:xfrm>
                  <a:off x="7575550" y="1549401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1" name="Freeform 4125"/>
                <p:cNvSpPr/>
                <p:nvPr/>
              </p:nvSpPr>
              <p:spPr bwMode="auto">
                <a:xfrm>
                  <a:off x="7473950" y="1554164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2" name="Freeform 4126"/>
                <p:cNvSpPr/>
                <p:nvPr/>
              </p:nvSpPr>
              <p:spPr bwMode="auto">
                <a:xfrm>
                  <a:off x="7464425" y="1554164"/>
                  <a:ext cx="3175" cy="317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3" name="Freeform 4127"/>
                <p:cNvSpPr/>
                <p:nvPr/>
              </p:nvSpPr>
              <p:spPr bwMode="auto">
                <a:xfrm>
                  <a:off x="7566025" y="1560514"/>
                  <a:ext cx="7938" cy="6350"/>
                </a:xfrm>
                <a:custGeom>
                  <a:avLst/>
                  <a:gdLst>
                    <a:gd name="T0" fmla="*/ 1 w 5"/>
                    <a:gd name="T1" fmla="*/ 1 h 4"/>
                    <a:gd name="T2" fmla="*/ 2 w 5"/>
                    <a:gd name="T3" fmla="*/ 4 h 4"/>
                    <a:gd name="T4" fmla="*/ 5 w 5"/>
                    <a:gd name="T5" fmla="*/ 3 h 4"/>
                    <a:gd name="T6" fmla="*/ 1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3" y="4"/>
                        <a:pt x="4" y="4"/>
                        <a:pt x="5" y="3"/>
                      </a:cubicBezTo>
                      <a:cubicBezTo>
                        <a:pt x="4" y="3"/>
                        <a:pt x="4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4" name="Freeform 4128"/>
                <p:cNvSpPr/>
                <p:nvPr/>
              </p:nvSpPr>
              <p:spPr bwMode="auto">
                <a:xfrm>
                  <a:off x="6667500" y="1565276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5" name="Freeform 4129"/>
                <p:cNvSpPr/>
                <p:nvPr/>
              </p:nvSpPr>
              <p:spPr bwMode="auto">
                <a:xfrm>
                  <a:off x="7450138" y="1565276"/>
                  <a:ext cx="36513" cy="9525"/>
                </a:xfrm>
                <a:custGeom>
                  <a:avLst/>
                  <a:gdLst>
                    <a:gd name="T0" fmla="*/ 20 w 23"/>
                    <a:gd name="T1" fmla="*/ 2 h 6"/>
                    <a:gd name="T2" fmla="*/ 2 w 23"/>
                    <a:gd name="T3" fmla="*/ 3 h 6"/>
                    <a:gd name="T4" fmla="*/ 1 w 23"/>
                    <a:gd name="T5" fmla="*/ 5 h 6"/>
                    <a:gd name="T6" fmla="*/ 3 w 23"/>
                    <a:gd name="T7" fmla="*/ 6 h 6"/>
                    <a:gd name="T8" fmla="*/ 23 w 23"/>
                    <a:gd name="T9" fmla="*/ 1 h 6"/>
                    <a:gd name="T10" fmla="*/ 20 w 23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6">
                      <a:moveTo>
                        <a:pt x="20" y="2"/>
                      </a:moveTo>
                      <a:cubicBezTo>
                        <a:pt x="13" y="3"/>
                        <a:pt x="8" y="4"/>
                        <a:pt x="2" y="3"/>
                      </a:cubicBezTo>
                      <a:cubicBezTo>
                        <a:pt x="1" y="4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3" y="6"/>
                      </a:cubicBezTo>
                      <a:cubicBezTo>
                        <a:pt x="9" y="5"/>
                        <a:pt x="18" y="4"/>
                        <a:pt x="23" y="1"/>
                      </a:cubicBezTo>
                      <a:cubicBezTo>
                        <a:pt x="22" y="2"/>
                        <a:pt x="21" y="0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6" name="Freeform 4130"/>
                <p:cNvSpPr/>
                <p:nvPr/>
              </p:nvSpPr>
              <p:spPr bwMode="auto">
                <a:xfrm>
                  <a:off x="6686550" y="1574801"/>
                  <a:ext cx="3175" cy="158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7" name="Freeform 4131"/>
                <p:cNvSpPr/>
                <p:nvPr/>
              </p:nvSpPr>
              <p:spPr bwMode="auto">
                <a:xfrm>
                  <a:off x="6894513" y="1577976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8" name="Freeform 4132"/>
                <p:cNvSpPr/>
                <p:nvPr/>
              </p:nvSpPr>
              <p:spPr bwMode="auto">
                <a:xfrm>
                  <a:off x="7577138" y="1577976"/>
                  <a:ext cx="1588" cy="3175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9" name="Freeform 4133"/>
                <p:cNvSpPr/>
                <p:nvPr/>
              </p:nvSpPr>
              <p:spPr bwMode="auto">
                <a:xfrm>
                  <a:off x="6913563" y="1581151"/>
                  <a:ext cx="28575" cy="15875"/>
                </a:xfrm>
                <a:custGeom>
                  <a:avLst/>
                  <a:gdLst>
                    <a:gd name="T0" fmla="*/ 14 w 18"/>
                    <a:gd name="T1" fmla="*/ 0 h 10"/>
                    <a:gd name="T2" fmla="*/ 5 w 18"/>
                    <a:gd name="T3" fmla="*/ 1 h 10"/>
                    <a:gd name="T4" fmla="*/ 4 w 18"/>
                    <a:gd name="T5" fmla="*/ 10 h 10"/>
                    <a:gd name="T6" fmla="*/ 12 w 18"/>
                    <a:gd name="T7" fmla="*/ 8 h 10"/>
                    <a:gd name="T8" fmla="*/ 7 w 18"/>
                    <a:gd name="T9" fmla="*/ 8 h 10"/>
                    <a:gd name="T10" fmla="*/ 17 w 18"/>
                    <a:gd name="T11" fmla="*/ 3 h 10"/>
                    <a:gd name="T12" fmla="*/ 14 w 18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0">
                      <a:moveTo>
                        <a:pt x="14" y="0"/>
                      </a:moveTo>
                      <a:cubicBezTo>
                        <a:pt x="11" y="4"/>
                        <a:pt x="8" y="2"/>
                        <a:pt x="5" y="1"/>
                      </a:cubicBezTo>
                      <a:cubicBezTo>
                        <a:pt x="0" y="3"/>
                        <a:pt x="5" y="7"/>
                        <a:pt x="4" y="10"/>
                      </a:cubicBezTo>
                      <a:cubicBezTo>
                        <a:pt x="6" y="9"/>
                        <a:pt x="10" y="10"/>
                        <a:pt x="12" y="8"/>
                      </a:cubicBezTo>
                      <a:cubicBezTo>
                        <a:pt x="10" y="6"/>
                        <a:pt x="9" y="9"/>
                        <a:pt x="7" y="8"/>
                      </a:cubicBezTo>
                      <a:cubicBezTo>
                        <a:pt x="8" y="3"/>
                        <a:pt x="15" y="7"/>
                        <a:pt x="17" y="3"/>
                      </a:cubicBezTo>
                      <a:cubicBezTo>
                        <a:pt x="18" y="1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0" name="Freeform 4134"/>
                <p:cNvSpPr/>
                <p:nvPr/>
              </p:nvSpPr>
              <p:spPr bwMode="auto">
                <a:xfrm>
                  <a:off x="6948488" y="1582739"/>
                  <a:ext cx="12700" cy="9525"/>
                </a:xfrm>
                <a:custGeom>
                  <a:avLst/>
                  <a:gdLst>
                    <a:gd name="T0" fmla="*/ 2 w 8"/>
                    <a:gd name="T1" fmla="*/ 1 h 6"/>
                    <a:gd name="T2" fmla="*/ 1 w 8"/>
                    <a:gd name="T3" fmla="*/ 6 h 6"/>
                    <a:gd name="T4" fmla="*/ 3 w 8"/>
                    <a:gd name="T5" fmla="*/ 5 h 6"/>
                    <a:gd name="T6" fmla="*/ 8 w 8"/>
                    <a:gd name="T7" fmla="*/ 2 h 6"/>
                    <a:gd name="T8" fmla="*/ 8 w 8"/>
                    <a:gd name="T9" fmla="*/ 2 h 6"/>
                    <a:gd name="T10" fmla="*/ 2 w 8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2" y="1"/>
                      </a:moveTo>
                      <a:cubicBezTo>
                        <a:pt x="0" y="2"/>
                        <a:pt x="2" y="4"/>
                        <a:pt x="1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4" y="3"/>
                        <a:pt x="6" y="1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0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1" name="Freeform 4135"/>
                <p:cNvSpPr/>
                <p:nvPr/>
              </p:nvSpPr>
              <p:spPr bwMode="auto">
                <a:xfrm>
                  <a:off x="6899275" y="1582739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2" name="Freeform 4136"/>
                <p:cNvSpPr/>
                <p:nvPr/>
              </p:nvSpPr>
              <p:spPr bwMode="auto">
                <a:xfrm>
                  <a:off x="7467600" y="1589089"/>
                  <a:ext cx="3175" cy="3175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0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3" name="Freeform 4137"/>
                <p:cNvSpPr/>
                <p:nvPr/>
              </p:nvSpPr>
              <p:spPr bwMode="auto">
                <a:xfrm>
                  <a:off x="7475538" y="1592264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4" name="Freeform 4138"/>
                <p:cNvSpPr/>
                <p:nvPr/>
              </p:nvSpPr>
              <p:spPr bwMode="auto">
                <a:xfrm>
                  <a:off x="7467600" y="1592264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5" name="Freeform 4139"/>
                <p:cNvSpPr/>
                <p:nvPr/>
              </p:nvSpPr>
              <p:spPr bwMode="auto">
                <a:xfrm>
                  <a:off x="6902450" y="1592264"/>
                  <a:ext cx="7938" cy="6350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4 h 4"/>
                    <a:gd name="T4" fmla="*/ 5 w 5"/>
                    <a:gd name="T5" fmla="*/ 2 h 4"/>
                    <a:gd name="T6" fmla="*/ 1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0" y="3"/>
                        <a:pt x="2" y="4"/>
                        <a:pt x="4" y="4"/>
                      </a:cubicBezTo>
                      <a:cubicBezTo>
                        <a:pt x="4" y="4"/>
                        <a:pt x="5" y="3"/>
                        <a:pt x="5" y="2"/>
                      </a:cubicBezTo>
                      <a:cubicBezTo>
                        <a:pt x="4" y="1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6" name="Freeform 4140"/>
                <p:cNvSpPr/>
                <p:nvPr/>
              </p:nvSpPr>
              <p:spPr bwMode="auto">
                <a:xfrm>
                  <a:off x="7040563" y="1595439"/>
                  <a:ext cx="7938" cy="4763"/>
                </a:xfrm>
                <a:custGeom>
                  <a:avLst/>
                  <a:gdLst>
                    <a:gd name="T0" fmla="*/ 1 w 5"/>
                    <a:gd name="T1" fmla="*/ 1 h 3"/>
                    <a:gd name="T2" fmla="*/ 5 w 5"/>
                    <a:gd name="T3" fmla="*/ 3 h 3"/>
                    <a:gd name="T4" fmla="*/ 5 w 5"/>
                    <a:gd name="T5" fmla="*/ 2 h 3"/>
                    <a:gd name="T6" fmla="*/ 1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1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7" name="Freeform 4141"/>
                <p:cNvSpPr/>
                <p:nvPr/>
              </p:nvSpPr>
              <p:spPr bwMode="auto">
                <a:xfrm>
                  <a:off x="7019925" y="1597026"/>
                  <a:ext cx="3175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8" name="Freeform 4142"/>
                <p:cNvSpPr/>
                <p:nvPr/>
              </p:nvSpPr>
              <p:spPr bwMode="auto">
                <a:xfrm>
                  <a:off x="6594475" y="1608139"/>
                  <a:ext cx="4763" cy="3175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2 h 2"/>
                    <a:gd name="T4" fmla="*/ 1 w 3"/>
                    <a:gd name="T5" fmla="*/ 2 h 2"/>
                    <a:gd name="T6" fmla="*/ 2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9" name="Freeform 4143"/>
                <p:cNvSpPr/>
                <p:nvPr/>
              </p:nvSpPr>
              <p:spPr bwMode="auto">
                <a:xfrm>
                  <a:off x="6592888" y="1616076"/>
                  <a:ext cx="4763" cy="158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0 h 2"/>
                    <a:gd name="T4" fmla="*/ 0 w 3"/>
                    <a:gd name="T5" fmla="*/ 0 h 2"/>
                    <a:gd name="T6" fmla="*/ 0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3" y="2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0" name="Freeform 4144"/>
                <p:cNvSpPr/>
                <p:nvPr/>
              </p:nvSpPr>
              <p:spPr bwMode="auto">
                <a:xfrm>
                  <a:off x="7461250" y="1614489"/>
                  <a:ext cx="9525" cy="7938"/>
                </a:xfrm>
                <a:custGeom>
                  <a:avLst/>
                  <a:gdLst>
                    <a:gd name="T0" fmla="*/ 0 w 6"/>
                    <a:gd name="T1" fmla="*/ 3 h 6"/>
                    <a:gd name="T2" fmla="*/ 6 w 6"/>
                    <a:gd name="T3" fmla="*/ 5 h 6"/>
                    <a:gd name="T4" fmla="*/ 5 w 6"/>
                    <a:gd name="T5" fmla="*/ 1 h 6"/>
                    <a:gd name="T6" fmla="*/ 0 w 6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1" y="6"/>
                        <a:pt x="4" y="6"/>
                        <a:pt x="6" y="5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1" name="Freeform 4145"/>
                <p:cNvSpPr/>
                <p:nvPr/>
              </p:nvSpPr>
              <p:spPr bwMode="auto">
                <a:xfrm>
                  <a:off x="7461250" y="1624014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1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2" name="Freeform 4146"/>
                <p:cNvSpPr/>
                <p:nvPr/>
              </p:nvSpPr>
              <p:spPr bwMode="auto">
                <a:xfrm>
                  <a:off x="6894513" y="1631951"/>
                  <a:ext cx="4763" cy="317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1 w 3"/>
                    <a:gd name="T5" fmla="*/ 2 h 2"/>
                    <a:gd name="T6" fmla="*/ 2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3" name="Freeform 4147"/>
                <p:cNvSpPr/>
                <p:nvPr/>
              </p:nvSpPr>
              <p:spPr bwMode="auto">
                <a:xfrm>
                  <a:off x="7594600" y="1631951"/>
                  <a:ext cx="3175" cy="476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0 h 3"/>
                    <a:gd name="T6" fmla="*/ 1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4" name="Freeform 4148"/>
                <p:cNvSpPr/>
                <p:nvPr/>
              </p:nvSpPr>
              <p:spPr bwMode="auto">
                <a:xfrm>
                  <a:off x="7485063" y="1635126"/>
                  <a:ext cx="4763" cy="1588"/>
                </a:xfrm>
                <a:custGeom>
                  <a:avLst/>
                  <a:gdLst>
                    <a:gd name="T0" fmla="*/ 2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2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5" name="Freeform 4149"/>
                <p:cNvSpPr/>
                <p:nvPr/>
              </p:nvSpPr>
              <p:spPr bwMode="auto">
                <a:xfrm>
                  <a:off x="7485063" y="1635126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6" name="Freeform 4150"/>
                <p:cNvSpPr/>
                <p:nvPr/>
              </p:nvSpPr>
              <p:spPr bwMode="auto">
                <a:xfrm>
                  <a:off x="6856413" y="1636714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7" name="Freeform 4151"/>
                <p:cNvSpPr/>
                <p:nvPr/>
              </p:nvSpPr>
              <p:spPr bwMode="auto">
                <a:xfrm>
                  <a:off x="7459663" y="1641476"/>
                  <a:ext cx="4763" cy="476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3 h 3"/>
                    <a:gd name="T4" fmla="*/ 3 w 3"/>
                    <a:gd name="T5" fmla="*/ 2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3" y="3"/>
                        <a:pt x="3" y="2"/>
                      </a:cubicBezTo>
                      <a:cubicBezTo>
                        <a:pt x="2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8" name="Freeform 4152"/>
                <p:cNvSpPr/>
                <p:nvPr/>
              </p:nvSpPr>
              <p:spPr bwMode="auto">
                <a:xfrm>
                  <a:off x="7470775" y="1658939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99" name="Freeform 4153"/>
                <p:cNvSpPr/>
                <p:nvPr/>
              </p:nvSpPr>
              <p:spPr bwMode="auto">
                <a:xfrm>
                  <a:off x="6953250" y="1660526"/>
                  <a:ext cx="4763" cy="6350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4 h 4"/>
                    <a:gd name="T4" fmla="*/ 3 w 3"/>
                    <a:gd name="T5" fmla="*/ 1 h 4"/>
                    <a:gd name="T6" fmla="*/ 0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3"/>
                        <a:pt x="3" y="1"/>
                        <a:pt x="3" y="1"/>
                      </a:cubicBezTo>
                      <a:cubicBezTo>
                        <a:pt x="1" y="0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0" name="Freeform 4154"/>
                <p:cNvSpPr/>
                <p:nvPr/>
              </p:nvSpPr>
              <p:spPr bwMode="auto">
                <a:xfrm>
                  <a:off x="7431088" y="1666876"/>
                  <a:ext cx="3175" cy="1588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1" name="Freeform 4155"/>
                <p:cNvSpPr/>
                <p:nvPr/>
              </p:nvSpPr>
              <p:spPr bwMode="auto">
                <a:xfrm>
                  <a:off x="7600950" y="1670051"/>
                  <a:ext cx="3175" cy="1588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2" name="Freeform 4156"/>
                <p:cNvSpPr/>
                <p:nvPr/>
              </p:nvSpPr>
              <p:spPr bwMode="auto">
                <a:xfrm>
                  <a:off x="7493000" y="1670051"/>
                  <a:ext cx="4763" cy="3175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2 h 2"/>
                    <a:gd name="T4" fmla="*/ 3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0"/>
                        <a:pt x="0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3" name="Freeform 4157"/>
                <p:cNvSpPr/>
                <p:nvPr/>
              </p:nvSpPr>
              <p:spPr bwMode="auto">
                <a:xfrm>
                  <a:off x="7454900" y="1673226"/>
                  <a:ext cx="17463" cy="12700"/>
                </a:xfrm>
                <a:custGeom>
                  <a:avLst/>
                  <a:gdLst>
                    <a:gd name="T0" fmla="*/ 4 w 11"/>
                    <a:gd name="T1" fmla="*/ 3 h 9"/>
                    <a:gd name="T2" fmla="*/ 0 w 11"/>
                    <a:gd name="T3" fmla="*/ 9 h 9"/>
                    <a:gd name="T4" fmla="*/ 4 w 11"/>
                    <a:gd name="T5" fmla="*/ 9 h 9"/>
                    <a:gd name="T6" fmla="*/ 3 w 11"/>
                    <a:gd name="T7" fmla="*/ 6 h 9"/>
                    <a:gd name="T8" fmla="*/ 11 w 11"/>
                    <a:gd name="T9" fmla="*/ 6 h 9"/>
                    <a:gd name="T10" fmla="*/ 4 w 11"/>
                    <a:gd name="T11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4" y="3"/>
                      </a:moveTo>
                      <a:cubicBezTo>
                        <a:pt x="2" y="5"/>
                        <a:pt x="2" y="7"/>
                        <a:pt x="0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6" y="5"/>
                        <a:pt x="9" y="8"/>
                        <a:pt x="11" y="6"/>
                      </a:cubicBezTo>
                      <a:cubicBezTo>
                        <a:pt x="11" y="0"/>
                        <a:pt x="7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4" name="Freeform 4158"/>
                <p:cNvSpPr/>
                <p:nvPr/>
              </p:nvSpPr>
              <p:spPr bwMode="auto">
                <a:xfrm>
                  <a:off x="7478713" y="1679576"/>
                  <a:ext cx="1588" cy="317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5" name="Freeform 4159"/>
                <p:cNvSpPr/>
                <p:nvPr/>
              </p:nvSpPr>
              <p:spPr bwMode="auto">
                <a:xfrm>
                  <a:off x="7615238" y="1679576"/>
                  <a:ext cx="4763" cy="1588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6" name="Freeform 4160"/>
                <p:cNvSpPr/>
                <p:nvPr/>
              </p:nvSpPr>
              <p:spPr bwMode="auto">
                <a:xfrm>
                  <a:off x="6588125" y="1697039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2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7" name="Freeform 4161"/>
                <p:cNvSpPr/>
                <p:nvPr/>
              </p:nvSpPr>
              <p:spPr bwMode="auto">
                <a:xfrm>
                  <a:off x="6589713" y="1730376"/>
                  <a:ext cx="7938" cy="4763"/>
                </a:xfrm>
                <a:custGeom>
                  <a:avLst/>
                  <a:gdLst>
                    <a:gd name="T0" fmla="*/ 2 w 5"/>
                    <a:gd name="T1" fmla="*/ 3 h 3"/>
                    <a:gd name="T2" fmla="*/ 5 w 5"/>
                    <a:gd name="T3" fmla="*/ 1 h 3"/>
                    <a:gd name="T4" fmla="*/ 2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cubicBezTo>
                        <a:pt x="3" y="2"/>
                        <a:pt x="5" y="3"/>
                        <a:pt x="5" y="1"/>
                      </a:cubicBezTo>
                      <a:cubicBezTo>
                        <a:pt x="4" y="1"/>
                        <a:pt x="0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8" name="Freeform 4162"/>
                <p:cNvSpPr/>
                <p:nvPr/>
              </p:nvSpPr>
              <p:spPr bwMode="auto">
                <a:xfrm>
                  <a:off x="6821488" y="1746251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9" name="Freeform 4163"/>
                <p:cNvSpPr/>
                <p:nvPr/>
              </p:nvSpPr>
              <p:spPr bwMode="auto">
                <a:xfrm>
                  <a:off x="6916738" y="1744664"/>
                  <a:ext cx="12700" cy="9525"/>
                </a:xfrm>
                <a:custGeom>
                  <a:avLst/>
                  <a:gdLst>
                    <a:gd name="T0" fmla="*/ 0 w 8"/>
                    <a:gd name="T1" fmla="*/ 2 h 6"/>
                    <a:gd name="T2" fmla="*/ 1 w 8"/>
                    <a:gd name="T3" fmla="*/ 3 h 6"/>
                    <a:gd name="T4" fmla="*/ 8 w 8"/>
                    <a:gd name="T5" fmla="*/ 3 h 6"/>
                    <a:gd name="T6" fmla="*/ 0 w 8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6"/>
                        <a:pt x="5" y="3"/>
                        <a:pt x="8" y="3"/>
                      </a:cubicBezTo>
                      <a:cubicBezTo>
                        <a:pt x="5" y="0"/>
                        <a:pt x="3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0" name="Freeform 4164"/>
                <p:cNvSpPr/>
                <p:nvPr/>
              </p:nvSpPr>
              <p:spPr bwMode="auto">
                <a:xfrm>
                  <a:off x="7456488" y="1749426"/>
                  <a:ext cx="3175" cy="1588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1" name="Freeform 4165"/>
                <p:cNvSpPr/>
                <p:nvPr/>
              </p:nvSpPr>
              <p:spPr bwMode="auto">
                <a:xfrm>
                  <a:off x="6834188" y="1752601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2" name="Freeform 4166"/>
                <p:cNvSpPr/>
                <p:nvPr/>
              </p:nvSpPr>
              <p:spPr bwMode="auto">
                <a:xfrm>
                  <a:off x="6924675" y="1754189"/>
                  <a:ext cx="20638" cy="7938"/>
                </a:xfrm>
                <a:custGeom>
                  <a:avLst/>
                  <a:gdLst>
                    <a:gd name="T0" fmla="*/ 0 w 13"/>
                    <a:gd name="T1" fmla="*/ 2 h 6"/>
                    <a:gd name="T2" fmla="*/ 13 w 13"/>
                    <a:gd name="T3" fmla="*/ 1 h 6"/>
                    <a:gd name="T4" fmla="*/ 9 w 13"/>
                    <a:gd name="T5" fmla="*/ 0 h 6"/>
                    <a:gd name="T6" fmla="*/ 0 w 1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0" y="2"/>
                      </a:moveTo>
                      <a:cubicBezTo>
                        <a:pt x="5" y="2"/>
                        <a:pt x="10" y="6"/>
                        <a:pt x="13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2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3" name="Freeform 4167"/>
                <p:cNvSpPr/>
                <p:nvPr/>
              </p:nvSpPr>
              <p:spPr bwMode="auto">
                <a:xfrm>
                  <a:off x="6870700" y="1754189"/>
                  <a:ext cx="9525" cy="4763"/>
                </a:xfrm>
                <a:custGeom>
                  <a:avLst/>
                  <a:gdLst>
                    <a:gd name="T0" fmla="*/ 0 w 6"/>
                    <a:gd name="T1" fmla="*/ 2 h 4"/>
                    <a:gd name="T2" fmla="*/ 5 w 6"/>
                    <a:gd name="T3" fmla="*/ 4 h 4"/>
                    <a:gd name="T4" fmla="*/ 6 w 6"/>
                    <a:gd name="T5" fmla="*/ 1 h 4"/>
                    <a:gd name="T6" fmla="*/ 0 w 6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2" y="4"/>
                        <a:pt x="4" y="4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4" name="Freeform 4168"/>
                <p:cNvSpPr/>
                <p:nvPr/>
              </p:nvSpPr>
              <p:spPr bwMode="auto">
                <a:xfrm>
                  <a:off x="6953250" y="1754189"/>
                  <a:ext cx="9525" cy="4763"/>
                </a:xfrm>
                <a:custGeom>
                  <a:avLst/>
                  <a:gdLst>
                    <a:gd name="T0" fmla="*/ 0 w 6"/>
                    <a:gd name="T1" fmla="*/ 2 h 4"/>
                    <a:gd name="T2" fmla="*/ 5 w 6"/>
                    <a:gd name="T3" fmla="*/ 3 h 4"/>
                    <a:gd name="T4" fmla="*/ 0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2" y="3"/>
                        <a:pt x="3" y="4"/>
                        <a:pt x="5" y="3"/>
                      </a:cubicBezTo>
                      <a:cubicBezTo>
                        <a:pt x="6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5" name="Freeform 4169"/>
                <p:cNvSpPr/>
                <p:nvPr/>
              </p:nvSpPr>
              <p:spPr bwMode="auto">
                <a:xfrm>
                  <a:off x="6848475" y="1755776"/>
                  <a:ext cx="9525" cy="0"/>
                </a:xfrm>
                <a:custGeom>
                  <a:avLst/>
                  <a:gdLst>
                    <a:gd name="T0" fmla="*/ 6 w 6"/>
                    <a:gd name="T1" fmla="*/ 6 w 6"/>
                    <a:gd name="T2" fmla="*/ 0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6" name="Freeform 4170"/>
                <p:cNvSpPr/>
                <p:nvPr/>
              </p:nvSpPr>
              <p:spPr bwMode="auto">
                <a:xfrm>
                  <a:off x="7426325" y="1755776"/>
                  <a:ext cx="9525" cy="1588"/>
                </a:xfrm>
                <a:custGeom>
                  <a:avLst/>
                  <a:gdLst>
                    <a:gd name="T0" fmla="*/ 0 w 6"/>
                    <a:gd name="T1" fmla="*/ 2 h 2"/>
                    <a:gd name="T2" fmla="*/ 5 w 6"/>
                    <a:gd name="T3" fmla="*/ 1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6" y="0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7" name="Freeform 4171"/>
                <p:cNvSpPr/>
                <p:nvPr/>
              </p:nvSpPr>
              <p:spPr bwMode="auto">
                <a:xfrm>
                  <a:off x="7416800" y="1755776"/>
                  <a:ext cx="6350" cy="4763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2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3" y="1"/>
                        <a:pt x="0" y="0"/>
                        <a:pt x="1" y="2"/>
                      </a:cubicBezTo>
                      <a:cubicBezTo>
                        <a:pt x="2" y="3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8" name="Freeform 4172"/>
                <p:cNvSpPr/>
                <p:nvPr/>
              </p:nvSpPr>
              <p:spPr bwMode="auto">
                <a:xfrm>
                  <a:off x="7412038" y="1758951"/>
                  <a:ext cx="0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9" name="Freeform 4173"/>
                <p:cNvSpPr/>
                <p:nvPr/>
              </p:nvSpPr>
              <p:spPr bwMode="auto">
                <a:xfrm>
                  <a:off x="7273925" y="1760539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1 w 4"/>
                    <a:gd name="T3" fmla="*/ 2 h 2"/>
                    <a:gd name="T4" fmla="*/ 4 w 4"/>
                    <a:gd name="T5" fmla="*/ 1 h 2"/>
                    <a:gd name="T6" fmla="*/ 2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0" name="Freeform 4174"/>
                <p:cNvSpPr/>
                <p:nvPr/>
              </p:nvSpPr>
              <p:spPr bwMode="auto">
                <a:xfrm>
                  <a:off x="7243763" y="1760539"/>
                  <a:ext cx="1588" cy="317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1" name="Freeform 4175"/>
                <p:cNvSpPr/>
                <p:nvPr/>
              </p:nvSpPr>
              <p:spPr bwMode="auto">
                <a:xfrm>
                  <a:off x="7635875" y="1765301"/>
                  <a:ext cx="1588" cy="3175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2" name="Freeform 4176"/>
                <p:cNvSpPr/>
                <p:nvPr/>
              </p:nvSpPr>
              <p:spPr bwMode="auto">
                <a:xfrm>
                  <a:off x="7518400" y="1765301"/>
                  <a:ext cx="4763" cy="3175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3" name="Freeform 4177"/>
                <p:cNvSpPr/>
                <p:nvPr/>
              </p:nvSpPr>
              <p:spPr bwMode="auto">
                <a:xfrm>
                  <a:off x="7472363" y="1770064"/>
                  <a:ext cx="9525" cy="6350"/>
                </a:xfrm>
                <a:custGeom>
                  <a:avLst/>
                  <a:gdLst>
                    <a:gd name="T0" fmla="*/ 0 w 6"/>
                    <a:gd name="T1" fmla="*/ 1 h 4"/>
                    <a:gd name="T2" fmla="*/ 6 w 6"/>
                    <a:gd name="T3" fmla="*/ 1 h 4"/>
                    <a:gd name="T4" fmla="*/ 0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cubicBezTo>
                        <a:pt x="0" y="4"/>
                        <a:pt x="4" y="0"/>
                        <a:pt x="6" y="1"/>
                      </a:cubicBezTo>
                      <a:cubicBezTo>
                        <a:pt x="5" y="0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4" name="Freeform 4178"/>
                <p:cNvSpPr/>
                <p:nvPr/>
              </p:nvSpPr>
              <p:spPr bwMode="auto">
                <a:xfrm>
                  <a:off x="7342188" y="1770064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5" name="Freeform 4179"/>
                <p:cNvSpPr/>
                <p:nvPr/>
              </p:nvSpPr>
              <p:spPr bwMode="auto">
                <a:xfrm>
                  <a:off x="7415213" y="1773239"/>
                  <a:ext cx="30163" cy="7938"/>
                </a:xfrm>
                <a:custGeom>
                  <a:avLst/>
                  <a:gdLst>
                    <a:gd name="T0" fmla="*/ 16 w 19"/>
                    <a:gd name="T1" fmla="*/ 0 h 5"/>
                    <a:gd name="T2" fmla="*/ 0 w 19"/>
                    <a:gd name="T3" fmla="*/ 2 h 5"/>
                    <a:gd name="T4" fmla="*/ 0 w 19"/>
                    <a:gd name="T5" fmla="*/ 4 h 5"/>
                    <a:gd name="T6" fmla="*/ 6 w 19"/>
                    <a:gd name="T7" fmla="*/ 2 h 5"/>
                    <a:gd name="T8" fmla="*/ 19 w 19"/>
                    <a:gd name="T9" fmla="*/ 1 h 5"/>
                    <a:gd name="T10" fmla="*/ 16 w 19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">
                      <a:moveTo>
                        <a:pt x="16" y="0"/>
                      </a:moveTo>
                      <a:cubicBezTo>
                        <a:pt x="11" y="3"/>
                        <a:pt x="6" y="0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4"/>
                        <a:pt x="4" y="3"/>
                        <a:pt x="6" y="2"/>
                      </a:cubicBezTo>
                      <a:cubicBezTo>
                        <a:pt x="10" y="5"/>
                        <a:pt x="14" y="0"/>
                        <a:pt x="19" y="1"/>
                      </a:cubicBezTo>
                      <a:cubicBezTo>
                        <a:pt x="18" y="1"/>
                        <a:pt x="17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6" name="Freeform 4180"/>
                <p:cNvSpPr/>
                <p:nvPr/>
              </p:nvSpPr>
              <p:spPr bwMode="auto">
                <a:xfrm>
                  <a:off x="7569200" y="1773239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2 h 2"/>
                    <a:gd name="T4" fmla="*/ 1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7" name="Freeform 4181"/>
                <p:cNvSpPr/>
                <p:nvPr/>
              </p:nvSpPr>
              <p:spPr bwMode="auto">
                <a:xfrm>
                  <a:off x="7450138" y="1774826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8" name="Rectangle 4182"/>
                <p:cNvSpPr>
                  <a:spLocks noChangeArrowheads="1"/>
                </p:cNvSpPr>
                <p:nvPr/>
              </p:nvSpPr>
              <p:spPr bwMode="auto">
                <a:xfrm>
                  <a:off x="7551738" y="1776414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9" name="Freeform 4183"/>
                <p:cNvSpPr/>
                <p:nvPr/>
              </p:nvSpPr>
              <p:spPr bwMode="auto">
                <a:xfrm>
                  <a:off x="7243763" y="1773239"/>
                  <a:ext cx="20638" cy="11113"/>
                </a:xfrm>
                <a:custGeom>
                  <a:avLst/>
                  <a:gdLst>
                    <a:gd name="T0" fmla="*/ 4 w 14"/>
                    <a:gd name="T1" fmla="*/ 3 h 7"/>
                    <a:gd name="T2" fmla="*/ 6 w 14"/>
                    <a:gd name="T3" fmla="*/ 2 h 7"/>
                    <a:gd name="T4" fmla="*/ 1 w 14"/>
                    <a:gd name="T5" fmla="*/ 2 h 7"/>
                    <a:gd name="T6" fmla="*/ 0 w 14"/>
                    <a:gd name="T7" fmla="*/ 6 h 7"/>
                    <a:gd name="T8" fmla="*/ 9 w 14"/>
                    <a:gd name="T9" fmla="*/ 6 h 7"/>
                    <a:gd name="T10" fmla="*/ 4 w 14"/>
                    <a:gd name="T11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4" y="3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6"/>
                        <a:pt x="6" y="5"/>
                        <a:pt x="9" y="6"/>
                      </a:cubicBezTo>
                      <a:cubicBezTo>
                        <a:pt x="14" y="0"/>
                        <a:pt x="5" y="7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0" name="Freeform 4184"/>
                <p:cNvSpPr/>
                <p:nvPr/>
              </p:nvSpPr>
              <p:spPr bwMode="auto">
                <a:xfrm>
                  <a:off x="7524750" y="1774826"/>
                  <a:ext cx="23813" cy="11113"/>
                </a:xfrm>
                <a:custGeom>
                  <a:avLst/>
                  <a:gdLst>
                    <a:gd name="T0" fmla="*/ 7 w 15"/>
                    <a:gd name="T1" fmla="*/ 3 h 7"/>
                    <a:gd name="T2" fmla="*/ 6 w 15"/>
                    <a:gd name="T3" fmla="*/ 1 h 7"/>
                    <a:gd name="T4" fmla="*/ 0 w 15"/>
                    <a:gd name="T5" fmla="*/ 2 h 7"/>
                    <a:gd name="T6" fmla="*/ 4 w 15"/>
                    <a:gd name="T7" fmla="*/ 6 h 7"/>
                    <a:gd name="T8" fmla="*/ 10 w 15"/>
                    <a:gd name="T9" fmla="*/ 2 h 7"/>
                    <a:gd name="T10" fmla="*/ 11 w 15"/>
                    <a:gd name="T11" fmla="*/ 3 h 7"/>
                    <a:gd name="T12" fmla="*/ 15 w 15"/>
                    <a:gd name="T13" fmla="*/ 5 h 7"/>
                    <a:gd name="T14" fmla="*/ 15 w 15"/>
                    <a:gd name="T15" fmla="*/ 2 h 7"/>
                    <a:gd name="T16" fmla="*/ 7 w 15"/>
                    <a:gd name="T1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7" y="3"/>
                      </a:move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4" y="2"/>
                        <a:pt x="2" y="1"/>
                        <a:pt x="0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2"/>
                        <a:pt x="9" y="7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3" y="0"/>
                        <a:pt x="13" y="6"/>
                        <a:pt x="15" y="5"/>
                      </a:cubicBezTo>
                      <a:cubicBezTo>
                        <a:pt x="14" y="4"/>
                        <a:pt x="15" y="3"/>
                        <a:pt x="15" y="2"/>
                      </a:cubicBezTo>
                      <a:cubicBezTo>
                        <a:pt x="13" y="1"/>
                        <a:pt x="8" y="1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1" name="Freeform 4185"/>
                <p:cNvSpPr/>
                <p:nvPr/>
              </p:nvSpPr>
              <p:spPr bwMode="auto">
                <a:xfrm>
                  <a:off x="7194550" y="1776414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1 h 2"/>
                    <a:gd name="T6" fmla="*/ 1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2" name="Freeform 4186"/>
                <p:cNvSpPr/>
                <p:nvPr/>
              </p:nvSpPr>
              <p:spPr bwMode="auto">
                <a:xfrm>
                  <a:off x="7518400" y="1776414"/>
                  <a:ext cx="7938" cy="7938"/>
                </a:xfrm>
                <a:custGeom>
                  <a:avLst/>
                  <a:gdLst>
                    <a:gd name="T0" fmla="*/ 0 w 5"/>
                    <a:gd name="T1" fmla="*/ 5 h 5"/>
                    <a:gd name="T2" fmla="*/ 2 w 5"/>
                    <a:gd name="T3" fmla="*/ 5 h 5"/>
                    <a:gd name="T4" fmla="*/ 4 w 5"/>
                    <a:gd name="T5" fmla="*/ 0 h 5"/>
                    <a:gd name="T6" fmla="*/ 0 w 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5" y="4"/>
                        <a:pt x="2" y="1"/>
                        <a:pt x="4" y="0"/>
                      </a:cubicBezTo>
                      <a:cubicBezTo>
                        <a:pt x="1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3" name="Freeform 4187"/>
                <p:cNvSpPr/>
                <p:nvPr/>
              </p:nvSpPr>
              <p:spPr bwMode="auto">
                <a:xfrm>
                  <a:off x="7297738" y="1776414"/>
                  <a:ext cx="15875" cy="6350"/>
                </a:xfrm>
                <a:custGeom>
                  <a:avLst/>
                  <a:gdLst>
                    <a:gd name="T0" fmla="*/ 2 w 10"/>
                    <a:gd name="T1" fmla="*/ 1 h 4"/>
                    <a:gd name="T2" fmla="*/ 3 w 10"/>
                    <a:gd name="T3" fmla="*/ 3 h 4"/>
                    <a:gd name="T4" fmla="*/ 10 w 10"/>
                    <a:gd name="T5" fmla="*/ 1 h 4"/>
                    <a:gd name="T6" fmla="*/ 2 w 10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4">
                      <a:moveTo>
                        <a:pt x="2" y="1"/>
                      </a:moveTo>
                      <a:cubicBezTo>
                        <a:pt x="0" y="1"/>
                        <a:pt x="3" y="2"/>
                        <a:pt x="3" y="3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8" y="0"/>
                        <a:pt x="5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4" name="Freeform 4188"/>
                <p:cNvSpPr/>
                <p:nvPr/>
              </p:nvSpPr>
              <p:spPr bwMode="auto">
                <a:xfrm>
                  <a:off x="7218363" y="1778001"/>
                  <a:ext cx="4763" cy="3175"/>
                </a:xfrm>
                <a:custGeom>
                  <a:avLst/>
                  <a:gdLst>
                    <a:gd name="T0" fmla="*/ 0 w 3"/>
                    <a:gd name="T1" fmla="*/ 2 h 2"/>
                    <a:gd name="T2" fmla="*/ 1 w 3"/>
                    <a:gd name="T3" fmla="*/ 2 h 2"/>
                    <a:gd name="T4" fmla="*/ 2 w 3"/>
                    <a:gd name="T5" fmla="*/ 1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3" y="2"/>
                        <a:pt x="2" y="1"/>
                      </a:cubicBezTo>
                      <a:cubicBezTo>
                        <a:pt x="1" y="0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5" name="Freeform 4189"/>
                <p:cNvSpPr/>
                <p:nvPr/>
              </p:nvSpPr>
              <p:spPr bwMode="auto">
                <a:xfrm>
                  <a:off x="7566025" y="1776414"/>
                  <a:ext cx="4763" cy="6350"/>
                </a:xfrm>
                <a:custGeom>
                  <a:avLst/>
                  <a:gdLst>
                    <a:gd name="T0" fmla="*/ 0 w 4"/>
                    <a:gd name="T1" fmla="*/ 3 h 4"/>
                    <a:gd name="T2" fmla="*/ 4 w 4"/>
                    <a:gd name="T3" fmla="*/ 3 h 4"/>
                    <a:gd name="T4" fmla="*/ 0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cubicBezTo>
                        <a:pt x="2" y="4"/>
                        <a:pt x="3" y="3"/>
                        <a:pt x="4" y="3"/>
                      </a:cubicBezTo>
                      <a:cubicBezTo>
                        <a:pt x="3" y="0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6" name="Freeform 4190"/>
                <p:cNvSpPr/>
                <p:nvPr/>
              </p:nvSpPr>
              <p:spPr bwMode="auto">
                <a:xfrm>
                  <a:off x="7396163" y="1779589"/>
                  <a:ext cx="6350" cy="3175"/>
                </a:xfrm>
                <a:custGeom>
                  <a:avLst/>
                  <a:gdLst>
                    <a:gd name="T0" fmla="*/ 2 w 4"/>
                    <a:gd name="T1" fmla="*/ 1 h 2"/>
                    <a:gd name="T2" fmla="*/ 0 w 4"/>
                    <a:gd name="T3" fmla="*/ 2 h 2"/>
                    <a:gd name="T4" fmla="*/ 4 w 4"/>
                    <a:gd name="T5" fmla="*/ 1 h 2"/>
                    <a:gd name="T6" fmla="*/ 2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1"/>
                      </a:moveTo>
                      <a:cubicBezTo>
                        <a:pt x="2" y="2"/>
                        <a:pt x="0" y="0"/>
                        <a:pt x="0" y="2"/>
                      </a:cubicBezTo>
                      <a:cubicBezTo>
                        <a:pt x="2" y="2"/>
                        <a:pt x="4" y="2"/>
                        <a:pt x="4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7" name="Freeform 4191"/>
                <p:cNvSpPr/>
                <p:nvPr/>
              </p:nvSpPr>
              <p:spPr bwMode="auto">
                <a:xfrm>
                  <a:off x="7551738" y="1781176"/>
                  <a:ext cx="4763" cy="3175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3 w 3"/>
                    <a:gd name="T7" fmla="*/ 1 h 2"/>
                    <a:gd name="T8" fmla="*/ 1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8" name="Freeform 4192"/>
                <p:cNvSpPr/>
                <p:nvPr/>
              </p:nvSpPr>
              <p:spPr bwMode="auto">
                <a:xfrm>
                  <a:off x="7231063" y="1781176"/>
                  <a:ext cx="4763" cy="3175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1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2" y="2"/>
                        <a:pt x="3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9" name="Freeform 4193"/>
                <p:cNvSpPr/>
                <p:nvPr/>
              </p:nvSpPr>
              <p:spPr bwMode="auto">
                <a:xfrm>
                  <a:off x="7499350" y="1784351"/>
                  <a:ext cx="3175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0" name="Freeform 4194"/>
                <p:cNvSpPr/>
                <p:nvPr/>
              </p:nvSpPr>
              <p:spPr bwMode="auto">
                <a:xfrm>
                  <a:off x="7486650" y="1787526"/>
                  <a:ext cx="3175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1 h 2"/>
                    <a:gd name="T4" fmla="*/ 0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1" name="Freeform 4195"/>
                <p:cNvSpPr/>
                <p:nvPr/>
              </p:nvSpPr>
              <p:spPr bwMode="auto">
                <a:xfrm>
                  <a:off x="7445375" y="1790701"/>
                  <a:ext cx="19050" cy="4763"/>
                </a:xfrm>
                <a:custGeom>
                  <a:avLst/>
                  <a:gdLst>
                    <a:gd name="T0" fmla="*/ 8 w 12"/>
                    <a:gd name="T1" fmla="*/ 2 h 3"/>
                    <a:gd name="T2" fmla="*/ 12 w 12"/>
                    <a:gd name="T3" fmla="*/ 0 h 3"/>
                    <a:gd name="T4" fmla="*/ 0 w 12"/>
                    <a:gd name="T5" fmla="*/ 1 h 3"/>
                    <a:gd name="T6" fmla="*/ 8 w 1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8" y="2"/>
                      </a:moveTo>
                      <a:cubicBezTo>
                        <a:pt x="9" y="1"/>
                        <a:pt x="12" y="2"/>
                        <a:pt x="12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2" y="3"/>
                        <a:pt x="5" y="0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2" name="Freeform 4196"/>
                <p:cNvSpPr/>
                <p:nvPr/>
              </p:nvSpPr>
              <p:spPr bwMode="auto">
                <a:xfrm>
                  <a:off x="7432675" y="1792289"/>
                  <a:ext cx="6350" cy="1588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3" name="Freeform 4197"/>
                <p:cNvSpPr/>
                <p:nvPr/>
              </p:nvSpPr>
              <p:spPr bwMode="auto">
                <a:xfrm>
                  <a:off x="7396163" y="1798639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4948563" y="4099565"/>
                <a:ext cx="20162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表示求  的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倍是多少。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8" name="组合 69"/>
            <p:cNvGrpSpPr/>
            <p:nvPr/>
          </p:nvGrpSpPr>
          <p:grpSpPr bwMode="auto">
            <a:xfrm>
              <a:off x="5956036" y="3476343"/>
              <a:ext cx="671395" cy="1252550"/>
              <a:chOff x="3325062" y="2449268"/>
              <a:chExt cx="671197" cy="1252550"/>
            </a:xfrm>
          </p:grpSpPr>
          <p:grpSp>
            <p:nvGrpSpPr>
              <p:cNvPr id="39" name="Group 15"/>
              <p:cNvGrpSpPr/>
              <p:nvPr/>
            </p:nvGrpSpPr>
            <p:grpSpPr bwMode="auto">
              <a:xfrm>
                <a:off x="3325062" y="2877903"/>
                <a:ext cx="473075" cy="823915"/>
                <a:chOff x="3815" y="2348"/>
                <a:chExt cx="298" cy="519"/>
              </a:xfrm>
            </p:grpSpPr>
            <p:sp>
              <p:nvSpPr>
                <p:cNvPr id="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19" y="2576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15" y="2348"/>
                  <a:ext cx="2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000" b="1" dirty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3" name="Line 12"/>
                <p:cNvSpPr>
                  <a:spLocks noChangeShapeType="1"/>
                </p:cNvSpPr>
                <p:nvPr/>
              </p:nvSpPr>
              <p:spPr bwMode="auto">
                <a:xfrm>
                  <a:off x="3829" y="2603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000" b="1">
                    <a:ln w="0"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3636003" y="2449268"/>
                <a:ext cx="3602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endParaRPr lang="en-US" altLang="zh-CN" sz="2000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50" name="图片 34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1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348" name="图片 34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164288" y="483520"/>
            <a:ext cx="882898" cy="1265255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1043612" y="339502"/>
            <a:ext cx="5941949" cy="864096"/>
          </a:xfrm>
          <a:prstGeom prst="cloudCallout">
            <a:avLst>
              <a:gd name="adj1" fmla="val 58676"/>
              <a:gd name="adj2" fmla="val -174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 rot="19462426">
            <a:off x="3251767" y="497208"/>
            <a:ext cx="509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 rot="20943731">
            <a:off x="3784282" y="276522"/>
            <a:ext cx="509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样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 rot="21368881">
            <a:off x="4447309" y="310540"/>
            <a:ext cx="424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 rot="19960443">
            <a:off x="4992462" y="288033"/>
            <a:ext cx="509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2671216">
            <a:off x="5302344" y="64381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619672" y="987418"/>
            <a:ext cx="5589640" cy="2448272"/>
          </a:xfrm>
          <a:prstGeom prst="wedgeRoundRectCallout">
            <a:avLst>
              <a:gd name="adj1" fmla="val 49828"/>
              <a:gd name="adj2" fmla="val 35310"/>
              <a:gd name="adj3" fmla="val 16667"/>
            </a:avLst>
          </a:prstGeom>
          <a:solidFill>
            <a:schemeClr val="bg1"/>
          </a:solidFill>
          <a:ln w="28575">
            <a:solidFill>
              <a:srgbClr val="DE2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MH_Other_9"/>
          <p:cNvSpPr>
            <a:spLocks noEditPoints="1"/>
          </p:cNvSpPr>
          <p:nvPr/>
        </p:nvSpPr>
        <p:spPr bwMode="auto">
          <a:xfrm>
            <a:off x="4698285" y="4623903"/>
            <a:ext cx="294696" cy="285235"/>
          </a:xfrm>
          <a:custGeom>
            <a:avLst/>
            <a:gdLst>
              <a:gd name="T0" fmla="*/ 1095 w 108"/>
              <a:gd name="T1" fmla="*/ 960 h 107"/>
              <a:gd name="T2" fmla="*/ 795 w 108"/>
              <a:gd name="T3" fmla="*/ 667 h 107"/>
              <a:gd name="T4" fmla="*/ 866 w 108"/>
              <a:gd name="T5" fmla="*/ 423 h 107"/>
              <a:gd name="T6" fmla="*/ 439 w 108"/>
              <a:gd name="T7" fmla="*/ 0 h 107"/>
              <a:gd name="T8" fmla="*/ 0 w 108"/>
              <a:gd name="T9" fmla="*/ 423 h 107"/>
              <a:gd name="T10" fmla="*/ 439 w 108"/>
              <a:gd name="T11" fmla="*/ 839 h 107"/>
              <a:gd name="T12" fmla="*/ 688 w 108"/>
              <a:gd name="T13" fmla="*/ 766 h 107"/>
              <a:gd name="T14" fmla="*/ 992 w 108"/>
              <a:gd name="T15" fmla="*/ 1061 h 107"/>
              <a:gd name="T16" fmla="*/ 1044 w 108"/>
              <a:gd name="T17" fmla="*/ 1080 h 107"/>
              <a:gd name="T18" fmla="*/ 1095 w 108"/>
              <a:gd name="T19" fmla="*/ 1061 h 107"/>
              <a:gd name="T20" fmla="*/ 1095 w 108"/>
              <a:gd name="T21" fmla="*/ 960 h 107"/>
              <a:gd name="T22" fmla="*/ 74 w 108"/>
              <a:gd name="T23" fmla="*/ 423 h 107"/>
              <a:gd name="T24" fmla="*/ 439 w 108"/>
              <a:gd name="T25" fmla="*/ 70 h 107"/>
              <a:gd name="T26" fmla="*/ 795 w 108"/>
              <a:gd name="T27" fmla="*/ 423 h 107"/>
              <a:gd name="T28" fmla="*/ 439 w 108"/>
              <a:gd name="T29" fmla="*/ 766 h 107"/>
              <a:gd name="T30" fmla="*/ 74 w 108"/>
              <a:gd name="T31" fmla="*/ 423 h 1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107"/>
              <a:gd name="T50" fmla="*/ 108 w 108"/>
              <a:gd name="T51" fmla="*/ 107 h 10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107">
                <a:moveTo>
                  <a:pt x="105" y="95"/>
                </a:moveTo>
                <a:cubicBezTo>
                  <a:pt x="76" y="66"/>
                  <a:pt x="76" y="66"/>
                  <a:pt x="76" y="66"/>
                </a:cubicBezTo>
                <a:cubicBezTo>
                  <a:pt x="81" y="59"/>
                  <a:pt x="83" y="51"/>
                  <a:pt x="83" y="42"/>
                </a:cubicBezTo>
                <a:cubicBezTo>
                  <a:pt x="83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5"/>
                  <a:pt x="19" y="83"/>
                  <a:pt x="42" y="83"/>
                </a:cubicBezTo>
                <a:cubicBezTo>
                  <a:pt x="51" y="83"/>
                  <a:pt x="59" y="81"/>
                  <a:pt x="66" y="7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6" y="106"/>
                  <a:pt x="98" y="107"/>
                  <a:pt x="100" y="107"/>
                </a:cubicBezTo>
                <a:cubicBezTo>
                  <a:pt x="101" y="107"/>
                  <a:pt x="103" y="106"/>
                  <a:pt x="105" y="105"/>
                </a:cubicBezTo>
                <a:cubicBezTo>
                  <a:pt x="108" y="102"/>
                  <a:pt x="108" y="97"/>
                  <a:pt x="105" y="95"/>
                </a:cubicBezTo>
                <a:moveTo>
                  <a:pt x="7" y="42"/>
                </a:moveTo>
                <a:cubicBezTo>
                  <a:pt x="7" y="23"/>
                  <a:pt x="23" y="7"/>
                  <a:pt x="42" y="7"/>
                </a:cubicBezTo>
                <a:cubicBezTo>
                  <a:pt x="61" y="7"/>
                  <a:pt x="76" y="23"/>
                  <a:pt x="76" y="42"/>
                </a:cubicBezTo>
                <a:cubicBezTo>
                  <a:pt x="76" y="61"/>
                  <a:pt x="61" y="76"/>
                  <a:pt x="42" y="76"/>
                </a:cubicBezTo>
                <a:cubicBezTo>
                  <a:pt x="23" y="76"/>
                  <a:pt x="7" y="61"/>
                  <a:pt x="7" y="4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10"/>
          <p:cNvSpPr/>
          <p:nvPr/>
        </p:nvSpPr>
        <p:spPr bwMode="auto">
          <a:xfrm>
            <a:off x="4746877" y="4685463"/>
            <a:ext cx="118216" cy="117450"/>
          </a:xfrm>
          <a:custGeom>
            <a:avLst/>
            <a:gdLst>
              <a:gd name="T0" fmla="*/ 413 w 43"/>
              <a:gd name="T1" fmla="*/ 181 h 44"/>
              <a:gd name="T2" fmla="*/ 264 w 43"/>
              <a:gd name="T3" fmla="*/ 181 h 44"/>
              <a:gd name="T4" fmla="*/ 264 w 43"/>
              <a:gd name="T5" fmla="*/ 41 h 44"/>
              <a:gd name="T6" fmla="*/ 221 w 43"/>
              <a:gd name="T7" fmla="*/ 0 h 44"/>
              <a:gd name="T8" fmla="*/ 192 w 43"/>
              <a:gd name="T9" fmla="*/ 41 h 44"/>
              <a:gd name="T10" fmla="*/ 192 w 43"/>
              <a:gd name="T11" fmla="*/ 181 h 44"/>
              <a:gd name="T12" fmla="*/ 33 w 43"/>
              <a:gd name="T13" fmla="*/ 181 h 44"/>
              <a:gd name="T14" fmla="*/ 0 w 43"/>
              <a:gd name="T15" fmla="*/ 223 h 44"/>
              <a:gd name="T16" fmla="*/ 33 w 43"/>
              <a:gd name="T17" fmla="*/ 264 h 44"/>
              <a:gd name="T18" fmla="*/ 192 w 43"/>
              <a:gd name="T19" fmla="*/ 264 h 44"/>
              <a:gd name="T20" fmla="*/ 192 w 43"/>
              <a:gd name="T21" fmla="*/ 404 h 44"/>
              <a:gd name="T22" fmla="*/ 221 w 43"/>
              <a:gd name="T23" fmla="*/ 445 h 44"/>
              <a:gd name="T24" fmla="*/ 264 w 43"/>
              <a:gd name="T25" fmla="*/ 404 h 44"/>
              <a:gd name="T26" fmla="*/ 264 w 43"/>
              <a:gd name="T27" fmla="*/ 264 h 44"/>
              <a:gd name="T28" fmla="*/ 413 w 43"/>
              <a:gd name="T29" fmla="*/ 264 h 44"/>
              <a:gd name="T30" fmla="*/ 456 w 43"/>
              <a:gd name="T31" fmla="*/ 223 h 44"/>
              <a:gd name="T32" fmla="*/ 413 w 43"/>
              <a:gd name="T33" fmla="*/ 181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44"/>
              <a:gd name="T53" fmla="*/ 43 w 43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44">
                <a:moveTo>
                  <a:pt x="39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18"/>
                  <a:pt x="18" y="18"/>
                  <a:pt x="18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18"/>
                  <a:pt x="0" y="20"/>
                  <a:pt x="0" y="22"/>
                </a:cubicBezTo>
                <a:cubicBezTo>
                  <a:pt x="0" y="24"/>
                  <a:pt x="1" y="26"/>
                  <a:pt x="3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2"/>
                  <a:pt x="19" y="44"/>
                  <a:pt x="21" y="44"/>
                </a:cubicBezTo>
                <a:cubicBezTo>
                  <a:pt x="23" y="44"/>
                  <a:pt x="25" y="42"/>
                  <a:pt x="25" y="40"/>
                </a:cubicBezTo>
                <a:cubicBezTo>
                  <a:pt x="25" y="26"/>
                  <a:pt x="25" y="26"/>
                  <a:pt x="2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6"/>
                  <a:pt x="43" y="24"/>
                  <a:pt x="43" y="22"/>
                </a:cubicBezTo>
                <a:cubicBezTo>
                  <a:pt x="43" y="20"/>
                  <a:pt x="41" y="18"/>
                  <a:pt x="39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2582723" y="843562"/>
            <a:ext cx="1746273" cy="929217"/>
            <a:chOff x="3869382" y="2136942"/>
            <a:chExt cx="1310940" cy="696913"/>
          </a:xfrm>
        </p:grpSpPr>
        <p:grpSp>
          <p:nvGrpSpPr>
            <p:cNvPr id="13" name="组合 3"/>
            <p:cNvGrpSpPr/>
            <p:nvPr/>
          </p:nvGrpSpPr>
          <p:grpSpPr bwMode="auto">
            <a:xfrm>
              <a:off x="3869382" y="2136942"/>
              <a:ext cx="1063056" cy="696913"/>
              <a:chOff x="3293318" y="2298458"/>
              <a:chExt cx="1063056" cy="696913"/>
            </a:xfrm>
          </p:grpSpPr>
          <p:grpSp>
            <p:nvGrpSpPr>
              <p:cNvPr id="15" name="Group 15"/>
              <p:cNvGrpSpPr/>
              <p:nvPr/>
            </p:nvGrpSpPr>
            <p:grpSpPr bwMode="auto">
              <a:xfrm>
                <a:off x="3293318" y="2298458"/>
                <a:ext cx="360363" cy="696913"/>
                <a:chOff x="3795" y="1983"/>
                <a:chExt cx="227" cy="439"/>
              </a:xfrm>
            </p:grpSpPr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7" y="2169"/>
                  <a:ext cx="181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en-US" altLang="zh-CN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95" y="1983"/>
                  <a:ext cx="227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4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>
                  <a:off x="3806" y="2186"/>
                  <a:ext cx="1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24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3995672" y="2449268"/>
                <a:ext cx="360702" cy="40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636559" y="2449268"/>
                <a:ext cx="359113" cy="401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</a:p>
            </p:txBody>
          </p:sp>
        </p:grpSp>
        <p:sp>
          <p:nvSpPr>
            <p:cNvPr id="14" name="文本框 19"/>
            <p:cNvSpPr txBox="1">
              <a:spLocks noChangeArrowheads="1"/>
            </p:cNvSpPr>
            <p:nvPr/>
          </p:nvSpPr>
          <p:spPr bwMode="auto">
            <a:xfrm>
              <a:off x="4820282" y="2311202"/>
              <a:ext cx="36004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880720" y="1650639"/>
            <a:ext cx="1140384" cy="472018"/>
            <a:chOff x="5520213" y="655117"/>
            <a:chExt cx="2791576" cy="579549"/>
          </a:xfrm>
        </p:grpSpPr>
        <p:grpSp>
          <p:nvGrpSpPr>
            <p:cNvPr id="22" name="组合 23"/>
            <p:cNvGrpSpPr/>
            <p:nvPr/>
          </p:nvGrpSpPr>
          <p:grpSpPr bwMode="auto">
            <a:xfrm>
              <a:off x="5520213" y="655117"/>
              <a:ext cx="2124391" cy="579549"/>
              <a:chOff x="5493845" y="716589"/>
              <a:chExt cx="1815921" cy="57954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493845" y="716589"/>
                <a:ext cx="1815921" cy="57954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5577996" y="755573"/>
                <a:ext cx="1629900" cy="498983"/>
              </a:xfrm>
              <a:prstGeom prst="roundRect">
                <a:avLst/>
              </a:prstGeom>
              <a:solidFill>
                <a:srgbClr val="0BF30B"/>
              </a:solidFill>
              <a:ln>
                <a:solidFill>
                  <a:srgbClr val="0BF3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" name="文本框 24"/>
            <p:cNvSpPr txBox="1">
              <a:spLocks noChangeArrowheads="1"/>
            </p:cNvSpPr>
            <p:nvPr/>
          </p:nvSpPr>
          <p:spPr bwMode="auto">
            <a:xfrm>
              <a:off x="5554780" y="696725"/>
              <a:ext cx="2757009" cy="49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 数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2982259" y="1657032"/>
            <a:ext cx="410633" cy="404284"/>
            <a:chOff x="5412852" y="546849"/>
            <a:chExt cx="2231751" cy="687817"/>
          </a:xfrm>
        </p:grpSpPr>
        <p:grpSp>
          <p:nvGrpSpPr>
            <p:cNvPr id="27" name="组合 34"/>
            <p:cNvGrpSpPr/>
            <p:nvPr/>
          </p:nvGrpSpPr>
          <p:grpSpPr bwMode="auto">
            <a:xfrm>
              <a:off x="5520211" y="655117"/>
              <a:ext cx="2124392" cy="579549"/>
              <a:chOff x="5493844" y="716589"/>
              <a:chExt cx="1815922" cy="57954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493844" y="716589"/>
                <a:ext cx="1815922" cy="57954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5579078" y="755969"/>
                <a:ext cx="1632354" cy="500556"/>
              </a:xfrm>
              <a:prstGeom prst="roundRect">
                <a:avLst/>
              </a:prstGeom>
              <a:solidFill>
                <a:srgbClr val="0BF30B"/>
              </a:solidFill>
              <a:ln>
                <a:solidFill>
                  <a:srgbClr val="0BF3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8" name="文本框 35"/>
            <p:cNvSpPr txBox="1">
              <a:spLocks noChangeArrowheads="1"/>
            </p:cNvSpPr>
            <p:nvPr/>
          </p:nvSpPr>
          <p:spPr bwMode="auto">
            <a:xfrm>
              <a:off x="5412852" y="546849"/>
              <a:ext cx="1987550" cy="68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608912" y="1657031"/>
            <a:ext cx="931389" cy="472019"/>
            <a:chOff x="5520213" y="655117"/>
            <a:chExt cx="2124391" cy="579549"/>
          </a:xfrm>
        </p:grpSpPr>
        <p:grpSp>
          <p:nvGrpSpPr>
            <p:cNvPr id="32" name="组合 47"/>
            <p:cNvGrpSpPr/>
            <p:nvPr/>
          </p:nvGrpSpPr>
          <p:grpSpPr bwMode="auto">
            <a:xfrm>
              <a:off x="5520213" y="655117"/>
              <a:ext cx="2124391" cy="579549"/>
              <a:chOff x="5493845" y="716589"/>
              <a:chExt cx="1815921" cy="57954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493845" y="716589"/>
                <a:ext cx="1815921" cy="57954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5578202" y="755573"/>
                <a:ext cx="1629448" cy="498983"/>
              </a:xfrm>
              <a:prstGeom prst="roundRect">
                <a:avLst/>
              </a:prstGeom>
              <a:solidFill>
                <a:srgbClr val="0BF30B"/>
              </a:solidFill>
              <a:ln>
                <a:solidFill>
                  <a:srgbClr val="0BF3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3" name="文本框 48"/>
            <p:cNvSpPr txBox="1">
              <a:spLocks noChangeArrowheads="1"/>
            </p:cNvSpPr>
            <p:nvPr/>
          </p:nvSpPr>
          <p:spPr bwMode="auto">
            <a:xfrm>
              <a:off x="5554780" y="696725"/>
              <a:ext cx="1987552" cy="49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整 数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056583" y="2330789"/>
            <a:ext cx="2421479" cy="865717"/>
            <a:chOff x="3123587" y="1757929"/>
            <a:chExt cx="1815631" cy="649288"/>
          </a:xfrm>
        </p:grpSpPr>
        <p:sp>
          <p:nvSpPr>
            <p:cNvPr id="37" name="文本框 58"/>
            <p:cNvSpPr txBox="1">
              <a:spLocks noChangeArrowheads="1"/>
            </p:cNvSpPr>
            <p:nvPr/>
          </p:nvSpPr>
          <p:spPr bwMode="auto">
            <a:xfrm>
              <a:off x="4579178" y="1922796"/>
              <a:ext cx="360040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8" name="Group 15"/>
            <p:cNvGrpSpPr/>
            <p:nvPr/>
          </p:nvGrpSpPr>
          <p:grpSpPr bwMode="auto">
            <a:xfrm>
              <a:off x="3123587" y="1757929"/>
              <a:ext cx="461963" cy="649288"/>
              <a:chOff x="3765" y="1978"/>
              <a:chExt cx="291" cy="409"/>
            </a:xfrm>
          </p:grpSpPr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3787" y="2169"/>
                <a:ext cx="18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3765" y="1978"/>
                <a:ext cx="29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799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9" name="Group 15"/>
            <p:cNvGrpSpPr/>
            <p:nvPr/>
          </p:nvGrpSpPr>
          <p:grpSpPr bwMode="auto">
            <a:xfrm>
              <a:off x="3742114" y="1765868"/>
              <a:ext cx="360363" cy="633413"/>
              <a:chOff x="3785" y="1983"/>
              <a:chExt cx="227" cy="399"/>
            </a:xfrm>
          </p:grpSpPr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3788" y="2164"/>
                <a:ext cx="18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3785" y="1983"/>
                <a:ext cx="22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3792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40" name="Group 15"/>
            <p:cNvGrpSpPr/>
            <p:nvPr/>
          </p:nvGrpSpPr>
          <p:grpSpPr bwMode="auto">
            <a:xfrm>
              <a:off x="4305879" y="1765863"/>
              <a:ext cx="360363" cy="628650"/>
              <a:chOff x="3784" y="1983"/>
              <a:chExt cx="227" cy="396"/>
            </a:xfrm>
          </p:grpSpPr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3788" y="2161"/>
                <a:ext cx="18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3784" y="1983"/>
                <a:ext cx="22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785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1" name="文本框 65"/>
            <p:cNvSpPr txBox="1"/>
            <p:nvPr/>
          </p:nvSpPr>
          <p:spPr>
            <a:xfrm>
              <a:off x="4023472" y="1930963"/>
              <a:ext cx="360267" cy="300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文本框 66"/>
            <p:cNvSpPr txBox="1"/>
            <p:nvPr/>
          </p:nvSpPr>
          <p:spPr>
            <a:xfrm>
              <a:off x="3426729" y="1923026"/>
              <a:ext cx="360267" cy="300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4414562" y="2318715"/>
            <a:ext cx="1452033" cy="838200"/>
            <a:chOff x="3577056" y="3163062"/>
            <a:chExt cx="1088878" cy="628650"/>
          </a:xfrm>
        </p:grpSpPr>
        <p:grpSp>
          <p:nvGrpSpPr>
            <p:cNvPr id="59" name="Group 15"/>
            <p:cNvGrpSpPr/>
            <p:nvPr/>
          </p:nvGrpSpPr>
          <p:grpSpPr bwMode="auto">
            <a:xfrm>
              <a:off x="3959525" y="3163062"/>
              <a:ext cx="360363" cy="628650"/>
              <a:chOff x="3784" y="1983"/>
              <a:chExt cx="227" cy="396"/>
            </a:xfrm>
          </p:grpSpPr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3788" y="2161"/>
                <a:ext cx="18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3784" y="1983"/>
                <a:ext cx="22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3588167" y="3507549"/>
              <a:ext cx="9952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85"/>
            <p:cNvSpPr txBox="1"/>
            <p:nvPr/>
          </p:nvSpPr>
          <p:spPr>
            <a:xfrm>
              <a:off x="3764356" y="3174174"/>
              <a:ext cx="358727" cy="300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3577056" y="3163062"/>
              <a:ext cx="360314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63" name="文本框 87"/>
            <p:cNvSpPr txBox="1"/>
            <p:nvPr/>
          </p:nvSpPr>
          <p:spPr>
            <a:xfrm>
              <a:off x="4115146" y="3166237"/>
              <a:ext cx="360313" cy="300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4305621" y="3163062"/>
              <a:ext cx="360313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6012164" y="2341361"/>
            <a:ext cx="886883" cy="855133"/>
            <a:chOff x="5537795" y="2139702"/>
            <a:chExt cx="665042" cy="641350"/>
          </a:xfrm>
        </p:grpSpPr>
        <p:grpSp>
          <p:nvGrpSpPr>
            <p:cNvPr id="68" name="Group 15"/>
            <p:cNvGrpSpPr/>
            <p:nvPr/>
          </p:nvGrpSpPr>
          <p:grpSpPr bwMode="auto">
            <a:xfrm>
              <a:off x="5842474" y="2139702"/>
              <a:ext cx="360363" cy="641350"/>
              <a:chOff x="3784" y="1983"/>
              <a:chExt cx="227" cy="404"/>
            </a:xfrm>
          </p:grpSpPr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3787" y="2169"/>
                <a:ext cx="18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1" name="Text Box 10"/>
              <p:cNvSpPr txBox="1">
                <a:spLocks noChangeArrowheads="1"/>
              </p:cNvSpPr>
              <p:nvPr/>
            </p:nvSpPr>
            <p:spPr bwMode="auto">
              <a:xfrm>
                <a:off x="3784" y="1983"/>
                <a:ext cx="22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2" name="Line 12"/>
              <p:cNvSpPr>
                <a:spLocks noChangeShapeType="1"/>
              </p:cNvSpPr>
              <p:nvPr/>
            </p:nvSpPr>
            <p:spPr bwMode="auto">
              <a:xfrm>
                <a:off x="3792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9" name="文本框 90"/>
            <p:cNvSpPr txBox="1">
              <a:spLocks noChangeArrowheads="1"/>
            </p:cNvSpPr>
            <p:nvPr/>
          </p:nvSpPr>
          <p:spPr bwMode="auto">
            <a:xfrm>
              <a:off x="5537795" y="2292480"/>
              <a:ext cx="360040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6" name="Group 15"/>
          <p:cNvGrpSpPr/>
          <p:nvPr/>
        </p:nvGrpSpPr>
        <p:grpSpPr bwMode="auto">
          <a:xfrm>
            <a:off x="4427981" y="2321490"/>
            <a:ext cx="958851" cy="855134"/>
            <a:chOff x="3791" y="1984"/>
            <a:chExt cx="227" cy="404"/>
          </a:xfrm>
        </p:grpSpPr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3835" y="2170"/>
              <a:ext cx="18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3791" y="1984"/>
              <a:ext cx="2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2×3</a:t>
              </a:r>
            </a:p>
          </p:txBody>
        </p:sp>
        <p:sp>
          <p:nvSpPr>
            <p:cNvPr id="79" name="Line 12"/>
            <p:cNvSpPr>
              <a:spLocks noChangeShapeType="1"/>
            </p:cNvSpPr>
            <p:nvPr/>
          </p:nvSpPr>
          <p:spPr bwMode="auto">
            <a:xfrm>
              <a:off x="3797" y="2203"/>
              <a:ext cx="1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文本框 110"/>
          <p:cNvSpPr txBox="1">
            <a:spLocks noChangeArrowheads="1"/>
          </p:cNvSpPr>
          <p:nvPr/>
        </p:nvSpPr>
        <p:spPr bwMode="auto">
          <a:xfrm>
            <a:off x="1403648" y="3982295"/>
            <a:ext cx="604928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800" b="1">
                <a:solidFill>
                  <a:srgbClr val="FE4114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能约分的可以先约分，再计算，结果相同。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右中括号 10"/>
          <p:cNvSpPr/>
          <p:nvPr/>
        </p:nvSpPr>
        <p:spPr>
          <a:xfrm rot="16200000">
            <a:off x="4738220" y="2153793"/>
            <a:ext cx="79572" cy="417048"/>
          </a:xfrm>
          <a:prstGeom prst="righ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0" name="组合 339"/>
          <p:cNvGrpSpPr/>
          <p:nvPr/>
        </p:nvGrpSpPr>
        <p:grpSpPr>
          <a:xfrm flipV="1">
            <a:off x="4775631" y="2045731"/>
            <a:ext cx="1117833" cy="327444"/>
            <a:chOff x="7005990" y="1547849"/>
            <a:chExt cx="763593" cy="591857"/>
          </a:xfrm>
        </p:grpSpPr>
        <p:grpSp>
          <p:nvGrpSpPr>
            <p:cNvPr id="341" name="组合 340"/>
            <p:cNvGrpSpPr/>
            <p:nvPr/>
          </p:nvGrpSpPr>
          <p:grpSpPr>
            <a:xfrm>
              <a:off x="7005990" y="1547849"/>
              <a:ext cx="763593" cy="591857"/>
              <a:chOff x="611560" y="1835881"/>
              <a:chExt cx="763593" cy="591857"/>
            </a:xfrm>
          </p:grpSpPr>
          <p:cxnSp>
            <p:nvCxnSpPr>
              <p:cNvPr id="343" name="直接连接符 342"/>
              <p:cNvCxnSpPr/>
              <p:nvPr/>
            </p:nvCxnSpPr>
            <p:spPr>
              <a:xfrm>
                <a:off x="611560" y="2427734"/>
                <a:ext cx="763593" cy="0"/>
              </a:xfrm>
              <a:prstGeom prst="line">
                <a:avLst/>
              </a:prstGeom>
              <a:ln w="22225">
                <a:solidFill>
                  <a:srgbClr val="00B3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箭头连接符 343"/>
              <p:cNvCxnSpPr/>
              <p:nvPr/>
            </p:nvCxnSpPr>
            <p:spPr>
              <a:xfrm flipV="1">
                <a:off x="1375153" y="1835881"/>
                <a:ext cx="0" cy="591857"/>
              </a:xfrm>
              <a:prstGeom prst="straightConnector1">
                <a:avLst/>
              </a:prstGeom>
              <a:ln w="22225">
                <a:solidFill>
                  <a:srgbClr val="00B3C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2" name="直接连接符 341"/>
            <p:cNvCxnSpPr/>
            <p:nvPr/>
          </p:nvCxnSpPr>
          <p:spPr>
            <a:xfrm>
              <a:off x="7020272" y="1793627"/>
              <a:ext cx="2306" cy="346075"/>
            </a:xfrm>
            <a:prstGeom prst="line">
              <a:avLst/>
            </a:prstGeom>
            <a:ln w="22225">
              <a:solidFill>
                <a:srgbClr val="00B3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5" name="TextBox 110"/>
          <p:cNvSpPr txBox="1"/>
          <p:nvPr/>
        </p:nvSpPr>
        <p:spPr>
          <a:xfrm>
            <a:off x="4689032" y="116469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用分子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和整数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相乘的积作分子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47" name="图片 34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39" name="Text Box 2"/>
          <p:cNvSpPr txBox="1">
            <a:spLocks noChangeArrowheads="1"/>
          </p:cNvSpPr>
          <p:nvPr/>
        </p:nvSpPr>
        <p:spPr bwMode="auto">
          <a:xfrm>
            <a:off x="251520" y="3478239"/>
            <a:ext cx="87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rgbClr val="FE41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en-US" b="1" dirty="0">
                <a:solidFill>
                  <a:srgbClr val="FE41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乘整数，用分数的分子和整数相乘的积作分子，分母不变。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-0.0059 0.26759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8054E-6 L -0.07986 -0.005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" grpId="0" animBg="1"/>
      <p:bldP spid="345" grpId="0"/>
      <p:bldP spid="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067944" y="1851670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07904" y="1851670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7864" y="1865701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95471" y="1865701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27784" y="1865701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67744" y="1865701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07704" y="1861822"/>
            <a:ext cx="360040" cy="72008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7664" y="1851670"/>
            <a:ext cx="360040" cy="73023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851670"/>
            <a:ext cx="3600400" cy="72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7584" y="1865700"/>
            <a:ext cx="360040" cy="70605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865700"/>
            <a:ext cx="360040" cy="706050"/>
          </a:xfrm>
          <a:prstGeom prst="rect">
            <a:avLst/>
          </a:prstGeom>
          <a:solidFill>
            <a:srgbClr val="08E8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8762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90770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4766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6774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2778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8782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4786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0790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67944" y="1851670"/>
            <a:ext cx="0" cy="72635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5155541" y="1716005"/>
            <a:ext cx="900024" cy="900024"/>
            <a:chOff x="6012160" y="1733745"/>
            <a:chExt cx="1188000" cy="1188000"/>
          </a:xfrm>
        </p:grpSpPr>
        <p:sp>
          <p:nvSpPr>
            <p:cNvPr id="24" name="饼形 23"/>
            <p:cNvSpPr/>
            <p:nvPr/>
          </p:nvSpPr>
          <p:spPr>
            <a:xfrm>
              <a:off x="6012162" y="1733745"/>
              <a:ext cx="1187998" cy="1187998"/>
            </a:xfrm>
            <a:prstGeom prst="pie">
              <a:avLst>
                <a:gd name="adj1" fmla="val 21465993"/>
                <a:gd name="adj2" fmla="val 16200000"/>
              </a:avLst>
            </a:prstGeom>
            <a:solidFill>
              <a:srgbClr val="08E8E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012160" y="1733745"/>
              <a:ext cx="1188000" cy="1188000"/>
              <a:chOff x="1403648" y="3091551"/>
              <a:chExt cx="1188000" cy="1188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03648" y="3091551"/>
                <a:ext cx="1188000" cy="1188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stCxn id="26" idx="2"/>
                <a:endCxn id="26" idx="6"/>
              </p:cNvCxnSpPr>
              <p:nvPr/>
            </p:nvCxnSpPr>
            <p:spPr>
              <a:xfrm>
                <a:off x="1403648" y="3685551"/>
                <a:ext cx="118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stCxn id="26" idx="4"/>
                <a:endCxn id="26" idx="0"/>
              </p:cNvCxnSpPr>
              <p:nvPr/>
            </p:nvCxnSpPr>
            <p:spPr>
              <a:xfrm flipV="1">
                <a:off x="1997648" y="3091551"/>
                <a:ext cx="0" cy="118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6300192" y="1731981"/>
            <a:ext cx="900024" cy="900024"/>
            <a:chOff x="6012160" y="1733745"/>
            <a:chExt cx="1188000" cy="1188000"/>
          </a:xfrm>
        </p:grpSpPr>
        <p:sp>
          <p:nvSpPr>
            <p:cNvPr id="31" name="饼形 30"/>
            <p:cNvSpPr/>
            <p:nvPr/>
          </p:nvSpPr>
          <p:spPr>
            <a:xfrm>
              <a:off x="6012162" y="1733745"/>
              <a:ext cx="1187998" cy="1187998"/>
            </a:xfrm>
            <a:prstGeom prst="pie">
              <a:avLst>
                <a:gd name="adj1" fmla="val 21465993"/>
                <a:gd name="adj2" fmla="val 16200000"/>
              </a:avLst>
            </a:prstGeom>
            <a:solidFill>
              <a:srgbClr val="08E8E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012160" y="1733745"/>
              <a:ext cx="1188000" cy="1188000"/>
              <a:chOff x="1403648" y="3091551"/>
              <a:chExt cx="1188000" cy="11880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403648" y="3091551"/>
                <a:ext cx="1188000" cy="1188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>
                <a:stCxn id="33" idx="2"/>
                <a:endCxn id="33" idx="6"/>
              </p:cNvCxnSpPr>
              <p:nvPr/>
            </p:nvCxnSpPr>
            <p:spPr>
              <a:xfrm>
                <a:off x="1403648" y="3685551"/>
                <a:ext cx="118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33" idx="4"/>
                <a:endCxn id="33" idx="0"/>
              </p:cNvCxnSpPr>
              <p:nvPr/>
            </p:nvCxnSpPr>
            <p:spPr>
              <a:xfrm flipV="1">
                <a:off x="1997648" y="3091551"/>
                <a:ext cx="0" cy="118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/>
          <p:cNvGrpSpPr/>
          <p:nvPr/>
        </p:nvGrpSpPr>
        <p:grpSpPr>
          <a:xfrm>
            <a:off x="7344384" y="1731981"/>
            <a:ext cx="900024" cy="900024"/>
            <a:chOff x="6012160" y="1733745"/>
            <a:chExt cx="1188000" cy="1188000"/>
          </a:xfrm>
        </p:grpSpPr>
        <p:sp>
          <p:nvSpPr>
            <p:cNvPr id="37" name="饼形 36"/>
            <p:cNvSpPr/>
            <p:nvPr/>
          </p:nvSpPr>
          <p:spPr>
            <a:xfrm>
              <a:off x="6012162" y="1733745"/>
              <a:ext cx="1187998" cy="1187998"/>
            </a:xfrm>
            <a:prstGeom prst="pie">
              <a:avLst>
                <a:gd name="adj1" fmla="val 21465993"/>
                <a:gd name="adj2" fmla="val 16200000"/>
              </a:avLst>
            </a:prstGeom>
            <a:solidFill>
              <a:srgbClr val="08E8E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012160" y="1733745"/>
              <a:ext cx="1188000" cy="1188000"/>
              <a:chOff x="1403648" y="3091551"/>
              <a:chExt cx="1188000" cy="1188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403648" y="3091551"/>
                <a:ext cx="1188000" cy="1188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>
                <a:stCxn id="39" idx="2"/>
                <a:endCxn id="39" idx="6"/>
              </p:cNvCxnSpPr>
              <p:nvPr/>
            </p:nvCxnSpPr>
            <p:spPr>
              <a:xfrm>
                <a:off x="1403648" y="3685551"/>
                <a:ext cx="118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4"/>
                <a:endCxn id="39" idx="0"/>
              </p:cNvCxnSpPr>
              <p:nvPr/>
            </p:nvCxnSpPr>
            <p:spPr>
              <a:xfrm flipV="1">
                <a:off x="1997648" y="3091551"/>
                <a:ext cx="0" cy="118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3149710" y="474809"/>
            <a:ext cx="365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图列式计算。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右大括号 42"/>
          <p:cNvSpPr/>
          <p:nvPr/>
        </p:nvSpPr>
        <p:spPr>
          <a:xfrm rot="5400000">
            <a:off x="1766195" y="1652181"/>
            <a:ext cx="288032" cy="2155230"/>
          </a:xfrm>
          <a:prstGeom prst="rightBrace">
            <a:avLst>
              <a:gd name="adj1" fmla="val 25000"/>
              <a:gd name="adj2" fmla="val 50008"/>
            </a:avLst>
          </a:prstGeom>
          <a:ln w="9525">
            <a:solidFill>
              <a:srgbClr val="EE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大括号 43"/>
          <p:cNvSpPr/>
          <p:nvPr/>
        </p:nvSpPr>
        <p:spPr>
          <a:xfrm rot="16200000" flipV="1">
            <a:off x="1224883" y="1166343"/>
            <a:ext cx="288032" cy="1082625"/>
          </a:xfrm>
          <a:prstGeom prst="rightBrace">
            <a:avLst>
              <a:gd name="adj1" fmla="val 25000"/>
              <a:gd name="adj2" fmla="val 50008"/>
            </a:avLst>
          </a:prstGeom>
          <a:ln w="9525">
            <a:solidFill>
              <a:srgbClr val="EE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大括号 44"/>
          <p:cNvSpPr/>
          <p:nvPr/>
        </p:nvSpPr>
        <p:spPr>
          <a:xfrm rot="16200000" flipV="1">
            <a:off x="2310143" y="1166342"/>
            <a:ext cx="288032" cy="1082625"/>
          </a:xfrm>
          <a:prstGeom prst="rightBrace">
            <a:avLst>
              <a:gd name="adj1" fmla="val 25000"/>
              <a:gd name="adj2" fmla="val 50008"/>
            </a:avLst>
          </a:prstGeom>
          <a:ln w="9525">
            <a:solidFill>
              <a:srgbClr val="EE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大括号 45"/>
          <p:cNvSpPr/>
          <p:nvPr/>
        </p:nvSpPr>
        <p:spPr>
          <a:xfrm rot="5400000">
            <a:off x="6539154" y="1728660"/>
            <a:ext cx="288032" cy="2155230"/>
          </a:xfrm>
          <a:prstGeom prst="rightBrace">
            <a:avLst>
              <a:gd name="adj1" fmla="val 25000"/>
              <a:gd name="adj2" fmla="val 50008"/>
            </a:avLst>
          </a:prstGeom>
          <a:ln w="9525">
            <a:solidFill>
              <a:srgbClr val="EE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69"/>
          <p:cNvGrpSpPr/>
          <p:nvPr/>
        </p:nvGrpSpPr>
        <p:grpSpPr bwMode="auto">
          <a:xfrm>
            <a:off x="1115616" y="843066"/>
            <a:ext cx="1292442" cy="887414"/>
            <a:chOff x="3244098" y="2242897"/>
            <a:chExt cx="752161" cy="887414"/>
          </a:xfrm>
        </p:grpSpPr>
        <p:grpSp>
          <p:nvGrpSpPr>
            <p:cNvPr id="48" name="Group 15"/>
            <p:cNvGrpSpPr/>
            <p:nvPr/>
          </p:nvGrpSpPr>
          <p:grpSpPr bwMode="auto">
            <a:xfrm>
              <a:off x="3244098" y="2242897"/>
              <a:ext cx="466725" cy="887414"/>
              <a:chOff x="3764" y="1948"/>
              <a:chExt cx="294" cy="559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764" y="2170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3805" y="1948"/>
                <a:ext cx="22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>
                <a:off x="3790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3" name="组合 69"/>
          <p:cNvGrpSpPr/>
          <p:nvPr/>
        </p:nvGrpSpPr>
        <p:grpSpPr bwMode="auto">
          <a:xfrm>
            <a:off x="2179317" y="843556"/>
            <a:ext cx="1292442" cy="887414"/>
            <a:chOff x="3244098" y="2242897"/>
            <a:chExt cx="752161" cy="887414"/>
          </a:xfrm>
        </p:grpSpPr>
        <p:grpSp>
          <p:nvGrpSpPr>
            <p:cNvPr id="54" name="Group 15"/>
            <p:cNvGrpSpPr/>
            <p:nvPr/>
          </p:nvGrpSpPr>
          <p:grpSpPr bwMode="auto">
            <a:xfrm>
              <a:off x="3244098" y="2242897"/>
              <a:ext cx="466725" cy="887414"/>
              <a:chOff x="3764" y="1948"/>
              <a:chExt cx="294" cy="559"/>
            </a:xfrm>
          </p:grpSpPr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3764" y="2170"/>
                <a:ext cx="2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3805" y="1948"/>
                <a:ext cx="22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4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24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3796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4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725506" y="2787776"/>
            <a:ext cx="8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16216" y="2789702"/>
            <a:ext cx="8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0711" y="3145376"/>
            <a:ext cx="2957214" cy="819588"/>
            <a:chOff x="930711" y="3192042"/>
            <a:chExt cx="2957214" cy="819588"/>
          </a:xfrm>
        </p:grpSpPr>
        <p:sp>
          <p:nvSpPr>
            <p:cNvPr id="67" name="矩形 66"/>
            <p:cNvSpPr/>
            <p:nvPr/>
          </p:nvSpPr>
          <p:spPr>
            <a:xfrm>
              <a:off x="930711" y="3192042"/>
              <a:ext cx="2957214" cy="8076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 bwMode="auto">
            <a:xfrm>
              <a:off x="972204" y="3241164"/>
              <a:ext cx="1395145" cy="770466"/>
              <a:chOff x="3683637" y="2022639"/>
              <a:chExt cx="1046115" cy="577850"/>
            </a:xfrm>
          </p:grpSpPr>
          <p:grpSp>
            <p:nvGrpSpPr>
              <p:cNvPr id="69" name="组合 15"/>
              <p:cNvGrpSpPr/>
              <p:nvPr/>
            </p:nvGrpSpPr>
            <p:grpSpPr bwMode="auto">
              <a:xfrm>
                <a:off x="3683637" y="2022639"/>
                <a:ext cx="884493" cy="577850"/>
                <a:chOff x="3107573" y="2184155"/>
                <a:chExt cx="884493" cy="577850"/>
              </a:xfrm>
            </p:grpSpPr>
            <p:grpSp>
              <p:nvGrpSpPr>
                <p:cNvPr id="71" name="Group 15"/>
                <p:cNvGrpSpPr/>
                <p:nvPr/>
              </p:nvGrpSpPr>
              <p:grpSpPr bwMode="auto">
                <a:xfrm>
                  <a:off x="3107573" y="2184155"/>
                  <a:ext cx="466725" cy="577850"/>
                  <a:chOff x="3678" y="1911"/>
                  <a:chExt cx="294" cy="364"/>
                </a:xfrm>
              </p:grpSpPr>
              <p:sp>
                <p:nvSpPr>
                  <p:cNvPr id="7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8" y="2057"/>
                    <a:ext cx="29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10</a:t>
                    </a:r>
                  </a:p>
                </p:txBody>
              </p:sp>
              <p:sp>
                <p:nvSpPr>
                  <p:cNvPr id="7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3" y="1911"/>
                    <a:ext cx="227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</a:p>
                </p:txBody>
              </p:sp>
              <p:sp>
                <p:nvSpPr>
                  <p:cNvPr id="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714" y="2091"/>
                    <a:ext cx="15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sz="2000" b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31787" y="2272568"/>
                  <a:ext cx="360279" cy="346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94622" y="2307953"/>
                  <a:ext cx="360278" cy="346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×</a:t>
                  </a:r>
                </a:p>
              </p:txBody>
            </p:sp>
          </p:grpSp>
          <p:sp>
            <p:nvSpPr>
              <p:cNvPr id="70" name="文本框 16"/>
              <p:cNvSpPr txBox="1">
                <a:spLocks noChangeArrowheads="1"/>
              </p:cNvSpPr>
              <p:nvPr/>
            </p:nvSpPr>
            <p:spPr bwMode="auto">
              <a:xfrm>
                <a:off x="4369712" y="2127368"/>
                <a:ext cx="360040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 bwMode="auto">
          <a:xfrm>
            <a:off x="2123731" y="3144426"/>
            <a:ext cx="1488613" cy="842542"/>
            <a:chOff x="4295399" y="3321366"/>
            <a:chExt cx="1115421" cy="632543"/>
          </a:xfrm>
        </p:grpSpPr>
        <p:grpSp>
          <p:nvGrpSpPr>
            <p:cNvPr id="78" name="组合 33"/>
            <p:cNvGrpSpPr/>
            <p:nvPr/>
          </p:nvGrpSpPr>
          <p:grpSpPr bwMode="auto">
            <a:xfrm>
              <a:off x="4356422" y="3321366"/>
              <a:ext cx="1054398" cy="632543"/>
              <a:chOff x="3851922" y="2136221"/>
              <a:chExt cx="1054398" cy="632543"/>
            </a:xfrm>
          </p:grpSpPr>
          <p:grpSp>
            <p:nvGrpSpPr>
              <p:cNvPr id="80" name="组合 34"/>
              <p:cNvGrpSpPr/>
              <p:nvPr/>
            </p:nvGrpSpPr>
            <p:grpSpPr bwMode="auto">
              <a:xfrm>
                <a:off x="3851922" y="2136221"/>
                <a:ext cx="780674" cy="632543"/>
                <a:chOff x="3275858" y="2297737"/>
                <a:chExt cx="780674" cy="632543"/>
              </a:xfrm>
            </p:grpSpPr>
            <p:grpSp>
              <p:nvGrpSpPr>
                <p:cNvPr id="82" name="Group 15"/>
                <p:cNvGrpSpPr/>
                <p:nvPr/>
              </p:nvGrpSpPr>
              <p:grpSpPr bwMode="auto">
                <a:xfrm>
                  <a:off x="3275858" y="2298455"/>
                  <a:ext cx="600076" cy="631825"/>
                  <a:chOff x="3784" y="1983"/>
                  <a:chExt cx="378" cy="398"/>
                </a:xfrm>
              </p:grpSpPr>
              <p:sp>
                <p:nvSpPr>
                  <p:cNvPr id="8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8" y="2163"/>
                    <a:ext cx="29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10</a:t>
                    </a:r>
                  </a:p>
                </p:txBody>
              </p:sp>
              <p:sp>
                <p:nvSpPr>
                  <p:cNvPr id="8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4" y="1983"/>
                    <a:ext cx="227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</a:p>
                </p:txBody>
              </p:sp>
            </p:grpSp>
            <p:sp>
              <p:nvSpPr>
                <p:cNvPr id="8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96504" y="2297737"/>
                  <a:ext cx="360028" cy="346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72876" y="2297737"/>
                  <a:ext cx="360027" cy="346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×</a:t>
                  </a:r>
                </a:p>
              </p:txBody>
            </p:sp>
          </p:grpSp>
          <p:sp>
            <p:nvSpPr>
              <p:cNvPr id="81" name="文本框 35"/>
              <p:cNvSpPr txBox="1">
                <a:spLocks noChangeArrowheads="1"/>
              </p:cNvSpPr>
              <p:nvPr/>
            </p:nvSpPr>
            <p:spPr bwMode="auto">
              <a:xfrm>
                <a:off x="4546280" y="2286950"/>
                <a:ext cx="360040" cy="30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 flipV="1">
              <a:off x="4295399" y="3607834"/>
              <a:ext cx="768727" cy="3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15"/>
          <p:cNvGrpSpPr/>
          <p:nvPr/>
        </p:nvGrpSpPr>
        <p:grpSpPr bwMode="auto">
          <a:xfrm>
            <a:off x="3374849" y="3175109"/>
            <a:ext cx="621091" cy="776817"/>
            <a:chOff x="3784" y="2027"/>
            <a:chExt cx="294" cy="367"/>
          </a:xfrm>
        </p:grpSpPr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3784" y="2176"/>
              <a:ext cx="29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3786" y="2027"/>
              <a:ext cx="22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3785" y="220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93" name="直接连接符 92"/>
          <p:cNvCxnSpPr/>
          <p:nvPr/>
        </p:nvCxnSpPr>
        <p:spPr>
          <a:xfrm>
            <a:off x="2839232" y="3203686"/>
            <a:ext cx="175683" cy="2878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2535412" y="3600308"/>
            <a:ext cx="175683" cy="2899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2938782" y="3101149"/>
            <a:ext cx="279244" cy="363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465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465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744033" y="3646914"/>
            <a:ext cx="279244" cy="363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465" dirty="0" smtClean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465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53987" y="3157635"/>
            <a:ext cx="2957214" cy="830895"/>
            <a:chOff x="5253987" y="3123941"/>
            <a:chExt cx="2957214" cy="830895"/>
          </a:xfrm>
        </p:grpSpPr>
        <p:sp>
          <p:nvSpPr>
            <p:cNvPr id="99" name="矩形 98"/>
            <p:cNvSpPr/>
            <p:nvPr/>
          </p:nvSpPr>
          <p:spPr>
            <a:xfrm>
              <a:off x="5253987" y="3123941"/>
              <a:ext cx="2957214" cy="8076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 bwMode="auto">
            <a:xfrm>
              <a:off x="5347123" y="3161086"/>
              <a:ext cx="1292011" cy="793750"/>
              <a:chOff x="3853499" y="2200442"/>
              <a:chExt cx="968782" cy="595313"/>
            </a:xfrm>
          </p:grpSpPr>
          <p:grpSp>
            <p:nvGrpSpPr>
              <p:cNvPr id="101" name="组合 15"/>
              <p:cNvGrpSpPr/>
              <p:nvPr/>
            </p:nvGrpSpPr>
            <p:grpSpPr bwMode="auto">
              <a:xfrm>
                <a:off x="3853499" y="2200442"/>
                <a:ext cx="807044" cy="595313"/>
                <a:chOff x="3277435" y="2361958"/>
                <a:chExt cx="807044" cy="595313"/>
              </a:xfrm>
            </p:grpSpPr>
            <p:grpSp>
              <p:nvGrpSpPr>
                <p:cNvPr id="103" name="Group 15"/>
                <p:cNvGrpSpPr/>
                <p:nvPr/>
              </p:nvGrpSpPr>
              <p:grpSpPr bwMode="auto">
                <a:xfrm>
                  <a:off x="3277435" y="2361958"/>
                  <a:ext cx="476250" cy="595313"/>
                  <a:chOff x="3785" y="2023"/>
                  <a:chExt cx="300" cy="375"/>
                </a:xfrm>
              </p:grpSpPr>
              <p:sp>
                <p:nvSpPr>
                  <p:cNvPr id="106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180"/>
                    <a:ext cx="29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4</a:t>
                    </a:r>
                    <a:endPara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10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" y="2023"/>
                    <a:ext cx="227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</a:p>
                </p:txBody>
              </p:sp>
              <p:sp>
                <p:nvSpPr>
                  <p:cNvPr id="10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785" y="2203"/>
                    <a:ext cx="15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sz="2000" b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10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24200" y="2449268"/>
                  <a:ext cx="360279" cy="346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69811" y="2460017"/>
                  <a:ext cx="360278" cy="346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×</a:t>
                  </a:r>
                </a:p>
              </p:txBody>
            </p:sp>
          </p:grpSp>
          <p:sp>
            <p:nvSpPr>
              <p:cNvPr id="102" name="文本框 16"/>
              <p:cNvSpPr txBox="1">
                <a:spLocks noChangeArrowheads="1"/>
              </p:cNvSpPr>
              <p:nvPr/>
            </p:nvSpPr>
            <p:spPr bwMode="auto">
              <a:xfrm>
                <a:off x="4462241" y="2311202"/>
                <a:ext cx="360040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 bwMode="auto">
          <a:xfrm>
            <a:off x="6447004" y="3156677"/>
            <a:ext cx="1506424" cy="855235"/>
            <a:chOff x="4295399" y="3321366"/>
            <a:chExt cx="1128767" cy="642074"/>
          </a:xfrm>
        </p:grpSpPr>
        <p:grpSp>
          <p:nvGrpSpPr>
            <p:cNvPr id="110" name="组合 33"/>
            <p:cNvGrpSpPr/>
            <p:nvPr/>
          </p:nvGrpSpPr>
          <p:grpSpPr bwMode="auto">
            <a:xfrm>
              <a:off x="4356421" y="3321366"/>
              <a:ext cx="1067745" cy="642074"/>
              <a:chOff x="3851921" y="2136221"/>
              <a:chExt cx="1067745" cy="642074"/>
            </a:xfrm>
          </p:grpSpPr>
          <p:grpSp>
            <p:nvGrpSpPr>
              <p:cNvPr id="112" name="组合 34"/>
              <p:cNvGrpSpPr/>
              <p:nvPr/>
            </p:nvGrpSpPr>
            <p:grpSpPr bwMode="auto">
              <a:xfrm>
                <a:off x="3851921" y="2136221"/>
                <a:ext cx="800175" cy="642074"/>
                <a:chOff x="3275857" y="2297737"/>
                <a:chExt cx="800175" cy="642074"/>
              </a:xfrm>
            </p:grpSpPr>
            <p:grpSp>
              <p:nvGrpSpPr>
                <p:cNvPr id="114" name="Group 15"/>
                <p:cNvGrpSpPr/>
                <p:nvPr/>
              </p:nvGrpSpPr>
              <p:grpSpPr bwMode="auto">
                <a:xfrm>
                  <a:off x="3275857" y="2298460"/>
                  <a:ext cx="701676" cy="641351"/>
                  <a:chOff x="3784" y="1983"/>
                  <a:chExt cx="442" cy="404"/>
                </a:xfrm>
              </p:grpSpPr>
              <p:sp>
                <p:nvSpPr>
                  <p:cNvPr id="11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2" y="2169"/>
                    <a:ext cx="29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4</a:t>
                    </a:r>
                    <a:endPara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11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4" y="1983"/>
                    <a:ext cx="227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</a:p>
                </p:txBody>
              </p:sp>
            </p:grpSp>
            <p:sp>
              <p:nvSpPr>
                <p:cNvPr id="1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16004" y="2302772"/>
                  <a:ext cx="360028" cy="346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72876" y="2297737"/>
                  <a:ext cx="360027" cy="346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×</a:t>
                  </a:r>
                </a:p>
              </p:txBody>
            </p:sp>
          </p:grpSp>
          <p:sp>
            <p:nvSpPr>
              <p:cNvPr id="113" name="文本框 35"/>
              <p:cNvSpPr txBox="1">
                <a:spLocks noChangeArrowheads="1"/>
              </p:cNvSpPr>
              <p:nvPr/>
            </p:nvSpPr>
            <p:spPr bwMode="auto">
              <a:xfrm>
                <a:off x="4559626" y="2286950"/>
                <a:ext cx="360040" cy="300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11" name="直接连接符 110"/>
            <p:cNvCxnSpPr/>
            <p:nvPr/>
          </p:nvCxnSpPr>
          <p:spPr>
            <a:xfrm flipV="1">
              <a:off x="4295399" y="3607834"/>
              <a:ext cx="768727" cy="3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5"/>
          <p:cNvGrpSpPr/>
          <p:nvPr/>
        </p:nvGrpSpPr>
        <p:grpSpPr bwMode="auto">
          <a:xfrm>
            <a:off x="7698122" y="3187370"/>
            <a:ext cx="621091" cy="776817"/>
            <a:chOff x="3784" y="2027"/>
            <a:chExt cx="294" cy="367"/>
          </a:xfrm>
        </p:grpSpPr>
        <p:sp>
          <p:nvSpPr>
            <p:cNvPr id="120" name="Text Box 11"/>
            <p:cNvSpPr txBox="1">
              <a:spLocks noChangeArrowheads="1"/>
            </p:cNvSpPr>
            <p:nvPr/>
          </p:nvSpPr>
          <p:spPr bwMode="auto">
            <a:xfrm>
              <a:off x="3784" y="2176"/>
              <a:ext cx="29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3786" y="2027"/>
              <a:ext cx="22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en-US" altLang="zh-C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2" name="Line 12"/>
            <p:cNvSpPr>
              <a:spLocks noChangeShapeType="1"/>
            </p:cNvSpPr>
            <p:nvPr/>
          </p:nvSpPr>
          <p:spPr bwMode="auto">
            <a:xfrm>
              <a:off x="3785" y="220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07708" y="4011910"/>
            <a:ext cx="5181719" cy="650846"/>
            <a:chOff x="777914" y="4011910"/>
            <a:chExt cx="5181719" cy="65084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650508" y="4215080"/>
              <a:ext cx="4196264" cy="447676"/>
              <a:chOff x="5380038" y="765176"/>
              <a:chExt cx="1100138" cy="44767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4" name="Freeform 6326"/>
              <p:cNvSpPr/>
              <p:nvPr/>
            </p:nvSpPr>
            <p:spPr bwMode="auto">
              <a:xfrm>
                <a:off x="6261101" y="10382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6327"/>
              <p:cNvSpPr/>
              <p:nvPr/>
            </p:nvSpPr>
            <p:spPr bwMode="auto">
              <a:xfrm>
                <a:off x="6394451" y="11461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6328"/>
              <p:cNvSpPr/>
              <p:nvPr/>
            </p:nvSpPr>
            <p:spPr bwMode="auto">
              <a:xfrm>
                <a:off x="6426201" y="86518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6330"/>
              <p:cNvSpPr/>
              <p:nvPr/>
            </p:nvSpPr>
            <p:spPr bwMode="auto">
              <a:xfrm>
                <a:off x="6034088" y="766764"/>
                <a:ext cx="14288" cy="11113"/>
              </a:xfrm>
              <a:custGeom>
                <a:avLst/>
                <a:gdLst>
                  <a:gd name="T0" fmla="*/ 9 w 9"/>
                  <a:gd name="T1" fmla="*/ 3 h 7"/>
                  <a:gd name="T2" fmla="*/ 5 w 9"/>
                  <a:gd name="T3" fmla="*/ 0 h 7"/>
                  <a:gd name="T4" fmla="*/ 7 w 9"/>
                  <a:gd name="T5" fmla="*/ 3 h 7"/>
                  <a:gd name="T6" fmla="*/ 1 w 9"/>
                  <a:gd name="T7" fmla="*/ 3 h 7"/>
                  <a:gd name="T8" fmla="*/ 3 w 9"/>
                  <a:gd name="T9" fmla="*/ 7 h 7"/>
                  <a:gd name="T10" fmla="*/ 9 w 9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cubicBezTo>
                      <a:pt x="8" y="2"/>
                      <a:pt x="8" y="0"/>
                      <a:pt x="5" y="0"/>
                    </a:cubicBezTo>
                    <a:cubicBezTo>
                      <a:pt x="2" y="1"/>
                      <a:pt x="8" y="1"/>
                      <a:pt x="7" y="3"/>
                    </a:cubicBezTo>
                    <a:cubicBezTo>
                      <a:pt x="6" y="5"/>
                      <a:pt x="3" y="3"/>
                      <a:pt x="1" y="3"/>
                    </a:cubicBezTo>
                    <a:cubicBezTo>
                      <a:pt x="0" y="5"/>
                      <a:pt x="2" y="6"/>
                      <a:pt x="3" y="7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6331"/>
              <p:cNvSpPr/>
              <p:nvPr/>
            </p:nvSpPr>
            <p:spPr bwMode="auto">
              <a:xfrm>
                <a:off x="6135688" y="766764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6332"/>
              <p:cNvSpPr/>
              <p:nvPr/>
            </p:nvSpPr>
            <p:spPr bwMode="auto">
              <a:xfrm>
                <a:off x="6110288" y="768351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6333"/>
              <p:cNvSpPr/>
              <p:nvPr/>
            </p:nvSpPr>
            <p:spPr bwMode="auto">
              <a:xfrm>
                <a:off x="6338888" y="765176"/>
                <a:ext cx="23813" cy="11113"/>
              </a:xfrm>
              <a:custGeom>
                <a:avLst/>
                <a:gdLst>
                  <a:gd name="T0" fmla="*/ 12 w 15"/>
                  <a:gd name="T1" fmla="*/ 6 h 7"/>
                  <a:gd name="T2" fmla="*/ 1 w 15"/>
                  <a:gd name="T3" fmla="*/ 2 h 7"/>
                  <a:gd name="T4" fmla="*/ 0 w 15"/>
                  <a:gd name="T5" fmla="*/ 5 h 7"/>
                  <a:gd name="T6" fmla="*/ 12 w 15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2" y="6"/>
                    </a:moveTo>
                    <a:cubicBezTo>
                      <a:pt x="15" y="0"/>
                      <a:pt x="5" y="4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8" y="7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6334"/>
              <p:cNvSpPr/>
              <p:nvPr/>
            </p:nvSpPr>
            <p:spPr bwMode="auto">
              <a:xfrm>
                <a:off x="6267451" y="768351"/>
                <a:ext cx="6350" cy="4763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6335"/>
              <p:cNvSpPr/>
              <p:nvPr/>
            </p:nvSpPr>
            <p:spPr bwMode="auto">
              <a:xfrm>
                <a:off x="5953126" y="771526"/>
                <a:ext cx="7938" cy="476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2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6336"/>
              <p:cNvSpPr/>
              <p:nvPr/>
            </p:nvSpPr>
            <p:spPr bwMode="auto">
              <a:xfrm>
                <a:off x="5859463" y="773114"/>
                <a:ext cx="9525" cy="6350"/>
              </a:xfrm>
              <a:custGeom>
                <a:avLst/>
                <a:gdLst>
                  <a:gd name="T0" fmla="*/ 3 w 6"/>
                  <a:gd name="T1" fmla="*/ 4 h 4"/>
                  <a:gd name="T2" fmla="*/ 6 w 6"/>
                  <a:gd name="T3" fmla="*/ 2 h 4"/>
                  <a:gd name="T4" fmla="*/ 1 w 6"/>
                  <a:gd name="T5" fmla="*/ 0 h 4"/>
                  <a:gd name="T6" fmla="*/ 3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3" y="1"/>
                      <a:pt x="1" y="0"/>
                    </a:cubicBezTo>
                    <a:cubicBezTo>
                      <a:pt x="2" y="1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6337"/>
              <p:cNvSpPr/>
              <p:nvPr/>
            </p:nvSpPr>
            <p:spPr bwMode="auto">
              <a:xfrm>
                <a:off x="6445251" y="773114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6338"/>
              <p:cNvSpPr/>
              <p:nvPr/>
            </p:nvSpPr>
            <p:spPr bwMode="auto">
              <a:xfrm>
                <a:off x="6326188" y="773114"/>
                <a:ext cx="0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6339"/>
              <p:cNvSpPr/>
              <p:nvPr/>
            </p:nvSpPr>
            <p:spPr bwMode="auto">
              <a:xfrm>
                <a:off x="6389688" y="773114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6340"/>
              <p:cNvSpPr/>
              <p:nvPr/>
            </p:nvSpPr>
            <p:spPr bwMode="auto">
              <a:xfrm>
                <a:off x="6472238" y="773114"/>
                <a:ext cx="7938" cy="6350"/>
              </a:xfrm>
              <a:custGeom>
                <a:avLst/>
                <a:gdLst>
                  <a:gd name="T0" fmla="*/ 0 w 6"/>
                  <a:gd name="T1" fmla="*/ 3 h 4"/>
                  <a:gd name="T2" fmla="*/ 3 w 6"/>
                  <a:gd name="T3" fmla="*/ 3 h 4"/>
                  <a:gd name="T4" fmla="*/ 5 w 6"/>
                  <a:gd name="T5" fmla="*/ 2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1" y="3"/>
                      <a:pt x="1" y="4"/>
                      <a:pt x="3" y="3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1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6341"/>
              <p:cNvSpPr/>
              <p:nvPr/>
            </p:nvSpPr>
            <p:spPr bwMode="auto">
              <a:xfrm>
                <a:off x="6342063" y="776289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6342"/>
              <p:cNvSpPr/>
              <p:nvPr/>
            </p:nvSpPr>
            <p:spPr bwMode="auto">
              <a:xfrm>
                <a:off x="6370638" y="777876"/>
                <a:ext cx="6350" cy="476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1 h 3"/>
                  <a:gd name="T4" fmla="*/ 0 w 4"/>
                  <a:gd name="T5" fmla="*/ 0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Freeform 6343"/>
              <p:cNvSpPr/>
              <p:nvPr/>
            </p:nvSpPr>
            <p:spPr bwMode="auto">
              <a:xfrm>
                <a:off x="6124576" y="779464"/>
                <a:ext cx="20638" cy="11113"/>
              </a:xfrm>
              <a:custGeom>
                <a:avLst/>
                <a:gdLst>
                  <a:gd name="T0" fmla="*/ 11 w 13"/>
                  <a:gd name="T1" fmla="*/ 5 h 8"/>
                  <a:gd name="T2" fmla="*/ 2 w 13"/>
                  <a:gd name="T3" fmla="*/ 3 h 8"/>
                  <a:gd name="T4" fmla="*/ 0 w 13"/>
                  <a:gd name="T5" fmla="*/ 8 h 8"/>
                  <a:gd name="T6" fmla="*/ 1 w 13"/>
                  <a:gd name="T7" fmla="*/ 8 h 8"/>
                  <a:gd name="T8" fmla="*/ 11 w 13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1" y="5"/>
                    </a:moveTo>
                    <a:cubicBezTo>
                      <a:pt x="13" y="0"/>
                      <a:pt x="6" y="4"/>
                      <a:pt x="2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4"/>
                      <a:pt x="8" y="6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Freeform 6344"/>
              <p:cNvSpPr/>
              <p:nvPr/>
            </p:nvSpPr>
            <p:spPr bwMode="auto">
              <a:xfrm>
                <a:off x="6194426" y="7905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6345"/>
              <p:cNvSpPr/>
              <p:nvPr/>
            </p:nvSpPr>
            <p:spPr bwMode="auto">
              <a:xfrm>
                <a:off x="6456363" y="788989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3" y="2"/>
                      <a:pt x="3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Freeform 6346"/>
              <p:cNvSpPr/>
              <p:nvPr/>
            </p:nvSpPr>
            <p:spPr bwMode="auto">
              <a:xfrm>
                <a:off x="6010276" y="793751"/>
                <a:ext cx="4763" cy="6350"/>
              </a:xfrm>
              <a:custGeom>
                <a:avLst/>
                <a:gdLst>
                  <a:gd name="T0" fmla="*/ 2 w 3"/>
                  <a:gd name="T1" fmla="*/ 3 h 4"/>
                  <a:gd name="T2" fmla="*/ 0 w 3"/>
                  <a:gd name="T3" fmla="*/ 0 h 4"/>
                  <a:gd name="T4" fmla="*/ 0 w 3"/>
                  <a:gd name="T5" fmla="*/ 2 h 4"/>
                  <a:gd name="T6" fmla="*/ 2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Freeform 6347"/>
              <p:cNvSpPr/>
              <p:nvPr/>
            </p:nvSpPr>
            <p:spPr bwMode="auto">
              <a:xfrm>
                <a:off x="6351588" y="790576"/>
                <a:ext cx="20638" cy="6350"/>
              </a:xfrm>
              <a:custGeom>
                <a:avLst/>
                <a:gdLst>
                  <a:gd name="T0" fmla="*/ 0 w 13"/>
                  <a:gd name="T1" fmla="*/ 3 h 4"/>
                  <a:gd name="T2" fmla="*/ 9 w 13"/>
                  <a:gd name="T3" fmla="*/ 4 h 4"/>
                  <a:gd name="T4" fmla="*/ 12 w 13"/>
                  <a:gd name="T5" fmla="*/ 3 h 4"/>
                  <a:gd name="T6" fmla="*/ 0 w 1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0" y="3"/>
                    </a:moveTo>
                    <a:cubicBezTo>
                      <a:pt x="3" y="4"/>
                      <a:pt x="7" y="3"/>
                      <a:pt x="9" y="4"/>
                    </a:cubicBezTo>
                    <a:cubicBezTo>
                      <a:pt x="11" y="4"/>
                      <a:pt x="13" y="4"/>
                      <a:pt x="12" y="3"/>
                    </a:cubicBezTo>
                    <a:cubicBezTo>
                      <a:pt x="10" y="0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Freeform 6348"/>
              <p:cNvSpPr/>
              <p:nvPr/>
            </p:nvSpPr>
            <p:spPr bwMode="auto">
              <a:xfrm>
                <a:off x="6211888" y="793751"/>
                <a:ext cx="9525" cy="3175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1 h 2"/>
                  <a:gd name="T4" fmla="*/ 0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Freeform 6349"/>
              <p:cNvSpPr/>
              <p:nvPr/>
            </p:nvSpPr>
            <p:spPr bwMode="auto">
              <a:xfrm>
                <a:off x="6378576" y="792164"/>
                <a:ext cx="14288" cy="476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2 h 3"/>
                  <a:gd name="T4" fmla="*/ 9 w 9"/>
                  <a:gd name="T5" fmla="*/ 2 h 3"/>
                  <a:gd name="T6" fmla="*/ 0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0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Freeform 6350"/>
              <p:cNvSpPr/>
              <p:nvPr/>
            </p:nvSpPr>
            <p:spPr bwMode="auto">
              <a:xfrm>
                <a:off x="6091238" y="796926"/>
                <a:ext cx="6350" cy="7938"/>
              </a:xfrm>
              <a:custGeom>
                <a:avLst/>
                <a:gdLst>
                  <a:gd name="T0" fmla="*/ 3 w 5"/>
                  <a:gd name="T1" fmla="*/ 4 h 5"/>
                  <a:gd name="T2" fmla="*/ 5 w 5"/>
                  <a:gd name="T3" fmla="*/ 0 h 5"/>
                  <a:gd name="T4" fmla="*/ 0 w 5"/>
                  <a:gd name="T5" fmla="*/ 3 h 5"/>
                  <a:gd name="T6" fmla="*/ 3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4" y="3"/>
                      <a:pt x="5" y="2"/>
                      <a:pt x="5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3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Freeform 6351"/>
              <p:cNvSpPr/>
              <p:nvPr/>
            </p:nvSpPr>
            <p:spPr bwMode="auto">
              <a:xfrm>
                <a:off x="6142038" y="804864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Freeform 6352"/>
              <p:cNvSpPr/>
              <p:nvPr/>
            </p:nvSpPr>
            <p:spPr bwMode="auto">
              <a:xfrm>
                <a:off x="5784851" y="81121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Freeform 6353"/>
              <p:cNvSpPr/>
              <p:nvPr/>
            </p:nvSpPr>
            <p:spPr bwMode="auto">
              <a:xfrm>
                <a:off x="6229351" y="809626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Freeform 6354"/>
              <p:cNvSpPr/>
              <p:nvPr/>
            </p:nvSpPr>
            <p:spPr bwMode="auto">
              <a:xfrm>
                <a:off x="6299201" y="811214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Freeform 6355"/>
              <p:cNvSpPr/>
              <p:nvPr/>
            </p:nvSpPr>
            <p:spPr bwMode="auto">
              <a:xfrm>
                <a:off x="5414963" y="814389"/>
                <a:ext cx="6350" cy="3175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0 h 2"/>
                  <a:gd name="T4" fmla="*/ 0 w 4"/>
                  <a:gd name="T5" fmla="*/ 2 h 2"/>
                  <a:gd name="T6" fmla="*/ 1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1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Freeform 6356"/>
              <p:cNvSpPr/>
              <p:nvPr/>
            </p:nvSpPr>
            <p:spPr bwMode="auto">
              <a:xfrm>
                <a:off x="5868988" y="8128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Freeform 6357"/>
              <p:cNvSpPr/>
              <p:nvPr/>
            </p:nvSpPr>
            <p:spPr bwMode="auto">
              <a:xfrm>
                <a:off x="6196013" y="814389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Freeform 6358"/>
              <p:cNvSpPr/>
              <p:nvPr/>
            </p:nvSpPr>
            <p:spPr bwMode="auto">
              <a:xfrm>
                <a:off x="6345238" y="812801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Freeform 6359"/>
              <p:cNvSpPr/>
              <p:nvPr/>
            </p:nvSpPr>
            <p:spPr bwMode="auto">
              <a:xfrm>
                <a:off x="6453188" y="812801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Freeform 6360"/>
              <p:cNvSpPr/>
              <p:nvPr/>
            </p:nvSpPr>
            <p:spPr bwMode="auto">
              <a:xfrm>
                <a:off x="6199188" y="812801"/>
                <a:ext cx="9525" cy="7938"/>
              </a:xfrm>
              <a:custGeom>
                <a:avLst/>
                <a:gdLst>
                  <a:gd name="T0" fmla="*/ 1 w 6"/>
                  <a:gd name="T1" fmla="*/ 3 h 5"/>
                  <a:gd name="T2" fmla="*/ 6 w 6"/>
                  <a:gd name="T3" fmla="*/ 2 h 5"/>
                  <a:gd name="T4" fmla="*/ 1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2" y="5"/>
                      <a:pt x="4" y="2"/>
                      <a:pt x="6" y="2"/>
                    </a:cubicBezTo>
                    <a:cubicBezTo>
                      <a:pt x="4" y="2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Freeform 6361"/>
              <p:cNvSpPr/>
              <p:nvPr/>
            </p:nvSpPr>
            <p:spPr bwMode="auto">
              <a:xfrm>
                <a:off x="6415088" y="814389"/>
                <a:ext cx="38100" cy="12700"/>
              </a:xfrm>
              <a:custGeom>
                <a:avLst/>
                <a:gdLst>
                  <a:gd name="T0" fmla="*/ 10 w 24"/>
                  <a:gd name="T1" fmla="*/ 3 h 8"/>
                  <a:gd name="T2" fmla="*/ 8 w 24"/>
                  <a:gd name="T3" fmla="*/ 0 h 8"/>
                  <a:gd name="T4" fmla="*/ 3 w 24"/>
                  <a:gd name="T5" fmla="*/ 2 h 8"/>
                  <a:gd name="T6" fmla="*/ 5 w 24"/>
                  <a:gd name="T7" fmla="*/ 7 h 8"/>
                  <a:gd name="T8" fmla="*/ 11 w 24"/>
                  <a:gd name="T9" fmla="*/ 4 h 8"/>
                  <a:gd name="T10" fmla="*/ 13 w 24"/>
                  <a:gd name="T11" fmla="*/ 7 h 8"/>
                  <a:gd name="T12" fmla="*/ 24 w 24"/>
                  <a:gd name="T13" fmla="*/ 4 h 8"/>
                  <a:gd name="T14" fmla="*/ 17 w 24"/>
                  <a:gd name="T15" fmla="*/ 1 h 8"/>
                  <a:gd name="T16" fmla="*/ 15 w 24"/>
                  <a:gd name="T17" fmla="*/ 0 h 8"/>
                  <a:gd name="T18" fmla="*/ 10 w 24"/>
                  <a:gd name="T1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">
                    <a:moveTo>
                      <a:pt x="10" y="3"/>
                    </a:moveTo>
                    <a:cubicBezTo>
                      <a:pt x="8" y="3"/>
                      <a:pt x="8" y="1"/>
                      <a:pt x="8" y="0"/>
                    </a:cubicBezTo>
                    <a:cubicBezTo>
                      <a:pt x="7" y="0"/>
                      <a:pt x="6" y="3"/>
                      <a:pt x="3" y="2"/>
                    </a:cubicBezTo>
                    <a:cubicBezTo>
                      <a:pt x="0" y="4"/>
                      <a:pt x="5" y="5"/>
                      <a:pt x="5" y="7"/>
                    </a:cubicBezTo>
                    <a:cubicBezTo>
                      <a:pt x="9" y="8"/>
                      <a:pt x="8" y="4"/>
                      <a:pt x="11" y="4"/>
                    </a:cubicBezTo>
                    <a:cubicBezTo>
                      <a:pt x="13" y="5"/>
                      <a:pt x="12" y="5"/>
                      <a:pt x="13" y="7"/>
                    </a:cubicBezTo>
                    <a:cubicBezTo>
                      <a:pt x="16" y="5"/>
                      <a:pt x="23" y="7"/>
                      <a:pt x="24" y="4"/>
                    </a:cubicBezTo>
                    <a:cubicBezTo>
                      <a:pt x="22" y="3"/>
                      <a:pt x="16" y="4"/>
                      <a:pt x="17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1"/>
                      <a:pt x="13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Freeform 6362"/>
              <p:cNvSpPr/>
              <p:nvPr/>
            </p:nvSpPr>
            <p:spPr bwMode="auto">
              <a:xfrm>
                <a:off x="6170613" y="830264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Freeform 6363"/>
              <p:cNvSpPr/>
              <p:nvPr/>
            </p:nvSpPr>
            <p:spPr bwMode="auto">
              <a:xfrm>
                <a:off x="5403851" y="835026"/>
                <a:ext cx="28575" cy="6350"/>
              </a:xfrm>
              <a:custGeom>
                <a:avLst/>
                <a:gdLst>
                  <a:gd name="T0" fmla="*/ 18 w 18"/>
                  <a:gd name="T1" fmla="*/ 2 h 4"/>
                  <a:gd name="T2" fmla="*/ 6 w 18"/>
                  <a:gd name="T3" fmla="*/ 0 h 4"/>
                  <a:gd name="T4" fmla="*/ 0 w 18"/>
                  <a:gd name="T5" fmla="*/ 3 h 4"/>
                  <a:gd name="T6" fmla="*/ 9 w 18"/>
                  <a:gd name="T7" fmla="*/ 3 h 4"/>
                  <a:gd name="T8" fmla="*/ 18 w 1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5" y="0"/>
                      <a:pt x="10" y="2"/>
                      <a:pt x="6" y="0"/>
                    </a:cubicBezTo>
                    <a:cubicBezTo>
                      <a:pt x="6" y="3"/>
                      <a:pt x="0" y="0"/>
                      <a:pt x="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1"/>
                      <a:pt x="16" y="4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Freeform 6364"/>
              <p:cNvSpPr/>
              <p:nvPr/>
            </p:nvSpPr>
            <p:spPr bwMode="auto">
              <a:xfrm>
                <a:off x="5443538" y="836614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Freeform 6365"/>
              <p:cNvSpPr/>
              <p:nvPr/>
            </p:nvSpPr>
            <p:spPr bwMode="auto">
              <a:xfrm>
                <a:off x="6159501" y="835026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6366"/>
              <p:cNvSpPr/>
              <p:nvPr/>
            </p:nvSpPr>
            <p:spPr bwMode="auto">
              <a:xfrm>
                <a:off x="6313488" y="836614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6367"/>
              <p:cNvSpPr/>
              <p:nvPr/>
            </p:nvSpPr>
            <p:spPr bwMode="auto">
              <a:xfrm>
                <a:off x="6226176" y="841376"/>
                <a:ext cx="49213" cy="17463"/>
              </a:xfrm>
              <a:custGeom>
                <a:avLst/>
                <a:gdLst>
                  <a:gd name="T0" fmla="*/ 23 w 32"/>
                  <a:gd name="T1" fmla="*/ 0 h 12"/>
                  <a:gd name="T2" fmla="*/ 5 w 32"/>
                  <a:gd name="T3" fmla="*/ 0 h 12"/>
                  <a:gd name="T4" fmla="*/ 3 w 32"/>
                  <a:gd name="T5" fmla="*/ 4 h 12"/>
                  <a:gd name="T6" fmla="*/ 7 w 32"/>
                  <a:gd name="T7" fmla="*/ 7 h 12"/>
                  <a:gd name="T8" fmla="*/ 27 w 32"/>
                  <a:gd name="T9" fmla="*/ 8 h 12"/>
                  <a:gd name="T10" fmla="*/ 30 w 32"/>
                  <a:gd name="T11" fmla="*/ 4 h 12"/>
                  <a:gd name="T12" fmla="*/ 23 w 3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3" y="0"/>
                    </a:moveTo>
                    <a:cubicBezTo>
                      <a:pt x="18" y="0"/>
                      <a:pt x="12" y="0"/>
                      <a:pt x="5" y="0"/>
                    </a:cubicBezTo>
                    <a:cubicBezTo>
                      <a:pt x="0" y="1"/>
                      <a:pt x="7" y="2"/>
                      <a:pt x="3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4" y="12"/>
                      <a:pt x="20" y="2"/>
                      <a:pt x="27" y="8"/>
                    </a:cubicBezTo>
                    <a:cubicBezTo>
                      <a:pt x="32" y="7"/>
                      <a:pt x="29" y="4"/>
                      <a:pt x="30" y="4"/>
                    </a:cubicBezTo>
                    <a:cubicBezTo>
                      <a:pt x="28" y="3"/>
                      <a:pt x="19" y="3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6368"/>
              <p:cNvSpPr/>
              <p:nvPr/>
            </p:nvSpPr>
            <p:spPr bwMode="auto">
              <a:xfrm>
                <a:off x="6269038" y="842964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6369"/>
              <p:cNvSpPr/>
              <p:nvPr/>
            </p:nvSpPr>
            <p:spPr bwMode="auto">
              <a:xfrm>
                <a:off x="6143626" y="849314"/>
                <a:ext cx="9525" cy="4763"/>
              </a:xfrm>
              <a:custGeom>
                <a:avLst/>
                <a:gdLst>
                  <a:gd name="T0" fmla="*/ 0 w 6"/>
                  <a:gd name="T1" fmla="*/ 2 h 3"/>
                  <a:gd name="T2" fmla="*/ 6 w 6"/>
                  <a:gd name="T3" fmla="*/ 3 h 3"/>
                  <a:gd name="T4" fmla="*/ 6 w 6"/>
                  <a:gd name="T5" fmla="*/ 2 h 3"/>
                  <a:gd name="T6" fmla="*/ 0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6370"/>
              <p:cNvSpPr/>
              <p:nvPr/>
            </p:nvSpPr>
            <p:spPr bwMode="auto">
              <a:xfrm>
                <a:off x="6188076" y="852489"/>
                <a:ext cx="4763" cy="1588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6371"/>
              <p:cNvSpPr/>
              <p:nvPr/>
            </p:nvSpPr>
            <p:spPr bwMode="auto">
              <a:xfrm>
                <a:off x="6130926" y="855664"/>
                <a:ext cx="4763" cy="1588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Freeform 6372"/>
              <p:cNvSpPr/>
              <p:nvPr/>
            </p:nvSpPr>
            <p:spPr bwMode="auto">
              <a:xfrm>
                <a:off x="6126163" y="857251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Freeform 6373"/>
              <p:cNvSpPr/>
              <p:nvPr/>
            </p:nvSpPr>
            <p:spPr bwMode="auto">
              <a:xfrm>
                <a:off x="6438901" y="862014"/>
                <a:ext cx="7938" cy="3175"/>
              </a:xfrm>
              <a:custGeom>
                <a:avLst/>
                <a:gdLst>
                  <a:gd name="T0" fmla="*/ 1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1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Freeform 6374"/>
              <p:cNvSpPr/>
              <p:nvPr/>
            </p:nvSpPr>
            <p:spPr bwMode="auto">
              <a:xfrm>
                <a:off x="6429376" y="868364"/>
                <a:ext cx="14288" cy="6350"/>
              </a:xfrm>
              <a:custGeom>
                <a:avLst/>
                <a:gdLst>
                  <a:gd name="T0" fmla="*/ 9 w 9"/>
                  <a:gd name="T1" fmla="*/ 1 h 4"/>
                  <a:gd name="T2" fmla="*/ 5 w 9"/>
                  <a:gd name="T3" fmla="*/ 0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9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Freeform 6375"/>
              <p:cNvSpPr/>
              <p:nvPr/>
            </p:nvSpPr>
            <p:spPr bwMode="auto">
              <a:xfrm>
                <a:off x="6022976" y="873126"/>
                <a:ext cx="106363" cy="11113"/>
              </a:xfrm>
              <a:custGeom>
                <a:avLst/>
                <a:gdLst>
                  <a:gd name="T0" fmla="*/ 55 w 68"/>
                  <a:gd name="T1" fmla="*/ 2 h 7"/>
                  <a:gd name="T2" fmla="*/ 58 w 68"/>
                  <a:gd name="T3" fmla="*/ 4 h 7"/>
                  <a:gd name="T4" fmla="*/ 68 w 68"/>
                  <a:gd name="T5" fmla="*/ 2 h 7"/>
                  <a:gd name="T6" fmla="*/ 61 w 68"/>
                  <a:gd name="T7" fmla="*/ 0 h 7"/>
                  <a:gd name="T8" fmla="*/ 51 w 68"/>
                  <a:gd name="T9" fmla="*/ 2 h 7"/>
                  <a:gd name="T10" fmla="*/ 31 w 68"/>
                  <a:gd name="T11" fmla="*/ 2 h 7"/>
                  <a:gd name="T12" fmla="*/ 20 w 68"/>
                  <a:gd name="T13" fmla="*/ 1 h 7"/>
                  <a:gd name="T14" fmla="*/ 10 w 68"/>
                  <a:gd name="T15" fmla="*/ 1 h 7"/>
                  <a:gd name="T16" fmla="*/ 0 w 68"/>
                  <a:gd name="T17" fmla="*/ 1 h 7"/>
                  <a:gd name="T18" fmla="*/ 2 w 68"/>
                  <a:gd name="T19" fmla="*/ 4 h 7"/>
                  <a:gd name="T20" fmla="*/ 30 w 68"/>
                  <a:gd name="T21" fmla="*/ 4 h 7"/>
                  <a:gd name="T22" fmla="*/ 55 w 68"/>
                  <a:gd name="T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7">
                    <a:moveTo>
                      <a:pt x="55" y="2"/>
                    </a:moveTo>
                    <a:cubicBezTo>
                      <a:pt x="57" y="3"/>
                      <a:pt x="57" y="4"/>
                      <a:pt x="58" y="4"/>
                    </a:cubicBezTo>
                    <a:cubicBezTo>
                      <a:pt x="61" y="4"/>
                      <a:pt x="65" y="3"/>
                      <a:pt x="68" y="2"/>
                    </a:cubicBezTo>
                    <a:cubicBezTo>
                      <a:pt x="66" y="1"/>
                      <a:pt x="62" y="2"/>
                      <a:pt x="61" y="0"/>
                    </a:cubicBezTo>
                    <a:cubicBezTo>
                      <a:pt x="59" y="2"/>
                      <a:pt x="55" y="1"/>
                      <a:pt x="51" y="2"/>
                    </a:cubicBezTo>
                    <a:cubicBezTo>
                      <a:pt x="46" y="1"/>
                      <a:pt x="38" y="1"/>
                      <a:pt x="31" y="2"/>
                    </a:cubicBezTo>
                    <a:cubicBezTo>
                      <a:pt x="28" y="0"/>
                      <a:pt x="24" y="2"/>
                      <a:pt x="20" y="1"/>
                    </a:cubicBezTo>
                    <a:cubicBezTo>
                      <a:pt x="17" y="3"/>
                      <a:pt x="13" y="3"/>
                      <a:pt x="10" y="1"/>
                    </a:cubicBezTo>
                    <a:cubicBezTo>
                      <a:pt x="6" y="1"/>
                      <a:pt x="3" y="0"/>
                      <a:pt x="0" y="1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11" y="4"/>
                      <a:pt x="20" y="4"/>
                      <a:pt x="30" y="4"/>
                    </a:cubicBezTo>
                    <a:cubicBezTo>
                      <a:pt x="38" y="3"/>
                      <a:pt x="50" y="7"/>
                      <a:pt x="5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Freeform 6376"/>
              <p:cNvSpPr/>
              <p:nvPr/>
            </p:nvSpPr>
            <p:spPr bwMode="auto">
              <a:xfrm>
                <a:off x="6140451" y="871539"/>
                <a:ext cx="30163" cy="9525"/>
              </a:xfrm>
              <a:custGeom>
                <a:avLst/>
                <a:gdLst>
                  <a:gd name="T0" fmla="*/ 4 w 19"/>
                  <a:gd name="T1" fmla="*/ 2 h 6"/>
                  <a:gd name="T2" fmla="*/ 2 w 19"/>
                  <a:gd name="T3" fmla="*/ 4 h 6"/>
                  <a:gd name="T4" fmla="*/ 19 w 19"/>
                  <a:gd name="T5" fmla="*/ 4 h 6"/>
                  <a:gd name="T6" fmla="*/ 4 w 19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6">
                    <a:moveTo>
                      <a:pt x="4" y="2"/>
                    </a:moveTo>
                    <a:cubicBezTo>
                      <a:pt x="3" y="2"/>
                      <a:pt x="0" y="3"/>
                      <a:pt x="2" y="4"/>
                    </a:cubicBezTo>
                    <a:cubicBezTo>
                      <a:pt x="8" y="3"/>
                      <a:pt x="14" y="6"/>
                      <a:pt x="19" y="4"/>
                    </a:cubicBezTo>
                    <a:cubicBezTo>
                      <a:pt x="16" y="0"/>
                      <a:pt x="9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6377"/>
              <p:cNvSpPr/>
              <p:nvPr/>
            </p:nvSpPr>
            <p:spPr bwMode="auto">
              <a:xfrm>
                <a:off x="6007101" y="874714"/>
                <a:ext cx="11113" cy="317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2 h 2"/>
                  <a:gd name="T4" fmla="*/ 8 w 8"/>
                  <a:gd name="T5" fmla="*/ 1 h 2"/>
                  <a:gd name="T6" fmla="*/ 0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3" y="1"/>
                      <a:pt x="4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1" name="Freeform 6378"/>
              <p:cNvSpPr/>
              <p:nvPr/>
            </p:nvSpPr>
            <p:spPr bwMode="auto">
              <a:xfrm>
                <a:off x="6183313" y="876301"/>
                <a:ext cx="30163" cy="3175"/>
              </a:xfrm>
              <a:custGeom>
                <a:avLst/>
                <a:gdLst>
                  <a:gd name="T0" fmla="*/ 0 w 19"/>
                  <a:gd name="T1" fmla="*/ 1 h 2"/>
                  <a:gd name="T2" fmla="*/ 14 w 19"/>
                  <a:gd name="T3" fmla="*/ 2 h 2"/>
                  <a:gd name="T4" fmla="*/ 18 w 19"/>
                  <a:gd name="T5" fmla="*/ 0 h 2"/>
                  <a:gd name="T6" fmla="*/ 4 w 19"/>
                  <a:gd name="T7" fmla="*/ 0 h 2"/>
                  <a:gd name="T8" fmla="*/ 0 w 1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1"/>
                    </a:moveTo>
                    <a:cubicBezTo>
                      <a:pt x="4" y="2"/>
                      <a:pt x="10" y="0"/>
                      <a:pt x="14" y="2"/>
                    </a:cubicBezTo>
                    <a:cubicBezTo>
                      <a:pt x="16" y="2"/>
                      <a:pt x="19" y="1"/>
                      <a:pt x="1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6379"/>
              <p:cNvSpPr/>
              <p:nvPr/>
            </p:nvSpPr>
            <p:spPr bwMode="auto">
              <a:xfrm>
                <a:off x="6254751" y="876301"/>
                <a:ext cx="7938" cy="4763"/>
              </a:xfrm>
              <a:custGeom>
                <a:avLst/>
                <a:gdLst>
                  <a:gd name="T0" fmla="*/ 4 w 5"/>
                  <a:gd name="T1" fmla="*/ 1 h 3"/>
                  <a:gd name="T2" fmla="*/ 3 w 5"/>
                  <a:gd name="T3" fmla="*/ 0 h 3"/>
                  <a:gd name="T4" fmla="*/ 0 w 5"/>
                  <a:gd name="T5" fmla="*/ 1 h 3"/>
                  <a:gd name="T6" fmla="*/ 4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6380"/>
              <p:cNvSpPr/>
              <p:nvPr/>
            </p:nvSpPr>
            <p:spPr bwMode="auto">
              <a:xfrm>
                <a:off x="6359526" y="874714"/>
                <a:ext cx="4763" cy="1588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Freeform 6381"/>
              <p:cNvSpPr/>
              <p:nvPr/>
            </p:nvSpPr>
            <p:spPr bwMode="auto">
              <a:xfrm>
                <a:off x="6213476" y="876301"/>
                <a:ext cx="38100" cy="6350"/>
              </a:xfrm>
              <a:custGeom>
                <a:avLst/>
                <a:gdLst>
                  <a:gd name="T0" fmla="*/ 25 w 25"/>
                  <a:gd name="T1" fmla="*/ 1 h 4"/>
                  <a:gd name="T2" fmla="*/ 0 w 25"/>
                  <a:gd name="T3" fmla="*/ 1 h 4"/>
                  <a:gd name="T4" fmla="*/ 25 w 2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">
                    <a:moveTo>
                      <a:pt x="25" y="1"/>
                    </a:moveTo>
                    <a:cubicBezTo>
                      <a:pt x="18" y="0"/>
                      <a:pt x="8" y="0"/>
                      <a:pt x="0" y="1"/>
                    </a:cubicBezTo>
                    <a:cubicBezTo>
                      <a:pt x="7" y="4"/>
                      <a:pt x="17" y="0"/>
                      <a:pt x="2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6382"/>
              <p:cNvSpPr/>
              <p:nvPr/>
            </p:nvSpPr>
            <p:spPr bwMode="auto">
              <a:xfrm>
                <a:off x="6172201" y="876301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Freeform 6383"/>
              <p:cNvSpPr/>
              <p:nvPr/>
            </p:nvSpPr>
            <p:spPr bwMode="auto">
              <a:xfrm>
                <a:off x="6272213" y="874714"/>
                <a:ext cx="9525" cy="4763"/>
              </a:xfrm>
              <a:custGeom>
                <a:avLst/>
                <a:gdLst>
                  <a:gd name="T0" fmla="*/ 0 w 6"/>
                  <a:gd name="T1" fmla="*/ 2 h 3"/>
                  <a:gd name="T2" fmla="*/ 6 w 6"/>
                  <a:gd name="T3" fmla="*/ 2 h 3"/>
                  <a:gd name="T4" fmla="*/ 0 w 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2" y="2"/>
                      <a:pt x="4" y="3"/>
                      <a:pt x="6" y="2"/>
                    </a:cubicBezTo>
                    <a:cubicBezTo>
                      <a:pt x="5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Freeform 6384"/>
              <p:cNvSpPr/>
              <p:nvPr/>
            </p:nvSpPr>
            <p:spPr bwMode="auto">
              <a:xfrm>
                <a:off x="6265863" y="877889"/>
                <a:ext cx="6350" cy="1588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Freeform 6385"/>
              <p:cNvSpPr/>
              <p:nvPr/>
            </p:nvSpPr>
            <p:spPr bwMode="auto">
              <a:xfrm>
                <a:off x="6299201" y="87947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Freeform 6386"/>
              <p:cNvSpPr/>
              <p:nvPr/>
            </p:nvSpPr>
            <p:spPr bwMode="auto">
              <a:xfrm>
                <a:off x="6300788" y="874714"/>
                <a:ext cx="82550" cy="12700"/>
              </a:xfrm>
              <a:custGeom>
                <a:avLst/>
                <a:gdLst>
                  <a:gd name="T0" fmla="*/ 25 w 53"/>
                  <a:gd name="T1" fmla="*/ 2 h 8"/>
                  <a:gd name="T2" fmla="*/ 14 w 53"/>
                  <a:gd name="T3" fmla="*/ 3 h 8"/>
                  <a:gd name="T4" fmla="*/ 6 w 53"/>
                  <a:gd name="T5" fmla="*/ 2 h 8"/>
                  <a:gd name="T6" fmla="*/ 0 w 53"/>
                  <a:gd name="T7" fmla="*/ 3 h 8"/>
                  <a:gd name="T8" fmla="*/ 23 w 53"/>
                  <a:gd name="T9" fmla="*/ 6 h 8"/>
                  <a:gd name="T10" fmla="*/ 53 w 53"/>
                  <a:gd name="T11" fmla="*/ 4 h 8"/>
                  <a:gd name="T12" fmla="*/ 43 w 53"/>
                  <a:gd name="T13" fmla="*/ 3 h 8"/>
                  <a:gd name="T14" fmla="*/ 25 w 53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">
                    <a:moveTo>
                      <a:pt x="25" y="2"/>
                    </a:moveTo>
                    <a:cubicBezTo>
                      <a:pt x="21" y="2"/>
                      <a:pt x="18" y="3"/>
                      <a:pt x="14" y="3"/>
                    </a:cubicBezTo>
                    <a:cubicBezTo>
                      <a:pt x="11" y="0"/>
                      <a:pt x="8" y="4"/>
                      <a:pt x="6" y="2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6" y="6"/>
                      <a:pt x="16" y="3"/>
                      <a:pt x="23" y="6"/>
                    </a:cubicBezTo>
                    <a:cubicBezTo>
                      <a:pt x="34" y="3"/>
                      <a:pt x="43" y="8"/>
                      <a:pt x="53" y="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7" y="3"/>
                      <a:pt x="29" y="6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Freeform 6387"/>
              <p:cNvSpPr/>
              <p:nvPr/>
            </p:nvSpPr>
            <p:spPr bwMode="auto">
              <a:xfrm>
                <a:off x="6289676" y="877889"/>
                <a:ext cx="9525" cy="4763"/>
              </a:xfrm>
              <a:custGeom>
                <a:avLst/>
                <a:gdLst>
                  <a:gd name="T0" fmla="*/ 0 w 6"/>
                  <a:gd name="T1" fmla="*/ 1 h 3"/>
                  <a:gd name="T2" fmla="*/ 6 w 6"/>
                  <a:gd name="T3" fmla="*/ 1 h 3"/>
                  <a:gd name="T4" fmla="*/ 0 w 6"/>
                  <a:gd name="T5" fmla="*/ 0 h 3"/>
                  <a:gd name="T6" fmla="*/ 0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2" y="1"/>
                      <a:pt x="5" y="3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Freeform 6388"/>
              <p:cNvSpPr/>
              <p:nvPr/>
            </p:nvSpPr>
            <p:spPr bwMode="auto">
              <a:xfrm>
                <a:off x="6388101" y="877889"/>
                <a:ext cx="25400" cy="9525"/>
              </a:xfrm>
              <a:custGeom>
                <a:avLst/>
                <a:gdLst>
                  <a:gd name="T0" fmla="*/ 17 w 17"/>
                  <a:gd name="T1" fmla="*/ 4 h 6"/>
                  <a:gd name="T2" fmla="*/ 16 w 17"/>
                  <a:gd name="T3" fmla="*/ 0 h 6"/>
                  <a:gd name="T4" fmla="*/ 7 w 17"/>
                  <a:gd name="T5" fmla="*/ 2 h 6"/>
                  <a:gd name="T6" fmla="*/ 0 w 17"/>
                  <a:gd name="T7" fmla="*/ 2 h 6"/>
                  <a:gd name="T8" fmla="*/ 3 w 17"/>
                  <a:gd name="T9" fmla="*/ 4 h 6"/>
                  <a:gd name="T10" fmla="*/ 17 w 17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17" y="4"/>
                    </a:moveTo>
                    <a:cubicBezTo>
                      <a:pt x="15" y="4"/>
                      <a:pt x="14" y="2"/>
                      <a:pt x="16" y="0"/>
                    </a:cubicBezTo>
                    <a:cubicBezTo>
                      <a:pt x="13" y="1"/>
                      <a:pt x="10" y="1"/>
                      <a:pt x="7" y="2"/>
                    </a:cubicBezTo>
                    <a:cubicBezTo>
                      <a:pt x="4" y="3"/>
                      <a:pt x="1" y="0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1"/>
                      <a:pt x="11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Freeform 6389"/>
              <p:cNvSpPr/>
              <p:nvPr/>
            </p:nvSpPr>
            <p:spPr bwMode="auto">
              <a:xfrm>
                <a:off x="5953126" y="882651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Freeform 6390"/>
              <p:cNvSpPr/>
              <p:nvPr/>
            </p:nvSpPr>
            <p:spPr bwMode="auto">
              <a:xfrm>
                <a:off x="6021388" y="890589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Freeform 6391"/>
              <p:cNvSpPr/>
              <p:nvPr/>
            </p:nvSpPr>
            <p:spPr bwMode="auto">
              <a:xfrm>
                <a:off x="6057901" y="889001"/>
                <a:ext cx="3175" cy="317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Freeform 6392"/>
              <p:cNvSpPr/>
              <p:nvPr/>
            </p:nvSpPr>
            <p:spPr bwMode="auto">
              <a:xfrm>
                <a:off x="6400801" y="890589"/>
                <a:ext cx="3175" cy="317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3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Freeform 6393"/>
              <p:cNvSpPr/>
              <p:nvPr/>
            </p:nvSpPr>
            <p:spPr bwMode="auto">
              <a:xfrm>
                <a:off x="6448426" y="898526"/>
                <a:ext cx="7938" cy="1588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4" y="1"/>
                      <a:pt x="5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Freeform 6394"/>
              <p:cNvSpPr/>
              <p:nvPr/>
            </p:nvSpPr>
            <p:spPr bwMode="auto">
              <a:xfrm>
                <a:off x="6245226" y="906464"/>
                <a:ext cx="1588" cy="317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Freeform 6395"/>
              <p:cNvSpPr/>
              <p:nvPr/>
            </p:nvSpPr>
            <p:spPr bwMode="auto">
              <a:xfrm>
                <a:off x="6248401" y="909639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Freeform 6396"/>
              <p:cNvSpPr/>
              <p:nvPr/>
            </p:nvSpPr>
            <p:spPr bwMode="auto">
              <a:xfrm>
                <a:off x="6242051" y="912814"/>
                <a:ext cx="4763" cy="1588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Freeform 6397"/>
              <p:cNvSpPr/>
              <p:nvPr/>
            </p:nvSpPr>
            <p:spPr bwMode="auto">
              <a:xfrm>
                <a:off x="6083301" y="915989"/>
                <a:ext cx="31750" cy="12700"/>
              </a:xfrm>
              <a:custGeom>
                <a:avLst/>
                <a:gdLst>
                  <a:gd name="T0" fmla="*/ 0 w 21"/>
                  <a:gd name="T1" fmla="*/ 5 h 9"/>
                  <a:gd name="T2" fmla="*/ 1 w 21"/>
                  <a:gd name="T3" fmla="*/ 6 h 9"/>
                  <a:gd name="T4" fmla="*/ 11 w 21"/>
                  <a:gd name="T5" fmla="*/ 6 h 9"/>
                  <a:gd name="T6" fmla="*/ 20 w 21"/>
                  <a:gd name="T7" fmla="*/ 6 h 9"/>
                  <a:gd name="T8" fmla="*/ 18 w 21"/>
                  <a:gd name="T9" fmla="*/ 3 h 9"/>
                  <a:gd name="T10" fmla="*/ 5 w 21"/>
                  <a:gd name="T11" fmla="*/ 3 h 9"/>
                  <a:gd name="T12" fmla="*/ 0 w 21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0" y="5"/>
                    </a:moveTo>
                    <a:cubicBezTo>
                      <a:pt x="1" y="6"/>
                      <a:pt x="0" y="6"/>
                      <a:pt x="1" y="6"/>
                    </a:cubicBezTo>
                    <a:cubicBezTo>
                      <a:pt x="6" y="9"/>
                      <a:pt x="7" y="5"/>
                      <a:pt x="11" y="6"/>
                    </a:cubicBezTo>
                    <a:cubicBezTo>
                      <a:pt x="15" y="4"/>
                      <a:pt x="16" y="8"/>
                      <a:pt x="20" y="6"/>
                    </a:cubicBezTo>
                    <a:cubicBezTo>
                      <a:pt x="21" y="5"/>
                      <a:pt x="20" y="3"/>
                      <a:pt x="18" y="3"/>
                    </a:cubicBezTo>
                    <a:cubicBezTo>
                      <a:pt x="16" y="0"/>
                      <a:pt x="9" y="3"/>
                      <a:pt x="5" y="3"/>
                    </a:cubicBezTo>
                    <a:cubicBezTo>
                      <a:pt x="5" y="4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Freeform 6398"/>
              <p:cNvSpPr/>
              <p:nvPr/>
            </p:nvSpPr>
            <p:spPr bwMode="auto">
              <a:xfrm>
                <a:off x="6042026" y="915989"/>
                <a:ext cx="25400" cy="12700"/>
              </a:xfrm>
              <a:custGeom>
                <a:avLst/>
                <a:gdLst>
                  <a:gd name="T0" fmla="*/ 12 w 16"/>
                  <a:gd name="T1" fmla="*/ 6 h 9"/>
                  <a:gd name="T2" fmla="*/ 3 w 16"/>
                  <a:gd name="T3" fmla="*/ 2 h 9"/>
                  <a:gd name="T4" fmla="*/ 1 w 16"/>
                  <a:gd name="T5" fmla="*/ 5 h 9"/>
                  <a:gd name="T6" fmla="*/ 3 w 16"/>
                  <a:gd name="T7" fmla="*/ 6 h 9"/>
                  <a:gd name="T8" fmla="*/ 12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6"/>
                    </a:moveTo>
                    <a:cubicBezTo>
                      <a:pt x="16" y="0"/>
                      <a:pt x="6" y="5"/>
                      <a:pt x="3" y="2"/>
                    </a:cubicBezTo>
                    <a:cubicBezTo>
                      <a:pt x="2" y="3"/>
                      <a:pt x="0" y="3"/>
                      <a:pt x="1" y="5"/>
                    </a:cubicBezTo>
                    <a:cubicBezTo>
                      <a:pt x="2" y="5"/>
                      <a:pt x="4" y="5"/>
                      <a:pt x="3" y="6"/>
                    </a:cubicBezTo>
                    <a:cubicBezTo>
                      <a:pt x="6" y="6"/>
                      <a:pt x="10" y="9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Freeform 6399"/>
              <p:cNvSpPr/>
              <p:nvPr/>
            </p:nvSpPr>
            <p:spPr bwMode="auto">
              <a:xfrm>
                <a:off x="6140451" y="919164"/>
                <a:ext cx="12700" cy="6350"/>
              </a:xfrm>
              <a:custGeom>
                <a:avLst/>
                <a:gdLst>
                  <a:gd name="T0" fmla="*/ 7 w 8"/>
                  <a:gd name="T1" fmla="*/ 1 h 5"/>
                  <a:gd name="T2" fmla="*/ 0 w 8"/>
                  <a:gd name="T3" fmla="*/ 0 h 5"/>
                  <a:gd name="T4" fmla="*/ 4 w 8"/>
                  <a:gd name="T5" fmla="*/ 5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4"/>
                      <a:pt x="4" y="5"/>
                    </a:cubicBezTo>
                    <a:cubicBezTo>
                      <a:pt x="7" y="5"/>
                      <a:pt x="8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Freeform 6400"/>
              <p:cNvSpPr/>
              <p:nvPr/>
            </p:nvSpPr>
            <p:spPr bwMode="auto">
              <a:xfrm>
                <a:off x="6067426" y="920751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Freeform 6401"/>
              <p:cNvSpPr/>
              <p:nvPr/>
            </p:nvSpPr>
            <p:spPr bwMode="auto">
              <a:xfrm>
                <a:off x="6178551" y="919164"/>
                <a:ext cx="7938" cy="4763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2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1"/>
                      <a:pt x="1" y="0"/>
                      <a:pt x="0" y="2"/>
                    </a:cubicBezTo>
                    <a:cubicBezTo>
                      <a:pt x="1" y="3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Freeform 6402"/>
              <p:cNvSpPr/>
              <p:nvPr/>
            </p:nvSpPr>
            <p:spPr bwMode="auto">
              <a:xfrm>
                <a:off x="6192838" y="917576"/>
                <a:ext cx="15875" cy="7938"/>
              </a:xfrm>
              <a:custGeom>
                <a:avLst/>
                <a:gdLst>
                  <a:gd name="T0" fmla="*/ 0 w 10"/>
                  <a:gd name="T1" fmla="*/ 2 h 6"/>
                  <a:gd name="T2" fmla="*/ 10 w 10"/>
                  <a:gd name="T3" fmla="*/ 3 h 6"/>
                  <a:gd name="T4" fmla="*/ 10 w 10"/>
                  <a:gd name="T5" fmla="*/ 3 h 6"/>
                  <a:gd name="T6" fmla="*/ 0 w 1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0" y="6"/>
                      <a:pt x="7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Freeform 6403"/>
              <p:cNvSpPr/>
              <p:nvPr/>
            </p:nvSpPr>
            <p:spPr bwMode="auto">
              <a:xfrm>
                <a:off x="6232526" y="920751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Freeform 6404"/>
              <p:cNvSpPr/>
              <p:nvPr/>
            </p:nvSpPr>
            <p:spPr bwMode="auto">
              <a:xfrm>
                <a:off x="6383338" y="920751"/>
                <a:ext cx="25400" cy="7938"/>
              </a:xfrm>
              <a:custGeom>
                <a:avLst/>
                <a:gdLst>
                  <a:gd name="T0" fmla="*/ 6 w 17"/>
                  <a:gd name="T1" fmla="*/ 6 h 6"/>
                  <a:gd name="T2" fmla="*/ 17 w 17"/>
                  <a:gd name="T3" fmla="*/ 1 h 6"/>
                  <a:gd name="T4" fmla="*/ 6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6" y="6"/>
                    </a:moveTo>
                    <a:cubicBezTo>
                      <a:pt x="11" y="5"/>
                      <a:pt x="15" y="2"/>
                      <a:pt x="17" y="1"/>
                    </a:cubicBezTo>
                    <a:cubicBezTo>
                      <a:pt x="14" y="3"/>
                      <a:pt x="0" y="0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Freeform 6405"/>
              <p:cNvSpPr/>
              <p:nvPr/>
            </p:nvSpPr>
            <p:spPr bwMode="auto">
              <a:xfrm>
                <a:off x="6232526" y="923926"/>
                <a:ext cx="4763" cy="3175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3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Freeform 6406"/>
              <p:cNvSpPr/>
              <p:nvPr/>
            </p:nvSpPr>
            <p:spPr bwMode="auto">
              <a:xfrm>
                <a:off x="6375401" y="923926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Freeform 6407"/>
              <p:cNvSpPr/>
              <p:nvPr/>
            </p:nvSpPr>
            <p:spPr bwMode="auto">
              <a:xfrm>
                <a:off x="6338888" y="922339"/>
                <a:ext cx="36513" cy="11113"/>
              </a:xfrm>
              <a:custGeom>
                <a:avLst/>
                <a:gdLst>
                  <a:gd name="T0" fmla="*/ 9 w 23"/>
                  <a:gd name="T1" fmla="*/ 5 h 8"/>
                  <a:gd name="T2" fmla="*/ 23 w 23"/>
                  <a:gd name="T3" fmla="*/ 2 h 8"/>
                  <a:gd name="T4" fmla="*/ 13 w 23"/>
                  <a:gd name="T5" fmla="*/ 1 h 8"/>
                  <a:gd name="T6" fmla="*/ 8 w 23"/>
                  <a:gd name="T7" fmla="*/ 1 h 8"/>
                  <a:gd name="T8" fmla="*/ 0 w 23"/>
                  <a:gd name="T9" fmla="*/ 3 h 8"/>
                  <a:gd name="T10" fmla="*/ 3 w 23"/>
                  <a:gd name="T11" fmla="*/ 6 h 8"/>
                  <a:gd name="T12" fmla="*/ 9 w 23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9" y="5"/>
                    </a:moveTo>
                    <a:cubicBezTo>
                      <a:pt x="17" y="8"/>
                      <a:pt x="17" y="2"/>
                      <a:pt x="2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9" y="3"/>
                      <a:pt x="8" y="1"/>
                    </a:cubicBezTo>
                    <a:cubicBezTo>
                      <a:pt x="4" y="0"/>
                      <a:pt x="1" y="2"/>
                      <a:pt x="0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5"/>
                      <a:pt x="7" y="7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Freeform 6408"/>
              <p:cNvSpPr/>
              <p:nvPr/>
            </p:nvSpPr>
            <p:spPr bwMode="auto">
              <a:xfrm>
                <a:off x="6384926" y="92392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Freeform 6409"/>
              <p:cNvSpPr/>
              <p:nvPr/>
            </p:nvSpPr>
            <p:spPr bwMode="auto">
              <a:xfrm>
                <a:off x="6173788" y="925514"/>
                <a:ext cx="4763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Freeform 6410"/>
              <p:cNvSpPr/>
              <p:nvPr/>
            </p:nvSpPr>
            <p:spPr bwMode="auto">
              <a:xfrm>
                <a:off x="5405438" y="931864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Freeform 6411"/>
              <p:cNvSpPr/>
              <p:nvPr/>
            </p:nvSpPr>
            <p:spPr bwMode="auto">
              <a:xfrm>
                <a:off x="6073776" y="928689"/>
                <a:ext cx="153988" cy="36513"/>
              </a:xfrm>
              <a:custGeom>
                <a:avLst/>
                <a:gdLst>
                  <a:gd name="T0" fmla="*/ 99 w 99"/>
                  <a:gd name="T1" fmla="*/ 17 h 23"/>
                  <a:gd name="T2" fmla="*/ 92 w 99"/>
                  <a:gd name="T3" fmla="*/ 14 h 23"/>
                  <a:gd name="T4" fmla="*/ 70 w 99"/>
                  <a:gd name="T5" fmla="*/ 17 h 23"/>
                  <a:gd name="T6" fmla="*/ 61 w 99"/>
                  <a:gd name="T7" fmla="*/ 16 h 23"/>
                  <a:gd name="T8" fmla="*/ 55 w 99"/>
                  <a:gd name="T9" fmla="*/ 18 h 23"/>
                  <a:gd name="T10" fmla="*/ 53 w 99"/>
                  <a:gd name="T11" fmla="*/ 17 h 23"/>
                  <a:gd name="T12" fmla="*/ 40 w 99"/>
                  <a:gd name="T13" fmla="*/ 14 h 23"/>
                  <a:gd name="T14" fmla="*/ 40 w 99"/>
                  <a:gd name="T15" fmla="*/ 17 h 23"/>
                  <a:gd name="T16" fmla="*/ 36 w 99"/>
                  <a:gd name="T17" fmla="*/ 14 h 23"/>
                  <a:gd name="T18" fmla="*/ 28 w 99"/>
                  <a:gd name="T19" fmla="*/ 16 h 23"/>
                  <a:gd name="T20" fmla="*/ 19 w 99"/>
                  <a:gd name="T21" fmla="*/ 15 h 23"/>
                  <a:gd name="T22" fmla="*/ 16 w 99"/>
                  <a:gd name="T23" fmla="*/ 12 h 23"/>
                  <a:gd name="T24" fmla="*/ 27 w 99"/>
                  <a:gd name="T25" fmla="*/ 11 h 23"/>
                  <a:gd name="T26" fmla="*/ 35 w 99"/>
                  <a:gd name="T27" fmla="*/ 12 h 23"/>
                  <a:gd name="T28" fmla="*/ 49 w 99"/>
                  <a:gd name="T29" fmla="*/ 11 h 23"/>
                  <a:gd name="T30" fmla="*/ 81 w 99"/>
                  <a:gd name="T31" fmla="*/ 10 h 23"/>
                  <a:gd name="T32" fmla="*/ 81 w 99"/>
                  <a:gd name="T33" fmla="*/ 5 h 23"/>
                  <a:gd name="T34" fmla="*/ 67 w 99"/>
                  <a:gd name="T35" fmla="*/ 5 h 23"/>
                  <a:gd name="T36" fmla="*/ 65 w 99"/>
                  <a:gd name="T37" fmla="*/ 3 h 23"/>
                  <a:gd name="T38" fmla="*/ 61 w 99"/>
                  <a:gd name="T39" fmla="*/ 4 h 23"/>
                  <a:gd name="T40" fmla="*/ 52 w 99"/>
                  <a:gd name="T41" fmla="*/ 3 h 23"/>
                  <a:gd name="T42" fmla="*/ 53 w 99"/>
                  <a:gd name="T43" fmla="*/ 5 h 23"/>
                  <a:gd name="T44" fmla="*/ 44 w 99"/>
                  <a:gd name="T45" fmla="*/ 4 h 23"/>
                  <a:gd name="T46" fmla="*/ 45 w 99"/>
                  <a:gd name="T47" fmla="*/ 3 h 23"/>
                  <a:gd name="T48" fmla="*/ 42 w 99"/>
                  <a:gd name="T49" fmla="*/ 3 h 23"/>
                  <a:gd name="T50" fmla="*/ 41 w 99"/>
                  <a:gd name="T51" fmla="*/ 4 h 23"/>
                  <a:gd name="T52" fmla="*/ 35 w 99"/>
                  <a:gd name="T53" fmla="*/ 3 h 23"/>
                  <a:gd name="T54" fmla="*/ 23 w 99"/>
                  <a:gd name="T55" fmla="*/ 5 h 23"/>
                  <a:gd name="T56" fmla="*/ 18 w 99"/>
                  <a:gd name="T57" fmla="*/ 2 h 23"/>
                  <a:gd name="T58" fmla="*/ 5 w 99"/>
                  <a:gd name="T59" fmla="*/ 4 h 23"/>
                  <a:gd name="T60" fmla="*/ 6 w 99"/>
                  <a:gd name="T61" fmla="*/ 6 h 23"/>
                  <a:gd name="T62" fmla="*/ 0 w 99"/>
                  <a:gd name="T63" fmla="*/ 10 h 23"/>
                  <a:gd name="T64" fmla="*/ 3 w 99"/>
                  <a:gd name="T65" fmla="*/ 11 h 23"/>
                  <a:gd name="T66" fmla="*/ 10 w 99"/>
                  <a:gd name="T67" fmla="*/ 15 h 23"/>
                  <a:gd name="T68" fmla="*/ 5 w 99"/>
                  <a:gd name="T69" fmla="*/ 18 h 23"/>
                  <a:gd name="T70" fmla="*/ 11 w 99"/>
                  <a:gd name="T71" fmla="*/ 20 h 23"/>
                  <a:gd name="T72" fmla="*/ 7 w 99"/>
                  <a:gd name="T73" fmla="*/ 21 h 23"/>
                  <a:gd name="T74" fmla="*/ 7 w 99"/>
                  <a:gd name="T75" fmla="*/ 22 h 23"/>
                  <a:gd name="T76" fmla="*/ 11 w 99"/>
                  <a:gd name="T77" fmla="*/ 22 h 23"/>
                  <a:gd name="T78" fmla="*/ 27 w 99"/>
                  <a:gd name="T79" fmla="*/ 19 h 23"/>
                  <a:gd name="T80" fmla="*/ 29 w 99"/>
                  <a:gd name="T81" fmla="*/ 20 h 23"/>
                  <a:gd name="T82" fmla="*/ 43 w 99"/>
                  <a:gd name="T83" fmla="*/ 16 h 23"/>
                  <a:gd name="T84" fmla="*/ 42 w 99"/>
                  <a:gd name="T85" fmla="*/ 18 h 23"/>
                  <a:gd name="T86" fmla="*/ 46 w 99"/>
                  <a:gd name="T87" fmla="*/ 18 h 23"/>
                  <a:gd name="T88" fmla="*/ 61 w 99"/>
                  <a:gd name="T89" fmla="*/ 20 h 23"/>
                  <a:gd name="T90" fmla="*/ 73 w 99"/>
                  <a:gd name="T91" fmla="*/ 18 h 23"/>
                  <a:gd name="T92" fmla="*/ 76 w 99"/>
                  <a:gd name="T93" fmla="*/ 22 h 23"/>
                  <a:gd name="T94" fmla="*/ 80 w 99"/>
                  <a:gd name="T95" fmla="*/ 22 h 23"/>
                  <a:gd name="T96" fmla="*/ 78 w 99"/>
                  <a:gd name="T97" fmla="*/ 21 h 23"/>
                  <a:gd name="T98" fmla="*/ 99 w 99"/>
                  <a:gd name="T9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23">
                    <a:moveTo>
                      <a:pt x="99" y="17"/>
                    </a:moveTo>
                    <a:cubicBezTo>
                      <a:pt x="99" y="14"/>
                      <a:pt x="93" y="16"/>
                      <a:pt x="92" y="14"/>
                    </a:cubicBezTo>
                    <a:cubicBezTo>
                      <a:pt x="87" y="20"/>
                      <a:pt x="77" y="12"/>
                      <a:pt x="70" y="17"/>
                    </a:cubicBezTo>
                    <a:cubicBezTo>
                      <a:pt x="67" y="15"/>
                      <a:pt x="64" y="19"/>
                      <a:pt x="61" y="16"/>
                    </a:cubicBezTo>
                    <a:cubicBezTo>
                      <a:pt x="59" y="17"/>
                      <a:pt x="57" y="15"/>
                      <a:pt x="55" y="18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49" y="9"/>
                      <a:pt x="45" y="20"/>
                      <a:pt x="40" y="14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5" y="17"/>
                      <a:pt x="38" y="15"/>
                      <a:pt x="36" y="14"/>
                    </a:cubicBezTo>
                    <a:cubicBezTo>
                      <a:pt x="32" y="12"/>
                      <a:pt x="32" y="17"/>
                      <a:pt x="28" y="16"/>
                    </a:cubicBezTo>
                    <a:cubicBezTo>
                      <a:pt x="27" y="13"/>
                      <a:pt x="22" y="14"/>
                      <a:pt x="19" y="15"/>
                    </a:cubicBezTo>
                    <a:cubicBezTo>
                      <a:pt x="17" y="14"/>
                      <a:pt x="15" y="13"/>
                      <a:pt x="1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1" y="14"/>
                      <a:pt x="32" y="8"/>
                      <a:pt x="35" y="12"/>
                    </a:cubicBezTo>
                    <a:cubicBezTo>
                      <a:pt x="40" y="10"/>
                      <a:pt x="44" y="11"/>
                      <a:pt x="49" y="11"/>
                    </a:cubicBezTo>
                    <a:cubicBezTo>
                      <a:pt x="60" y="10"/>
                      <a:pt x="72" y="15"/>
                      <a:pt x="81" y="10"/>
                    </a:cubicBezTo>
                    <a:cubicBezTo>
                      <a:pt x="75" y="9"/>
                      <a:pt x="81" y="7"/>
                      <a:pt x="81" y="5"/>
                    </a:cubicBezTo>
                    <a:cubicBezTo>
                      <a:pt x="78" y="4"/>
                      <a:pt x="71" y="4"/>
                      <a:pt x="67" y="5"/>
                    </a:cubicBezTo>
                    <a:cubicBezTo>
                      <a:pt x="65" y="5"/>
                      <a:pt x="65" y="4"/>
                      <a:pt x="65" y="3"/>
                    </a:cubicBezTo>
                    <a:cubicBezTo>
                      <a:pt x="64" y="3"/>
                      <a:pt x="62" y="3"/>
                      <a:pt x="61" y="4"/>
                    </a:cubicBezTo>
                    <a:cubicBezTo>
                      <a:pt x="60" y="1"/>
                      <a:pt x="55" y="5"/>
                      <a:pt x="52" y="3"/>
                    </a:cubicBezTo>
                    <a:cubicBezTo>
                      <a:pt x="52" y="4"/>
                      <a:pt x="52" y="4"/>
                      <a:pt x="53" y="5"/>
                    </a:cubicBezTo>
                    <a:cubicBezTo>
                      <a:pt x="49" y="5"/>
                      <a:pt x="47" y="6"/>
                      <a:pt x="44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3"/>
                      <a:pt x="42" y="4"/>
                      <a:pt x="41" y="4"/>
                    </a:cubicBezTo>
                    <a:cubicBezTo>
                      <a:pt x="40" y="2"/>
                      <a:pt x="36" y="6"/>
                      <a:pt x="35" y="3"/>
                    </a:cubicBezTo>
                    <a:cubicBezTo>
                      <a:pt x="31" y="2"/>
                      <a:pt x="29" y="7"/>
                      <a:pt x="23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3" y="6"/>
                      <a:pt x="9" y="0"/>
                      <a:pt x="5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1" y="8"/>
                      <a:pt x="0" y="10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9" y="16"/>
                      <a:pt x="7" y="18"/>
                      <a:pt x="5" y="18"/>
                    </a:cubicBezTo>
                    <a:cubicBezTo>
                      <a:pt x="6" y="19"/>
                      <a:pt x="10" y="19"/>
                      <a:pt x="11" y="20"/>
                    </a:cubicBezTo>
                    <a:cubicBezTo>
                      <a:pt x="10" y="22"/>
                      <a:pt x="8" y="20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3"/>
                      <a:pt x="10" y="20"/>
                      <a:pt x="11" y="22"/>
                    </a:cubicBezTo>
                    <a:cubicBezTo>
                      <a:pt x="17" y="21"/>
                      <a:pt x="24" y="22"/>
                      <a:pt x="27" y="19"/>
                    </a:cubicBezTo>
                    <a:cubicBezTo>
                      <a:pt x="28" y="19"/>
                      <a:pt x="29" y="20"/>
                      <a:pt x="29" y="20"/>
                    </a:cubicBezTo>
                    <a:cubicBezTo>
                      <a:pt x="35" y="22"/>
                      <a:pt x="38" y="17"/>
                      <a:pt x="43" y="16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3" y="19"/>
                      <a:pt x="44" y="20"/>
                      <a:pt x="46" y="18"/>
                    </a:cubicBezTo>
                    <a:cubicBezTo>
                      <a:pt x="50" y="21"/>
                      <a:pt x="57" y="18"/>
                      <a:pt x="61" y="20"/>
                    </a:cubicBezTo>
                    <a:cubicBezTo>
                      <a:pt x="65" y="17"/>
                      <a:pt x="69" y="21"/>
                      <a:pt x="73" y="18"/>
                    </a:cubicBezTo>
                    <a:cubicBezTo>
                      <a:pt x="75" y="19"/>
                      <a:pt x="78" y="21"/>
                      <a:pt x="76" y="22"/>
                    </a:cubicBezTo>
                    <a:cubicBezTo>
                      <a:pt x="78" y="22"/>
                      <a:pt x="79" y="23"/>
                      <a:pt x="80" y="22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85" y="18"/>
                      <a:pt x="95" y="23"/>
                      <a:pt x="9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Freeform 6412"/>
              <p:cNvSpPr/>
              <p:nvPr/>
            </p:nvSpPr>
            <p:spPr bwMode="auto">
              <a:xfrm>
                <a:off x="6246813" y="930276"/>
                <a:ext cx="165100" cy="41275"/>
              </a:xfrm>
              <a:custGeom>
                <a:avLst/>
                <a:gdLst>
                  <a:gd name="T0" fmla="*/ 104 w 107"/>
                  <a:gd name="T1" fmla="*/ 10 h 26"/>
                  <a:gd name="T2" fmla="*/ 94 w 107"/>
                  <a:gd name="T3" fmla="*/ 10 h 26"/>
                  <a:gd name="T4" fmla="*/ 101 w 107"/>
                  <a:gd name="T5" fmla="*/ 8 h 26"/>
                  <a:gd name="T6" fmla="*/ 98 w 107"/>
                  <a:gd name="T7" fmla="*/ 7 h 26"/>
                  <a:gd name="T8" fmla="*/ 96 w 107"/>
                  <a:gd name="T9" fmla="*/ 4 h 26"/>
                  <a:gd name="T10" fmla="*/ 90 w 107"/>
                  <a:gd name="T11" fmla="*/ 6 h 26"/>
                  <a:gd name="T12" fmla="*/ 92 w 107"/>
                  <a:gd name="T13" fmla="*/ 9 h 26"/>
                  <a:gd name="T14" fmla="*/ 67 w 107"/>
                  <a:gd name="T15" fmla="*/ 9 h 26"/>
                  <a:gd name="T16" fmla="*/ 67 w 107"/>
                  <a:gd name="T17" fmla="*/ 8 h 26"/>
                  <a:gd name="T18" fmla="*/ 84 w 107"/>
                  <a:gd name="T19" fmla="*/ 7 h 26"/>
                  <a:gd name="T20" fmla="*/ 84 w 107"/>
                  <a:gd name="T21" fmla="*/ 6 h 26"/>
                  <a:gd name="T22" fmla="*/ 81 w 107"/>
                  <a:gd name="T23" fmla="*/ 6 h 26"/>
                  <a:gd name="T24" fmla="*/ 59 w 107"/>
                  <a:gd name="T25" fmla="*/ 2 h 26"/>
                  <a:gd name="T26" fmla="*/ 59 w 107"/>
                  <a:gd name="T27" fmla="*/ 7 h 26"/>
                  <a:gd name="T28" fmla="*/ 44 w 107"/>
                  <a:gd name="T29" fmla="*/ 12 h 26"/>
                  <a:gd name="T30" fmla="*/ 42 w 107"/>
                  <a:gd name="T31" fmla="*/ 9 h 26"/>
                  <a:gd name="T32" fmla="*/ 38 w 107"/>
                  <a:gd name="T33" fmla="*/ 10 h 26"/>
                  <a:gd name="T34" fmla="*/ 32 w 107"/>
                  <a:gd name="T35" fmla="*/ 5 h 26"/>
                  <a:gd name="T36" fmla="*/ 27 w 107"/>
                  <a:gd name="T37" fmla="*/ 3 h 26"/>
                  <a:gd name="T38" fmla="*/ 19 w 107"/>
                  <a:gd name="T39" fmla="*/ 4 h 26"/>
                  <a:gd name="T40" fmla="*/ 31 w 107"/>
                  <a:gd name="T41" fmla="*/ 7 h 26"/>
                  <a:gd name="T42" fmla="*/ 21 w 107"/>
                  <a:gd name="T43" fmla="*/ 7 h 26"/>
                  <a:gd name="T44" fmla="*/ 21 w 107"/>
                  <a:gd name="T45" fmla="*/ 9 h 26"/>
                  <a:gd name="T46" fmla="*/ 13 w 107"/>
                  <a:gd name="T47" fmla="*/ 9 h 26"/>
                  <a:gd name="T48" fmla="*/ 15 w 107"/>
                  <a:gd name="T49" fmla="*/ 8 h 26"/>
                  <a:gd name="T50" fmla="*/ 15 w 107"/>
                  <a:gd name="T51" fmla="*/ 7 h 26"/>
                  <a:gd name="T52" fmla="*/ 8 w 107"/>
                  <a:gd name="T53" fmla="*/ 6 h 26"/>
                  <a:gd name="T54" fmla="*/ 8 w 107"/>
                  <a:gd name="T55" fmla="*/ 8 h 26"/>
                  <a:gd name="T56" fmla="*/ 0 w 107"/>
                  <a:gd name="T57" fmla="*/ 10 h 26"/>
                  <a:gd name="T58" fmla="*/ 24 w 107"/>
                  <a:gd name="T59" fmla="*/ 12 h 26"/>
                  <a:gd name="T60" fmla="*/ 33 w 107"/>
                  <a:gd name="T61" fmla="*/ 12 h 26"/>
                  <a:gd name="T62" fmla="*/ 36 w 107"/>
                  <a:gd name="T63" fmla="*/ 20 h 26"/>
                  <a:gd name="T64" fmla="*/ 59 w 107"/>
                  <a:gd name="T65" fmla="*/ 22 h 26"/>
                  <a:gd name="T66" fmla="*/ 52 w 107"/>
                  <a:gd name="T67" fmla="*/ 24 h 26"/>
                  <a:gd name="T68" fmla="*/ 53 w 107"/>
                  <a:gd name="T69" fmla="*/ 26 h 26"/>
                  <a:gd name="T70" fmla="*/ 63 w 107"/>
                  <a:gd name="T71" fmla="*/ 24 h 26"/>
                  <a:gd name="T72" fmla="*/ 61 w 107"/>
                  <a:gd name="T73" fmla="*/ 23 h 26"/>
                  <a:gd name="T74" fmla="*/ 67 w 107"/>
                  <a:gd name="T75" fmla="*/ 20 h 26"/>
                  <a:gd name="T76" fmla="*/ 74 w 107"/>
                  <a:gd name="T77" fmla="*/ 24 h 26"/>
                  <a:gd name="T78" fmla="*/ 76 w 107"/>
                  <a:gd name="T79" fmla="*/ 23 h 26"/>
                  <a:gd name="T80" fmla="*/ 77 w 107"/>
                  <a:gd name="T81" fmla="*/ 20 h 26"/>
                  <a:gd name="T82" fmla="*/ 85 w 107"/>
                  <a:gd name="T83" fmla="*/ 20 h 26"/>
                  <a:gd name="T84" fmla="*/ 76 w 107"/>
                  <a:gd name="T85" fmla="*/ 16 h 26"/>
                  <a:gd name="T86" fmla="*/ 61 w 107"/>
                  <a:gd name="T87" fmla="*/ 16 h 26"/>
                  <a:gd name="T88" fmla="*/ 54 w 107"/>
                  <a:gd name="T89" fmla="*/ 18 h 26"/>
                  <a:gd name="T90" fmla="*/ 44 w 107"/>
                  <a:gd name="T91" fmla="*/ 17 h 26"/>
                  <a:gd name="T92" fmla="*/ 41 w 107"/>
                  <a:gd name="T93" fmla="*/ 13 h 26"/>
                  <a:gd name="T94" fmla="*/ 49 w 107"/>
                  <a:gd name="T95" fmla="*/ 12 h 26"/>
                  <a:gd name="T96" fmla="*/ 73 w 107"/>
                  <a:gd name="T97" fmla="*/ 14 h 26"/>
                  <a:gd name="T98" fmla="*/ 89 w 107"/>
                  <a:gd name="T99" fmla="*/ 14 h 26"/>
                  <a:gd name="T100" fmla="*/ 104 w 107"/>
                  <a:gd name="T10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26">
                    <a:moveTo>
                      <a:pt x="104" y="10"/>
                    </a:moveTo>
                    <a:cubicBezTo>
                      <a:pt x="100" y="9"/>
                      <a:pt x="95" y="13"/>
                      <a:pt x="94" y="10"/>
                    </a:cubicBezTo>
                    <a:cubicBezTo>
                      <a:pt x="96" y="8"/>
                      <a:pt x="102" y="11"/>
                      <a:pt x="101" y="8"/>
                    </a:cubicBezTo>
                    <a:cubicBezTo>
                      <a:pt x="100" y="7"/>
                      <a:pt x="97" y="8"/>
                      <a:pt x="98" y="7"/>
                    </a:cubicBezTo>
                    <a:cubicBezTo>
                      <a:pt x="107" y="6"/>
                      <a:pt x="94" y="7"/>
                      <a:pt x="96" y="4"/>
                    </a:cubicBezTo>
                    <a:cubicBezTo>
                      <a:pt x="93" y="2"/>
                      <a:pt x="92" y="6"/>
                      <a:pt x="90" y="6"/>
                    </a:cubicBezTo>
                    <a:cubicBezTo>
                      <a:pt x="90" y="7"/>
                      <a:pt x="90" y="9"/>
                      <a:pt x="92" y="9"/>
                    </a:cubicBezTo>
                    <a:cubicBezTo>
                      <a:pt x="83" y="11"/>
                      <a:pt x="76" y="10"/>
                      <a:pt x="67" y="9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6"/>
                      <a:pt x="82" y="6"/>
                      <a:pt x="81" y="6"/>
                    </a:cubicBezTo>
                    <a:cubicBezTo>
                      <a:pt x="76" y="2"/>
                      <a:pt x="67" y="3"/>
                      <a:pt x="59" y="2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5" y="9"/>
                      <a:pt x="51" y="12"/>
                      <a:pt x="44" y="12"/>
                    </a:cubicBezTo>
                    <a:cubicBezTo>
                      <a:pt x="42" y="11"/>
                      <a:pt x="40" y="10"/>
                      <a:pt x="42" y="9"/>
                    </a:cubicBezTo>
                    <a:cubicBezTo>
                      <a:pt x="40" y="8"/>
                      <a:pt x="40" y="10"/>
                      <a:pt x="38" y="10"/>
                    </a:cubicBezTo>
                    <a:cubicBezTo>
                      <a:pt x="39" y="7"/>
                      <a:pt x="33" y="7"/>
                      <a:pt x="32" y="5"/>
                    </a:cubicBezTo>
                    <a:cubicBezTo>
                      <a:pt x="33" y="3"/>
                      <a:pt x="29" y="4"/>
                      <a:pt x="27" y="3"/>
                    </a:cubicBezTo>
                    <a:cubicBezTo>
                      <a:pt x="23" y="7"/>
                      <a:pt x="21" y="0"/>
                      <a:pt x="19" y="4"/>
                    </a:cubicBezTo>
                    <a:cubicBezTo>
                      <a:pt x="23" y="6"/>
                      <a:pt x="30" y="3"/>
                      <a:pt x="31" y="7"/>
                    </a:cubicBezTo>
                    <a:cubicBezTo>
                      <a:pt x="28" y="7"/>
                      <a:pt x="24" y="6"/>
                      <a:pt x="21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4" y="11"/>
                      <a:pt x="13" y="9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6"/>
                      <a:pt x="11" y="6"/>
                      <a:pt x="8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9"/>
                      <a:pt x="2" y="10"/>
                      <a:pt x="0" y="10"/>
                    </a:cubicBezTo>
                    <a:cubicBezTo>
                      <a:pt x="7" y="13"/>
                      <a:pt x="15" y="12"/>
                      <a:pt x="24" y="12"/>
                    </a:cubicBezTo>
                    <a:cubicBezTo>
                      <a:pt x="26" y="13"/>
                      <a:pt x="30" y="13"/>
                      <a:pt x="33" y="12"/>
                    </a:cubicBezTo>
                    <a:cubicBezTo>
                      <a:pt x="44" y="13"/>
                      <a:pt x="33" y="18"/>
                      <a:pt x="36" y="20"/>
                    </a:cubicBezTo>
                    <a:cubicBezTo>
                      <a:pt x="44" y="20"/>
                      <a:pt x="51" y="20"/>
                      <a:pt x="59" y="22"/>
                    </a:cubicBezTo>
                    <a:cubicBezTo>
                      <a:pt x="58" y="23"/>
                      <a:pt x="54" y="24"/>
                      <a:pt x="52" y="24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6" y="26"/>
                      <a:pt x="61" y="26"/>
                      <a:pt x="63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70" y="21"/>
                      <a:pt x="75" y="22"/>
                      <a:pt x="74" y="24"/>
                    </a:cubicBezTo>
                    <a:cubicBezTo>
                      <a:pt x="75" y="25"/>
                      <a:pt x="76" y="24"/>
                      <a:pt x="76" y="23"/>
                    </a:cubicBezTo>
                    <a:cubicBezTo>
                      <a:pt x="75" y="23"/>
                      <a:pt x="77" y="21"/>
                      <a:pt x="77" y="20"/>
                    </a:cubicBezTo>
                    <a:cubicBezTo>
                      <a:pt x="80" y="21"/>
                      <a:pt x="83" y="21"/>
                      <a:pt x="85" y="20"/>
                    </a:cubicBezTo>
                    <a:cubicBezTo>
                      <a:pt x="85" y="16"/>
                      <a:pt x="78" y="20"/>
                      <a:pt x="76" y="16"/>
                    </a:cubicBezTo>
                    <a:cubicBezTo>
                      <a:pt x="71" y="17"/>
                      <a:pt x="66" y="16"/>
                      <a:pt x="61" y="16"/>
                    </a:cubicBezTo>
                    <a:cubicBezTo>
                      <a:pt x="59" y="17"/>
                      <a:pt x="53" y="15"/>
                      <a:pt x="54" y="18"/>
                    </a:cubicBezTo>
                    <a:cubicBezTo>
                      <a:pt x="51" y="19"/>
                      <a:pt x="46" y="18"/>
                      <a:pt x="44" y="17"/>
                    </a:cubicBezTo>
                    <a:cubicBezTo>
                      <a:pt x="46" y="14"/>
                      <a:pt x="39" y="16"/>
                      <a:pt x="41" y="13"/>
                    </a:cubicBezTo>
                    <a:cubicBezTo>
                      <a:pt x="42" y="11"/>
                      <a:pt x="46" y="13"/>
                      <a:pt x="49" y="12"/>
                    </a:cubicBezTo>
                    <a:cubicBezTo>
                      <a:pt x="56" y="15"/>
                      <a:pt x="66" y="14"/>
                      <a:pt x="73" y="14"/>
                    </a:cubicBezTo>
                    <a:cubicBezTo>
                      <a:pt x="77" y="15"/>
                      <a:pt x="83" y="13"/>
                      <a:pt x="89" y="14"/>
                    </a:cubicBezTo>
                    <a:cubicBezTo>
                      <a:pt x="94" y="14"/>
                      <a:pt x="102" y="14"/>
                      <a:pt x="10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Freeform 6413"/>
              <p:cNvSpPr/>
              <p:nvPr/>
            </p:nvSpPr>
            <p:spPr bwMode="auto">
              <a:xfrm>
                <a:off x="6237288" y="935039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Freeform 6414"/>
              <p:cNvSpPr/>
              <p:nvPr/>
            </p:nvSpPr>
            <p:spPr bwMode="auto">
              <a:xfrm>
                <a:off x="6257926" y="93662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6415"/>
              <p:cNvSpPr/>
              <p:nvPr/>
            </p:nvSpPr>
            <p:spPr bwMode="auto">
              <a:xfrm>
                <a:off x="6308726" y="936626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Freeform 6416"/>
              <p:cNvSpPr/>
              <p:nvPr/>
            </p:nvSpPr>
            <p:spPr bwMode="auto">
              <a:xfrm>
                <a:off x="5414963" y="941389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1 h 2"/>
                  <a:gd name="T4" fmla="*/ 3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0"/>
                      <a:pt x="1" y="0"/>
                      <a:pt x="0" y="1"/>
                    </a:cubicBezTo>
                    <a:cubicBezTo>
                      <a:pt x="1" y="2"/>
                      <a:pt x="2" y="1"/>
                      <a:pt x="3" y="2"/>
                    </a:cubicBezTo>
                    <a:cubicBezTo>
                      <a:pt x="4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Freeform 6417"/>
              <p:cNvSpPr/>
              <p:nvPr/>
            </p:nvSpPr>
            <p:spPr bwMode="auto">
              <a:xfrm>
                <a:off x="6205538" y="938214"/>
                <a:ext cx="38100" cy="14288"/>
              </a:xfrm>
              <a:custGeom>
                <a:avLst/>
                <a:gdLst>
                  <a:gd name="T0" fmla="*/ 4 w 24"/>
                  <a:gd name="T1" fmla="*/ 1 h 9"/>
                  <a:gd name="T2" fmla="*/ 0 w 24"/>
                  <a:gd name="T3" fmla="*/ 5 h 9"/>
                  <a:gd name="T4" fmla="*/ 23 w 24"/>
                  <a:gd name="T5" fmla="*/ 6 h 9"/>
                  <a:gd name="T6" fmla="*/ 23 w 24"/>
                  <a:gd name="T7" fmla="*/ 4 h 9"/>
                  <a:gd name="T8" fmla="*/ 12 w 24"/>
                  <a:gd name="T9" fmla="*/ 3 h 9"/>
                  <a:gd name="T10" fmla="*/ 4 w 24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">
                    <a:moveTo>
                      <a:pt x="4" y="1"/>
                    </a:moveTo>
                    <a:cubicBezTo>
                      <a:pt x="3" y="3"/>
                      <a:pt x="4" y="5"/>
                      <a:pt x="0" y="5"/>
                    </a:cubicBezTo>
                    <a:cubicBezTo>
                      <a:pt x="6" y="9"/>
                      <a:pt x="15" y="5"/>
                      <a:pt x="23" y="6"/>
                    </a:cubicBezTo>
                    <a:cubicBezTo>
                      <a:pt x="24" y="5"/>
                      <a:pt x="23" y="4"/>
                      <a:pt x="23" y="4"/>
                    </a:cubicBezTo>
                    <a:cubicBezTo>
                      <a:pt x="20" y="3"/>
                      <a:pt x="15" y="2"/>
                      <a:pt x="12" y="3"/>
                    </a:cubicBezTo>
                    <a:cubicBezTo>
                      <a:pt x="13" y="0"/>
                      <a:pt x="7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Freeform 6418"/>
              <p:cNvSpPr/>
              <p:nvPr/>
            </p:nvSpPr>
            <p:spPr bwMode="auto">
              <a:xfrm>
                <a:off x="6318251" y="938214"/>
                <a:ext cx="4763" cy="3175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Freeform 6419"/>
              <p:cNvSpPr/>
              <p:nvPr/>
            </p:nvSpPr>
            <p:spPr bwMode="auto">
              <a:xfrm>
                <a:off x="6429376" y="944564"/>
                <a:ext cx="6350" cy="1588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Freeform 6420"/>
              <p:cNvSpPr/>
              <p:nvPr/>
            </p:nvSpPr>
            <p:spPr bwMode="auto">
              <a:xfrm>
                <a:off x="6423026" y="946151"/>
                <a:ext cx="3175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Freeform 6421"/>
              <p:cNvSpPr/>
              <p:nvPr/>
            </p:nvSpPr>
            <p:spPr bwMode="auto">
              <a:xfrm>
                <a:off x="5402263" y="949326"/>
                <a:ext cx="11113" cy="6350"/>
              </a:xfrm>
              <a:custGeom>
                <a:avLst/>
                <a:gdLst>
                  <a:gd name="T0" fmla="*/ 7 w 7"/>
                  <a:gd name="T1" fmla="*/ 3 h 4"/>
                  <a:gd name="T2" fmla="*/ 7 w 7"/>
                  <a:gd name="T3" fmla="*/ 2 h 4"/>
                  <a:gd name="T4" fmla="*/ 0 w 7"/>
                  <a:gd name="T5" fmla="*/ 2 h 4"/>
                  <a:gd name="T6" fmla="*/ 7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ubicBezTo>
                      <a:pt x="1" y="4"/>
                      <a:pt x="5" y="2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Freeform 6422"/>
              <p:cNvSpPr/>
              <p:nvPr/>
            </p:nvSpPr>
            <p:spPr bwMode="auto">
              <a:xfrm>
                <a:off x="6165851" y="949326"/>
                <a:ext cx="6350" cy="317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2" y="2"/>
                      <a:pt x="5" y="2"/>
                      <a:pt x="5" y="1"/>
                    </a:cubicBezTo>
                    <a:cubicBezTo>
                      <a:pt x="3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Freeform 6423"/>
              <p:cNvSpPr/>
              <p:nvPr/>
            </p:nvSpPr>
            <p:spPr bwMode="auto">
              <a:xfrm>
                <a:off x="6248401" y="950914"/>
                <a:ext cx="41275" cy="11113"/>
              </a:xfrm>
              <a:custGeom>
                <a:avLst/>
                <a:gdLst>
                  <a:gd name="T0" fmla="*/ 2 w 27"/>
                  <a:gd name="T1" fmla="*/ 5 h 7"/>
                  <a:gd name="T2" fmla="*/ 27 w 27"/>
                  <a:gd name="T3" fmla="*/ 5 h 7"/>
                  <a:gd name="T4" fmla="*/ 24 w 27"/>
                  <a:gd name="T5" fmla="*/ 3 h 7"/>
                  <a:gd name="T6" fmla="*/ 26 w 27"/>
                  <a:gd name="T7" fmla="*/ 2 h 7"/>
                  <a:gd name="T8" fmla="*/ 25 w 27"/>
                  <a:gd name="T9" fmla="*/ 1 h 7"/>
                  <a:gd name="T10" fmla="*/ 22 w 27"/>
                  <a:gd name="T11" fmla="*/ 4 h 7"/>
                  <a:gd name="T12" fmla="*/ 13 w 27"/>
                  <a:gd name="T13" fmla="*/ 1 h 7"/>
                  <a:gd name="T14" fmla="*/ 6 w 27"/>
                  <a:gd name="T15" fmla="*/ 1 h 7"/>
                  <a:gd name="T16" fmla="*/ 2 w 2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7">
                    <a:moveTo>
                      <a:pt x="2" y="5"/>
                    </a:moveTo>
                    <a:cubicBezTo>
                      <a:pt x="10" y="6"/>
                      <a:pt x="19" y="7"/>
                      <a:pt x="27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7" y="5"/>
                      <a:pt x="16" y="2"/>
                      <a:pt x="13" y="1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7" y="4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Freeform 6424"/>
              <p:cNvSpPr/>
              <p:nvPr/>
            </p:nvSpPr>
            <p:spPr bwMode="auto">
              <a:xfrm>
                <a:off x="5394326" y="958851"/>
                <a:ext cx="14288" cy="7938"/>
              </a:xfrm>
              <a:custGeom>
                <a:avLst/>
                <a:gdLst>
                  <a:gd name="T0" fmla="*/ 4 w 9"/>
                  <a:gd name="T1" fmla="*/ 4 h 5"/>
                  <a:gd name="T2" fmla="*/ 9 w 9"/>
                  <a:gd name="T3" fmla="*/ 3 h 5"/>
                  <a:gd name="T4" fmla="*/ 0 w 9"/>
                  <a:gd name="T5" fmla="*/ 3 h 5"/>
                  <a:gd name="T6" fmla="*/ 1 w 9"/>
                  <a:gd name="T7" fmla="*/ 2 h 5"/>
                  <a:gd name="T8" fmla="*/ 4 w 9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4"/>
                    </a:moveTo>
                    <a:cubicBezTo>
                      <a:pt x="6" y="4"/>
                      <a:pt x="8" y="5"/>
                      <a:pt x="9" y="3"/>
                    </a:cubicBezTo>
                    <a:cubicBezTo>
                      <a:pt x="8" y="0"/>
                      <a:pt x="1" y="1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Freeform 6425"/>
              <p:cNvSpPr/>
              <p:nvPr/>
            </p:nvSpPr>
            <p:spPr bwMode="auto">
              <a:xfrm>
                <a:off x="6396038" y="957264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6426"/>
              <p:cNvSpPr/>
              <p:nvPr/>
            </p:nvSpPr>
            <p:spPr bwMode="auto">
              <a:xfrm>
                <a:off x="6380163" y="957264"/>
                <a:ext cx="11113" cy="476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3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7" y="2"/>
                      <a:pt x="7" y="1"/>
                    </a:cubicBezTo>
                    <a:cubicBezTo>
                      <a:pt x="5" y="0"/>
                      <a:pt x="0" y="1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6427"/>
              <p:cNvSpPr/>
              <p:nvPr/>
            </p:nvSpPr>
            <p:spPr bwMode="auto">
              <a:xfrm>
                <a:off x="6369051" y="966789"/>
                <a:ext cx="6350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Freeform 6428"/>
              <p:cNvSpPr/>
              <p:nvPr/>
            </p:nvSpPr>
            <p:spPr bwMode="auto">
              <a:xfrm>
                <a:off x="6302376" y="96837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6429"/>
              <p:cNvSpPr/>
              <p:nvPr/>
            </p:nvSpPr>
            <p:spPr bwMode="auto">
              <a:xfrm>
                <a:off x="6248401" y="974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Freeform 6430"/>
              <p:cNvSpPr/>
              <p:nvPr/>
            </p:nvSpPr>
            <p:spPr bwMode="auto">
              <a:xfrm>
                <a:off x="6248401" y="965201"/>
                <a:ext cx="66675" cy="22225"/>
              </a:xfrm>
              <a:custGeom>
                <a:avLst/>
                <a:gdLst>
                  <a:gd name="T0" fmla="*/ 41 w 43"/>
                  <a:gd name="T1" fmla="*/ 8 h 14"/>
                  <a:gd name="T2" fmla="*/ 31 w 43"/>
                  <a:gd name="T3" fmla="*/ 5 h 14"/>
                  <a:gd name="T4" fmla="*/ 15 w 43"/>
                  <a:gd name="T5" fmla="*/ 5 h 14"/>
                  <a:gd name="T6" fmla="*/ 15 w 43"/>
                  <a:gd name="T7" fmla="*/ 3 h 14"/>
                  <a:gd name="T8" fmla="*/ 0 w 43"/>
                  <a:gd name="T9" fmla="*/ 6 h 14"/>
                  <a:gd name="T10" fmla="*/ 4 w 43"/>
                  <a:gd name="T11" fmla="*/ 6 h 14"/>
                  <a:gd name="T12" fmla="*/ 14 w 43"/>
                  <a:gd name="T13" fmla="*/ 8 h 14"/>
                  <a:gd name="T14" fmla="*/ 25 w 43"/>
                  <a:gd name="T15" fmla="*/ 11 h 14"/>
                  <a:gd name="T16" fmla="*/ 35 w 43"/>
                  <a:gd name="T17" fmla="*/ 10 h 14"/>
                  <a:gd name="T18" fmla="*/ 33 w 43"/>
                  <a:gd name="T19" fmla="*/ 8 h 14"/>
                  <a:gd name="T20" fmla="*/ 41 w 43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14">
                    <a:moveTo>
                      <a:pt x="41" y="8"/>
                    </a:moveTo>
                    <a:cubicBezTo>
                      <a:pt x="43" y="3"/>
                      <a:pt x="34" y="7"/>
                      <a:pt x="31" y="5"/>
                    </a:cubicBezTo>
                    <a:cubicBezTo>
                      <a:pt x="27" y="0"/>
                      <a:pt x="19" y="7"/>
                      <a:pt x="15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9" y="4"/>
                      <a:pt x="4" y="3"/>
                      <a:pt x="0" y="6"/>
                    </a:cubicBezTo>
                    <a:cubicBezTo>
                      <a:pt x="1" y="6"/>
                      <a:pt x="2" y="8"/>
                      <a:pt x="4" y="6"/>
                    </a:cubicBezTo>
                    <a:cubicBezTo>
                      <a:pt x="6" y="7"/>
                      <a:pt x="12" y="5"/>
                      <a:pt x="14" y="8"/>
                    </a:cubicBezTo>
                    <a:cubicBezTo>
                      <a:pt x="11" y="14"/>
                      <a:pt x="23" y="8"/>
                      <a:pt x="25" y="11"/>
                    </a:cubicBezTo>
                    <a:cubicBezTo>
                      <a:pt x="28" y="11"/>
                      <a:pt x="33" y="12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7"/>
                      <a:pt x="38" y="8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6431"/>
              <p:cNvSpPr/>
              <p:nvPr/>
            </p:nvSpPr>
            <p:spPr bwMode="auto">
              <a:xfrm>
                <a:off x="6218238" y="971551"/>
                <a:ext cx="28575" cy="9525"/>
              </a:xfrm>
              <a:custGeom>
                <a:avLst/>
                <a:gdLst>
                  <a:gd name="T0" fmla="*/ 16 w 18"/>
                  <a:gd name="T1" fmla="*/ 4 h 6"/>
                  <a:gd name="T2" fmla="*/ 8 w 18"/>
                  <a:gd name="T3" fmla="*/ 0 h 6"/>
                  <a:gd name="T4" fmla="*/ 2 w 18"/>
                  <a:gd name="T5" fmla="*/ 2 h 6"/>
                  <a:gd name="T6" fmla="*/ 3 w 18"/>
                  <a:gd name="T7" fmla="*/ 6 h 6"/>
                  <a:gd name="T8" fmla="*/ 13 w 18"/>
                  <a:gd name="T9" fmla="*/ 3 h 6"/>
                  <a:gd name="T10" fmla="*/ 16 w 18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6" y="4"/>
                    </a:moveTo>
                    <a:cubicBezTo>
                      <a:pt x="18" y="1"/>
                      <a:pt x="11" y="0"/>
                      <a:pt x="8" y="0"/>
                    </a:cubicBezTo>
                    <a:cubicBezTo>
                      <a:pt x="6" y="1"/>
                      <a:pt x="3" y="1"/>
                      <a:pt x="2" y="2"/>
                    </a:cubicBezTo>
                    <a:cubicBezTo>
                      <a:pt x="5" y="3"/>
                      <a:pt x="0" y="5"/>
                      <a:pt x="3" y="6"/>
                    </a:cubicBezTo>
                    <a:cubicBezTo>
                      <a:pt x="8" y="6"/>
                      <a:pt x="10" y="5"/>
                      <a:pt x="13" y="3"/>
                    </a:cubicBez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6432"/>
              <p:cNvSpPr/>
              <p:nvPr/>
            </p:nvSpPr>
            <p:spPr bwMode="auto">
              <a:xfrm>
                <a:off x="6321426" y="969964"/>
                <a:ext cx="71438" cy="20638"/>
              </a:xfrm>
              <a:custGeom>
                <a:avLst/>
                <a:gdLst>
                  <a:gd name="T0" fmla="*/ 41 w 46"/>
                  <a:gd name="T1" fmla="*/ 2 h 13"/>
                  <a:gd name="T2" fmla="*/ 35 w 46"/>
                  <a:gd name="T3" fmla="*/ 2 h 13"/>
                  <a:gd name="T4" fmla="*/ 27 w 46"/>
                  <a:gd name="T5" fmla="*/ 1 h 13"/>
                  <a:gd name="T6" fmla="*/ 19 w 46"/>
                  <a:gd name="T7" fmla="*/ 3 h 13"/>
                  <a:gd name="T8" fmla="*/ 17 w 46"/>
                  <a:gd name="T9" fmla="*/ 1 h 13"/>
                  <a:gd name="T10" fmla="*/ 1 w 46"/>
                  <a:gd name="T11" fmla="*/ 4 h 13"/>
                  <a:gd name="T12" fmla="*/ 0 w 46"/>
                  <a:gd name="T13" fmla="*/ 9 h 13"/>
                  <a:gd name="T14" fmla="*/ 12 w 46"/>
                  <a:gd name="T15" fmla="*/ 7 h 13"/>
                  <a:gd name="T16" fmla="*/ 22 w 46"/>
                  <a:gd name="T17" fmla="*/ 11 h 13"/>
                  <a:gd name="T18" fmla="*/ 30 w 46"/>
                  <a:gd name="T19" fmla="*/ 7 h 13"/>
                  <a:gd name="T20" fmla="*/ 41 w 46"/>
                  <a:gd name="T21" fmla="*/ 7 h 13"/>
                  <a:gd name="T22" fmla="*/ 46 w 46"/>
                  <a:gd name="T23" fmla="*/ 5 h 13"/>
                  <a:gd name="T24" fmla="*/ 41 w 46"/>
                  <a:gd name="T2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13">
                    <a:moveTo>
                      <a:pt x="41" y="2"/>
                    </a:moveTo>
                    <a:cubicBezTo>
                      <a:pt x="39" y="3"/>
                      <a:pt x="36" y="0"/>
                      <a:pt x="35" y="2"/>
                    </a:cubicBezTo>
                    <a:cubicBezTo>
                      <a:pt x="32" y="2"/>
                      <a:pt x="28" y="2"/>
                      <a:pt x="27" y="1"/>
                    </a:cubicBezTo>
                    <a:cubicBezTo>
                      <a:pt x="25" y="2"/>
                      <a:pt x="19" y="0"/>
                      <a:pt x="19" y="3"/>
                    </a:cubicBezTo>
                    <a:cubicBezTo>
                      <a:pt x="16" y="3"/>
                      <a:pt x="19" y="1"/>
                      <a:pt x="17" y="1"/>
                    </a:cubicBezTo>
                    <a:cubicBezTo>
                      <a:pt x="13" y="5"/>
                      <a:pt x="5" y="0"/>
                      <a:pt x="1" y="4"/>
                    </a:cubicBezTo>
                    <a:cubicBezTo>
                      <a:pt x="0" y="6"/>
                      <a:pt x="2" y="8"/>
                      <a:pt x="0" y="9"/>
                    </a:cubicBezTo>
                    <a:cubicBezTo>
                      <a:pt x="4" y="10"/>
                      <a:pt x="11" y="10"/>
                      <a:pt x="12" y="7"/>
                    </a:cubicBezTo>
                    <a:cubicBezTo>
                      <a:pt x="16" y="7"/>
                      <a:pt x="25" y="6"/>
                      <a:pt x="22" y="11"/>
                    </a:cubicBezTo>
                    <a:cubicBezTo>
                      <a:pt x="27" y="13"/>
                      <a:pt x="27" y="8"/>
                      <a:pt x="30" y="7"/>
                    </a:cubicBezTo>
                    <a:cubicBezTo>
                      <a:pt x="35" y="10"/>
                      <a:pt x="35" y="3"/>
                      <a:pt x="41" y="7"/>
                    </a:cubicBezTo>
                    <a:cubicBezTo>
                      <a:pt x="41" y="5"/>
                      <a:pt x="43" y="5"/>
                      <a:pt x="46" y="5"/>
                    </a:cubicBezTo>
                    <a:lnTo>
                      <a:pt x="4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Freeform 6433"/>
              <p:cNvSpPr/>
              <p:nvPr/>
            </p:nvSpPr>
            <p:spPr bwMode="auto">
              <a:xfrm>
                <a:off x="5380038" y="977901"/>
                <a:ext cx="7938" cy="4763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3 h 3"/>
                  <a:gd name="T4" fmla="*/ 1 w 5"/>
                  <a:gd name="T5" fmla="*/ 3 h 3"/>
                  <a:gd name="T6" fmla="*/ 5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Freeform 6434"/>
              <p:cNvSpPr/>
              <p:nvPr/>
            </p:nvSpPr>
            <p:spPr bwMode="auto">
              <a:xfrm>
                <a:off x="6400801" y="976314"/>
                <a:ext cx="3175" cy="317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Freeform 6435"/>
              <p:cNvSpPr/>
              <p:nvPr/>
            </p:nvSpPr>
            <p:spPr bwMode="auto">
              <a:xfrm>
                <a:off x="6235701" y="981076"/>
                <a:ext cx="3175" cy="317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Freeform 6436"/>
              <p:cNvSpPr/>
              <p:nvPr/>
            </p:nvSpPr>
            <p:spPr bwMode="auto">
              <a:xfrm>
                <a:off x="6397626" y="979489"/>
                <a:ext cx="11113" cy="4763"/>
              </a:xfrm>
              <a:custGeom>
                <a:avLst/>
                <a:gdLst>
                  <a:gd name="T0" fmla="*/ 8 w 8"/>
                  <a:gd name="T1" fmla="*/ 2 h 3"/>
                  <a:gd name="T2" fmla="*/ 0 w 8"/>
                  <a:gd name="T3" fmla="*/ 3 h 3"/>
                  <a:gd name="T4" fmla="*/ 5 w 8"/>
                  <a:gd name="T5" fmla="*/ 3 h 3"/>
                  <a:gd name="T6" fmla="*/ 8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cubicBezTo>
                      <a:pt x="5" y="0"/>
                      <a:pt x="1" y="2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3"/>
                      <a:pt x="8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Freeform 6437"/>
              <p:cNvSpPr/>
              <p:nvPr/>
            </p:nvSpPr>
            <p:spPr bwMode="auto">
              <a:xfrm>
                <a:off x="6384926" y="984251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Freeform 6438"/>
              <p:cNvSpPr/>
              <p:nvPr/>
            </p:nvSpPr>
            <p:spPr bwMode="auto">
              <a:xfrm>
                <a:off x="5394326" y="990601"/>
                <a:ext cx="6350" cy="4763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2 h 3"/>
                  <a:gd name="T4" fmla="*/ 1 w 4"/>
                  <a:gd name="T5" fmla="*/ 3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Freeform 6439"/>
              <p:cNvSpPr/>
              <p:nvPr/>
            </p:nvSpPr>
            <p:spPr bwMode="auto">
              <a:xfrm>
                <a:off x="5387976" y="993776"/>
                <a:ext cx="6350" cy="3175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0 h 3"/>
                  <a:gd name="T4" fmla="*/ 0 w 4"/>
                  <a:gd name="T5" fmla="*/ 3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4" y="2"/>
                      <a:pt x="1" y="1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Freeform 6440"/>
              <p:cNvSpPr/>
              <p:nvPr/>
            </p:nvSpPr>
            <p:spPr bwMode="auto">
              <a:xfrm>
                <a:off x="6392863" y="989014"/>
                <a:ext cx="9525" cy="4763"/>
              </a:xfrm>
              <a:custGeom>
                <a:avLst/>
                <a:gdLst>
                  <a:gd name="T0" fmla="*/ 7 w 7"/>
                  <a:gd name="T1" fmla="*/ 1 h 3"/>
                  <a:gd name="T2" fmla="*/ 0 w 7"/>
                  <a:gd name="T3" fmla="*/ 2 h 3"/>
                  <a:gd name="T4" fmla="*/ 7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3" y="1"/>
                      <a:pt x="6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Freeform 6441"/>
              <p:cNvSpPr/>
              <p:nvPr/>
            </p:nvSpPr>
            <p:spPr bwMode="auto">
              <a:xfrm>
                <a:off x="5951538" y="996951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Freeform 6442"/>
              <p:cNvSpPr/>
              <p:nvPr/>
            </p:nvSpPr>
            <p:spPr bwMode="auto">
              <a:xfrm>
                <a:off x="6200776" y="99695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Freeform 6443"/>
              <p:cNvSpPr/>
              <p:nvPr/>
            </p:nvSpPr>
            <p:spPr bwMode="auto">
              <a:xfrm>
                <a:off x="6042026" y="996951"/>
                <a:ext cx="9525" cy="317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6 w 6"/>
                  <a:gd name="T5" fmla="*/ 1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6" y="2"/>
                      <a:pt x="6" y="1"/>
                    </a:cubicBezTo>
                    <a:cubicBezTo>
                      <a:pt x="4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Freeform 6445"/>
              <p:cNvSpPr/>
              <p:nvPr/>
            </p:nvSpPr>
            <p:spPr bwMode="auto">
              <a:xfrm>
                <a:off x="5911851" y="1003301"/>
                <a:ext cx="25400" cy="6350"/>
              </a:xfrm>
              <a:custGeom>
                <a:avLst/>
                <a:gdLst>
                  <a:gd name="T0" fmla="*/ 6 w 16"/>
                  <a:gd name="T1" fmla="*/ 3 h 4"/>
                  <a:gd name="T2" fmla="*/ 5 w 16"/>
                  <a:gd name="T3" fmla="*/ 1 h 4"/>
                  <a:gd name="T4" fmla="*/ 0 w 16"/>
                  <a:gd name="T5" fmla="*/ 3 h 4"/>
                  <a:gd name="T6" fmla="*/ 8 w 16"/>
                  <a:gd name="T7" fmla="*/ 4 h 4"/>
                  <a:gd name="T8" fmla="*/ 16 w 16"/>
                  <a:gd name="T9" fmla="*/ 2 h 4"/>
                  <a:gd name="T10" fmla="*/ 6 w 1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6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2"/>
                      <a:pt x="0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1"/>
                      <a:pt x="13" y="4"/>
                      <a:pt x="16" y="2"/>
                    </a:cubicBezTo>
                    <a:cubicBezTo>
                      <a:pt x="13" y="3"/>
                      <a:pt x="8" y="0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Freeform 6446"/>
              <p:cNvSpPr/>
              <p:nvPr/>
            </p:nvSpPr>
            <p:spPr bwMode="auto">
              <a:xfrm>
                <a:off x="6045201" y="1004889"/>
                <a:ext cx="12700" cy="4763"/>
              </a:xfrm>
              <a:custGeom>
                <a:avLst/>
                <a:gdLst>
                  <a:gd name="T0" fmla="*/ 8 w 8"/>
                  <a:gd name="T1" fmla="*/ 2 h 3"/>
                  <a:gd name="T2" fmla="*/ 0 w 8"/>
                  <a:gd name="T3" fmla="*/ 0 h 3"/>
                  <a:gd name="T4" fmla="*/ 8 w 8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2" y="3"/>
                      <a:pt x="6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Freeform 6447"/>
              <p:cNvSpPr/>
              <p:nvPr/>
            </p:nvSpPr>
            <p:spPr bwMode="auto">
              <a:xfrm>
                <a:off x="6080126" y="1004889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Freeform 6448"/>
              <p:cNvSpPr/>
              <p:nvPr/>
            </p:nvSpPr>
            <p:spPr bwMode="auto">
              <a:xfrm>
                <a:off x="6105526" y="1004889"/>
                <a:ext cx="12700" cy="3175"/>
              </a:xfrm>
              <a:custGeom>
                <a:avLst/>
                <a:gdLst>
                  <a:gd name="T0" fmla="*/ 8 w 8"/>
                  <a:gd name="T1" fmla="*/ 1 h 2"/>
                  <a:gd name="T2" fmla="*/ 0 w 8"/>
                  <a:gd name="T3" fmla="*/ 1 h 2"/>
                  <a:gd name="T4" fmla="*/ 8 w 8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3" y="2"/>
                      <a:pt x="6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Freeform 6449"/>
              <p:cNvSpPr/>
              <p:nvPr/>
            </p:nvSpPr>
            <p:spPr bwMode="auto">
              <a:xfrm>
                <a:off x="6100763" y="1004889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Rectangle 6450"/>
              <p:cNvSpPr>
                <a:spLocks noChangeArrowheads="1"/>
              </p:cNvSpPr>
              <p:nvPr/>
            </p:nvSpPr>
            <p:spPr bwMode="auto">
              <a:xfrm>
                <a:off x="5984876" y="1006476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Freeform 6451"/>
              <p:cNvSpPr/>
              <p:nvPr/>
            </p:nvSpPr>
            <p:spPr bwMode="auto">
              <a:xfrm>
                <a:off x="6183313" y="1004889"/>
                <a:ext cx="7938" cy="4763"/>
              </a:xfrm>
              <a:custGeom>
                <a:avLst/>
                <a:gdLst>
                  <a:gd name="T0" fmla="*/ 4 w 5"/>
                  <a:gd name="T1" fmla="*/ 1 h 3"/>
                  <a:gd name="T2" fmla="*/ 0 w 5"/>
                  <a:gd name="T3" fmla="*/ 1 h 3"/>
                  <a:gd name="T4" fmla="*/ 4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5" y="0"/>
                      <a:pt x="1" y="0"/>
                      <a:pt x="0" y="1"/>
                    </a:cubicBezTo>
                    <a:cubicBezTo>
                      <a:pt x="1" y="3"/>
                      <a:pt x="2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Freeform 6452"/>
              <p:cNvSpPr/>
              <p:nvPr/>
            </p:nvSpPr>
            <p:spPr bwMode="auto">
              <a:xfrm>
                <a:off x="6286501" y="1006476"/>
                <a:ext cx="7938" cy="9525"/>
              </a:xfrm>
              <a:custGeom>
                <a:avLst/>
                <a:gdLst>
                  <a:gd name="T0" fmla="*/ 0 w 5"/>
                  <a:gd name="T1" fmla="*/ 5 h 6"/>
                  <a:gd name="T2" fmla="*/ 4 w 5"/>
                  <a:gd name="T3" fmla="*/ 6 h 6"/>
                  <a:gd name="T4" fmla="*/ 3 w 5"/>
                  <a:gd name="T5" fmla="*/ 0 h 6"/>
                  <a:gd name="T6" fmla="*/ 0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1" y="5"/>
                      <a:pt x="2" y="6"/>
                      <a:pt x="4" y="6"/>
                    </a:cubicBezTo>
                    <a:cubicBezTo>
                      <a:pt x="4" y="4"/>
                      <a:pt x="5" y="2"/>
                      <a:pt x="3" y="0"/>
                    </a:cubicBezTo>
                    <a:cubicBezTo>
                      <a:pt x="0" y="1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Freeform 6453"/>
              <p:cNvSpPr/>
              <p:nvPr/>
            </p:nvSpPr>
            <p:spPr bwMode="auto">
              <a:xfrm>
                <a:off x="5934076" y="1008064"/>
                <a:ext cx="4763" cy="4763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0" y="1"/>
                      <a:pt x="0" y="1"/>
                    </a:cubicBezTo>
                    <a:cubicBezTo>
                      <a:pt x="1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Freeform 6454"/>
              <p:cNvSpPr/>
              <p:nvPr/>
            </p:nvSpPr>
            <p:spPr bwMode="auto">
              <a:xfrm>
                <a:off x="6069013" y="1009651"/>
                <a:ext cx="4763" cy="3175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0 h 2"/>
                  <a:gd name="T4" fmla="*/ 0 w 3"/>
                  <a:gd name="T5" fmla="*/ 1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Freeform 6455"/>
              <p:cNvSpPr/>
              <p:nvPr/>
            </p:nvSpPr>
            <p:spPr bwMode="auto">
              <a:xfrm>
                <a:off x="6100763" y="1009651"/>
                <a:ext cx="17463" cy="3175"/>
              </a:xfrm>
              <a:custGeom>
                <a:avLst/>
                <a:gdLst>
                  <a:gd name="T0" fmla="*/ 11 w 11"/>
                  <a:gd name="T1" fmla="*/ 1 h 2"/>
                  <a:gd name="T2" fmla="*/ 0 w 11"/>
                  <a:gd name="T3" fmla="*/ 0 h 2"/>
                  <a:gd name="T4" fmla="*/ 11 w 1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3" y="2"/>
                      <a:pt x="8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Freeform 6456"/>
              <p:cNvSpPr/>
              <p:nvPr/>
            </p:nvSpPr>
            <p:spPr bwMode="auto">
              <a:xfrm>
                <a:off x="6002338" y="101123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Freeform 6457"/>
              <p:cNvSpPr/>
              <p:nvPr/>
            </p:nvSpPr>
            <p:spPr bwMode="auto">
              <a:xfrm>
                <a:off x="6043613" y="1011239"/>
                <a:ext cx="11113" cy="1588"/>
              </a:xfrm>
              <a:custGeom>
                <a:avLst/>
                <a:gdLst>
                  <a:gd name="T0" fmla="*/ 7 w 7"/>
                  <a:gd name="T1" fmla="*/ 1 h 1"/>
                  <a:gd name="T2" fmla="*/ 7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3" y="1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Freeform 6458"/>
              <p:cNvSpPr/>
              <p:nvPr/>
            </p:nvSpPr>
            <p:spPr bwMode="auto">
              <a:xfrm>
                <a:off x="6080126" y="1011239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Freeform 6459"/>
              <p:cNvSpPr/>
              <p:nvPr/>
            </p:nvSpPr>
            <p:spPr bwMode="auto">
              <a:xfrm>
                <a:off x="6169026" y="1011239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Freeform 6460"/>
              <p:cNvSpPr/>
              <p:nvPr/>
            </p:nvSpPr>
            <p:spPr bwMode="auto">
              <a:xfrm>
                <a:off x="6175376" y="1011239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Freeform 6461"/>
              <p:cNvSpPr/>
              <p:nvPr/>
            </p:nvSpPr>
            <p:spPr bwMode="auto">
              <a:xfrm>
                <a:off x="6242051" y="1011239"/>
                <a:ext cx="4763" cy="1588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Freeform 6462"/>
              <p:cNvSpPr/>
              <p:nvPr/>
            </p:nvSpPr>
            <p:spPr bwMode="auto">
              <a:xfrm>
                <a:off x="6191251" y="1011239"/>
                <a:ext cx="6350" cy="1588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Freeform 6463"/>
              <p:cNvSpPr/>
              <p:nvPr/>
            </p:nvSpPr>
            <p:spPr bwMode="auto">
              <a:xfrm>
                <a:off x="6324601" y="1011239"/>
                <a:ext cx="23813" cy="7938"/>
              </a:xfrm>
              <a:custGeom>
                <a:avLst/>
                <a:gdLst>
                  <a:gd name="T0" fmla="*/ 16 w 16"/>
                  <a:gd name="T1" fmla="*/ 4 h 5"/>
                  <a:gd name="T2" fmla="*/ 14 w 16"/>
                  <a:gd name="T3" fmla="*/ 0 h 5"/>
                  <a:gd name="T4" fmla="*/ 0 w 16"/>
                  <a:gd name="T5" fmla="*/ 3 h 5"/>
                  <a:gd name="T6" fmla="*/ 16 w 1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16" y="4"/>
                    </a:moveTo>
                    <a:cubicBezTo>
                      <a:pt x="15" y="3"/>
                      <a:pt x="16" y="1"/>
                      <a:pt x="14" y="0"/>
                    </a:cubicBezTo>
                    <a:cubicBezTo>
                      <a:pt x="12" y="5"/>
                      <a:pt x="5" y="1"/>
                      <a:pt x="0" y="3"/>
                    </a:cubicBezTo>
                    <a:cubicBezTo>
                      <a:pt x="4" y="5"/>
                      <a:pt x="11" y="1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Freeform 6464"/>
              <p:cNvSpPr/>
              <p:nvPr/>
            </p:nvSpPr>
            <p:spPr bwMode="auto">
              <a:xfrm>
                <a:off x="5859463" y="1012826"/>
                <a:ext cx="4763" cy="317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6465"/>
              <p:cNvSpPr/>
              <p:nvPr/>
            </p:nvSpPr>
            <p:spPr bwMode="auto">
              <a:xfrm>
                <a:off x="6303963" y="10128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6466"/>
              <p:cNvSpPr/>
              <p:nvPr/>
            </p:nvSpPr>
            <p:spPr bwMode="auto">
              <a:xfrm>
                <a:off x="6326188" y="10128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6467"/>
              <p:cNvSpPr/>
              <p:nvPr/>
            </p:nvSpPr>
            <p:spPr bwMode="auto">
              <a:xfrm>
                <a:off x="6354763" y="101282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6468"/>
              <p:cNvSpPr/>
              <p:nvPr/>
            </p:nvSpPr>
            <p:spPr bwMode="auto">
              <a:xfrm>
                <a:off x="6310313" y="1014414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6469"/>
              <p:cNvSpPr>
                <a:spLocks noEditPoints="1"/>
              </p:cNvSpPr>
              <p:nvPr/>
            </p:nvSpPr>
            <p:spPr bwMode="auto">
              <a:xfrm>
                <a:off x="5856288" y="1019176"/>
                <a:ext cx="39688" cy="17463"/>
              </a:xfrm>
              <a:custGeom>
                <a:avLst/>
                <a:gdLst>
                  <a:gd name="T0" fmla="*/ 3 w 26"/>
                  <a:gd name="T1" fmla="*/ 11 h 11"/>
                  <a:gd name="T2" fmla="*/ 26 w 26"/>
                  <a:gd name="T3" fmla="*/ 7 h 11"/>
                  <a:gd name="T4" fmla="*/ 19 w 26"/>
                  <a:gd name="T5" fmla="*/ 6 h 11"/>
                  <a:gd name="T6" fmla="*/ 16 w 26"/>
                  <a:gd name="T7" fmla="*/ 9 h 11"/>
                  <a:gd name="T8" fmla="*/ 10 w 26"/>
                  <a:gd name="T9" fmla="*/ 8 h 11"/>
                  <a:gd name="T10" fmla="*/ 11 w 26"/>
                  <a:gd name="T11" fmla="*/ 6 h 11"/>
                  <a:gd name="T12" fmla="*/ 14 w 26"/>
                  <a:gd name="T13" fmla="*/ 6 h 11"/>
                  <a:gd name="T14" fmla="*/ 12 w 26"/>
                  <a:gd name="T15" fmla="*/ 4 h 11"/>
                  <a:gd name="T16" fmla="*/ 11 w 26"/>
                  <a:gd name="T17" fmla="*/ 6 h 11"/>
                  <a:gd name="T18" fmla="*/ 10 w 26"/>
                  <a:gd name="T19" fmla="*/ 3 h 11"/>
                  <a:gd name="T20" fmla="*/ 5 w 26"/>
                  <a:gd name="T21" fmla="*/ 3 h 11"/>
                  <a:gd name="T22" fmla="*/ 8 w 26"/>
                  <a:gd name="T23" fmla="*/ 5 h 11"/>
                  <a:gd name="T24" fmla="*/ 0 w 26"/>
                  <a:gd name="T25" fmla="*/ 6 h 11"/>
                  <a:gd name="T26" fmla="*/ 2 w 26"/>
                  <a:gd name="T27" fmla="*/ 9 h 11"/>
                  <a:gd name="T28" fmla="*/ 3 w 26"/>
                  <a:gd name="T29" fmla="*/ 11 h 11"/>
                  <a:gd name="T30" fmla="*/ 7 w 26"/>
                  <a:gd name="T31" fmla="*/ 8 h 11"/>
                  <a:gd name="T32" fmla="*/ 8 w 26"/>
                  <a:gd name="T33" fmla="*/ 8 h 11"/>
                  <a:gd name="T34" fmla="*/ 7 w 26"/>
                  <a:gd name="T35" fmla="*/ 9 h 11"/>
                  <a:gd name="T36" fmla="*/ 7 w 26"/>
                  <a:gd name="T3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11">
                    <a:moveTo>
                      <a:pt x="3" y="11"/>
                    </a:moveTo>
                    <a:cubicBezTo>
                      <a:pt x="11" y="10"/>
                      <a:pt x="19" y="10"/>
                      <a:pt x="26" y="7"/>
                    </a:cubicBezTo>
                    <a:cubicBezTo>
                      <a:pt x="26" y="3"/>
                      <a:pt x="22" y="9"/>
                      <a:pt x="19" y="6"/>
                    </a:cubicBezTo>
                    <a:cubicBezTo>
                      <a:pt x="18" y="7"/>
                      <a:pt x="14" y="6"/>
                      <a:pt x="16" y="9"/>
                    </a:cubicBezTo>
                    <a:cubicBezTo>
                      <a:pt x="14" y="10"/>
                      <a:pt x="12" y="8"/>
                      <a:pt x="10" y="8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2" y="5"/>
                      <a:pt x="13" y="7"/>
                      <a:pt x="14" y="6"/>
                    </a:cubicBezTo>
                    <a:cubicBezTo>
                      <a:pt x="13" y="6"/>
                      <a:pt x="14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5"/>
                      <a:pt x="12" y="5"/>
                      <a:pt x="10" y="3"/>
                    </a:cubicBezTo>
                    <a:cubicBezTo>
                      <a:pt x="11" y="0"/>
                      <a:pt x="4" y="1"/>
                      <a:pt x="5" y="3"/>
                    </a:cubicBezTo>
                    <a:cubicBezTo>
                      <a:pt x="6" y="4"/>
                      <a:pt x="6" y="5"/>
                      <a:pt x="8" y="5"/>
                    </a:cubicBezTo>
                    <a:cubicBezTo>
                      <a:pt x="6" y="8"/>
                      <a:pt x="3" y="5"/>
                      <a:pt x="0" y="6"/>
                    </a:cubicBezTo>
                    <a:cubicBezTo>
                      <a:pt x="0" y="8"/>
                      <a:pt x="1" y="8"/>
                      <a:pt x="2" y="9"/>
                    </a:cubicBezTo>
                    <a:cubicBezTo>
                      <a:pt x="0" y="10"/>
                      <a:pt x="2" y="11"/>
                      <a:pt x="3" y="11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6470"/>
              <p:cNvSpPr>
                <a:spLocks noEditPoints="1"/>
              </p:cNvSpPr>
              <p:nvPr/>
            </p:nvSpPr>
            <p:spPr bwMode="auto">
              <a:xfrm>
                <a:off x="5892801" y="1019176"/>
                <a:ext cx="115888" cy="20638"/>
              </a:xfrm>
              <a:custGeom>
                <a:avLst/>
                <a:gdLst>
                  <a:gd name="T0" fmla="*/ 33 w 74"/>
                  <a:gd name="T1" fmla="*/ 4 h 13"/>
                  <a:gd name="T2" fmla="*/ 16 w 74"/>
                  <a:gd name="T3" fmla="*/ 9 h 13"/>
                  <a:gd name="T4" fmla="*/ 16 w 74"/>
                  <a:gd name="T5" fmla="*/ 4 h 13"/>
                  <a:gd name="T6" fmla="*/ 4 w 74"/>
                  <a:gd name="T7" fmla="*/ 6 h 13"/>
                  <a:gd name="T8" fmla="*/ 2 w 74"/>
                  <a:gd name="T9" fmla="*/ 11 h 13"/>
                  <a:gd name="T10" fmla="*/ 24 w 74"/>
                  <a:gd name="T11" fmla="*/ 10 h 13"/>
                  <a:gd name="T12" fmla="*/ 31 w 74"/>
                  <a:gd name="T13" fmla="*/ 11 h 13"/>
                  <a:gd name="T14" fmla="*/ 32 w 74"/>
                  <a:gd name="T15" fmla="*/ 9 h 13"/>
                  <a:gd name="T16" fmla="*/ 40 w 74"/>
                  <a:gd name="T17" fmla="*/ 7 h 13"/>
                  <a:gd name="T18" fmla="*/ 40 w 74"/>
                  <a:gd name="T19" fmla="*/ 8 h 13"/>
                  <a:gd name="T20" fmla="*/ 40 w 74"/>
                  <a:gd name="T21" fmla="*/ 8 h 13"/>
                  <a:gd name="T22" fmla="*/ 40 w 74"/>
                  <a:gd name="T23" fmla="*/ 7 h 13"/>
                  <a:gd name="T24" fmla="*/ 56 w 74"/>
                  <a:gd name="T25" fmla="*/ 5 h 13"/>
                  <a:gd name="T26" fmla="*/ 68 w 74"/>
                  <a:gd name="T27" fmla="*/ 7 h 13"/>
                  <a:gd name="T28" fmla="*/ 57 w 74"/>
                  <a:gd name="T29" fmla="*/ 8 h 13"/>
                  <a:gd name="T30" fmla="*/ 57 w 74"/>
                  <a:gd name="T31" fmla="*/ 9 h 13"/>
                  <a:gd name="T32" fmla="*/ 73 w 74"/>
                  <a:gd name="T33" fmla="*/ 8 h 13"/>
                  <a:gd name="T34" fmla="*/ 70 w 74"/>
                  <a:gd name="T35" fmla="*/ 7 h 13"/>
                  <a:gd name="T36" fmla="*/ 74 w 74"/>
                  <a:gd name="T37" fmla="*/ 4 h 13"/>
                  <a:gd name="T38" fmla="*/ 33 w 74"/>
                  <a:gd name="T39" fmla="*/ 4 h 13"/>
                  <a:gd name="T40" fmla="*/ 29 w 74"/>
                  <a:gd name="T41" fmla="*/ 9 h 13"/>
                  <a:gd name="T42" fmla="*/ 28 w 74"/>
                  <a:gd name="T43" fmla="*/ 8 h 13"/>
                  <a:gd name="T44" fmla="*/ 29 w 74"/>
                  <a:gd name="T45" fmla="*/ 8 h 13"/>
                  <a:gd name="T46" fmla="*/ 29 w 74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13">
                    <a:moveTo>
                      <a:pt x="33" y="4"/>
                    </a:moveTo>
                    <a:cubicBezTo>
                      <a:pt x="20" y="0"/>
                      <a:pt x="28" y="11"/>
                      <a:pt x="16" y="9"/>
                    </a:cubicBezTo>
                    <a:cubicBezTo>
                      <a:pt x="11" y="8"/>
                      <a:pt x="16" y="6"/>
                      <a:pt x="16" y="4"/>
                    </a:cubicBezTo>
                    <a:cubicBezTo>
                      <a:pt x="11" y="4"/>
                      <a:pt x="8" y="4"/>
                      <a:pt x="4" y="6"/>
                    </a:cubicBezTo>
                    <a:cubicBezTo>
                      <a:pt x="5" y="8"/>
                      <a:pt x="0" y="9"/>
                      <a:pt x="2" y="11"/>
                    </a:cubicBezTo>
                    <a:cubicBezTo>
                      <a:pt x="9" y="12"/>
                      <a:pt x="17" y="9"/>
                      <a:pt x="24" y="10"/>
                    </a:cubicBezTo>
                    <a:cubicBezTo>
                      <a:pt x="26" y="13"/>
                      <a:pt x="29" y="9"/>
                      <a:pt x="31" y="11"/>
                    </a:cubicBezTo>
                    <a:cubicBezTo>
                      <a:pt x="33" y="10"/>
                      <a:pt x="32" y="10"/>
                      <a:pt x="32" y="9"/>
                    </a:cubicBezTo>
                    <a:cubicBezTo>
                      <a:pt x="32" y="5"/>
                      <a:pt x="36" y="7"/>
                      <a:pt x="40" y="7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52" y="6"/>
                      <a:pt x="56" y="5"/>
                    </a:cubicBezTo>
                    <a:cubicBezTo>
                      <a:pt x="60" y="5"/>
                      <a:pt x="67" y="6"/>
                      <a:pt x="68" y="7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64" y="11"/>
                      <a:pt x="67" y="9"/>
                      <a:pt x="73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1" y="6"/>
                      <a:pt x="73" y="5"/>
                      <a:pt x="74" y="4"/>
                    </a:cubicBezTo>
                    <a:cubicBezTo>
                      <a:pt x="60" y="5"/>
                      <a:pt x="46" y="3"/>
                      <a:pt x="33" y="4"/>
                    </a:cubicBezTo>
                    <a:close/>
                    <a:moveTo>
                      <a:pt x="29" y="9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29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Freeform 6471"/>
              <p:cNvSpPr/>
              <p:nvPr/>
            </p:nvSpPr>
            <p:spPr bwMode="auto">
              <a:xfrm>
                <a:off x="6167438" y="1023939"/>
                <a:ext cx="36513" cy="7938"/>
              </a:xfrm>
              <a:custGeom>
                <a:avLst/>
                <a:gdLst>
                  <a:gd name="T0" fmla="*/ 0 w 24"/>
                  <a:gd name="T1" fmla="*/ 2 h 5"/>
                  <a:gd name="T2" fmla="*/ 2 w 24"/>
                  <a:gd name="T3" fmla="*/ 4 h 5"/>
                  <a:gd name="T4" fmla="*/ 10 w 24"/>
                  <a:gd name="T5" fmla="*/ 2 h 5"/>
                  <a:gd name="T6" fmla="*/ 11 w 24"/>
                  <a:gd name="T7" fmla="*/ 4 h 5"/>
                  <a:gd name="T8" fmla="*/ 17 w 24"/>
                  <a:gd name="T9" fmla="*/ 2 h 5"/>
                  <a:gd name="T10" fmla="*/ 22 w 24"/>
                  <a:gd name="T11" fmla="*/ 4 h 5"/>
                  <a:gd name="T12" fmla="*/ 24 w 24"/>
                  <a:gd name="T13" fmla="*/ 2 h 5"/>
                  <a:gd name="T14" fmla="*/ 19 w 24"/>
                  <a:gd name="T15" fmla="*/ 0 h 5"/>
                  <a:gd name="T16" fmla="*/ 4 w 24"/>
                  <a:gd name="T17" fmla="*/ 2 h 5"/>
                  <a:gd name="T18" fmla="*/ 0 w 24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0" y="3"/>
                      <a:pt x="1" y="3"/>
                      <a:pt x="2" y="4"/>
                    </a:cubicBezTo>
                    <a:cubicBezTo>
                      <a:pt x="6" y="5"/>
                      <a:pt x="6" y="3"/>
                      <a:pt x="10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3" y="5"/>
                      <a:pt x="17" y="4"/>
                      <a:pt x="17" y="2"/>
                    </a:cubicBezTo>
                    <a:cubicBezTo>
                      <a:pt x="21" y="2"/>
                      <a:pt x="19" y="5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3" y="1"/>
                      <a:pt x="22" y="0"/>
                      <a:pt x="19" y="0"/>
                    </a:cubicBezTo>
                    <a:cubicBezTo>
                      <a:pt x="14" y="2"/>
                      <a:pt x="9" y="1"/>
                      <a:pt x="4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Freeform 6472"/>
              <p:cNvSpPr/>
              <p:nvPr/>
            </p:nvSpPr>
            <p:spPr bwMode="auto">
              <a:xfrm>
                <a:off x="5788026" y="1025526"/>
                <a:ext cx="41275" cy="15875"/>
              </a:xfrm>
              <a:custGeom>
                <a:avLst/>
                <a:gdLst>
                  <a:gd name="T0" fmla="*/ 25 w 26"/>
                  <a:gd name="T1" fmla="*/ 4 h 10"/>
                  <a:gd name="T2" fmla="*/ 24 w 26"/>
                  <a:gd name="T3" fmla="*/ 2 h 10"/>
                  <a:gd name="T4" fmla="*/ 6 w 26"/>
                  <a:gd name="T5" fmla="*/ 0 h 10"/>
                  <a:gd name="T6" fmla="*/ 3 w 26"/>
                  <a:gd name="T7" fmla="*/ 6 h 10"/>
                  <a:gd name="T8" fmla="*/ 1 w 26"/>
                  <a:gd name="T9" fmla="*/ 6 h 10"/>
                  <a:gd name="T10" fmla="*/ 0 w 26"/>
                  <a:gd name="T11" fmla="*/ 8 h 10"/>
                  <a:gd name="T12" fmla="*/ 4 w 26"/>
                  <a:gd name="T13" fmla="*/ 9 h 10"/>
                  <a:gd name="T14" fmla="*/ 13 w 26"/>
                  <a:gd name="T15" fmla="*/ 8 h 10"/>
                  <a:gd name="T16" fmla="*/ 14 w 26"/>
                  <a:gd name="T17" fmla="*/ 4 h 10"/>
                  <a:gd name="T18" fmla="*/ 25 w 26"/>
                  <a:gd name="T1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25" y="4"/>
                    </a:moveTo>
                    <a:cubicBezTo>
                      <a:pt x="26" y="3"/>
                      <a:pt x="24" y="2"/>
                      <a:pt x="24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7" y="4"/>
                      <a:pt x="3" y="6"/>
                    </a:cubicBezTo>
                    <a:cubicBezTo>
                      <a:pt x="3" y="6"/>
                      <a:pt x="2" y="6"/>
                      <a:pt x="1" y="6"/>
                    </a:cubicBezTo>
                    <a:cubicBezTo>
                      <a:pt x="1" y="6"/>
                      <a:pt x="2" y="7"/>
                      <a:pt x="0" y="8"/>
                    </a:cubicBezTo>
                    <a:cubicBezTo>
                      <a:pt x="2" y="8"/>
                      <a:pt x="2" y="10"/>
                      <a:pt x="4" y="9"/>
                    </a:cubicBezTo>
                    <a:cubicBezTo>
                      <a:pt x="7" y="6"/>
                      <a:pt x="10" y="10"/>
                      <a:pt x="13" y="8"/>
                    </a:cubicBezTo>
                    <a:cubicBezTo>
                      <a:pt x="15" y="7"/>
                      <a:pt x="14" y="6"/>
                      <a:pt x="14" y="4"/>
                    </a:cubicBezTo>
                    <a:cubicBezTo>
                      <a:pt x="18" y="6"/>
                      <a:pt x="21" y="4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Freeform 6473"/>
              <p:cNvSpPr/>
              <p:nvPr/>
            </p:nvSpPr>
            <p:spPr bwMode="auto">
              <a:xfrm>
                <a:off x="5789613" y="1033464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Freeform 6474"/>
              <p:cNvSpPr/>
              <p:nvPr/>
            </p:nvSpPr>
            <p:spPr bwMode="auto">
              <a:xfrm>
                <a:off x="5838826" y="1027114"/>
                <a:ext cx="11113" cy="6350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6 w 7"/>
                  <a:gd name="T5" fmla="*/ 1 h 4"/>
                  <a:gd name="T6" fmla="*/ 0 w 7"/>
                  <a:gd name="T7" fmla="*/ 0 h 4"/>
                  <a:gd name="T8" fmla="*/ 0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1" y="4"/>
                      <a:pt x="3" y="4"/>
                      <a:pt x="3" y="4"/>
                    </a:cubicBezTo>
                    <a:cubicBezTo>
                      <a:pt x="5" y="4"/>
                      <a:pt x="7" y="2"/>
                      <a:pt x="6" y="1"/>
                    </a:cubicBezTo>
                    <a:cubicBezTo>
                      <a:pt x="4" y="0"/>
                      <a:pt x="3" y="1"/>
                      <a:pt x="0" y="0"/>
                    </a:cubicBezTo>
                    <a:cubicBezTo>
                      <a:pt x="1" y="1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Freeform 6475"/>
              <p:cNvSpPr/>
              <p:nvPr/>
            </p:nvSpPr>
            <p:spPr bwMode="auto">
              <a:xfrm>
                <a:off x="6016626" y="1025526"/>
                <a:ext cx="6350" cy="1588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Freeform 6476"/>
              <p:cNvSpPr/>
              <p:nvPr/>
            </p:nvSpPr>
            <p:spPr bwMode="auto">
              <a:xfrm>
                <a:off x="6037263" y="10255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Freeform 6477"/>
              <p:cNvSpPr/>
              <p:nvPr/>
            </p:nvSpPr>
            <p:spPr bwMode="auto">
              <a:xfrm>
                <a:off x="6018213" y="1025526"/>
                <a:ext cx="87313" cy="30163"/>
              </a:xfrm>
              <a:custGeom>
                <a:avLst/>
                <a:gdLst>
                  <a:gd name="T0" fmla="*/ 49 w 56"/>
                  <a:gd name="T1" fmla="*/ 11 h 19"/>
                  <a:gd name="T2" fmla="*/ 49 w 56"/>
                  <a:gd name="T3" fmla="*/ 5 h 19"/>
                  <a:gd name="T4" fmla="*/ 46 w 56"/>
                  <a:gd name="T5" fmla="*/ 5 h 19"/>
                  <a:gd name="T6" fmla="*/ 46 w 56"/>
                  <a:gd name="T7" fmla="*/ 6 h 19"/>
                  <a:gd name="T8" fmla="*/ 39 w 56"/>
                  <a:gd name="T9" fmla="*/ 13 h 19"/>
                  <a:gd name="T10" fmla="*/ 38 w 56"/>
                  <a:gd name="T11" fmla="*/ 11 h 19"/>
                  <a:gd name="T12" fmla="*/ 34 w 56"/>
                  <a:gd name="T13" fmla="*/ 13 h 19"/>
                  <a:gd name="T14" fmla="*/ 33 w 56"/>
                  <a:gd name="T15" fmla="*/ 11 h 19"/>
                  <a:gd name="T16" fmla="*/ 28 w 56"/>
                  <a:gd name="T17" fmla="*/ 11 h 19"/>
                  <a:gd name="T18" fmla="*/ 27 w 56"/>
                  <a:gd name="T19" fmla="*/ 8 h 19"/>
                  <a:gd name="T20" fmla="*/ 31 w 56"/>
                  <a:gd name="T21" fmla="*/ 6 h 19"/>
                  <a:gd name="T22" fmla="*/ 27 w 56"/>
                  <a:gd name="T23" fmla="*/ 6 h 19"/>
                  <a:gd name="T24" fmla="*/ 27 w 56"/>
                  <a:gd name="T25" fmla="*/ 2 h 19"/>
                  <a:gd name="T26" fmla="*/ 23 w 56"/>
                  <a:gd name="T27" fmla="*/ 0 h 19"/>
                  <a:gd name="T28" fmla="*/ 22 w 56"/>
                  <a:gd name="T29" fmla="*/ 1 h 19"/>
                  <a:gd name="T30" fmla="*/ 24 w 56"/>
                  <a:gd name="T31" fmla="*/ 7 h 19"/>
                  <a:gd name="T32" fmla="*/ 25 w 56"/>
                  <a:gd name="T33" fmla="*/ 13 h 19"/>
                  <a:gd name="T34" fmla="*/ 20 w 56"/>
                  <a:gd name="T35" fmla="*/ 13 h 19"/>
                  <a:gd name="T36" fmla="*/ 15 w 56"/>
                  <a:gd name="T37" fmla="*/ 8 h 19"/>
                  <a:gd name="T38" fmla="*/ 13 w 56"/>
                  <a:gd name="T39" fmla="*/ 8 h 19"/>
                  <a:gd name="T40" fmla="*/ 13 w 56"/>
                  <a:gd name="T41" fmla="*/ 9 h 19"/>
                  <a:gd name="T42" fmla="*/ 7 w 56"/>
                  <a:gd name="T43" fmla="*/ 11 h 19"/>
                  <a:gd name="T44" fmla="*/ 0 w 56"/>
                  <a:gd name="T45" fmla="*/ 14 h 19"/>
                  <a:gd name="T46" fmla="*/ 10 w 56"/>
                  <a:gd name="T47" fmla="*/ 16 h 19"/>
                  <a:gd name="T48" fmla="*/ 16 w 56"/>
                  <a:gd name="T49" fmla="*/ 18 h 19"/>
                  <a:gd name="T50" fmla="*/ 16 w 56"/>
                  <a:gd name="T51" fmla="*/ 17 h 19"/>
                  <a:gd name="T52" fmla="*/ 14 w 56"/>
                  <a:gd name="T53" fmla="*/ 17 h 19"/>
                  <a:gd name="T54" fmla="*/ 13 w 56"/>
                  <a:gd name="T55" fmla="*/ 16 h 19"/>
                  <a:gd name="T56" fmla="*/ 22 w 56"/>
                  <a:gd name="T57" fmla="*/ 14 h 19"/>
                  <a:gd name="T58" fmla="*/ 24 w 56"/>
                  <a:gd name="T59" fmla="*/ 16 h 19"/>
                  <a:gd name="T60" fmla="*/ 25 w 56"/>
                  <a:gd name="T61" fmla="*/ 15 h 19"/>
                  <a:gd name="T62" fmla="*/ 56 w 56"/>
                  <a:gd name="T63" fmla="*/ 13 h 19"/>
                  <a:gd name="T64" fmla="*/ 49 w 56"/>
                  <a:gd name="T65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19">
                    <a:moveTo>
                      <a:pt x="49" y="11"/>
                    </a:moveTo>
                    <a:cubicBezTo>
                      <a:pt x="51" y="9"/>
                      <a:pt x="47" y="7"/>
                      <a:pt x="4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54" y="10"/>
                      <a:pt x="41" y="9"/>
                      <a:pt x="39" y="13"/>
                    </a:cubicBezTo>
                    <a:cubicBezTo>
                      <a:pt x="39" y="12"/>
                      <a:pt x="38" y="12"/>
                      <a:pt x="38" y="11"/>
                    </a:cubicBezTo>
                    <a:cubicBezTo>
                      <a:pt x="35" y="11"/>
                      <a:pt x="39" y="14"/>
                      <a:pt x="34" y="13"/>
                    </a:cubicBezTo>
                    <a:cubicBezTo>
                      <a:pt x="32" y="13"/>
                      <a:pt x="33" y="12"/>
                      <a:pt x="33" y="11"/>
                    </a:cubicBezTo>
                    <a:cubicBezTo>
                      <a:pt x="31" y="11"/>
                      <a:pt x="30" y="11"/>
                      <a:pt x="28" y="11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32" y="8"/>
                      <a:pt x="31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5"/>
                      <a:pt x="27" y="3"/>
                      <a:pt x="27" y="2"/>
                    </a:cubicBezTo>
                    <a:cubicBezTo>
                      <a:pt x="25" y="3"/>
                      <a:pt x="23" y="1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7" y="3"/>
                      <a:pt x="23" y="5"/>
                      <a:pt x="24" y="7"/>
                    </a:cubicBezTo>
                    <a:cubicBezTo>
                      <a:pt x="29" y="9"/>
                      <a:pt x="20" y="12"/>
                      <a:pt x="25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2"/>
                      <a:pt x="13" y="11"/>
                      <a:pt x="15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0" y="13"/>
                      <a:pt x="7" y="11"/>
                    </a:cubicBezTo>
                    <a:cubicBezTo>
                      <a:pt x="4" y="12"/>
                      <a:pt x="0" y="12"/>
                      <a:pt x="0" y="14"/>
                    </a:cubicBezTo>
                    <a:cubicBezTo>
                      <a:pt x="3" y="14"/>
                      <a:pt x="6" y="17"/>
                      <a:pt x="10" y="16"/>
                    </a:cubicBezTo>
                    <a:cubicBezTo>
                      <a:pt x="11" y="17"/>
                      <a:pt x="11" y="19"/>
                      <a:pt x="16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3" y="16"/>
                    </a:cubicBezTo>
                    <a:cubicBezTo>
                      <a:pt x="15" y="14"/>
                      <a:pt x="19" y="14"/>
                      <a:pt x="22" y="14"/>
                    </a:cubicBezTo>
                    <a:cubicBezTo>
                      <a:pt x="23" y="14"/>
                      <a:pt x="24" y="15"/>
                      <a:pt x="24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5" y="14"/>
                      <a:pt x="46" y="14"/>
                      <a:pt x="56" y="13"/>
                    </a:cubicBezTo>
                    <a:cubicBezTo>
                      <a:pt x="56" y="11"/>
                      <a:pt x="52" y="11"/>
                      <a:pt x="4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Freeform 6478"/>
              <p:cNvSpPr/>
              <p:nvPr/>
            </p:nvSpPr>
            <p:spPr bwMode="auto">
              <a:xfrm>
                <a:off x="5786438" y="1027114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Freeform 6479"/>
              <p:cNvSpPr/>
              <p:nvPr/>
            </p:nvSpPr>
            <p:spPr bwMode="auto">
              <a:xfrm>
                <a:off x="6226176" y="1025526"/>
                <a:ext cx="12700" cy="6350"/>
              </a:xfrm>
              <a:custGeom>
                <a:avLst/>
                <a:gdLst>
                  <a:gd name="T0" fmla="*/ 7 w 8"/>
                  <a:gd name="T1" fmla="*/ 3 h 4"/>
                  <a:gd name="T2" fmla="*/ 8 w 8"/>
                  <a:gd name="T3" fmla="*/ 1 h 4"/>
                  <a:gd name="T4" fmla="*/ 0 w 8"/>
                  <a:gd name="T5" fmla="*/ 2 h 4"/>
                  <a:gd name="T6" fmla="*/ 7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3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3"/>
                      <a:pt x="0" y="2"/>
                    </a:cubicBezTo>
                    <a:cubicBezTo>
                      <a:pt x="2" y="3"/>
                      <a:pt x="5" y="4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Freeform 6480"/>
              <p:cNvSpPr/>
              <p:nvPr/>
            </p:nvSpPr>
            <p:spPr bwMode="auto">
              <a:xfrm>
                <a:off x="5830888" y="1028701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Freeform 6481"/>
              <p:cNvSpPr/>
              <p:nvPr/>
            </p:nvSpPr>
            <p:spPr bwMode="auto">
              <a:xfrm>
                <a:off x="6269038" y="1025526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8 w 8"/>
                  <a:gd name="T3" fmla="*/ 2 h 3"/>
                  <a:gd name="T4" fmla="*/ 0 w 8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cubicBezTo>
                      <a:pt x="3" y="3"/>
                      <a:pt x="6" y="3"/>
                      <a:pt x="8" y="2"/>
                    </a:cubicBezTo>
                    <a:cubicBezTo>
                      <a:pt x="7" y="0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Freeform 6482"/>
              <p:cNvSpPr/>
              <p:nvPr/>
            </p:nvSpPr>
            <p:spPr bwMode="auto">
              <a:xfrm>
                <a:off x="5387976" y="1030289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Freeform 6483"/>
              <p:cNvSpPr/>
              <p:nvPr/>
            </p:nvSpPr>
            <p:spPr bwMode="auto">
              <a:xfrm>
                <a:off x="6016626" y="1030289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Freeform 6484"/>
              <p:cNvSpPr/>
              <p:nvPr/>
            </p:nvSpPr>
            <p:spPr bwMode="auto">
              <a:xfrm>
                <a:off x="6169026" y="1031876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Freeform 6485"/>
              <p:cNvSpPr/>
              <p:nvPr/>
            </p:nvSpPr>
            <p:spPr bwMode="auto">
              <a:xfrm>
                <a:off x="6365876" y="1030289"/>
                <a:ext cx="6350" cy="317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4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Freeform 6486"/>
              <p:cNvSpPr/>
              <p:nvPr/>
            </p:nvSpPr>
            <p:spPr bwMode="auto">
              <a:xfrm>
                <a:off x="6156326" y="1031876"/>
                <a:ext cx="4763" cy="476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3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Freeform 6487"/>
              <p:cNvSpPr/>
              <p:nvPr/>
            </p:nvSpPr>
            <p:spPr bwMode="auto">
              <a:xfrm>
                <a:off x="6176963" y="1031876"/>
                <a:ext cx="31750" cy="7938"/>
              </a:xfrm>
              <a:custGeom>
                <a:avLst/>
                <a:gdLst>
                  <a:gd name="T0" fmla="*/ 18 w 20"/>
                  <a:gd name="T1" fmla="*/ 4 h 5"/>
                  <a:gd name="T2" fmla="*/ 20 w 20"/>
                  <a:gd name="T3" fmla="*/ 1 h 5"/>
                  <a:gd name="T4" fmla="*/ 0 w 20"/>
                  <a:gd name="T5" fmla="*/ 0 h 5"/>
                  <a:gd name="T6" fmla="*/ 1 w 20"/>
                  <a:gd name="T7" fmla="*/ 4 h 5"/>
                  <a:gd name="T8" fmla="*/ 2 w 20"/>
                  <a:gd name="T9" fmla="*/ 4 h 5"/>
                  <a:gd name="T10" fmla="*/ 10 w 20"/>
                  <a:gd name="T11" fmla="*/ 5 h 5"/>
                  <a:gd name="T12" fmla="*/ 11 w 20"/>
                  <a:gd name="T13" fmla="*/ 4 h 5"/>
                  <a:gd name="T14" fmla="*/ 18 w 20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">
                    <a:moveTo>
                      <a:pt x="18" y="4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6" y="1"/>
                      <a:pt x="0" y="0"/>
                    </a:cubicBezTo>
                    <a:cubicBezTo>
                      <a:pt x="2" y="1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2"/>
                      <a:pt x="8" y="3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7" y="3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Freeform 6488"/>
              <p:cNvSpPr/>
              <p:nvPr/>
            </p:nvSpPr>
            <p:spPr bwMode="auto">
              <a:xfrm>
                <a:off x="5851526" y="1033464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Freeform 6489"/>
              <p:cNvSpPr/>
              <p:nvPr/>
            </p:nvSpPr>
            <p:spPr bwMode="auto">
              <a:xfrm>
                <a:off x="5845176" y="1033464"/>
                <a:ext cx="6350" cy="4763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1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3"/>
                      <a:pt x="3" y="2"/>
                      <a:pt x="4" y="1"/>
                    </a:cubicBezTo>
                    <a:cubicBezTo>
                      <a:pt x="2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Freeform 6490"/>
              <p:cNvSpPr/>
              <p:nvPr/>
            </p:nvSpPr>
            <p:spPr bwMode="auto">
              <a:xfrm>
                <a:off x="6280151" y="1033464"/>
                <a:ext cx="14288" cy="635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1 h 4"/>
                  <a:gd name="T4" fmla="*/ 2 w 9"/>
                  <a:gd name="T5" fmla="*/ 2 h 4"/>
                  <a:gd name="T6" fmla="*/ 9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1"/>
                      <a:pt x="8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Freeform 6491"/>
              <p:cNvSpPr/>
              <p:nvPr/>
            </p:nvSpPr>
            <p:spPr bwMode="auto">
              <a:xfrm>
                <a:off x="6215063" y="1035051"/>
                <a:ext cx="9525" cy="3175"/>
              </a:xfrm>
              <a:custGeom>
                <a:avLst/>
                <a:gdLst>
                  <a:gd name="T0" fmla="*/ 5 w 6"/>
                  <a:gd name="T1" fmla="*/ 0 h 2"/>
                  <a:gd name="T2" fmla="*/ 0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5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Freeform 6492"/>
              <p:cNvSpPr/>
              <p:nvPr/>
            </p:nvSpPr>
            <p:spPr bwMode="auto">
              <a:xfrm>
                <a:off x="5851526" y="103822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Freeform 6493"/>
              <p:cNvSpPr/>
              <p:nvPr/>
            </p:nvSpPr>
            <p:spPr bwMode="auto">
              <a:xfrm>
                <a:off x="6140451" y="1039814"/>
                <a:ext cx="44450" cy="12700"/>
              </a:xfrm>
              <a:custGeom>
                <a:avLst/>
                <a:gdLst>
                  <a:gd name="T0" fmla="*/ 29 w 29"/>
                  <a:gd name="T1" fmla="*/ 3 h 8"/>
                  <a:gd name="T2" fmla="*/ 23 w 29"/>
                  <a:gd name="T3" fmla="*/ 0 h 8"/>
                  <a:gd name="T4" fmla="*/ 21 w 29"/>
                  <a:gd name="T5" fmla="*/ 4 h 8"/>
                  <a:gd name="T6" fmla="*/ 11 w 29"/>
                  <a:gd name="T7" fmla="*/ 3 h 8"/>
                  <a:gd name="T8" fmla="*/ 0 w 29"/>
                  <a:gd name="T9" fmla="*/ 5 h 8"/>
                  <a:gd name="T10" fmla="*/ 21 w 29"/>
                  <a:gd name="T11" fmla="*/ 7 h 8"/>
                  <a:gd name="T12" fmla="*/ 29 w 29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9" y="3"/>
                    </a:moveTo>
                    <a:cubicBezTo>
                      <a:pt x="27" y="2"/>
                      <a:pt x="26" y="0"/>
                      <a:pt x="23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4"/>
                      <a:pt x="14" y="4"/>
                      <a:pt x="11" y="3"/>
                    </a:cubicBezTo>
                    <a:cubicBezTo>
                      <a:pt x="11" y="8"/>
                      <a:pt x="3" y="2"/>
                      <a:pt x="0" y="5"/>
                    </a:cubicBezTo>
                    <a:cubicBezTo>
                      <a:pt x="6" y="6"/>
                      <a:pt x="14" y="5"/>
                      <a:pt x="21" y="7"/>
                    </a:cubicBezTo>
                    <a:cubicBezTo>
                      <a:pt x="24" y="6"/>
                      <a:pt x="28" y="5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Freeform 6494"/>
              <p:cNvSpPr/>
              <p:nvPr/>
            </p:nvSpPr>
            <p:spPr bwMode="auto">
              <a:xfrm>
                <a:off x="6145213" y="1041401"/>
                <a:ext cx="7938" cy="4763"/>
              </a:xfrm>
              <a:custGeom>
                <a:avLst/>
                <a:gdLst>
                  <a:gd name="T0" fmla="*/ 3 w 5"/>
                  <a:gd name="T1" fmla="*/ 0 h 3"/>
                  <a:gd name="T2" fmla="*/ 4 w 5"/>
                  <a:gd name="T3" fmla="*/ 3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0" y="1"/>
                      <a:pt x="3" y="2"/>
                      <a:pt x="4" y="3"/>
                    </a:cubicBezTo>
                    <a:cubicBezTo>
                      <a:pt x="5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Freeform 6495"/>
              <p:cNvSpPr/>
              <p:nvPr/>
            </p:nvSpPr>
            <p:spPr bwMode="auto">
              <a:xfrm>
                <a:off x="6194426" y="1038226"/>
                <a:ext cx="53975" cy="17463"/>
              </a:xfrm>
              <a:custGeom>
                <a:avLst/>
                <a:gdLst>
                  <a:gd name="T0" fmla="*/ 31 w 35"/>
                  <a:gd name="T1" fmla="*/ 4 h 11"/>
                  <a:gd name="T2" fmla="*/ 30 w 35"/>
                  <a:gd name="T3" fmla="*/ 4 h 11"/>
                  <a:gd name="T4" fmla="*/ 22 w 35"/>
                  <a:gd name="T5" fmla="*/ 6 h 11"/>
                  <a:gd name="T6" fmla="*/ 19 w 35"/>
                  <a:gd name="T7" fmla="*/ 3 h 11"/>
                  <a:gd name="T8" fmla="*/ 14 w 35"/>
                  <a:gd name="T9" fmla="*/ 2 h 11"/>
                  <a:gd name="T10" fmla="*/ 1 w 35"/>
                  <a:gd name="T11" fmla="*/ 3 h 11"/>
                  <a:gd name="T12" fmla="*/ 2 w 35"/>
                  <a:gd name="T13" fmla="*/ 3 h 11"/>
                  <a:gd name="T14" fmla="*/ 12 w 35"/>
                  <a:gd name="T15" fmla="*/ 7 h 11"/>
                  <a:gd name="T16" fmla="*/ 15 w 35"/>
                  <a:gd name="T17" fmla="*/ 11 h 11"/>
                  <a:gd name="T18" fmla="*/ 20 w 35"/>
                  <a:gd name="T19" fmla="*/ 11 h 11"/>
                  <a:gd name="T20" fmla="*/ 19 w 35"/>
                  <a:gd name="T21" fmla="*/ 10 h 11"/>
                  <a:gd name="T22" fmla="*/ 19 w 35"/>
                  <a:gd name="T23" fmla="*/ 7 h 11"/>
                  <a:gd name="T24" fmla="*/ 35 w 35"/>
                  <a:gd name="T25" fmla="*/ 6 h 11"/>
                  <a:gd name="T26" fmla="*/ 31 w 35"/>
                  <a:gd name="T2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">
                    <a:moveTo>
                      <a:pt x="31" y="4"/>
                    </a:moveTo>
                    <a:cubicBezTo>
                      <a:pt x="30" y="4"/>
                      <a:pt x="31" y="4"/>
                      <a:pt x="30" y="4"/>
                    </a:cubicBezTo>
                    <a:cubicBezTo>
                      <a:pt x="27" y="3"/>
                      <a:pt x="23" y="4"/>
                      <a:pt x="22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5"/>
                      <a:pt x="6" y="0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8" y="8"/>
                      <a:pt x="12" y="7"/>
                    </a:cubicBezTo>
                    <a:cubicBezTo>
                      <a:pt x="13" y="8"/>
                      <a:pt x="16" y="9"/>
                      <a:pt x="15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9"/>
                      <a:pt x="16" y="8"/>
                      <a:pt x="19" y="7"/>
                    </a:cubicBezTo>
                    <a:cubicBezTo>
                      <a:pt x="25" y="7"/>
                      <a:pt x="31" y="8"/>
                      <a:pt x="35" y="6"/>
                    </a:cubicBezTo>
                    <a:cubicBezTo>
                      <a:pt x="33" y="5"/>
                      <a:pt x="33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Freeform 6496"/>
              <p:cNvSpPr/>
              <p:nvPr/>
            </p:nvSpPr>
            <p:spPr bwMode="auto">
              <a:xfrm>
                <a:off x="6107113" y="1042989"/>
                <a:ext cx="28575" cy="6350"/>
              </a:xfrm>
              <a:custGeom>
                <a:avLst/>
                <a:gdLst>
                  <a:gd name="T0" fmla="*/ 14 w 18"/>
                  <a:gd name="T1" fmla="*/ 0 h 4"/>
                  <a:gd name="T2" fmla="*/ 0 w 18"/>
                  <a:gd name="T3" fmla="*/ 2 h 4"/>
                  <a:gd name="T4" fmla="*/ 18 w 18"/>
                  <a:gd name="T5" fmla="*/ 2 h 4"/>
                  <a:gd name="T6" fmla="*/ 14 w 1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14" y="0"/>
                    </a:moveTo>
                    <a:cubicBezTo>
                      <a:pt x="10" y="1"/>
                      <a:pt x="4" y="1"/>
                      <a:pt x="0" y="2"/>
                    </a:cubicBezTo>
                    <a:cubicBezTo>
                      <a:pt x="6" y="2"/>
                      <a:pt x="12" y="4"/>
                      <a:pt x="18" y="2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Freeform 6497"/>
              <p:cNvSpPr/>
              <p:nvPr/>
            </p:nvSpPr>
            <p:spPr bwMode="auto">
              <a:xfrm>
                <a:off x="6188076" y="1044576"/>
                <a:ext cx="6350" cy="6350"/>
              </a:xfrm>
              <a:custGeom>
                <a:avLst/>
                <a:gdLst>
                  <a:gd name="T0" fmla="*/ 1 w 4"/>
                  <a:gd name="T1" fmla="*/ 3 h 4"/>
                  <a:gd name="T2" fmla="*/ 3 w 4"/>
                  <a:gd name="T3" fmla="*/ 3 h 4"/>
                  <a:gd name="T4" fmla="*/ 0 w 4"/>
                  <a:gd name="T5" fmla="*/ 0 h 4"/>
                  <a:gd name="T6" fmla="*/ 1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4" y="0"/>
                      <a:pt x="0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Freeform 6498"/>
              <p:cNvSpPr/>
              <p:nvPr/>
            </p:nvSpPr>
            <p:spPr bwMode="auto">
              <a:xfrm>
                <a:off x="5999163" y="1046164"/>
                <a:ext cx="4763" cy="3175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0 w 3"/>
                  <a:gd name="T5" fmla="*/ 1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Freeform 6499"/>
              <p:cNvSpPr/>
              <p:nvPr/>
            </p:nvSpPr>
            <p:spPr bwMode="auto">
              <a:xfrm>
                <a:off x="6007101" y="1046164"/>
                <a:ext cx="6350" cy="3175"/>
              </a:xfrm>
              <a:custGeom>
                <a:avLst/>
                <a:gdLst>
                  <a:gd name="T0" fmla="*/ 1 w 4"/>
                  <a:gd name="T1" fmla="*/ 2 h 2"/>
                  <a:gd name="T2" fmla="*/ 3 w 4"/>
                  <a:gd name="T3" fmla="*/ 2 h 2"/>
                  <a:gd name="T4" fmla="*/ 3 w 4"/>
                  <a:gd name="T5" fmla="*/ 0 h 2"/>
                  <a:gd name="T6" fmla="*/ 1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Freeform 6500"/>
              <p:cNvSpPr/>
              <p:nvPr/>
            </p:nvSpPr>
            <p:spPr bwMode="auto">
              <a:xfrm>
                <a:off x="5986463" y="1049339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6501"/>
              <p:cNvSpPr/>
              <p:nvPr/>
            </p:nvSpPr>
            <p:spPr bwMode="auto">
              <a:xfrm>
                <a:off x="6049963" y="1050926"/>
                <a:ext cx="7938" cy="317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6502"/>
              <p:cNvSpPr/>
              <p:nvPr/>
            </p:nvSpPr>
            <p:spPr bwMode="auto">
              <a:xfrm>
                <a:off x="6169026" y="1052514"/>
                <a:ext cx="7938" cy="4763"/>
              </a:xfrm>
              <a:custGeom>
                <a:avLst/>
                <a:gdLst>
                  <a:gd name="T0" fmla="*/ 4 w 6"/>
                  <a:gd name="T1" fmla="*/ 0 h 3"/>
                  <a:gd name="T2" fmla="*/ 1 w 6"/>
                  <a:gd name="T3" fmla="*/ 2 h 3"/>
                  <a:gd name="T4" fmla="*/ 5 w 6"/>
                  <a:gd name="T5" fmla="*/ 2 h 3"/>
                  <a:gd name="T6" fmla="*/ 4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3" y="1"/>
                      <a:pt x="0" y="0"/>
                      <a:pt x="1" y="2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5" y="1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6503"/>
              <p:cNvSpPr/>
              <p:nvPr/>
            </p:nvSpPr>
            <p:spPr bwMode="auto">
              <a:xfrm>
                <a:off x="6124576" y="1052514"/>
                <a:ext cx="6350" cy="1588"/>
              </a:xfrm>
              <a:custGeom>
                <a:avLst/>
                <a:gdLst>
                  <a:gd name="T0" fmla="*/ 2 w 4"/>
                  <a:gd name="T1" fmla="*/ 1 h 1"/>
                  <a:gd name="T2" fmla="*/ 4 w 4"/>
                  <a:gd name="T3" fmla="*/ 1 h 1"/>
                  <a:gd name="T4" fmla="*/ 2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3" y="0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6504"/>
              <p:cNvSpPr/>
              <p:nvPr/>
            </p:nvSpPr>
            <p:spPr bwMode="auto">
              <a:xfrm>
                <a:off x="6156326" y="1050926"/>
                <a:ext cx="9525" cy="4763"/>
              </a:xfrm>
              <a:custGeom>
                <a:avLst/>
                <a:gdLst>
                  <a:gd name="T0" fmla="*/ 5 w 6"/>
                  <a:gd name="T1" fmla="*/ 2 h 3"/>
                  <a:gd name="T2" fmla="*/ 0 w 6"/>
                  <a:gd name="T3" fmla="*/ 2 h 3"/>
                  <a:gd name="T4" fmla="*/ 1 w 6"/>
                  <a:gd name="T5" fmla="*/ 2 h 3"/>
                  <a:gd name="T6" fmla="*/ 5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cubicBezTo>
                      <a:pt x="4" y="2"/>
                      <a:pt x="0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6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6505"/>
              <p:cNvSpPr/>
              <p:nvPr/>
            </p:nvSpPr>
            <p:spPr bwMode="auto">
              <a:xfrm>
                <a:off x="6081713" y="1054101"/>
                <a:ext cx="15875" cy="6350"/>
              </a:xfrm>
              <a:custGeom>
                <a:avLst/>
                <a:gdLst>
                  <a:gd name="T0" fmla="*/ 0 w 11"/>
                  <a:gd name="T1" fmla="*/ 3 h 4"/>
                  <a:gd name="T2" fmla="*/ 11 w 11"/>
                  <a:gd name="T3" fmla="*/ 2 h 4"/>
                  <a:gd name="T4" fmla="*/ 4 w 11"/>
                  <a:gd name="T5" fmla="*/ 0 h 4"/>
                  <a:gd name="T6" fmla="*/ 3 w 11"/>
                  <a:gd name="T7" fmla="*/ 0 h 4"/>
                  <a:gd name="T8" fmla="*/ 0 w 1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3" y="2"/>
                      <a:pt x="8" y="4"/>
                      <a:pt x="11" y="2"/>
                    </a:cubicBezTo>
                    <a:cubicBezTo>
                      <a:pt x="9" y="1"/>
                      <a:pt x="4" y="3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6506"/>
              <p:cNvSpPr/>
              <p:nvPr/>
            </p:nvSpPr>
            <p:spPr bwMode="auto">
              <a:xfrm>
                <a:off x="6246813" y="1054101"/>
                <a:ext cx="1588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Freeform 6507"/>
              <p:cNvSpPr/>
              <p:nvPr/>
            </p:nvSpPr>
            <p:spPr bwMode="auto">
              <a:xfrm>
                <a:off x="5934076" y="1055689"/>
                <a:ext cx="3175" cy="317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3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Freeform 6508"/>
              <p:cNvSpPr/>
              <p:nvPr/>
            </p:nvSpPr>
            <p:spPr bwMode="auto">
              <a:xfrm>
                <a:off x="5945188" y="1055689"/>
                <a:ext cx="7938" cy="3175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2 h 2"/>
                  <a:gd name="T4" fmla="*/ 1 w 5"/>
                  <a:gd name="T5" fmla="*/ 2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Freeform 6509"/>
              <p:cNvSpPr/>
              <p:nvPr/>
            </p:nvSpPr>
            <p:spPr bwMode="auto">
              <a:xfrm>
                <a:off x="5972176" y="1057276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1 w 7"/>
                  <a:gd name="T5" fmla="*/ 1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6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Freeform 6510"/>
              <p:cNvSpPr/>
              <p:nvPr/>
            </p:nvSpPr>
            <p:spPr bwMode="auto">
              <a:xfrm>
                <a:off x="6108701" y="1055689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Freeform 6511"/>
              <p:cNvSpPr/>
              <p:nvPr/>
            </p:nvSpPr>
            <p:spPr bwMode="auto">
              <a:xfrm>
                <a:off x="6122988" y="1055689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Freeform 6512"/>
              <p:cNvSpPr/>
              <p:nvPr/>
            </p:nvSpPr>
            <p:spPr bwMode="auto">
              <a:xfrm>
                <a:off x="6156326" y="105727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Freeform 6513"/>
              <p:cNvSpPr/>
              <p:nvPr/>
            </p:nvSpPr>
            <p:spPr bwMode="auto">
              <a:xfrm>
                <a:off x="6151563" y="1057276"/>
                <a:ext cx="4763" cy="1588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Freeform 6514"/>
              <p:cNvSpPr/>
              <p:nvPr/>
            </p:nvSpPr>
            <p:spPr bwMode="auto">
              <a:xfrm>
                <a:off x="6157913" y="1055689"/>
                <a:ext cx="17463" cy="9525"/>
              </a:xfrm>
              <a:custGeom>
                <a:avLst/>
                <a:gdLst>
                  <a:gd name="T0" fmla="*/ 1 w 12"/>
                  <a:gd name="T1" fmla="*/ 5 h 7"/>
                  <a:gd name="T2" fmla="*/ 12 w 12"/>
                  <a:gd name="T3" fmla="*/ 5 h 7"/>
                  <a:gd name="T4" fmla="*/ 1 w 12"/>
                  <a:gd name="T5" fmla="*/ 2 h 7"/>
                  <a:gd name="T6" fmla="*/ 1 w 1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" y="5"/>
                    </a:moveTo>
                    <a:cubicBezTo>
                      <a:pt x="5" y="2"/>
                      <a:pt x="7" y="7"/>
                      <a:pt x="12" y="5"/>
                    </a:cubicBezTo>
                    <a:cubicBezTo>
                      <a:pt x="12" y="0"/>
                      <a:pt x="6" y="2"/>
                      <a:pt x="1" y="2"/>
                    </a:cubicBezTo>
                    <a:cubicBezTo>
                      <a:pt x="2" y="3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Freeform 6515"/>
              <p:cNvSpPr/>
              <p:nvPr/>
            </p:nvSpPr>
            <p:spPr bwMode="auto">
              <a:xfrm>
                <a:off x="6215063" y="1057276"/>
                <a:ext cx="4763" cy="1588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Freeform 6516"/>
              <p:cNvSpPr/>
              <p:nvPr/>
            </p:nvSpPr>
            <p:spPr bwMode="auto">
              <a:xfrm>
                <a:off x="6223001" y="1057276"/>
                <a:ext cx="14288" cy="6350"/>
              </a:xfrm>
              <a:custGeom>
                <a:avLst/>
                <a:gdLst>
                  <a:gd name="T0" fmla="*/ 8 w 9"/>
                  <a:gd name="T1" fmla="*/ 2 h 5"/>
                  <a:gd name="T2" fmla="*/ 2 w 9"/>
                  <a:gd name="T3" fmla="*/ 1 h 5"/>
                  <a:gd name="T4" fmla="*/ 4 w 9"/>
                  <a:gd name="T5" fmla="*/ 4 h 5"/>
                  <a:gd name="T6" fmla="*/ 5 w 9"/>
                  <a:gd name="T7" fmla="*/ 5 h 5"/>
                  <a:gd name="T8" fmla="*/ 8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2"/>
                    </a:moveTo>
                    <a:cubicBezTo>
                      <a:pt x="8" y="1"/>
                      <a:pt x="5" y="0"/>
                      <a:pt x="2" y="1"/>
                    </a:cubicBezTo>
                    <a:cubicBezTo>
                      <a:pt x="3" y="2"/>
                      <a:pt x="0" y="4"/>
                      <a:pt x="4" y="4"/>
                    </a:cubicBezTo>
                    <a:cubicBezTo>
                      <a:pt x="5" y="4"/>
                      <a:pt x="7" y="5"/>
                      <a:pt x="5" y="5"/>
                    </a:cubicBezTo>
                    <a:cubicBezTo>
                      <a:pt x="6" y="5"/>
                      <a:pt x="9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Freeform 6517"/>
              <p:cNvSpPr/>
              <p:nvPr/>
            </p:nvSpPr>
            <p:spPr bwMode="auto">
              <a:xfrm>
                <a:off x="6265863" y="1057276"/>
                <a:ext cx="12700" cy="4763"/>
              </a:xfrm>
              <a:custGeom>
                <a:avLst/>
                <a:gdLst>
                  <a:gd name="T0" fmla="*/ 8 w 8"/>
                  <a:gd name="T1" fmla="*/ 2 h 3"/>
                  <a:gd name="T2" fmla="*/ 0 w 8"/>
                  <a:gd name="T3" fmla="*/ 2 h 3"/>
                  <a:gd name="T4" fmla="*/ 1 w 8"/>
                  <a:gd name="T5" fmla="*/ 2 h 3"/>
                  <a:gd name="T6" fmla="*/ 8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cubicBezTo>
                      <a:pt x="7" y="0"/>
                      <a:pt x="2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3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Freeform 6518"/>
              <p:cNvSpPr/>
              <p:nvPr/>
            </p:nvSpPr>
            <p:spPr bwMode="auto">
              <a:xfrm>
                <a:off x="6400801" y="1058864"/>
                <a:ext cx="4763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Freeform 6519"/>
              <p:cNvSpPr/>
              <p:nvPr/>
            </p:nvSpPr>
            <p:spPr bwMode="auto">
              <a:xfrm>
                <a:off x="6405563" y="1058864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Freeform 6520"/>
              <p:cNvSpPr/>
              <p:nvPr/>
            </p:nvSpPr>
            <p:spPr bwMode="auto">
              <a:xfrm>
                <a:off x="5938838" y="1060451"/>
                <a:ext cx="6350" cy="317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2" y="2"/>
                      <a:pt x="4" y="2"/>
                      <a:pt x="4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Freeform 6521"/>
              <p:cNvSpPr/>
              <p:nvPr/>
            </p:nvSpPr>
            <p:spPr bwMode="auto">
              <a:xfrm>
                <a:off x="5948363" y="1062039"/>
                <a:ext cx="6350" cy="1588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1 h 2"/>
                  <a:gd name="T8" fmla="*/ 3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4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Freeform 6522"/>
              <p:cNvSpPr/>
              <p:nvPr/>
            </p:nvSpPr>
            <p:spPr bwMode="auto">
              <a:xfrm>
                <a:off x="6122988" y="1060451"/>
                <a:ext cx="6350" cy="1588"/>
              </a:xfrm>
              <a:custGeom>
                <a:avLst/>
                <a:gdLst>
                  <a:gd name="T0" fmla="*/ 1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Freeform 6523"/>
              <p:cNvSpPr/>
              <p:nvPr/>
            </p:nvSpPr>
            <p:spPr bwMode="auto">
              <a:xfrm>
                <a:off x="5975351" y="1060451"/>
                <a:ext cx="6350" cy="3175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1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2"/>
                      <a:pt x="4" y="3"/>
                      <a:pt x="4" y="1"/>
                    </a:cubicBezTo>
                    <a:cubicBezTo>
                      <a:pt x="4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Freeform 6524"/>
              <p:cNvSpPr/>
              <p:nvPr/>
            </p:nvSpPr>
            <p:spPr bwMode="auto">
              <a:xfrm>
                <a:off x="6246813" y="1060451"/>
                <a:ext cx="6350" cy="1588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Freeform 6525"/>
              <p:cNvSpPr/>
              <p:nvPr/>
            </p:nvSpPr>
            <p:spPr bwMode="auto">
              <a:xfrm>
                <a:off x="6242051" y="1074739"/>
                <a:ext cx="4763" cy="476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2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3" y="3"/>
                      <a:pt x="3" y="2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Freeform 6526"/>
              <p:cNvSpPr/>
              <p:nvPr/>
            </p:nvSpPr>
            <p:spPr bwMode="auto">
              <a:xfrm>
                <a:off x="6176963" y="1077914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Freeform 6527"/>
              <p:cNvSpPr/>
              <p:nvPr/>
            </p:nvSpPr>
            <p:spPr bwMode="auto">
              <a:xfrm>
                <a:off x="6140451" y="1079501"/>
                <a:ext cx="11113" cy="6350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0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3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Freeform 6528"/>
              <p:cNvSpPr/>
              <p:nvPr/>
            </p:nvSpPr>
            <p:spPr bwMode="auto">
              <a:xfrm>
                <a:off x="6246813" y="1082676"/>
                <a:ext cx="19050" cy="7938"/>
              </a:xfrm>
              <a:custGeom>
                <a:avLst/>
                <a:gdLst>
                  <a:gd name="T0" fmla="*/ 6 w 13"/>
                  <a:gd name="T1" fmla="*/ 1 h 5"/>
                  <a:gd name="T2" fmla="*/ 0 w 13"/>
                  <a:gd name="T3" fmla="*/ 3 h 5"/>
                  <a:gd name="T4" fmla="*/ 2 w 13"/>
                  <a:gd name="T5" fmla="*/ 4 h 5"/>
                  <a:gd name="T6" fmla="*/ 3 w 13"/>
                  <a:gd name="T7" fmla="*/ 3 h 5"/>
                  <a:gd name="T8" fmla="*/ 10 w 13"/>
                  <a:gd name="T9" fmla="*/ 5 h 5"/>
                  <a:gd name="T10" fmla="*/ 13 w 13"/>
                  <a:gd name="T11" fmla="*/ 2 h 5"/>
                  <a:gd name="T12" fmla="*/ 6 w 1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6" y="1"/>
                    </a:moveTo>
                    <a:cubicBezTo>
                      <a:pt x="4" y="1"/>
                      <a:pt x="1" y="1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3"/>
                      <a:pt x="10" y="3"/>
                      <a:pt x="10" y="5"/>
                    </a:cubicBezTo>
                    <a:cubicBezTo>
                      <a:pt x="12" y="4"/>
                      <a:pt x="13" y="3"/>
                      <a:pt x="13" y="2"/>
                    </a:cubicBezTo>
                    <a:cubicBezTo>
                      <a:pt x="11" y="0"/>
                      <a:pt x="9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Freeform 6529"/>
              <p:cNvSpPr/>
              <p:nvPr/>
            </p:nvSpPr>
            <p:spPr bwMode="auto">
              <a:xfrm>
                <a:off x="6084888" y="1087439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Freeform 6530"/>
              <p:cNvSpPr/>
              <p:nvPr/>
            </p:nvSpPr>
            <p:spPr bwMode="auto">
              <a:xfrm>
                <a:off x="6270626" y="1096964"/>
                <a:ext cx="6350" cy="3175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1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Freeform 6531"/>
              <p:cNvSpPr/>
              <p:nvPr/>
            </p:nvSpPr>
            <p:spPr bwMode="auto">
              <a:xfrm>
                <a:off x="6165851" y="1106489"/>
                <a:ext cx="11113" cy="9525"/>
              </a:xfrm>
              <a:custGeom>
                <a:avLst/>
                <a:gdLst>
                  <a:gd name="T0" fmla="*/ 8 w 8"/>
                  <a:gd name="T1" fmla="*/ 3 h 6"/>
                  <a:gd name="T2" fmla="*/ 3 w 8"/>
                  <a:gd name="T3" fmla="*/ 1 h 6"/>
                  <a:gd name="T4" fmla="*/ 3 w 8"/>
                  <a:gd name="T5" fmla="*/ 4 h 6"/>
                  <a:gd name="T6" fmla="*/ 8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6" y="3"/>
                      <a:pt x="7" y="0"/>
                      <a:pt x="3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5" y="6"/>
                      <a:pt x="7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Freeform 6532"/>
              <p:cNvSpPr/>
              <p:nvPr/>
            </p:nvSpPr>
            <p:spPr bwMode="auto">
              <a:xfrm>
                <a:off x="6311901" y="1112839"/>
                <a:ext cx="77788" cy="12700"/>
              </a:xfrm>
              <a:custGeom>
                <a:avLst/>
                <a:gdLst>
                  <a:gd name="T0" fmla="*/ 23 w 50"/>
                  <a:gd name="T1" fmla="*/ 0 h 8"/>
                  <a:gd name="T2" fmla="*/ 13 w 50"/>
                  <a:gd name="T3" fmla="*/ 3 h 8"/>
                  <a:gd name="T4" fmla="*/ 7 w 50"/>
                  <a:gd name="T5" fmla="*/ 2 h 8"/>
                  <a:gd name="T6" fmla="*/ 0 w 50"/>
                  <a:gd name="T7" fmla="*/ 4 h 8"/>
                  <a:gd name="T8" fmla="*/ 11 w 50"/>
                  <a:gd name="T9" fmla="*/ 6 h 8"/>
                  <a:gd name="T10" fmla="*/ 26 w 50"/>
                  <a:gd name="T11" fmla="*/ 4 h 8"/>
                  <a:gd name="T12" fmla="*/ 40 w 50"/>
                  <a:gd name="T13" fmla="*/ 7 h 8"/>
                  <a:gd name="T14" fmla="*/ 50 w 50"/>
                  <a:gd name="T15" fmla="*/ 4 h 8"/>
                  <a:gd name="T16" fmla="*/ 41 w 50"/>
                  <a:gd name="T17" fmla="*/ 0 h 8"/>
                  <a:gd name="T18" fmla="*/ 36 w 50"/>
                  <a:gd name="T19" fmla="*/ 3 h 8"/>
                  <a:gd name="T20" fmla="*/ 31 w 50"/>
                  <a:gd name="T21" fmla="*/ 0 h 8"/>
                  <a:gd name="T22" fmla="*/ 30 w 50"/>
                  <a:gd name="T23" fmla="*/ 0 h 8"/>
                  <a:gd name="T24" fmla="*/ 31 w 50"/>
                  <a:gd name="T25" fmla="*/ 1 h 8"/>
                  <a:gd name="T26" fmla="*/ 25 w 50"/>
                  <a:gd name="T27" fmla="*/ 3 h 8"/>
                  <a:gd name="T28" fmla="*/ 23 w 50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8">
                    <a:moveTo>
                      <a:pt x="23" y="0"/>
                    </a:moveTo>
                    <a:cubicBezTo>
                      <a:pt x="20" y="1"/>
                      <a:pt x="14" y="0"/>
                      <a:pt x="13" y="3"/>
                    </a:cubicBezTo>
                    <a:cubicBezTo>
                      <a:pt x="11" y="3"/>
                      <a:pt x="8" y="4"/>
                      <a:pt x="7" y="2"/>
                    </a:cubicBezTo>
                    <a:cubicBezTo>
                      <a:pt x="4" y="1"/>
                      <a:pt x="2" y="2"/>
                      <a:pt x="0" y="4"/>
                    </a:cubicBezTo>
                    <a:cubicBezTo>
                      <a:pt x="3" y="6"/>
                      <a:pt x="7" y="6"/>
                      <a:pt x="11" y="6"/>
                    </a:cubicBezTo>
                    <a:cubicBezTo>
                      <a:pt x="16" y="4"/>
                      <a:pt x="23" y="7"/>
                      <a:pt x="26" y="4"/>
                    </a:cubicBezTo>
                    <a:cubicBezTo>
                      <a:pt x="29" y="8"/>
                      <a:pt x="36" y="4"/>
                      <a:pt x="40" y="7"/>
                    </a:cubicBezTo>
                    <a:cubicBezTo>
                      <a:pt x="42" y="4"/>
                      <a:pt x="46" y="6"/>
                      <a:pt x="50" y="4"/>
                    </a:cubicBezTo>
                    <a:cubicBezTo>
                      <a:pt x="47" y="4"/>
                      <a:pt x="44" y="1"/>
                      <a:pt x="41" y="0"/>
                    </a:cubicBezTo>
                    <a:cubicBezTo>
                      <a:pt x="38" y="0"/>
                      <a:pt x="40" y="3"/>
                      <a:pt x="36" y="3"/>
                    </a:cubicBezTo>
                    <a:cubicBezTo>
                      <a:pt x="34" y="1"/>
                      <a:pt x="28" y="2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31" y="1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1" y="3"/>
                      <a:pt x="25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Freeform 6533"/>
              <p:cNvSpPr/>
              <p:nvPr/>
            </p:nvSpPr>
            <p:spPr bwMode="auto">
              <a:xfrm>
                <a:off x="6146801" y="1111251"/>
                <a:ext cx="23813" cy="7938"/>
              </a:xfrm>
              <a:custGeom>
                <a:avLst/>
                <a:gdLst>
                  <a:gd name="T0" fmla="*/ 15 w 15"/>
                  <a:gd name="T1" fmla="*/ 3 h 5"/>
                  <a:gd name="T2" fmla="*/ 0 w 15"/>
                  <a:gd name="T3" fmla="*/ 3 h 5"/>
                  <a:gd name="T4" fmla="*/ 1 w 15"/>
                  <a:gd name="T5" fmla="*/ 3 h 5"/>
                  <a:gd name="T6" fmla="*/ 3 w 15"/>
                  <a:gd name="T7" fmla="*/ 5 h 5"/>
                  <a:gd name="T8" fmla="*/ 15 w 1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5" y="3"/>
                    </a:moveTo>
                    <a:cubicBezTo>
                      <a:pt x="9" y="3"/>
                      <a:pt x="4" y="0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4" y="4"/>
                      <a:pt x="3" y="5"/>
                    </a:cubicBezTo>
                    <a:cubicBezTo>
                      <a:pt x="6" y="2"/>
                      <a:pt x="11" y="4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Freeform 6534"/>
              <p:cNvSpPr/>
              <p:nvPr/>
            </p:nvSpPr>
            <p:spPr bwMode="auto">
              <a:xfrm>
                <a:off x="6129338" y="1114426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Freeform 6535"/>
              <p:cNvSpPr/>
              <p:nvPr/>
            </p:nvSpPr>
            <p:spPr bwMode="auto">
              <a:xfrm>
                <a:off x="6135688" y="1112839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2"/>
                      <a:pt x="3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Freeform 6536"/>
              <p:cNvSpPr/>
              <p:nvPr/>
            </p:nvSpPr>
            <p:spPr bwMode="auto">
              <a:xfrm>
                <a:off x="6089651" y="1116014"/>
                <a:ext cx="3175" cy="31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Freeform 6537"/>
              <p:cNvSpPr/>
              <p:nvPr/>
            </p:nvSpPr>
            <p:spPr bwMode="auto">
              <a:xfrm>
                <a:off x="6391276" y="1116014"/>
                <a:ext cx="4763" cy="317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3 w 3"/>
                  <a:gd name="T5" fmla="*/ 1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Freeform 6538"/>
              <p:cNvSpPr/>
              <p:nvPr/>
            </p:nvSpPr>
            <p:spPr bwMode="auto">
              <a:xfrm>
                <a:off x="6165851" y="1122364"/>
                <a:ext cx="34925" cy="9525"/>
              </a:xfrm>
              <a:custGeom>
                <a:avLst/>
                <a:gdLst>
                  <a:gd name="T0" fmla="*/ 23 w 23"/>
                  <a:gd name="T1" fmla="*/ 1 h 6"/>
                  <a:gd name="T2" fmla="*/ 17 w 23"/>
                  <a:gd name="T3" fmla="*/ 0 h 6"/>
                  <a:gd name="T4" fmla="*/ 0 w 23"/>
                  <a:gd name="T5" fmla="*/ 1 h 6"/>
                  <a:gd name="T6" fmla="*/ 3 w 23"/>
                  <a:gd name="T7" fmla="*/ 3 h 6"/>
                  <a:gd name="T8" fmla="*/ 23 w 2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3" y="1"/>
                    </a:moveTo>
                    <a:cubicBezTo>
                      <a:pt x="21" y="0"/>
                      <a:pt x="18" y="1"/>
                      <a:pt x="17" y="0"/>
                    </a:cubicBezTo>
                    <a:cubicBezTo>
                      <a:pt x="13" y="2"/>
                      <a:pt x="5" y="0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0" y="0"/>
                      <a:pt x="17" y="6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Freeform 6539"/>
              <p:cNvSpPr/>
              <p:nvPr/>
            </p:nvSpPr>
            <p:spPr bwMode="auto">
              <a:xfrm>
                <a:off x="6162676" y="1128714"/>
                <a:ext cx="20638" cy="4763"/>
              </a:xfrm>
              <a:custGeom>
                <a:avLst/>
                <a:gdLst>
                  <a:gd name="T0" fmla="*/ 14 w 14"/>
                  <a:gd name="T1" fmla="*/ 1 h 4"/>
                  <a:gd name="T2" fmla="*/ 0 w 14"/>
                  <a:gd name="T3" fmla="*/ 1 h 4"/>
                  <a:gd name="T4" fmla="*/ 0 w 14"/>
                  <a:gd name="T5" fmla="*/ 2 h 4"/>
                  <a:gd name="T6" fmla="*/ 2 w 14"/>
                  <a:gd name="T7" fmla="*/ 2 h 4"/>
                  <a:gd name="T8" fmla="*/ 14 w 1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1"/>
                    </a:moveTo>
                    <a:cubicBezTo>
                      <a:pt x="10" y="1"/>
                      <a:pt x="5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6" y="2"/>
                      <a:pt x="10" y="4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Freeform 6540"/>
              <p:cNvSpPr/>
              <p:nvPr/>
            </p:nvSpPr>
            <p:spPr bwMode="auto">
              <a:xfrm>
                <a:off x="6240463" y="1130301"/>
                <a:ext cx="6350" cy="3175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1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Freeform 6541"/>
              <p:cNvSpPr/>
              <p:nvPr/>
            </p:nvSpPr>
            <p:spPr bwMode="auto">
              <a:xfrm>
                <a:off x="6256338" y="1128714"/>
                <a:ext cx="9525" cy="4763"/>
              </a:xfrm>
              <a:custGeom>
                <a:avLst/>
                <a:gdLst>
                  <a:gd name="T0" fmla="*/ 6 w 6"/>
                  <a:gd name="T1" fmla="*/ 2 h 3"/>
                  <a:gd name="T2" fmla="*/ 0 w 6"/>
                  <a:gd name="T3" fmla="*/ 3 h 3"/>
                  <a:gd name="T4" fmla="*/ 6 w 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5" y="1"/>
                      <a:pt x="0" y="0"/>
                      <a:pt x="0" y="3"/>
                    </a:cubicBezTo>
                    <a:cubicBezTo>
                      <a:pt x="2" y="3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Freeform 6542"/>
              <p:cNvSpPr/>
              <p:nvPr/>
            </p:nvSpPr>
            <p:spPr bwMode="auto">
              <a:xfrm>
                <a:off x="6249988" y="11303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Freeform 6543"/>
              <p:cNvSpPr/>
              <p:nvPr/>
            </p:nvSpPr>
            <p:spPr bwMode="auto">
              <a:xfrm>
                <a:off x="6275388" y="1131889"/>
                <a:ext cx="19050" cy="3175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0 h 3"/>
                  <a:gd name="T4" fmla="*/ 2 w 12"/>
                  <a:gd name="T5" fmla="*/ 1 h 3"/>
                  <a:gd name="T6" fmla="*/ 3 w 12"/>
                  <a:gd name="T7" fmla="*/ 1 h 3"/>
                  <a:gd name="T8" fmla="*/ 12 w 1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3"/>
                      <a:pt x="9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Freeform 6544"/>
              <p:cNvSpPr/>
              <p:nvPr/>
            </p:nvSpPr>
            <p:spPr bwMode="auto">
              <a:xfrm>
                <a:off x="5916613" y="1144589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Freeform 6545"/>
              <p:cNvSpPr/>
              <p:nvPr/>
            </p:nvSpPr>
            <p:spPr bwMode="auto">
              <a:xfrm>
                <a:off x="5997576" y="1144589"/>
                <a:ext cx="4763" cy="1588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Freeform 6546"/>
              <p:cNvSpPr/>
              <p:nvPr/>
            </p:nvSpPr>
            <p:spPr bwMode="auto">
              <a:xfrm>
                <a:off x="6034088" y="1143001"/>
                <a:ext cx="9525" cy="6350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2 h 4"/>
                  <a:gd name="T4" fmla="*/ 1 w 6"/>
                  <a:gd name="T5" fmla="*/ 3 h 4"/>
                  <a:gd name="T6" fmla="*/ 6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0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Freeform 6547"/>
              <p:cNvSpPr/>
              <p:nvPr/>
            </p:nvSpPr>
            <p:spPr bwMode="auto">
              <a:xfrm>
                <a:off x="6053138" y="1144589"/>
                <a:ext cx="4763" cy="317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Freeform 6548"/>
              <p:cNvSpPr/>
              <p:nvPr/>
            </p:nvSpPr>
            <p:spPr bwMode="auto">
              <a:xfrm>
                <a:off x="6064251" y="1150939"/>
                <a:ext cx="38100" cy="15875"/>
              </a:xfrm>
              <a:custGeom>
                <a:avLst/>
                <a:gdLst>
                  <a:gd name="T0" fmla="*/ 25 w 25"/>
                  <a:gd name="T1" fmla="*/ 1 h 10"/>
                  <a:gd name="T2" fmla="*/ 25 w 25"/>
                  <a:gd name="T3" fmla="*/ 0 h 10"/>
                  <a:gd name="T4" fmla="*/ 6 w 25"/>
                  <a:gd name="T5" fmla="*/ 0 h 10"/>
                  <a:gd name="T6" fmla="*/ 1 w 25"/>
                  <a:gd name="T7" fmla="*/ 3 h 10"/>
                  <a:gd name="T8" fmla="*/ 2 w 25"/>
                  <a:gd name="T9" fmla="*/ 4 h 10"/>
                  <a:gd name="T10" fmla="*/ 3 w 25"/>
                  <a:gd name="T11" fmla="*/ 4 h 10"/>
                  <a:gd name="T12" fmla="*/ 5 w 25"/>
                  <a:gd name="T13" fmla="*/ 5 h 10"/>
                  <a:gd name="T14" fmla="*/ 4 w 25"/>
                  <a:gd name="T15" fmla="*/ 6 h 10"/>
                  <a:gd name="T16" fmla="*/ 0 w 25"/>
                  <a:gd name="T17" fmla="*/ 9 h 10"/>
                  <a:gd name="T18" fmla="*/ 9 w 25"/>
                  <a:gd name="T19" fmla="*/ 9 h 10"/>
                  <a:gd name="T20" fmla="*/ 18 w 25"/>
                  <a:gd name="T21" fmla="*/ 9 h 10"/>
                  <a:gd name="T22" fmla="*/ 21 w 25"/>
                  <a:gd name="T23" fmla="*/ 4 h 10"/>
                  <a:gd name="T24" fmla="*/ 15 w 25"/>
                  <a:gd name="T25" fmla="*/ 3 h 10"/>
                  <a:gd name="T26" fmla="*/ 25 w 25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0">
                    <a:moveTo>
                      <a:pt x="25" y="1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0"/>
                      <a:pt x="12" y="0"/>
                      <a:pt x="6" y="0"/>
                    </a:cubicBezTo>
                    <a:cubicBezTo>
                      <a:pt x="7" y="2"/>
                      <a:pt x="3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3" y="9"/>
                      <a:pt x="7" y="10"/>
                      <a:pt x="9" y="9"/>
                    </a:cubicBezTo>
                    <a:cubicBezTo>
                      <a:pt x="11" y="8"/>
                      <a:pt x="16" y="8"/>
                      <a:pt x="18" y="9"/>
                    </a:cubicBezTo>
                    <a:cubicBezTo>
                      <a:pt x="20" y="8"/>
                      <a:pt x="22" y="6"/>
                      <a:pt x="21" y="4"/>
                    </a:cubicBezTo>
                    <a:cubicBezTo>
                      <a:pt x="20" y="3"/>
                      <a:pt x="15" y="6"/>
                      <a:pt x="15" y="3"/>
                    </a:cubicBezTo>
                    <a:cubicBezTo>
                      <a:pt x="17" y="1"/>
                      <a:pt x="21" y="1"/>
                      <a:pt x="2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Freeform 6549"/>
              <p:cNvSpPr/>
              <p:nvPr/>
            </p:nvSpPr>
            <p:spPr bwMode="auto">
              <a:xfrm>
                <a:off x="6059488" y="1165226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Freeform 6550"/>
              <p:cNvSpPr/>
              <p:nvPr/>
            </p:nvSpPr>
            <p:spPr bwMode="auto">
              <a:xfrm>
                <a:off x="6113463" y="1149351"/>
                <a:ext cx="41275" cy="17463"/>
              </a:xfrm>
              <a:custGeom>
                <a:avLst/>
                <a:gdLst>
                  <a:gd name="T0" fmla="*/ 22 w 26"/>
                  <a:gd name="T1" fmla="*/ 9 h 11"/>
                  <a:gd name="T2" fmla="*/ 24 w 26"/>
                  <a:gd name="T3" fmla="*/ 4 h 11"/>
                  <a:gd name="T4" fmla="*/ 22 w 26"/>
                  <a:gd name="T5" fmla="*/ 6 h 11"/>
                  <a:gd name="T6" fmla="*/ 15 w 26"/>
                  <a:gd name="T7" fmla="*/ 3 h 11"/>
                  <a:gd name="T8" fmla="*/ 17 w 26"/>
                  <a:gd name="T9" fmla="*/ 2 h 11"/>
                  <a:gd name="T10" fmla="*/ 16 w 26"/>
                  <a:gd name="T11" fmla="*/ 1 h 11"/>
                  <a:gd name="T12" fmla="*/ 10 w 26"/>
                  <a:gd name="T13" fmla="*/ 2 h 11"/>
                  <a:gd name="T14" fmla="*/ 13 w 26"/>
                  <a:gd name="T15" fmla="*/ 3 h 11"/>
                  <a:gd name="T16" fmla="*/ 0 w 26"/>
                  <a:gd name="T17" fmla="*/ 6 h 11"/>
                  <a:gd name="T18" fmla="*/ 12 w 26"/>
                  <a:gd name="T19" fmla="*/ 7 h 11"/>
                  <a:gd name="T20" fmla="*/ 22 w 26"/>
                  <a:gd name="T2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1">
                    <a:moveTo>
                      <a:pt x="22" y="9"/>
                    </a:moveTo>
                    <a:cubicBezTo>
                      <a:pt x="26" y="10"/>
                      <a:pt x="24" y="5"/>
                      <a:pt x="24" y="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4"/>
                      <a:pt x="17" y="5"/>
                      <a:pt x="15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4" y="2"/>
                      <a:pt x="11" y="0"/>
                      <a:pt x="10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8" y="3"/>
                      <a:pt x="4" y="4"/>
                      <a:pt x="0" y="6"/>
                    </a:cubicBezTo>
                    <a:cubicBezTo>
                      <a:pt x="5" y="5"/>
                      <a:pt x="8" y="4"/>
                      <a:pt x="12" y="7"/>
                    </a:cubicBezTo>
                    <a:cubicBezTo>
                      <a:pt x="11" y="11"/>
                      <a:pt x="18" y="8"/>
                      <a:pt x="2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Freeform 6551"/>
              <p:cNvSpPr/>
              <p:nvPr/>
            </p:nvSpPr>
            <p:spPr bwMode="auto">
              <a:xfrm>
                <a:off x="5965826" y="1152526"/>
                <a:ext cx="3175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Freeform 6552"/>
              <p:cNvSpPr/>
              <p:nvPr/>
            </p:nvSpPr>
            <p:spPr bwMode="auto">
              <a:xfrm>
                <a:off x="6026151" y="1152526"/>
                <a:ext cx="23813" cy="12700"/>
              </a:xfrm>
              <a:custGeom>
                <a:avLst/>
                <a:gdLst>
                  <a:gd name="T0" fmla="*/ 5 w 15"/>
                  <a:gd name="T1" fmla="*/ 0 h 8"/>
                  <a:gd name="T2" fmla="*/ 2 w 15"/>
                  <a:gd name="T3" fmla="*/ 7 h 8"/>
                  <a:gd name="T4" fmla="*/ 5 w 15"/>
                  <a:gd name="T5" fmla="*/ 8 h 8"/>
                  <a:gd name="T6" fmla="*/ 4 w 15"/>
                  <a:gd name="T7" fmla="*/ 5 h 8"/>
                  <a:gd name="T8" fmla="*/ 12 w 15"/>
                  <a:gd name="T9" fmla="*/ 6 h 8"/>
                  <a:gd name="T10" fmla="*/ 14 w 15"/>
                  <a:gd name="T11" fmla="*/ 0 h 8"/>
                  <a:gd name="T12" fmla="*/ 5 w 15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5" y="0"/>
                    </a:moveTo>
                    <a:cubicBezTo>
                      <a:pt x="0" y="2"/>
                      <a:pt x="6" y="5"/>
                      <a:pt x="2" y="7"/>
                    </a:cubicBezTo>
                    <a:cubicBezTo>
                      <a:pt x="2" y="8"/>
                      <a:pt x="4" y="8"/>
                      <a:pt x="5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10" y="6"/>
                      <a:pt x="12" y="6"/>
                    </a:cubicBezTo>
                    <a:cubicBezTo>
                      <a:pt x="15" y="4"/>
                      <a:pt x="12" y="2"/>
                      <a:pt x="14" y="0"/>
                    </a:cubicBezTo>
                    <a:cubicBezTo>
                      <a:pt x="11" y="0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Freeform 6553"/>
              <p:cNvSpPr>
                <a:spLocks noEditPoints="1"/>
              </p:cNvSpPr>
              <p:nvPr/>
            </p:nvSpPr>
            <p:spPr bwMode="auto">
              <a:xfrm>
                <a:off x="5973763" y="1150939"/>
                <a:ext cx="49213" cy="15875"/>
              </a:xfrm>
              <a:custGeom>
                <a:avLst/>
                <a:gdLst>
                  <a:gd name="T0" fmla="*/ 27 w 32"/>
                  <a:gd name="T1" fmla="*/ 2 h 10"/>
                  <a:gd name="T2" fmla="*/ 31 w 32"/>
                  <a:gd name="T3" fmla="*/ 1 h 10"/>
                  <a:gd name="T4" fmla="*/ 18 w 32"/>
                  <a:gd name="T5" fmla="*/ 1 h 10"/>
                  <a:gd name="T6" fmla="*/ 15 w 32"/>
                  <a:gd name="T7" fmla="*/ 5 h 10"/>
                  <a:gd name="T8" fmla="*/ 10 w 32"/>
                  <a:gd name="T9" fmla="*/ 6 h 10"/>
                  <a:gd name="T10" fmla="*/ 8 w 32"/>
                  <a:gd name="T11" fmla="*/ 8 h 10"/>
                  <a:gd name="T12" fmla="*/ 8 w 32"/>
                  <a:gd name="T13" fmla="*/ 7 h 10"/>
                  <a:gd name="T14" fmla="*/ 4 w 32"/>
                  <a:gd name="T15" fmla="*/ 3 h 10"/>
                  <a:gd name="T16" fmla="*/ 0 w 32"/>
                  <a:gd name="T17" fmla="*/ 4 h 10"/>
                  <a:gd name="T18" fmla="*/ 6 w 32"/>
                  <a:gd name="T19" fmla="*/ 6 h 10"/>
                  <a:gd name="T20" fmla="*/ 2 w 32"/>
                  <a:gd name="T21" fmla="*/ 9 h 10"/>
                  <a:gd name="T22" fmla="*/ 3 w 32"/>
                  <a:gd name="T23" fmla="*/ 9 h 10"/>
                  <a:gd name="T24" fmla="*/ 18 w 32"/>
                  <a:gd name="T25" fmla="*/ 10 h 10"/>
                  <a:gd name="T26" fmla="*/ 22 w 32"/>
                  <a:gd name="T27" fmla="*/ 6 h 10"/>
                  <a:gd name="T28" fmla="*/ 28 w 32"/>
                  <a:gd name="T29" fmla="*/ 4 h 10"/>
                  <a:gd name="T30" fmla="*/ 30 w 32"/>
                  <a:gd name="T31" fmla="*/ 6 h 10"/>
                  <a:gd name="T32" fmla="*/ 31 w 32"/>
                  <a:gd name="T33" fmla="*/ 3 h 10"/>
                  <a:gd name="T34" fmla="*/ 27 w 32"/>
                  <a:gd name="T35" fmla="*/ 2 h 10"/>
                  <a:gd name="T36" fmla="*/ 21 w 32"/>
                  <a:gd name="T37" fmla="*/ 3 h 10"/>
                  <a:gd name="T38" fmla="*/ 21 w 32"/>
                  <a:gd name="T39" fmla="*/ 3 h 10"/>
                  <a:gd name="T40" fmla="*/ 24 w 32"/>
                  <a:gd name="T41" fmla="*/ 3 h 10"/>
                  <a:gd name="T42" fmla="*/ 21 w 32"/>
                  <a:gd name="T4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10">
                    <a:moveTo>
                      <a:pt x="27" y="2"/>
                    </a:moveTo>
                    <a:cubicBezTo>
                      <a:pt x="28" y="2"/>
                      <a:pt x="30" y="2"/>
                      <a:pt x="31" y="1"/>
                    </a:cubicBezTo>
                    <a:cubicBezTo>
                      <a:pt x="27" y="0"/>
                      <a:pt x="22" y="2"/>
                      <a:pt x="18" y="1"/>
                    </a:cubicBezTo>
                    <a:cubicBezTo>
                      <a:pt x="17" y="2"/>
                      <a:pt x="15" y="3"/>
                      <a:pt x="15" y="5"/>
                    </a:cubicBezTo>
                    <a:cubicBezTo>
                      <a:pt x="15" y="6"/>
                      <a:pt x="11" y="7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4"/>
                      <a:pt x="3" y="6"/>
                      <a:pt x="4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1" y="7"/>
                      <a:pt x="5" y="4"/>
                      <a:pt x="6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9" y="7"/>
                      <a:pt x="12" y="10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ubicBezTo>
                      <a:pt x="22" y="5"/>
                      <a:pt x="26" y="4"/>
                      <a:pt x="28" y="4"/>
                    </a:cubicBezTo>
                    <a:cubicBezTo>
                      <a:pt x="28" y="5"/>
                      <a:pt x="28" y="6"/>
                      <a:pt x="30" y="6"/>
                    </a:cubicBezTo>
                    <a:cubicBezTo>
                      <a:pt x="32" y="6"/>
                      <a:pt x="31" y="5"/>
                      <a:pt x="31" y="3"/>
                    </a:cubicBezTo>
                    <a:cubicBezTo>
                      <a:pt x="30" y="4"/>
                      <a:pt x="27" y="4"/>
                      <a:pt x="27" y="2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4" y="3"/>
                      <a:pt x="24" y="3"/>
                      <a:pt x="24" y="3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Freeform 6554"/>
              <p:cNvSpPr/>
              <p:nvPr/>
            </p:nvSpPr>
            <p:spPr bwMode="auto">
              <a:xfrm>
                <a:off x="6164263" y="1152526"/>
                <a:ext cx="46038" cy="12700"/>
              </a:xfrm>
              <a:custGeom>
                <a:avLst/>
                <a:gdLst>
                  <a:gd name="T0" fmla="*/ 0 w 30"/>
                  <a:gd name="T1" fmla="*/ 5 h 8"/>
                  <a:gd name="T2" fmla="*/ 8 w 30"/>
                  <a:gd name="T3" fmla="*/ 4 h 8"/>
                  <a:gd name="T4" fmla="*/ 12 w 30"/>
                  <a:gd name="T5" fmla="*/ 8 h 8"/>
                  <a:gd name="T6" fmla="*/ 25 w 30"/>
                  <a:gd name="T7" fmla="*/ 8 h 8"/>
                  <a:gd name="T8" fmla="*/ 25 w 30"/>
                  <a:gd name="T9" fmla="*/ 3 h 8"/>
                  <a:gd name="T10" fmla="*/ 12 w 30"/>
                  <a:gd name="T11" fmla="*/ 2 h 8"/>
                  <a:gd name="T12" fmla="*/ 18 w 30"/>
                  <a:gd name="T13" fmla="*/ 0 h 8"/>
                  <a:gd name="T14" fmla="*/ 9 w 30"/>
                  <a:gd name="T15" fmla="*/ 0 h 8"/>
                  <a:gd name="T16" fmla="*/ 11 w 30"/>
                  <a:gd name="T17" fmla="*/ 2 h 8"/>
                  <a:gd name="T18" fmla="*/ 0 w 30"/>
                  <a:gd name="T19" fmla="*/ 3 h 8"/>
                  <a:gd name="T20" fmla="*/ 0 w 30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8">
                    <a:moveTo>
                      <a:pt x="0" y="5"/>
                    </a:moveTo>
                    <a:cubicBezTo>
                      <a:pt x="3" y="4"/>
                      <a:pt x="6" y="3"/>
                      <a:pt x="8" y="4"/>
                    </a:cubicBezTo>
                    <a:cubicBezTo>
                      <a:pt x="9" y="6"/>
                      <a:pt x="15" y="6"/>
                      <a:pt x="12" y="8"/>
                    </a:cubicBezTo>
                    <a:cubicBezTo>
                      <a:pt x="16" y="8"/>
                      <a:pt x="20" y="8"/>
                      <a:pt x="25" y="8"/>
                    </a:cubicBezTo>
                    <a:cubicBezTo>
                      <a:pt x="30" y="7"/>
                      <a:pt x="21" y="6"/>
                      <a:pt x="25" y="3"/>
                    </a:cubicBezTo>
                    <a:cubicBezTo>
                      <a:pt x="20" y="2"/>
                      <a:pt x="16" y="3"/>
                      <a:pt x="12" y="2"/>
                    </a:cubicBezTo>
                    <a:cubicBezTo>
                      <a:pt x="14" y="0"/>
                      <a:pt x="17" y="2"/>
                      <a:pt x="18" y="0"/>
                    </a:cubicBezTo>
                    <a:cubicBezTo>
                      <a:pt x="15" y="0"/>
                      <a:pt x="13" y="0"/>
                      <a:pt x="9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7" y="3"/>
                      <a:pt x="4" y="2"/>
                      <a:pt x="0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Freeform 6555"/>
              <p:cNvSpPr/>
              <p:nvPr/>
            </p:nvSpPr>
            <p:spPr bwMode="auto">
              <a:xfrm>
                <a:off x="6213476" y="1147764"/>
                <a:ext cx="63500" cy="19050"/>
              </a:xfrm>
              <a:custGeom>
                <a:avLst/>
                <a:gdLst>
                  <a:gd name="T0" fmla="*/ 23 w 41"/>
                  <a:gd name="T1" fmla="*/ 8 h 12"/>
                  <a:gd name="T2" fmla="*/ 27 w 41"/>
                  <a:gd name="T3" fmla="*/ 12 h 12"/>
                  <a:gd name="T4" fmla="*/ 30 w 41"/>
                  <a:gd name="T5" fmla="*/ 10 h 12"/>
                  <a:gd name="T6" fmla="*/ 35 w 41"/>
                  <a:gd name="T7" fmla="*/ 10 h 12"/>
                  <a:gd name="T8" fmla="*/ 34 w 41"/>
                  <a:gd name="T9" fmla="*/ 9 h 12"/>
                  <a:gd name="T10" fmla="*/ 41 w 41"/>
                  <a:gd name="T11" fmla="*/ 4 h 12"/>
                  <a:gd name="T12" fmla="*/ 36 w 41"/>
                  <a:gd name="T13" fmla="*/ 4 h 12"/>
                  <a:gd name="T14" fmla="*/ 24 w 41"/>
                  <a:gd name="T15" fmla="*/ 4 h 12"/>
                  <a:gd name="T16" fmla="*/ 11 w 41"/>
                  <a:gd name="T17" fmla="*/ 5 h 12"/>
                  <a:gd name="T18" fmla="*/ 9 w 41"/>
                  <a:gd name="T19" fmla="*/ 3 h 12"/>
                  <a:gd name="T20" fmla="*/ 0 w 41"/>
                  <a:gd name="T21" fmla="*/ 8 h 12"/>
                  <a:gd name="T22" fmla="*/ 4 w 41"/>
                  <a:gd name="T23" fmla="*/ 8 h 12"/>
                  <a:gd name="T24" fmla="*/ 14 w 41"/>
                  <a:gd name="T25" fmla="*/ 10 h 12"/>
                  <a:gd name="T26" fmla="*/ 23 w 41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12">
                    <a:moveTo>
                      <a:pt x="23" y="8"/>
                    </a:moveTo>
                    <a:cubicBezTo>
                      <a:pt x="24" y="10"/>
                      <a:pt x="25" y="12"/>
                      <a:pt x="27" y="12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4" y="11"/>
                      <a:pt x="35" y="1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40" y="5"/>
                      <a:pt x="41" y="4"/>
                    </a:cubicBezTo>
                    <a:cubicBezTo>
                      <a:pt x="40" y="4"/>
                      <a:pt x="37" y="3"/>
                      <a:pt x="36" y="4"/>
                    </a:cubicBezTo>
                    <a:cubicBezTo>
                      <a:pt x="32" y="3"/>
                      <a:pt x="27" y="8"/>
                      <a:pt x="24" y="4"/>
                    </a:cubicBezTo>
                    <a:cubicBezTo>
                      <a:pt x="20" y="6"/>
                      <a:pt x="13" y="0"/>
                      <a:pt x="11" y="5"/>
                    </a:cubicBezTo>
                    <a:cubicBezTo>
                      <a:pt x="12" y="4"/>
                      <a:pt x="11" y="3"/>
                      <a:pt x="9" y="3"/>
                    </a:cubicBezTo>
                    <a:cubicBezTo>
                      <a:pt x="9" y="7"/>
                      <a:pt x="1" y="4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9"/>
                      <a:pt x="11" y="9"/>
                      <a:pt x="14" y="10"/>
                    </a:cubicBezTo>
                    <a:cubicBezTo>
                      <a:pt x="18" y="12"/>
                      <a:pt x="19" y="9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Freeform 6556"/>
              <p:cNvSpPr/>
              <p:nvPr/>
            </p:nvSpPr>
            <p:spPr bwMode="auto">
              <a:xfrm>
                <a:off x="6221413" y="1152526"/>
                <a:ext cx="3175" cy="158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Freeform 6557"/>
              <p:cNvSpPr/>
              <p:nvPr/>
            </p:nvSpPr>
            <p:spPr bwMode="auto">
              <a:xfrm>
                <a:off x="6223001" y="1154114"/>
                <a:ext cx="188913" cy="30163"/>
              </a:xfrm>
              <a:custGeom>
                <a:avLst/>
                <a:gdLst>
                  <a:gd name="T0" fmla="*/ 108 w 122"/>
                  <a:gd name="T1" fmla="*/ 0 h 19"/>
                  <a:gd name="T2" fmla="*/ 81 w 122"/>
                  <a:gd name="T3" fmla="*/ 1 h 19"/>
                  <a:gd name="T4" fmla="*/ 70 w 122"/>
                  <a:gd name="T5" fmla="*/ 1 h 19"/>
                  <a:gd name="T6" fmla="*/ 55 w 122"/>
                  <a:gd name="T7" fmla="*/ 4 h 19"/>
                  <a:gd name="T8" fmla="*/ 58 w 122"/>
                  <a:gd name="T9" fmla="*/ 7 h 19"/>
                  <a:gd name="T10" fmla="*/ 55 w 122"/>
                  <a:gd name="T11" fmla="*/ 10 h 19"/>
                  <a:gd name="T12" fmla="*/ 44 w 122"/>
                  <a:gd name="T13" fmla="*/ 9 h 19"/>
                  <a:gd name="T14" fmla="*/ 53 w 122"/>
                  <a:gd name="T15" fmla="*/ 8 h 19"/>
                  <a:gd name="T16" fmla="*/ 52 w 122"/>
                  <a:gd name="T17" fmla="*/ 3 h 19"/>
                  <a:gd name="T18" fmla="*/ 38 w 122"/>
                  <a:gd name="T19" fmla="*/ 1 h 19"/>
                  <a:gd name="T20" fmla="*/ 38 w 122"/>
                  <a:gd name="T21" fmla="*/ 2 h 19"/>
                  <a:gd name="T22" fmla="*/ 32 w 122"/>
                  <a:gd name="T23" fmla="*/ 7 h 19"/>
                  <a:gd name="T24" fmla="*/ 39 w 122"/>
                  <a:gd name="T25" fmla="*/ 10 h 19"/>
                  <a:gd name="T26" fmla="*/ 21 w 122"/>
                  <a:gd name="T27" fmla="*/ 9 h 19"/>
                  <a:gd name="T28" fmla="*/ 0 w 122"/>
                  <a:gd name="T29" fmla="*/ 11 h 19"/>
                  <a:gd name="T30" fmla="*/ 3 w 122"/>
                  <a:gd name="T31" fmla="*/ 14 h 19"/>
                  <a:gd name="T32" fmla="*/ 5 w 122"/>
                  <a:gd name="T33" fmla="*/ 12 h 19"/>
                  <a:gd name="T34" fmla="*/ 16 w 122"/>
                  <a:gd name="T35" fmla="*/ 13 h 19"/>
                  <a:gd name="T36" fmla="*/ 31 w 122"/>
                  <a:gd name="T37" fmla="*/ 12 h 19"/>
                  <a:gd name="T38" fmla="*/ 38 w 122"/>
                  <a:gd name="T39" fmla="*/ 15 h 19"/>
                  <a:gd name="T40" fmla="*/ 37 w 122"/>
                  <a:gd name="T41" fmla="*/ 14 h 19"/>
                  <a:gd name="T42" fmla="*/ 52 w 122"/>
                  <a:gd name="T43" fmla="*/ 15 h 19"/>
                  <a:gd name="T44" fmla="*/ 52 w 122"/>
                  <a:gd name="T45" fmla="*/ 14 h 19"/>
                  <a:gd name="T46" fmla="*/ 55 w 122"/>
                  <a:gd name="T47" fmla="*/ 18 h 19"/>
                  <a:gd name="T48" fmla="*/ 57 w 122"/>
                  <a:gd name="T49" fmla="*/ 17 h 19"/>
                  <a:gd name="T50" fmla="*/ 57 w 122"/>
                  <a:gd name="T51" fmla="*/ 15 h 19"/>
                  <a:gd name="T52" fmla="*/ 66 w 122"/>
                  <a:gd name="T53" fmla="*/ 14 h 19"/>
                  <a:gd name="T54" fmla="*/ 75 w 122"/>
                  <a:gd name="T55" fmla="*/ 16 h 19"/>
                  <a:gd name="T56" fmla="*/ 84 w 122"/>
                  <a:gd name="T57" fmla="*/ 14 h 19"/>
                  <a:gd name="T58" fmla="*/ 83 w 122"/>
                  <a:gd name="T59" fmla="*/ 16 h 19"/>
                  <a:gd name="T60" fmla="*/ 88 w 122"/>
                  <a:gd name="T61" fmla="*/ 14 h 19"/>
                  <a:gd name="T62" fmla="*/ 109 w 122"/>
                  <a:gd name="T63" fmla="*/ 12 h 19"/>
                  <a:gd name="T64" fmla="*/ 118 w 122"/>
                  <a:gd name="T65" fmla="*/ 9 h 19"/>
                  <a:gd name="T66" fmla="*/ 121 w 122"/>
                  <a:gd name="T67" fmla="*/ 6 h 19"/>
                  <a:gd name="T68" fmla="*/ 108 w 122"/>
                  <a:gd name="T6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" h="19">
                    <a:moveTo>
                      <a:pt x="108" y="0"/>
                    </a:moveTo>
                    <a:cubicBezTo>
                      <a:pt x="99" y="1"/>
                      <a:pt x="90" y="3"/>
                      <a:pt x="81" y="1"/>
                    </a:cubicBezTo>
                    <a:cubicBezTo>
                      <a:pt x="77" y="2"/>
                      <a:pt x="73" y="3"/>
                      <a:pt x="70" y="1"/>
                    </a:cubicBezTo>
                    <a:cubicBezTo>
                      <a:pt x="68" y="5"/>
                      <a:pt x="59" y="3"/>
                      <a:pt x="55" y="4"/>
                    </a:cubicBezTo>
                    <a:cubicBezTo>
                      <a:pt x="55" y="5"/>
                      <a:pt x="56" y="6"/>
                      <a:pt x="58" y="7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3"/>
                      <a:pt x="48" y="9"/>
                      <a:pt x="44" y="9"/>
                    </a:cubicBezTo>
                    <a:cubicBezTo>
                      <a:pt x="46" y="7"/>
                      <a:pt x="51" y="9"/>
                      <a:pt x="53" y="8"/>
                    </a:cubicBezTo>
                    <a:cubicBezTo>
                      <a:pt x="53" y="6"/>
                      <a:pt x="54" y="4"/>
                      <a:pt x="52" y="3"/>
                    </a:cubicBezTo>
                    <a:cubicBezTo>
                      <a:pt x="47" y="4"/>
                      <a:pt x="41" y="3"/>
                      <a:pt x="38" y="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2"/>
                      <a:pt x="36" y="6"/>
                      <a:pt x="32" y="7"/>
                    </a:cubicBezTo>
                    <a:cubicBezTo>
                      <a:pt x="34" y="8"/>
                      <a:pt x="38" y="7"/>
                      <a:pt x="39" y="10"/>
                    </a:cubicBezTo>
                    <a:cubicBezTo>
                      <a:pt x="35" y="11"/>
                      <a:pt x="26" y="11"/>
                      <a:pt x="21" y="9"/>
                    </a:cubicBezTo>
                    <a:cubicBezTo>
                      <a:pt x="14" y="11"/>
                      <a:pt x="6" y="10"/>
                      <a:pt x="0" y="11"/>
                    </a:cubicBezTo>
                    <a:cubicBezTo>
                      <a:pt x="3" y="11"/>
                      <a:pt x="1" y="13"/>
                      <a:pt x="3" y="14"/>
                    </a:cubicBezTo>
                    <a:cubicBezTo>
                      <a:pt x="5" y="14"/>
                      <a:pt x="3" y="12"/>
                      <a:pt x="5" y="12"/>
                    </a:cubicBezTo>
                    <a:cubicBezTo>
                      <a:pt x="8" y="14"/>
                      <a:pt x="14" y="10"/>
                      <a:pt x="16" y="13"/>
                    </a:cubicBezTo>
                    <a:cubicBezTo>
                      <a:pt x="19" y="12"/>
                      <a:pt x="26" y="12"/>
                      <a:pt x="31" y="12"/>
                    </a:cubicBezTo>
                    <a:cubicBezTo>
                      <a:pt x="36" y="11"/>
                      <a:pt x="32" y="16"/>
                      <a:pt x="38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2" y="13"/>
                      <a:pt x="48" y="12"/>
                      <a:pt x="52" y="15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4" y="15"/>
                      <a:pt x="56" y="16"/>
                      <a:pt x="55" y="18"/>
                    </a:cubicBezTo>
                    <a:cubicBezTo>
                      <a:pt x="56" y="18"/>
                      <a:pt x="56" y="17"/>
                      <a:pt x="57" y="17"/>
                    </a:cubicBezTo>
                    <a:cubicBezTo>
                      <a:pt x="56" y="16"/>
                      <a:pt x="55" y="16"/>
                      <a:pt x="57" y="15"/>
                    </a:cubicBezTo>
                    <a:cubicBezTo>
                      <a:pt x="60" y="17"/>
                      <a:pt x="62" y="13"/>
                      <a:pt x="66" y="14"/>
                    </a:cubicBezTo>
                    <a:cubicBezTo>
                      <a:pt x="68" y="18"/>
                      <a:pt x="73" y="12"/>
                      <a:pt x="75" y="16"/>
                    </a:cubicBezTo>
                    <a:cubicBezTo>
                      <a:pt x="80" y="19"/>
                      <a:pt x="79" y="12"/>
                      <a:pt x="84" y="14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95" y="14"/>
                      <a:pt x="102" y="14"/>
                      <a:pt x="109" y="12"/>
                    </a:cubicBezTo>
                    <a:cubicBezTo>
                      <a:pt x="111" y="12"/>
                      <a:pt x="115" y="10"/>
                      <a:pt x="118" y="9"/>
                    </a:cubicBezTo>
                    <a:cubicBezTo>
                      <a:pt x="118" y="8"/>
                      <a:pt x="122" y="7"/>
                      <a:pt x="121" y="6"/>
                    </a:cubicBezTo>
                    <a:cubicBezTo>
                      <a:pt x="111" y="8"/>
                      <a:pt x="116" y="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Freeform 6558"/>
              <p:cNvSpPr/>
              <p:nvPr/>
            </p:nvSpPr>
            <p:spPr bwMode="auto">
              <a:xfrm>
                <a:off x="6319838" y="1155701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Freeform 6559"/>
              <p:cNvSpPr/>
              <p:nvPr/>
            </p:nvSpPr>
            <p:spPr bwMode="auto">
              <a:xfrm>
                <a:off x="6099176" y="1155701"/>
                <a:ext cx="6350" cy="3175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2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Freeform 6560"/>
              <p:cNvSpPr/>
              <p:nvPr/>
            </p:nvSpPr>
            <p:spPr bwMode="auto">
              <a:xfrm>
                <a:off x="5399088" y="1160464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Freeform 6561"/>
              <p:cNvSpPr/>
              <p:nvPr/>
            </p:nvSpPr>
            <p:spPr bwMode="auto">
              <a:xfrm>
                <a:off x="6018213" y="1160464"/>
                <a:ext cx="4763" cy="476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Freeform 6562"/>
              <p:cNvSpPr/>
              <p:nvPr/>
            </p:nvSpPr>
            <p:spPr bwMode="auto">
              <a:xfrm>
                <a:off x="5962651" y="1163639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Rectangle 6563"/>
              <p:cNvSpPr>
                <a:spLocks noChangeArrowheads="1"/>
              </p:cNvSpPr>
              <p:nvPr/>
            </p:nvSpPr>
            <p:spPr bwMode="auto">
              <a:xfrm>
                <a:off x="5883276" y="1166814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Freeform 6564"/>
              <p:cNvSpPr/>
              <p:nvPr/>
            </p:nvSpPr>
            <p:spPr bwMode="auto">
              <a:xfrm>
                <a:off x="6167438" y="1166814"/>
                <a:ext cx="46038" cy="12700"/>
              </a:xfrm>
              <a:custGeom>
                <a:avLst/>
                <a:gdLst>
                  <a:gd name="T0" fmla="*/ 18 w 30"/>
                  <a:gd name="T1" fmla="*/ 2 h 8"/>
                  <a:gd name="T2" fmla="*/ 1 w 30"/>
                  <a:gd name="T3" fmla="*/ 4 h 8"/>
                  <a:gd name="T4" fmla="*/ 2 w 30"/>
                  <a:gd name="T5" fmla="*/ 7 h 8"/>
                  <a:gd name="T6" fmla="*/ 5 w 30"/>
                  <a:gd name="T7" fmla="*/ 5 h 8"/>
                  <a:gd name="T8" fmla="*/ 16 w 30"/>
                  <a:gd name="T9" fmla="*/ 4 h 8"/>
                  <a:gd name="T10" fmla="*/ 19 w 30"/>
                  <a:gd name="T11" fmla="*/ 7 h 8"/>
                  <a:gd name="T12" fmla="*/ 14 w 30"/>
                  <a:gd name="T13" fmla="*/ 8 h 8"/>
                  <a:gd name="T14" fmla="*/ 20 w 30"/>
                  <a:gd name="T15" fmla="*/ 8 h 8"/>
                  <a:gd name="T16" fmla="*/ 30 w 30"/>
                  <a:gd name="T17" fmla="*/ 3 h 8"/>
                  <a:gd name="T18" fmla="*/ 18 w 30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8">
                    <a:moveTo>
                      <a:pt x="18" y="2"/>
                    </a:moveTo>
                    <a:cubicBezTo>
                      <a:pt x="12" y="0"/>
                      <a:pt x="7" y="3"/>
                      <a:pt x="1" y="4"/>
                    </a:cubicBezTo>
                    <a:cubicBezTo>
                      <a:pt x="2" y="5"/>
                      <a:pt x="0" y="7"/>
                      <a:pt x="2" y="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13" y="5"/>
                      <a:pt x="16" y="4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6" y="8"/>
                      <a:pt x="1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29" y="5"/>
                      <a:pt x="30" y="3"/>
                    </a:cubicBezTo>
                    <a:cubicBezTo>
                      <a:pt x="26" y="2"/>
                      <a:pt x="23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Freeform 6565"/>
              <p:cNvSpPr/>
              <p:nvPr/>
            </p:nvSpPr>
            <p:spPr bwMode="auto">
              <a:xfrm>
                <a:off x="6127751" y="1174751"/>
                <a:ext cx="12700" cy="9525"/>
              </a:xfrm>
              <a:custGeom>
                <a:avLst/>
                <a:gdLst>
                  <a:gd name="T0" fmla="*/ 5 w 8"/>
                  <a:gd name="T1" fmla="*/ 2 h 6"/>
                  <a:gd name="T2" fmla="*/ 1 w 8"/>
                  <a:gd name="T3" fmla="*/ 1 h 6"/>
                  <a:gd name="T4" fmla="*/ 3 w 8"/>
                  <a:gd name="T5" fmla="*/ 3 h 6"/>
                  <a:gd name="T6" fmla="*/ 0 w 8"/>
                  <a:gd name="T7" fmla="*/ 4 h 6"/>
                  <a:gd name="T8" fmla="*/ 4 w 8"/>
                  <a:gd name="T9" fmla="*/ 6 h 6"/>
                  <a:gd name="T10" fmla="*/ 8 w 8"/>
                  <a:gd name="T11" fmla="*/ 4 h 6"/>
                  <a:gd name="T12" fmla="*/ 5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5" y="0"/>
                      <a:pt x="3" y="2"/>
                      <a:pt x="1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Freeform 6566"/>
              <p:cNvSpPr/>
              <p:nvPr/>
            </p:nvSpPr>
            <p:spPr bwMode="auto">
              <a:xfrm>
                <a:off x="5969001" y="1177926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Freeform 6567"/>
              <p:cNvSpPr/>
              <p:nvPr/>
            </p:nvSpPr>
            <p:spPr bwMode="auto">
              <a:xfrm>
                <a:off x="5822951" y="118268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Freeform 6568"/>
              <p:cNvSpPr/>
              <p:nvPr/>
            </p:nvSpPr>
            <p:spPr bwMode="auto">
              <a:xfrm>
                <a:off x="6313488" y="1179514"/>
                <a:ext cx="6350" cy="4763"/>
              </a:xfrm>
              <a:custGeom>
                <a:avLst/>
                <a:gdLst>
                  <a:gd name="T0" fmla="*/ 4 w 4"/>
                  <a:gd name="T1" fmla="*/ 2 h 3"/>
                  <a:gd name="T2" fmla="*/ 1 w 4"/>
                  <a:gd name="T3" fmla="*/ 1 h 3"/>
                  <a:gd name="T4" fmla="*/ 1 w 4"/>
                  <a:gd name="T5" fmla="*/ 2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Freeform 6569"/>
              <p:cNvSpPr/>
              <p:nvPr/>
            </p:nvSpPr>
            <p:spPr bwMode="auto">
              <a:xfrm>
                <a:off x="5975351" y="1181101"/>
                <a:ext cx="7938" cy="4763"/>
              </a:xfrm>
              <a:custGeom>
                <a:avLst/>
                <a:gdLst>
                  <a:gd name="T0" fmla="*/ 2 w 5"/>
                  <a:gd name="T1" fmla="*/ 3 h 3"/>
                  <a:gd name="T2" fmla="*/ 4 w 5"/>
                  <a:gd name="T3" fmla="*/ 3 h 3"/>
                  <a:gd name="T4" fmla="*/ 5 w 5"/>
                  <a:gd name="T5" fmla="*/ 2 h 3"/>
                  <a:gd name="T6" fmla="*/ 2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Freeform 6570"/>
              <p:cNvSpPr/>
              <p:nvPr/>
            </p:nvSpPr>
            <p:spPr bwMode="auto">
              <a:xfrm>
                <a:off x="5986463" y="1182689"/>
                <a:ext cx="6350" cy="1588"/>
              </a:xfrm>
              <a:custGeom>
                <a:avLst/>
                <a:gdLst>
                  <a:gd name="T0" fmla="*/ 1 w 4"/>
                  <a:gd name="T1" fmla="*/ 1 h 1"/>
                  <a:gd name="T2" fmla="*/ 4 w 4"/>
                  <a:gd name="T3" fmla="*/ 0 h 1"/>
                  <a:gd name="T4" fmla="*/ 1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cubicBezTo>
                      <a:pt x="2" y="1"/>
                      <a:pt x="4" y="1"/>
                      <a:pt x="4" y="0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Freeform 6571"/>
              <p:cNvSpPr/>
              <p:nvPr/>
            </p:nvSpPr>
            <p:spPr bwMode="auto">
              <a:xfrm>
                <a:off x="6167438" y="1181101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Freeform 6572"/>
              <p:cNvSpPr/>
              <p:nvPr/>
            </p:nvSpPr>
            <p:spPr bwMode="auto">
              <a:xfrm>
                <a:off x="6170613" y="1181101"/>
                <a:ext cx="17463" cy="6350"/>
              </a:xfrm>
              <a:custGeom>
                <a:avLst/>
                <a:gdLst>
                  <a:gd name="T0" fmla="*/ 1 w 11"/>
                  <a:gd name="T1" fmla="*/ 0 h 4"/>
                  <a:gd name="T2" fmla="*/ 0 w 11"/>
                  <a:gd name="T3" fmla="*/ 4 h 4"/>
                  <a:gd name="T4" fmla="*/ 4 w 11"/>
                  <a:gd name="T5" fmla="*/ 2 h 4"/>
                  <a:gd name="T6" fmla="*/ 4 w 11"/>
                  <a:gd name="T7" fmla="*/ 3 h 4"/>
                  <a:gd name="T8" fmla="*/ 11 w 11"/>
                  <a:gd name="T9" fmla="*/ 3 h 4"/>
                  <a:gd name="T10" fmla="*/ 11 w 11"/>
                  <a:gd name="T11" fmla="*/ 1 h 4"/>
                  <a:gd name="T12" fmla="*/ 1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2"/>
                      <a:pt x="5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Freeform 6573"/>
              <p:cNvSpPr/>
              <p:nvPr/>
            </p:nvSpPr>
            <p:spPr bwMode="auto">
              <a:xfrm>
                <a:off x="6383338" y="1181101"/>
                <a:ext cx="17463" cy="11113"/>
              </a:xfrm>
              <a:custGeom>
                <a:avLst/>
                <a:gdLst>
                  <a:gd name="T0" fmla="*/ 6 w 11"/>
                  <a:gd name="T1" fmla="*/ 0 h 7"/>
                  <a:gd name="T2" fmla="*/ 5 w 11"/>
                  <a:gd name="T3" fmla="*/ 2 h 7"/>
                  <a:gd name="T4" fmla="*/ 1 w 11"/>
                  <a:gd name="T5" fmla="*/ 5 h 7"/>
                  <a:gd name="T6" fmla="*/ 4 w 11"/>
                  <a:gd name="T7" fmla="*/ 6 h 7"/>
                  <a:gd name="T8" fmla="*/ 11 w 11"/>
                  <a:gd name="T9" fmla="*/ 1 h 7"/>
                  <a:gd name="T10" fmla="*/ 7 w 11"/>
                  <a:gd name="T11" fmla="*/ 2 h 7"/>
                  <a:gd name="T12" fmla="*/ 6 w 11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2" y="1"/>
                      <a:pt x="0" y="4"/>
                      <a:pt x="1" y="5"/>
                    </a:cubicBezTo>
                    <a:cubicBezTo>
                      <a:pt x="1" y="7"/>
                      <a:pt x="4" y="6"/>
                      <a:pt x="4" y="6"/>
                    </a:cubicBezTo>
                    <a:cubicBezTo>
                      <a:pt x="8" y="6"/>
                      <a:pt x="10" y="3"/>
                      <a:pt x="11" y="1"/>
                    </a:cubicBezTo>
                    <a:cubicBezTo>
                      <a:pt x="10" y="1"/>
                      <a:pt x="9" y="2"/>
                      <a:pt x="7" y="2"/>
                    </a:cubicBezTo>
                    <a:cubicBezTo>
                      <a:pt x="6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Freeform 6574"/>
              <p:cNvSpPr/>
              <p:nvPr/>
            </p:nvSpPr>
            <p:spPr bwMode="auto">
              <a:xfrm>
                <a:off x="5768976" y="1182689"/>
                <a:ext cx="4763" cy="476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Freeform 6575"/>
              <p:cNvSpPr/>
              <p:nvPr/>
            </p:nvSpPr>
            <p:spPr bwMode="auto">
              <a:xfrm>
                <a:off x="5953126" y="1182689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4 h 4"/>
                  <a:gd name="T4" fmla="*/ 0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Freeform 6576"/>
              <p:cNvSpPr/>
              <p:nvPr/>
            </p:nvSpPr>
            <p:spPr bwMode="auto">
              <a:xfrm>
                <a:off x="5959476" y="1181101"/>
                <a:ext cx="15875" cy="7938"/>
              </a:xfrm>
              <a:custGeom>
                <a:avLst/>
                <a:gdLst>
                  <a:gd name="T0" fmla="*/ 2 w 10"/>
                  <a:gd name="T1" fmla="*/ 2 h 5"/>
                  <a:gd name="T2" fmla="*/ 4 w 10"/>
                  <a:gd name="T3" fmla="*/ 5 h 5"/>
                  <a:gd name="T4" fmla="*/ 4 w 10"/>
                  <a:gd name="T5" fmla="*/ 3 h 5"/>
                  <a:gd name="T6" fmla="*/ 5 w 10"/>
                  <a:gd name="T7" fmla="*/ 3 h 5"/>
                  <a:gd name="T8" fmla="*/ 6 w 10"/>
                  <a:gd name="T9" fmla="*/ 4 h 5"/>
                  <a:gd name="T10" fmla="*/ 10 w 10"/>
                  <a:gd name="T11" fmla="*/ 1 h 5"/>
                  <a:gd name="T12" fmla="*/ 2 w 10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2" y="2"/>
                    </a:moveTo>
                    <a:cubicBezTo>
                      <a:pt x="2" y="3"/>
                      <a:pt x="0" y="5"/>
                      <a:pt x="4" y="5"/>
                    </a:cubicBezTo>
                    <a:cubicBezTo>
                      <a:pt x="7" y="5"/>
                      <a:pt x="4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1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Freeform 6577"/>
              <p:cNvSpPr/>
              <p:nvPr/>
            </p:nvSpPr>
            <p:spPr bwMode="auto">
              <a:xfrm>
                <a:off x="6015038" y="1179514"/>
                <a:ext cx="12700" cy="9525"/>
              </a:xfrm>
              <a:custGeom>
                <a:avLst/>
                <a:gdLst>
                  <a:gd name="T0" fmla="*/ 0 w 9"/>
                  <a:gd name="T1" fmla="*/ 5 h 6"/>
                  <a:gd name="T2" fmla="*/ 3 w 9"/>
                  <a:gd name="T3" fmla="*/ 6 h 6"/>
                  <a:gd name="T4" fmla="*/ 8 w 9"/>
                  <a:gd name="T5" fmla="*/ 6 h 6"/>
                  <a:gd name="T6" fmla="*/ 9 w 9"/>
                  <a:gd name="T7" fmla="*/ 2 h 6"/>
                  <a:gd name="T8" fmla="*/ 0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1" y="6"/>
                      <a:pt x="3" y="4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4" y="0"/>
                      <a:pt x="3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Freeform 6578"/>
              <p:cNvSpPr/>
              <p:nvPr/>
            </p:nvSpPr>
            <p:spPr bwMode="auto">
              <a:xfrm>
                <a:off x="6042026" y="1182689"/>
                <a:ext cx="33338" cy="7938"/>
              </a:xfrm>
              <a:custGeom>
                <a:avLst/>
                <a:gdLst>
                  <a:gd name="T0" fmla="*/ 0 w 21"/>
                  <a:gd name="T1" fmla="*/ 1 h 5"/>
                  <a:gd name="T2" fmla="*/ 0 w 21"/>
                  <a:gd name="T3" fmla="*/ 5 h 5"/>
                  <a:gd name="T4" fmla="*/ 5 w 21"/>
                  <a:gd name="T5" fmla="*/ 4 h 5"/>
                  <a:gd name="T6" fmla="*/ 21 w 21"/>
                  <a:gd name="T7" fmla="*/ 0 h 5"/>
                  <a:gd name="T8" fmla="*/ 0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0" y="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0"/>
                      <a:pt x="17" y="2"/>
                      <a:pt x="21" y="0"/>
                    </a:cubicBezTo>
                    <a:cubicBezTo>
                      <a:pt x="14" y="0"/>
                      <a:pt x="6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1" name="Freeform 6579"/>
              <p:cNvSpPr/>
              <p:nvPr/>
            </p:nvSpPr>
            <p:spPr bwMode="auto">
              <a:xfrm>
                <a:off x="6334126" y="1181101"/>
                <a:ext cx="26988" cy="12700"/>
              </a:xfrm>
              <a:custGeom>
                <a:avLst/>
                <a:gdLst>
                  <a:gd name="T0" fmla="*/ 12 w 17"/>
                  <a:gd name="T1" fmla="*/ 2 h 8"/>
                  <a:gd name="T2" fmla="*/ 12 w 17"/>
                  <a:gd name="T3" fmla="*/ 1 h 8"/>
                  <a:gd name="T4" fmla="*/ 8 w 17"/>
                  <a:gd name="T5" fmla="*/ 1 h 8"/>
                  <a:gd name="T6" fmla="*/ 9 w 17"/>
                  <a:gd name="T7" fmla="*/ 3 h 8"/>
                  <a:gd name="T8" fmla="*/ 3 w 17"/>
                  <a:gd name="T9" fmla="*/ 3 h 8"/>
                  <a:gd name="T10" fmla="*/ 9 w 17"/>
                  <a:gd name="T11" fmla="*/ 7 h 8"/>
                  <a:gd name="T12" fmla="*/ 17 w 17"/>
                  <a:gd name="T13" fmla="*/ 3 h 8"/>
                  <a:gd name="T14" fmla="*/ 11 w 17"/>
                  <a:gd name="T15" fmla="*/ 3 h 8"/>
                  <a:gd name="T16" fmla="*/ 12 w 17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9" y="1"/>
                      <a:pt x="8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5" y="4"/>
                      <a:pt x="3" y="3"/>
                    </a:cubicBezTo>
                    <a:cubicBezTo>
                      <a:pt x="0" y="7"/>
                      <a:pt x="7" y="6"/>
                      <a:pt x="9" y="7"/>
                    </a:cubicBezTo>
                    <a:cubicBezTo>
                      <a:pt x="15" y="8"/>
                      <a:pt x="11" y="3"/>
                      <a:pt x="17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2" name="Freeform 6580"/>
              <p:cNvSpPr/>
              <p:nvPr/>
            </p:nvSpPr>
            <p:spPr bwMode="auto">
              <a:xfrm>
                <a:off x="5994401" y="1184276"/>
                <a:ext cx="7938" cy="476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2 h 3"/>
                  <a:gd name="T4" fmla="*/ 5 w 5"/>
                  <a:gd name="T5" fmla="*/ 0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1"/>
                      <a:pt x="0" y="3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3" name="Freeform 6581"/>
              <p:cNvSpPr/>
              <p:nvPr/>
            </p:nvSpPr>
            <p:spPr bwMode="auto">
              <a:xfrm>
                <a:off x="6226176" y="1182689"/>
                <a:ext cx="15875" cy="9525"/>
              </a:xfrm>
              <a:custGeom>
                <a:avLst/>
                <a:gdLst>
                  <a:gd name="T0" fmla="*/ 3 w 10"/>
                  <a:gd name="T1" fmla="*/ 1 h 6"/>
                  <a:gd name="T2" fmla="*/ 9 w 10"/>
                  <a:gd name="T3" fmla="*/ 5 h 6"/>
                  <a:gd name="T4" fmla="*/ 10 w 10"/>
                  <a:gd name="T5" fmla="*/ 3 h 6"/>
                  <a:gd name="T6" fmla="*/ 3 w 10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3" y="1"/>
                    </a:moveTo>
                    <a:cubicBezTo>
                      <a:pt x="0" y="6"/>
                      <a:pt x="6" y="3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0"/>
                      <a:pt x="6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4" name="Freeform 6582"/>
              <p:cNvSpPr/>
              <p:nvPr/>
            </p:nvSpPr>
            <p:spPr bwMode="auto">
              <a:xfrm>
                <a:off x="6262688" y="1182689"/>
                <a:ext cx="7938" cy="4763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3 h 3"/>
                  <a:gd name="T4" fmla="*/ 3 w 5"/>
                  <a:gd name="T5" fmla="*/ 3 h 3"/>
                  <a:gd name="T6" fmla="*/ 1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5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5" name="Freeform 6583"/>
              <p:cNvSpPr/>
              <p:nvPr/>
            </p:nvSpPr>
            <p:spPr bwMode="auto">
              <a:xfrm>
                <a:off x="6272213" y="1182689"/>
                <a:ext cx="6350" cy="4763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0 h 3"/>
                  <a:gd name="T4" fmla="*/ 1 w 4"/>
                  <a:gd name="T5" fmla="*/ 3 h 3"/>
                  <a:gd name="T6" fmla="*/ 2 w 4"/>
                  <a:gd name="T7" fmla="*/ 3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6" name="Freeform 6584"/>
              <p:cNvSpPr/>
              <p:nvPr/>
            </p:nvSpPr>
            <p:spPr bwMode="auto">
              <a:xfrm>
                <a:off x="5759451" y="1184276"/>
                <a:ext cx="4763" cy="317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0" y="1"/>
                      <a:pt x="0" y="2"/>
                    </a:cubicBezTo>
                    <a:cubicBezTo>
                      <a:pt x="2" y="1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7" name="Freeform 6585"/>
              <p:cNvSpPr/>
              <p:nvPr/>
            </p:nvSpPr>
            <p:spPr bwMode="auto">
              <a:xfrm>
                <a:off x="5940426" y="118427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8" name="Freeform 6586"/>
              <p:cNvSpPr/>
              <p:nvPr/>
            </p:nvSpPr>
            <p:spPr bwMode="auto">
              <a:xfrm>
                <a:off x="5897563" y="1182689"/>
                <a:ext cx="33338" cy="12700"/>
              </a:xfrm>
              <a:custGeom>
                <a:avLst/>
                <a:gdLst>
                  <a:gd name="T0" fmla="*/ 8 w 21"/>
                  <a:gd name="T1" fmla="*/ 1 h 8"/>
                  <a:gd name="T2" fmla="*/ 0 w 21"/>
                  <a:gd name="T3" fmla="*/ 3 h 8"/>
                  <a:gd name="T4" fmla="*/ 4 w 21"/>
                  <a:gd name="T5" fmla="*/ 4 h 8"/>
                  <a:gd name="T6" fmla="*/ 13 w 21"/>
                  <a:gd name="T7" fmla="*/ 8 h 8"/>
                  <a:gd name="T8" fmla="*/ 17 w 21"/>
                  <a:gd name="T9" fmla="*/ 3 h 8"/>
                  <a:gd name="T10" fmla="*/ 19 w 21"/>
                  <a:gd name="T11" fmla="*/ 4 h 8"/>
                  <a:gd name="T12" fmla="*/ 21 w 21"/>
                  <a:gd name="T13" fmla="*/ 2 h 8"/>
                  <a:gd name="T14" fmla="*/ 8 w 21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8" y="1"/>
                    </a:moveTo>
                    <a:cubicBezTo>
                      <a:pt x="6" y="3"/>
                      <a:pt x="0" y="1"/>
                      <a:pt x="0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6" y="7"/>
                      <a:pt x="8" y="7"/>
                      <a:pt x="13" y="8"/>
                    </a:cubicBezTo>
                    <a:cubicBezTo>
                      <a:pt x="18" y="8"/>
                      <a:pt x="15" y="4"/>
                      <a:pt x="17" y="3"/>
                    </a:cubicBezTo>
                    <a:cubicBezTo>
                      <a:pt x="17" y="3"/>
                      <a:pt x="18" y="4"/>
                      <a:pt x="19" y="4"/>
                    </a:cubicBezTo>
                    <a:cubicBezTo>
                      <a:pt x="20" y="4"/>
                      <a:pt x="21" y="3"/>
                      <a:pt x="21" y="2"/>
                    </a:cubicBezTo>
                    <a:cubicBezTo>
                      <a:pt x="16" y="0"/>
                      <a:pt x="13" y="4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9" name="Freeform 6587"/>
              <p:cNvSpPr/>
              <p:nvPr/>
            </p:nvSpPr>
            <p:spPr bwMode="auto">
              <a:xfrm>
                <a:off x="6318251" y="118427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0" name="Freeform 6588"/>
              <p:cNvSpPr/>
              <p:nvPr/>
            </p:nvSpPr>
            <p:spPr bwMode="auto">
              <a:xfrm>
                <a:off x="6284913" y="1184276"/>
                <a:ext cx="33338" cy="7938"/>
              </a:xfrm>
              <a:custGeom>
                <a:avLst/>
                <a:gdLst>
                  <a:gd name="T0" fmla="*/ 3 w 21"/>
                  <a:gd name="T1" fmla="*/ 3 h 5"/>
                  <a:gd name="T2" fmla="*/ 7 w 21"/>
                  <a:gd name="T3" fmla="*/ 1 h 5"/>
                  <a:gd name="T4" fmla="*/ 10 w 21"/>
                  <a:gd name="T5" fmla="*/ 3 h 5"/>
                  <a:gd name="T6" fmla="*/ 12 w 21"/>
                  <a:gd name="T7" fmla="*/ 3 h 5"/>
                  <a:gd name="T8" fmla="*/ 21 w 21"/>
                  <a:gd name="T9" fmla="*/ 1 h 5"/>
                  <a:gd name="T10" fmla="*/ 4 w 21"/>
                  <a:gd name="T11" fmla="*/ 0 h 5"/>
                  <a:gd name="T12" fmla="*/ 3 w 21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">
                    <a:moveTo>
                      <a:pt x="3" y="3"/>
                    </a:moveTo>
                    <a:cubicBezTo>
                      <a:pt x="6" y="4"/>
                      <a:pt x="5" y="2"/>
                      <a:pt x="7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7" y="5"/>
                      <a:pt x="18" y="1"/>
                      <a:pt x="21" y="1"/>
                    </a:cubicBezTo>
                    <a:cubicBezTo>
                      <a:pt x="15" y="0"/>
                      <a:pt x="11" y="0"/>
                      <a:pt x="4" y="0"/>
                    </a:cubicBezTo>
                    <a:cubicBezTo>
                      <a:pt x="5" y="1"/>
                      <a:pt x="0" y="1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1" name="Freeform 6589"/>
              <p:cNvSpPr/>
              <p:nvPr/>
            </p:nvSpPr>
            <p:spPr bwMode="auto">
              <a:xfrm>
                <a:off x="5818188" y="1187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2" name="Freeform 6590"/>
              <p:cNvSpPr/>
              <p:nvPr/>
            </p:nvSpPr>
            <p:spPr bwMode="auto">
              <a:xfrm>
                <a:off x="5818188" y="1187451"/>
                <a:ext cx="9525" cy="317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0 h 2"/>
                  <a:gd name="T4" fmla="*/ 3 w 6"/>
                  <a:gd name="T5" fmla="*/ 0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3" name="Freeform 6591"/>
              <p:cNvSpPr/>
              <p:nvPr/>
            </p:nvSpPr>
            <p:spPr bwMode="auto">
              <a:xfrm>
                <a:off x="5811838" y="1185864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2" y="1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4" name="Freeform 6592"/>
              <p:cNvSpPr/>
              <p:nvPr/>
            </p:nvSpPr>
            <p:spPr bwMode="auto">
              <a:xfrm>
                <a:off x="5778501" y="1187451"/>
                <a:ext cx="30163" cy="12700"/>
              </a:xfrm>
              <a:custGeom>
                <a:avLst/>
                <a:gdLst>
                  <a:gd name="T0" fmla="*/ 1 w 20"/>
                  <a:gd name="T1" fmla="*/ 3 h 8"/>
                  <a:gd name="T2" fmla="*/ 5 w 20"/>
                  <a:gd name="T3" fmla="*/ 8 h 8"/>
                  <a:gd name="T4" fmla="*/ 11 w 20"/>
                  <a:gd name="T5" fmla="*/ 8 h 8"/>
                  <a:gd name="T6" fmla="*/ 12 w 20"/>
                  <a:gd name="T7" fmla="*/ 2 h 8"/>
                  <a:gd name="T8" fmla="*/ 20 w 20"/>
                  <a:gd name="T9" fmla="*/ 1 h 8"/>
                  <a:gd name="T10" fmla="*/ 4 w 20"/>
                  <a:gd name="T11" fmla="*/ 0 h 8"/>
                  <a:gd name="T12" fmla="*/ 1 w 20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" y="3"/>
                    </a:moveTo>
                    <a:cubicBezTo>
                      <a:pt x="6" y="4"/>
                      <a:pt x="1" y="7"/>
                      <a:pt x="5" y="8"/>
                    </a:cubicBezTo>
                    <a:cubicBezTo>
                      <a:pt x="7" y="7"/>
                      <a:pt x="9" y="8"/>
                      <a:pt x="11" y="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0"/>
                      <a:pt x="19" y="4"/>
                      <a:pt x="20" y="1"/>
                    </a:cubicBezTo>
                    <a:cubicBezTo>
                      <a:pt x="14" y="0"/>
                      <a:pt x="11" y="0"/>
                      <a:pt x="4" y="0"/>
                    </a:cubicBezTo>
                    <a:cubicBezTo>
                      <a:pt x="2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5" name="Freeform 6593"/>
              <p:cNvSpPr/>
              <p:nvPr/>
            </p:nvSpPr>
            <p:spPr bwMode="auto">
              <a:xfrm>
                <a:off x="6364288" y="1184276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6" name="Freeform 6594"/>
              <p:cNvSpPr/>
              <p:nvPr/>
            </p:nvSpPr>
            <p:spPr bwMode="auto">
              <a:xfrm>
                <a:off x="6324601" y="1185864"/>
                <a:ext cx="1588" cy="1588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7" name="Freeform 6595"/>
              <p:cNvSpPr/>
              <p:nvPr/>
            </p:nvSpPr>
            <p:spPr bwMode="auto">
              <a:xfrm>
                <a:off x="5765801" y="1189039"/>
                <a:ext cx="9525" cy="476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1 h 3"/>
                  <a:gd name="T4" fmla="*/ 3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3" y="3"/>
                      <a:pt x="5" y="2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8" name="Freeform 6596"/>
              <p:cNvSpPr/>
              <p:nvPr/>
            </p:nvSpPr>
            <p:spPr bwMode="auto">
              <a:xfrm>
                <a:off x="6088063" y="1187451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9" name="Freeform 6597"/>
              <p:cNvSpPr/>
              <p:nvPr/>
            </p:nvSpPr>
            <p:spPr bwMode="auto">
              <a:xfrm>
                <a:off x="6091238" y="1187451"/>
                <a:ext cx="4763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0" name="Freeform 6598"/>
              <p:cNvSpPr/>
              <p:nvPr/>
            </p:nvSpPr>
            <p:spPr bwMode="auto">
              <a:xfrm>
                <a:off x="6027738" y="1189039"/>
                <a:ext cx="4763" cy="317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2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1" name="Freeform 6599"/>
              <p:cNvSpPr/>
              <p:nvPr/>
            </p:nvSpPr>
            <p:spPr bwMode="auto">
              <a:xfrm>
                <a:off x="5746751" y="1189039"/>
                <a:ext cx="9525" cy="6350"/>
              </a:xfrm>
              <a:custGeom>
                <a:avLst/>
                <a:gdLst>
                  <a:gd name="T0" fmla="*/ 0 w 6"/>
                  <a:gd name="T1" fmla="*/ 3 h 4"/>
                  <a:gd name="T2" fmla="*/ 3 w 6"/>
                  <a:gd name="T3" fmla="*/ 3 h 4"/>
                  <a:gd name="T4" fmla="*/ 6 w 6"/>
                  <a:gd name="T5" fmla="*/ 1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5" y="4"/>
                      <a:pt x="6" y="2"/>
                      <a:pt x="6" y="1"/>
                    </a:cubicBezTo>
                    <a:cubicBezTo>
                      <a:pt x="3" y="0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2" name="Freeform 6600"/>
              <p:cNvSpPr/>
              <p:nvPr/>
            </p:nvSpPr>
            <p:spPr bwMode="auto">
              <a:xfrm>
                <a:off x="5810251" y="1190626"/>
                <a:ext cx="12700" cy="7938"/>
              </a:xfrm>
              <a:custGeom>
                <a:avLst/>
                <a:gdLst>
                  <a:gd name="T0" fmla="*/ 0 w 8"/>
                  <a:gd name="T1" fmla="*/ 2 h 5"/>
                  <a:gd name="T2" fmla="*/ 8 w 8"/>
                  <a:gd name="T3" fmla="*/ 3 h 5"/>
                  <a:gd name="T4" fmla="*/ 0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1" y="5"/>
                      <a:pt x="4" y="3"/>
                      <a:pt x="8" y="3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3" name="Freeform 6601"/>
              <p:cNvSpPr/>
              <p:nvPr/>
            </p:nvSpPr>
            <p:spPr bwMode="auto">
              <a:xfrm>
                <a:off x="5822951" y="1193801"/>
                <a:ext cx="4763" cy="3175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4" name="Freeform 6602"/>
              <p:cNvSpPr/>
              <p:nvPr/>
            </p:nvSpPr>
            <p:spPr bwMode="auto">
              <a:xfrm>
                <a:off x="5722938" y="1192214"/>
                <a:ext cx="22225" cy="17463"/>
              </a:xfrm>
              <a:custGeom>
                <a:avLst/>
                <a:gdLst>
                  <a:gd name="T0" fmla="*/ 1 w 14"/>
                  <a:gd name="T1" fmla="*/ 7 h 12"/>
                  <a:gd name="T2" fmla="*/ 0 w 14"/>
                  <a:gd name="T3" fmla="*/ 11 h 12"/>
                  <a:gd name="T4" fmla="*/ 1 w 14"/>
                  <a:gd name="T5" fmla="*/ 11 h 12"/>
                  <a:gd name="T6" fmla="*/ 3 w 14"/>
                  <a:gd name="T7" fmla="*/ 10 h 12"/>
                  <a:gd name="T8" fmla="*/ 7 w 14"/>
                  <a:gd name="T9" fmla="*/ 11 h 12"/>
                  <a:gd name="T10" fmla="*/ 14 w 14"/>
                  <a:gd name="T11" fmla="*/ 3 h 12"/>
                  <a:gd name="T12" fmla="*/ 12 w 14"/>
                  <a:gd name="T13" fmla="*/ 4 h 12"/>
                  <a:gd name="T14" fmla="*/ 1 w 14"/>
                  <a:gd name="T1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" y="7"/>
                    </a:moveTo>
                    <a:cubicBezTo>
                      <a:pt x="5" y="8"/>
                      <a:pt x="0" y="10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7" y="11"/>
                    </a:cubicBezTo>
                    <a:cubicBezTo>
                      <a:pt x="9" y="8"/>
                      <a:pt x="13" y="6"/>
                      <a:pt x="14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5" y="0"/>
                      <a:pt x="7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5" name="Freeform 6603"/>
              <p:cNvSpPr/>
              <p:nvPr/>
            </p:nvSpPr>
            <p:spPr bwMode="auto">
              <a:xfrm>
                <a:off x="5756276" y="1192214"/>
                <a:ext cx="14288" cy="9525"/>
              </a:xfrm>
              <a:custGeom>
                <a:avLst/>
                <a:gdLst>
                  <a:gd name="T0" fmla="*/ 0 w 9"/>
                  <a:gd name="T1" fmla="*/ 5 h 7"/>
                  <a:gd name="T2" fmla="*/ 2 w 9"/>
                  <a:gd name="T3" fmla="*/ 6 h 7"/>
                  <a:gd name="T4" fmla="*/ 2 w 9"/>
                  <a:gd name="T5" fmla="*/ 5 h 7"/>
                  <a:gd name="T6" fmla="*/ 7 w 9"/>
                  <a:gd name="T7" fmla="*/ 7 h 7"/>
                  <a:gd name="T8" fmla="*/ 9 w 9"/>
                  <a:gd name="T9" fmla="*/ 5 h 7"/>
                  <a:gd name="T10" fmla="*/ 0 w 9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0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6" name="Freeform 6604"/>
              <p:cNvSpPr/>
              <p:nvPr/>
            </p:nvSpPr>
            <p:spPr bwMode="auto">
              <a:xfrm>
                <a:off x="5746751" y="1200151"/>
                <a:ext cx="7938" cy="1588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7" name="Freeform 6605"/>
              <p:cNvSpPr/>
              <p:nvPr/>
            </p:nvSpPr>
            <p:spPr bwMode="auto">
              <a:xfrm>
                <a:off x="5653088" y="1208089"/>
                <a:ext cx="4763" cy="476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8" name="Freeform 6606"/>
              <p:cNvSpPr/>
              <p:nvPr/>
            </p:nvSpPr>
            <p:spPr bwMode="auto">
              <a:xfrm>
                <a:off x="5611813" y="1209676"/>
                <a:ext cx="11113" cy="3175"/>
              </a:xfrm>
              <a:custGeom>
                <a:avLst/>
                <a:gdLst>
                  <a:gd name="T0" fmla="*/ 1 w 7"/>
                  <a:gd name="T1" fmla="*/ 1 h 2"/>
                  <a:gd name="T2" fmla="*/ 1 w 7"/>
                  <a:gd name="T3" fmla="*/ 2 h 2"/>
                  <a:gd name="T4" fmla="*/ 7 w 7"/>
                  <a:gd name="T5" fmla="*/ 2 h 2"/>
                  <a:gd name="T6" fmla="*/ 7 w 7"/>
                  <a:gd name="T7" fmla="*/ 1 h 2"/>
                  <a:gd name="T8" fmla="*/ 1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7" name="文本框 110"/>
            <p:cNvSpPr txBox="1">
              <a:spLocks noChangeArrowheads="1"/>
            </p:cNvSpPr>
            <p:nvPr/>
          </p:nvSpPr>
          <p:spPr bwMode="auto">
            <a:xfrm>
              <a:off x="777914" y="4011910"/>
              <a:ext cx="51817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kumimoji="1" sz="2800" b="1">
                  <a:solidFill>
                    <a:srgbClr val="FE4114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ctr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ctr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ctr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ctr" eaLnBrk="0" hangingPunct="0"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能约分的可以先约分，再</a:t>
              </a:r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计算。</a:t>
              </a:r>
              <a:endParaRPr lang="en-US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10" name="图片 40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41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13" name="图片 41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8" y="797314"/>
            <a:ext cx="3741493" cy="2001344"/>
            <a:chOff x="922316" y="891133"/>
            <a:chExt cx="4988657" cy="26684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22316" y="891133"/>
              <a:ext cx="4988657" cy="266845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899888" y="1602237"/>
              <a:ext cx="2835868" cy="1051442"/>
              <a:chOff x="2216273" y="1865131"/>
              <a:chExt cx="2835868" cy="1051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6273" y="2054665"/>
                    <a:ext cx="967183" cy="7245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1800" b="1">
                                <a:latin typeface="楷体" panose="02010609060101010101" pitchFamily="49" charset="-122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800" b="1">
                                <a:latin typeface="楷体" panose="02010609060101010101" pitchFamily="49" charset="-122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×2</a:t>
                    </a:r>
                    <a:endParaRPr lang="zh-CN" altLang="en-US" sz="18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mc:Choice>
            <mc:Fallback xmlns="">
              <p:sp>
                <p:nvSpPr>
                  <p:cNvPr id="5" name="Text 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16273" y="2054665"/>
                    <a:ext cx="967183" cy="724557"/>
                  </a:xfrm>
                  <a:prstGeom prst="rect">
                    <a:avLst/>
                  </a:prstGeom>
                  <a:blipFill rotWithShape="1">
                    <a:blip r:embed="rId3"/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组合 35"/>
              <p:cNvGrpSpPr/>
              <p:nvPr/>
            </p:nvGrpSpPr>
            <p:grpSpPr bwMode="auto">
              <a:xfrm rot="939887">
                <a:off x="2892768" y="1865131"/>
                <a:ext cx="1319334" cy="998260"/>
                <a:chOff x="5584134" y="1254150"/>
                <a:chExt cx="989639" cy="748888"/>
              </a:xfrm>
            </p:grpSpPr>
            <p:grpSp>
              <p:nvGrpSpPr>
                <p:cNvPr id="15" name="组合 29"/>
                <p:cNvGrpSpPr/>
                <p:nvPr/>
              </p:nvGrpSpPr>
              <p:grpSpPr bwMode="auto">
                <a:xfrm rot="-834362">
                  <a:off x="5725929" y="1254150"/>
                  <a:ext cx="847844" cy="748888"/>
                  <a:chOff x="4386805" y="3273762"/>
                  <a:chExt cx="847844" cy="748888"/>
                </a:xfrm>
              </p:grpSpPr>
              <p:grpSp>
                <p:nvGrpSpPr>
                  <p:cNvPr id="17" name="组合 31"/>
                  <p:cNvGrpSpPr/>
                  <p:nvPr/>
                </p:nvGrpSpPr>
                <p:grpSpPr bwMode="auto">
                  <a:xfrm>
                    <a:off x="4386805" y="3273762"/>
                    <a:ext cx="847844" cy="748888"/>
                    <a:chOff x="3306241" y="2250133"/>
                    <a:chExt cx="847844" cy="748888"/>
                  </a:xfrm>
                </p:grpSpPr>
                <p:sp>
                  <p:nvSpPr>
                    <p:cNvPr id="1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6241" y="2574180"/>
                      <a:ext cx="847844" cy="424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 b="1" dirty="0">
                          <a:ln w="0"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2×4</a:t>
                      </a:r>
                    </a:p>
                  </p:txBody>
                </p:sp>
                <p:sp>
                  <p:nvSpPr>
                    <p:cNvPr id="2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7873" y="2250133"/>
                      <a:ext cx="365176" cy="424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 b="1" dirty="0">
                          <a:ln w="0"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p:txBody>
                </p:sp>
              </p:grpSp>
              <p:cxnSp>
                <p:nvCxnSpPr>
                  <p:cNvPr id="18" name="直接连接符 17"/>
                  <p:cNvCxnSpPr/>
                  <p:nvPr/>
                </p:nvCxnSpPr>
                <p:spPr>
                  <a:xfrm rot="332007" flipV="1">
                    <a:off x="4489597" y="3637330"/>
                    <a:ext cx="401694" cy="5557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文本框 30"/>
                <p:cNvSpPr txBox="1">
                  <a:spLocks noChangeArrowheads="1"/>
                </p:cNvSpPr>
                <p:nvPr/>
              </p:nvSpPr>
              <p:spPr bwMode="auto">
                <a:xfrm rot="20658806">
                  <a:off x="5584134" y="1570082"/>
                  <a:ext cx="360040" cy="369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</a:t>
                  </a:r>
                  <a:endParaRPr lang="zh-CN" altLang="en-US" sz="1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7" name="组合 36"/>
              <p:cNvGrpSpPr/>
              <p:nvPr/>
            </p:nvGrpSpPr>
            <p:grpSpPr bwMode="auto">
              <a:xfrm>
                <a:off x="3756652" y="1953734"/>
                <a:ext cx="1295489" cy="962839"/>
                <a:chOff x="3302942" y="1762201"/>
                <a:chExt cx="971752" cy="722313"/>
              </a:xfrm>
            </p:grpSpPr>
            <p:grpSp>
              <p:nvGrpSpPr>
                <p:cNvPr id="8" name="组合 37"/>
                <p:cNvGrpSpPr/>
                <p:nvPr/>
              </p:nvGrpSpPr>
              <p:grpSpPr bwMode="auto">
                <a:xfrm>
                  <a:off x="3542681" y="1762201"/>
                  <a:ext cx="732013" cy="722313"/>
                  <a:chOff x="3255211" y="2280994"/>
                  <a:chExt cx="732013" cy="722313"/>
                </a:xfrm>
              </p:grpSpPr>
              <p:grpSp>
                <p:nvGrpSpPr>
                  <p:cNvPr id="10" name="Group 15"/>
                  <p:cNvGrpSpPr/>
                  <p:nvPr/>
                </p:nvGrpSpPr>
                <p:grpSpPr bwMode="auto">
                  <a:xfrm>
                    <a:off x="3255211" y="2280994"/>
                    <a:ext cx="466725" cy="722313"/>
                    <a:chOff x="3771" y="1972"/>
                    <a:chExt cx="294" cy="455"/>
                  </a:xfrm>
                </p:grpSpPr>
                <p:sp>
                  <p:nvSpPr>
                    <p:cNvPr id="12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1" y="2159"/>
                      <a:ext cx="294" cy="2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 b="1" dirty="0">
                          <a:ln w="0"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</a:p>
                  </p:txBody>
                </p:sp>
                <p:sp>
                  <p:nvSpPr>
                    <p:cNvPr id="1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1972"/>
                      <a:ext cx="227" cy="2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 b="1" dirty="0">
                          <a:ln w="0"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p:txBody>
                </p:sp>
                <p:sp>
                  <p:nvSpPr>
                    <p:cNvPr id="1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1" y="2187"/>
                      <a:ext cx="159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>
                        <a:defRPr/>
                      </a:pPr>
                      <a:endParaRPr lang="zh-CN" altLang="en-US" sz="1800" b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3636" y="2447001"/>
                    <a:ext cx="363588" cy="4248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endParaRPr lang="en-US" altLang="zh-CN" sz="1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9" name="文本框 38"/>
                <p:cNvSpPr txBox="1">
                  <a:spLocks noChangeArrowheads="1"/>
                </p:cNvSpPr>
                <p:nvPr/>
              </p:nvSpPr>
              <p:spPr bwMode="auto">
                <a:xfrm>
                  <a:off x="3302942" y="1942118"/>
                  <a:ext cx="360040" cy="369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800" b="1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=</a:t>
                  </a:r>
                  <a:endParaRPr lang="zh-CN" altLang="en-US" sz="1800" b="1" dirty="0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1" name="组合 20"/>
          <p:cNvGrpSpPr/>
          <p:nvPr/>
        </p:nvGrpSpPr>
        <p:grpSpPr>
          <a:xfrm>
            <a:off x="4574927" y="771550"/>
            <a:ext cx="3741493" cy="2001344"/>
            <a:chOff x="6510734" y="1157793"/>
            <a:chExt cx="4988657" cy="266845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510734" y="1157793"/>
              <a:ext cx="4988657" cy="2668458"/>
            </a:xfrm>
            <a:prstGeom prst="rect">
              <a:avLst/>
            </a:prstGeom>
          </p:spPr>
        </p:pic>
        <p:grpSp>
          <p:nvGrpSpPr>
            <p:cNvPr id="23" name="Group 118"/>
            <p:cNvGrpSpPr/>
            <p:nvPr/>
          </p:nvGrpSpPr>
          <p:grpSpPr bwMode="auto">
            <a:xfrm>
              <a:off x="8234704" y="1881349"/>
              <a:ext cx="1373524" cy="952258"/>
              <a:chOff x="4230" y="3200"/>
              <a:chExt cx="649" cy="450"/>
            </a:xfrm>
          </p:grpSpPr>
          <p:sp>
            <p:nvSpPr>
              <p:cNvPr id="38" name="Text Box 113"/>
              <p:cNvSpPr txBox="1">
                <a:spLocks noChangeArrowheads="1"/>
              </p:cNvSpPr>
              <p:nvPr/>
            </p:nvSpPr>
            <p:spPr bwMode="auto">
              <a:xfrm>
                <a:off x="4363" y="3309"/>
                <a:ext cx="5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× 6</a:t>
                </a:r>
                <a:endPara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9" name="Group 117"/>
              <p:cNvGrpSpPr/>
              <p:nvPr/>
            </p:nvGrpSpPr>
            <p:grpSpPr bwMode="auto">
              <a:xfrm>
                <a:off x="4230" y="3200"/>
                <a:ext cx="332" cy="450"/>
                <a:chOff x="4460" y="3162"/>
                <a:chExt cx="332" cy="450"/>
              </a:xfrm>
            </p:grpSpPr>
            <p:sp>
              <p:nvSpPr>
                <p:cNvPr id="4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474" y="3344"/>
                  <a:ext cx="318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1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  <p:sp>
              <p:nvSpPr>
                <p:cNvPr id="41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4471" y="3162"/>
                  <a:ext cx="227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1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sp>
              <p:nvSpPr>
                <p:cNvPr id="42" name="Line 116"/>
                <p:cNvSpPr>
                  <a:spLocks noChangeShapeType="1"/>
                </p:cNvSpPr>
                <p:nvPr/>
              </p:nvSpPr>
              <p:spPr bwMode="auto">
                <a:xfrm>
                  <a:off x="4460" y="3377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 sz="1800" b="1"/>
                </a:p>
              </p:txBody>
            </p:sp>
          </p:grpSp>
        </p:grpSp>
        <p:grpSp>
          <p:nvGrpSpPr>
            <p:cNvPr id="24" name="组合 57"/>
            <p:cNvGrpSpPr/>
            <p:nvPr/>
          </p:nvGrpSpPr>
          <p:grpSpPr bwMode="auto">
            <a:xfrm rot="170728">
              <a:off x="9406606" y="1884316"/>
              <a:ext cx="1094317" cy="972197"/>
              <a:chOff x="4358136" y="3281229"/>
              <a:chExt cx="820852" cy="729334"/>
            </a:xfrm>
          </p:grpSpPr>
          <p:grpSp>
            <p:nvGrpSpPr>
              <p:cNvPr id="34" name="组合 59"/>
              <p:cNvGrpSpPr/>
              <p:nvPr/>
            </p:nvGrpSpPr>
            <p:grpSpPr bwMode="auto">
              <a:xfrm>
                <a:off x="4358136" y="3281229"/>
                <a:ext cx="820852" cy="729334"/>
                <a:chOff x="3277572" y="2257600"/>
                <a:chExt cx="820852" cy="729334"/>
              </a:xfrm>
            </p:grpSpPr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83188" y="2562094"/>
                  <a:ext cx="365176" cy="424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18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 rot="21416245">
                  <a:off x="3277572" y="2257600"/>
                  <a:ext cx="820852" cy="4248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r>
                    <a:rPr lang="en-US" altLang="zh-CN" sz="1800" b="1" dirty="0">
                      <a:ln w="0"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1×6</a:t>
                  </a:r>
                </a:p>
              </p:txBody>
            </p:sp>
          </p:grpSp>
          <p:cxnSp>
            <p:nvCxnSpPr>
              <p:cNvPr id="35" name="直接连接符 34"/>
              <p:cNvCxnSpPr/>
              <p:nvPr/>
            </p:nvCxnSpPr>
            <p:spPr>
              <a:xfrm rot="332007" flipV="1">
                <a:off x="4444703" y="3641294"/>
                <a:ext cx="393755" cy="587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49"/>
            <p:cNvGrpSpPr/>
            <p:nvPr/>
          </p:nvGrpSpPr>
          <p:grpSpPr bwMode="auto">
            <a:xfrm>
              <a:off x="10063435" y="1933905"/>
              <a:ext cx="1294151" cy="958608"/>
              <a:chOff x="3302942" y="1770144"/>
              <a:chExt cx="970749" cy="719139"/>
            </a:xfrm>
          </p:grpSpPr>
          <p:grpSp>
            <p:nvGrpSpPr>
              <p:cNvPr id="27" name="组合 50"/>
              <p:cNvGrpSpPr/>
              <p:nvPr/>
            </p:nvGrpSpPr>
            <p:grpSpPr bwMode="auto">
              <a:xfrm>
                <a:off x="3545856" y="1770144"/>
                <a:ext cx="727835" cy="719139"/>
                <a:chOff x="3258386" y="2288937"/>
                <a:chExt cx="727835" cy="719139"/>
              </a:xfrm>
            </p:grpSpPr>
            <p:grpSp>
              <p:nvGrpSpPr>
                <p:cNvPr id="29" name="Group 15"/>
                <p:cNvGrpSpPr/>
                <p:nvPr/>
              </p:nvGrpSpPr>
              <p:grpSpPr bwMode="auto">
                <a:xfrm>
                  <a:off x="3258386" y="2288937"/>
                  <a:ext cx="466725" cy="719139"/>
                  <a:chOff x="3773" y="1977"/>
                  <a:chExt cx="294" cy="453"/>
                </a:xfrm>
              </p:grpSpPr>
              <p:sp>
                <p:nvSpPr>
                  <p:cNvPr id="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3" y="2162"/>
                    <a:ext cx="294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1800" b="1" dirty="0">
                        <a:ln w="0"/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9</a:t>
                    </a:r>
                  </a:p>
                </p:txBody>
              </p:sp>
              <p:sp>
                <p:nvSpPr>
                  <p:cNvPr id="3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4" y="1977"/>
                    <a:ext cx="227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en-US" altLang="zh-CN" sz="1800" b="1" dirty="0">
                        <a:ln w="0"/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6</a:t>
                    </a:r>
                  </a:p>
                </p:txBody>
              </p:sp>
              <p:sp>
                <p:nvSpPr>
                  <p:cNvPr id="3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782" y="2189"/>
                    <a:ext cx="15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sz="1800" b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24220" y="2451043"/>
                  <a:ext cx="362001" cy="424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  <a:defRPr/>
                  </a:pPr>
                  <a:endParaRPr lang="en-US" altLang="zh-CN" sz="1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文本框 51"/>
              <p:cNvSpPr txBox="1">
                <a:spLocks noChangeArrowheads="1"/>
              </p:cNvSpPr>
              <p:nvPr/>
            </p:nvSpPr>
            <p:spPr bwMode="auto">
              <a:xfrm>
                <a:off x="3302942" y="1942117"/>
                <a:ext cx="360040" cy="36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800" b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endParaRPr lang="zh-CN" altLang="en-US" sz="1800" b="1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矩形 91"/>
            <p:cNvSpPr>
              <a:spLocks noChangeArrowheads="1"/>
            </p:cNvSpPr>
            <p:nvPr/>
          </p:nvSpPr>
          <p:spPr bwMode="auto">
            <a:xfrm>
              <a:off x="9186112" y="2120678"/>
              <a:ext cx="42148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=</a:t>
              </a:r>
              <a:endPara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12" y="2859784"/>
            <a:ext cx="2842729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528586" y="3146928"/>
            <a:ext cx="21050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整数要与分子相乘</a:t>
            </a: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1603198" y="3486651"/>
            <a:ext cx="2105025" cy="709002"/>
            <a:chOff x="1314189" y="688761"/>
            <a:chExt cx="2105683" cy="710112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1314189" y="843558"/>
              <a:ext cx="2105683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正解：</a:t>
              </a:r>
            </a:p>
          </p:txBody>
        </p:sp>
        <p:grpSp>
          <p:nvGrpSpPr>
            <p:cNvPr id="47" name="组合 97"/>
            <p:cNvGrpSpPr/>
            <p:nvPr/>
          </p:nvGrpSpPr>
          <p:grpSpPr bwMode="auto">
            <a:xfrm>
              <a:off x="2101455" y="688761"/>
              <a:ext cx="525767" cy="710112"/>
              <a:chOff x="1473500" y="3682448"/>
              <a:chExt cx="525767" cy="710112"/>
            </a:xfrm>
          </p:grpSpPr>
          <p:sp>
            <p:nvSpPr>
              <p:cNvPr id="48" name="Text Box 109"/>
              <p:cNvSpPr txBox="1">
                <a:spLocks noChangeArrowheads="1"/>
              </p:cNvSpPr>
              <p:nvPr/>
            </p:nvSpPr>
            <p:spPr bwMode="auto">
              <a:xfrm>
                <a:off x="1494442" y="3967163"/>
                <a:ext cx="504825" cy="425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49" name="Text Box 110"/>
              <p:cNvSpPr txBox="1">
                <a:spLocks noChangeArrowheads="1"/>
              </p:cNvSpPr>
              <p:nvPr/>
            </p:nvSpPr>
            <p:spPr bwMode="auto">
              <a:xfrm>
                <a:off x="1494442" y="3682448"/>
                <a:ext cx="360363" cy="425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50" name="Line 111"/>
              <p:cNvSpPr>
                <a:spLocks noChangeShapeType="1"/>
              </p:cNvSpPr>
              <p:nvPr/>
            </p:nvSpPr>
            <p:spPr bwMode="auto">
              <a:xfrm>
                <a:off x="1473500" y="4030663"/>
                <a:ext cx="2873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60" y="2859784"/>
            <a:ext cx="272092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94547" y="3075452"/>
            <a:ext cx="21050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先约分后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计算（答案不是最简分数）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5581794" y="3486651"/>
            <a:ext cx="2105025" cy="709002"/>
            <a:chOff x="1314189" y="688761"/>
            <a:chExt cx="2105683" cy="710112"/>
          </a:xfrm>
        </p:grpSpPr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1314189" y="843558"/>
              <a:ext cx="2105683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正解：</a:t>
              </a:r>
            </a:p>
          </p:txBody>
        </p:sp>
        <p:grpSp>
          <p:nvGrpSpPr>
            <p:cNvPr id="55" name="组合 105"/>
            <p:cNvGrpSpPr/>
            <p:nvPr/>
          </p:nvGrpSpPr>
          <p:grpSpPr bwMode="auto">
            <a:xfrm>
              <a:off x="2104846" y="688761"/>
              <a:ext cx="536161" cy="710112"/>
              <a:chOff x="1476891" y="3682448"/>
              <a:chExt cx="536161" cy="710112"/>
            </a:xfrm>
          </p:grpSpPr>
          <p:sp>
            <p:nvSpPr>
              <p:cNvPr id="56" name="Text Box 109"/>
              <p:cNvSpPr txBox="1">
                <a:spLocks noChangeArrowheads="1"/>
              </p:cNvSpPr>
              <p:nvPr/>
            </p:nvSpPr>
            <p:spPr bwMode="auto">
              <a:xfrm>
                <a:off x="1508227" y="3967163"/>
                <a:ext cx="504825" cy="425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57" name="Text Box 110"/>
              <p:cNvSpPr txBox="1">
                <a:spLocks noChangeArrowheads="1"/>
              </p:cNvSpPr>
              <p:nvPr/>
            </p:nvSpPr>
            <p:spPr bwMode="auto">
              <a:xfrm>
                <a:off x="1508227" y="3682448"/>
                <a:ext cx="360363" cy="425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58" name="Line 111"/>
              <p:cNvSpPr>
                <a:spLocks noChangeShapeType="1"/>
              </p:cNvSpPr>
              <p:nvPr/>
            </p:nvSpPr>
            <p:spPr bwMode="auto">
              <a:xfrm>
                <a:off x="1476891" y="4030663"/>
                <a:ext cx="2873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098296" y="1197362"/>
            <a:ext cx="37782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5179954" y="1187731"/>
            <a:ext cx="37782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08273" y="267496"/>
            <a:ext cx="205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判断。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9" name="图片 6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1524" y="339502"/>
            <a:ext cx="83276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一瓶洗发水有   升，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瓶这样的洗发水共有多少升？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1763692" y="3795886"/>
            <a:ext cx="56124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4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瓶这样的洗发水共有</a:t>
            </a:r>
            <a:r>
              <a:rPr lang="en-US" altLang="zh-CN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升。</a:t>
            </a:r>
          </a:p>
        </p:txBody>
      </p:sp>
      <p:pic>
        <p:nvPicPr>
          <p:cNvPr id="205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7381" y="987574"/>
            <a:ext cx="844195" cy="190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1306" y="1023293"/>
            <a:ext cx="844195" cy="190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062" y="1047107"/>
            <a:ext cx="844195" cy="190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8009" y="1050680"/>
            <a:ext cx="844195" cy="190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69"/>
          <p:cNvGrpSpPr/>
          <p:nvPr/>
        </p:nvGrpSpPr>
        <p:grpSpPr bwMode="auto">
          <a:xfrm>
            <a:off x="2899397" y="123980"/>
            <a:ext cx="736503" cy="1060455"/>
            <a:chOff x="3259973" y="2142889"/>
            <a:chExt cx="736286" cy="1060454"/>
          </a:xfrm>
        </p:grpSpPr>
        <p:grpSp>
          <p:nvGrpSpPr>
            <p:cNvPr id="15" name="Group 15"/>
            <p:cNvGrpSpPr/>
            <p:nvPr/>
          </p:nvGrpSpPr>
          <p:grpSpPr bwMode="auto">
            <a:xfrm>
              <a:off x="3259973" y="2142889"/>
              <a:ext cx="466725" cy="1060454"/>
              <a:chOff x="3774" y="1885"/>
              <a:chExt cx="294" cy="668"/>
            </a:xfrm>
          </p:grpSpPr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774" y="2169"/>
                <a:ext cx="29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3784" y="1885"/>
                <a:ext cx="22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800" b="1" dirty="0" smtClean="0">
                    <a:ln w="0"/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3807" y="2203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 b="1">
                  <a:ln w="0"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636003" y="2449268"/>
              <a:ext cx="360256" cy="609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31840" y="2859781"/>
            <a:ext cx="3039060" cy="1009652"/>
            <a:chOff x="3080826" y="2655957"/>
            <a:chExt cx="3039060" cy="1009652"/>
          </a:xfrm>
        </p:grpSpPr>
        <p:sp>
          <p:nvSpPr>
            <p:cNvPr id="2058" name="Text Box 75"/>
            <p:cNvSpPr txBox="1">
              <a:spLocks noChangeArrowheads="1"/>
            </p:cNvSpPr>
            <p:nvPr/>
          </p:nvSpPr>
          <p:spPr bwMode="auto">
            <a:xfrm>
              <a:off x="4337489" y="2938655"/>
              <a:ext cx="178239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（升）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80826" y="2872463"/>
              <a:ext cx="860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4× 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9024" y="2909925"/>
              <a:ext cx="508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9" name="Group 15"/>
            <p:cNvGrpSpPr/>
            <p:nvPr/>
          </p:nvGrpSpPr>
          <p:grpSpPr bwMode="auto">
            <a:xfrm>
              <a:off x="3699301" y="2655957"/>
              <a:ext cx="466863" cy="1009652"/>
              <a:chOff x="3774" y="1917"/>
              <a:chExt cx="294" cy="636"/>
            </a:xfrm>
          </p:grpSpPr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3774" y="2169"/>
                <a:ext cx="29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800" b="1" dirty="0" smtClean="0">
                    <a:ln w="0"/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en-US" altLang="zh-CN" sz="2800" b="1" dirty="0">
                  <a:ln w="0"/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3784" y="1917"/>
                <a:ext cx="22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defRPr/>
                </a:pPr>
                <a:r>
                  <a:rPr lang="en-US" altLang="zh-CN" sz="2800" b="1" dirty="0" smtClean="0">
                    <a:ln w="0"/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2800" b="1" dirty="0">
                  <a:ln w="0"/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3815" y="2235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2800" b="1">
                  <a:ln w="0"/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267253" y="2907877"/>
              <a:ext cx="367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全屏显示(16:9)</PresentationFormat>
  <Paragraphs>266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Cambria Math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2023-01-16T20:45:47Z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8B22FCB40DF748E294DA31251A2CBA95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