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640" autoAdjust="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C3139-A786-4BF6-ADA3-9337A98610A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25993-E08B-4013-A6B2-88A18B002E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E1430-1623-43E3-BEA8-657D4C60F4CF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577672-A6FE-4E74-967A-B4EA15D868E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4E8C1D-FD26-4AFD-B3C8-B1958318132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D2B275-8167-4B29-A162-3E58E09B29D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3F0BF4-CB8D-4CCC-8763-955D90E53A1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2E61B3-066C-422A-BD5C-212712A4532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956E38-CEF3-4E52-8487-A4C53DBC91F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55F314-2A64-419D-B394-D8573DBBE79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734052-668A-486E-B99C-B41E4DF2151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9EBE42-5237-43A8-91B8-9519791D1EC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0571BB-06E3-482B-99A9-F71968E22ED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234865-2B28-4EB2-8075-873FA1CAF2B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40B04B4-2637-4FED-9DB2-6EBFF22EB9B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0" y="148478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Unit 6</a:t>
            </a:r>
            <a:r>
              <a:rPr lang="zh-CN" altLang="en-US" sz="44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44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Do you like bananas?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1943100" y="3138686"/>
            <a:ext cx="5257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6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Section A</a:t>
            </a:r>
            <a:r>
              <a:rPr lang="en-US" altLang="zh-CN" sz="36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zh-CN" sz="36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(1a～1c)</a:t>
            </a:r>
            <a:endParaRPr lang="en-US" altLang="zh-CN" sz="3600" b="1" dirty="0">
              <a:solidFill>
                <a:srgbClr val="CC66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84920" y="4935835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8354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6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457200" y="1066800"/>
            <a:ext cx="5983288" cy="562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五、根据汉语完成句子。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你喜欢汉堡包吗？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 you____ ___________</a:t>
            </a:r>
            <a:r>
              <a:rPr lang="en-US" altLang="zh-CN" sz="2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他有一些草莓。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He _____ some ____________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他不喜欢沙拉。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He ______ _____ salad.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24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这儿有一些西红柿。你喜欢它们吗？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Here ____ some 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 you like_____</a:t>
            </a:r>
            <a:r>
              <a:rPr lang="en-US" altLang="zh-CN" sz="2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25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她每天吃一个桔子。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She has ____ ________ every day.</a:t>
            </a: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846138" y="2239963"/>
            <a:ext cx="5254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2514600" y="2209800"/>
            <a:ext cx="15795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hamburgers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1835150" y="2209800"/>
            <a:ext cx="6032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</a:p>
        </p:txBody>
      </p:sp>
      <p:sp>
        <p:nvSpPr>
          <p:cNvPr id="228359" name="Rectangle 7"/>
          <p:cNvSpPr>
            <a:spLocks noChangeArrowheads="1"/>
          </p:cNvSpPr>
          <p:nvPr/>
        </p:nvSpPr>
        <p:spPr bwMode="auto">
          <a:xfrm>
            <a:off x="1219200" y="3200400"/>
            <a:ext cx="5873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</a:p>
        </p:txBody>
      </p:sp>
      <p:sp>
        <p:nvSpPr>
          <p:cNvPr id="228360" name="Rectangle 8"/>
          <p:cNvSpPr>
            <a:spLocks noChangeArrowheads="1"/>
          </p:cNvSpPr>
          <p:nvPr/>
        </p:nvSpPr>
        <p:spPr bwMode="auto">
          <a:xfrm>
            <a:off x="2703513" y="3230563"/>
            <a:ext cx="16398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berries</a:t>
            </a:r>
          </a:p>
        </p:txBody>
      </p:sp>
      <p:sp>
        <p:nvSpPr>
          <p:cNvPr id="228361" name="Rectangle 9"/>
          <p:cNvSpPr>
            <a:spLocks noChangeArrowheads="1"/>
          </p:cNvSpPr>
          <p:nvPr/>
        </p:nvSpPr>
        <p:spPr bwMode="auto">
          <a:xfrm>
            <a:off x="2209800" y="4221163"/>
            <a:ext cx="6032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</a:p>
        </p:txBody>
      </p:sp>
      <p:sp>
        <p:nvSpPr>
          <p:cNvPr id="228362" name="Rectangle 10"/>
          <p:cNvSpPr>
            <a:spLocks noChangeArrowheads="1"/>
          </p:cNvSpPr>
          <p:nvPr/>
        </p:nvSpPr>
        <p:spPr bwMode="auto">
          <a:xfrm>
            <a:off x="1143000" y="4221163"/>
            <a:ext cx="10064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doesn't</a:t>
            </a:r>
          </a:p>
        </p:txBody>
      </p:sp>
      <p:sp>
        <p:nvSpPr>
          <p:cNvPr id="228363" name="Rectangle 11"/>
          <p:cNvSpPr>
            <a:spLocks noChangeArrowheads="1"/>
          </p:cNvSpPr>
          <p:nvPr/>
        </p:nvSpPr>
        <p:spPr bwMode="auto">
          <a:xfrm>
            <a:off x="1447800" y="5257800"/>
            <a:ext cx="5556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</a:p>
        </p:txBody>
      </p:sp>
      <p:sp>
        <p:nvSpPr>
          <p:cNvPr id="228364" name="Rectangle 12"/>
          <p:cNvSpPr>
            <a:spLocks noChangeArrowheads="1"/>
          </p:cNvSpPr>
          <p:nvPr/>
        </p:nvSpPr>
        <p:spPr bwMode="auto">
          <a:xfrm>
            <a:off x="2667000" y="5257800"/>
            <a:ext cx="12080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tomatoes</a:t>
            </a:r>
          </a:p>
        </p:txBody>
      </p:sp>
      <p:sp>
        <p:nvSpPr>
          <p:cNvPr id="228365" name="Rectangle 13"/>
          <p:cNvSpPr>
            <a:spLocks noChangeArrowheads="1"/>
          </p:cNvSpPr>
          <p:nvPr/>
        </p:nvSpPr>
        <p:spPr bwMode="auto">
          <a:xfrm>
            <a:off x="4038600" y="5257800"/>
            <a:ext cx="5254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</p:txBody>
      </p:sp>
      <p:sp>
        <p:nvSpPr>
          <p:cNvPr id="228366" name="Rectangle 14"/>
          <p:cNvSpPr>
            <a:spLocks noChangeArrowheads="1"/>
          </p:cNvSpPr>
          <p:nvPr/>
        </p:nvSpPr>
        <p:spPr bwMode="auto">
          <a:xfrm>
            <a:off x="5486400" y="5211763"/>
            <a:ext cx="7588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</a:p>
        </p:txBody>
      </p:sp>
      <p:sp>
        <p:nvSpPr>
          <p:cNvPr id="228367" name="Rectangle 15"/>
          <p:cNvSpPr>
            <a:spLocks noChangeArrowheads="1"/>
          </p:cNvSpPr>
          <p:nvPr/>
        </p:nvSpPr>
        <p:spPr bwMode="auto">
          <a:xfrm>
            <a:off x="2438400" y="6248400"/>
            <a:ext cx="990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orange</a:t>
            </a:r>
          </a:p>
        </p:txBody>
      </p:sp>
      <p:sp>
        <p:nvSpPr>
          <p:cNvPr id="228368" name="Rectangle 16"/>
          <p:cNvSpPr>
            <a:spLocks noChangeArrowheads="1"/>
          </p:cNvSpPr>
          <p:nvPr/>
        </p:nvSpPr>
        <p:spPr bwMode="auto">
          <a:xfrm>
            <a:off x="1806575" y="6248400"/>
            <a:ext cx="4794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8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8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8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8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8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8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6" grpId="0"/>
      <p:bldP spid="228357" grpId="0"/>
      <p:bldP spid="228358" grpId="0"/>
      <p:bldP spid="228359" grpId="0"/>
      <p:bldP spid="228360" grpId="0"/>
      <p:bldP spid="228362" grpId="0"/>
      <p:bldP spid="228363" grpId="0"/>
      <p:bldP spid="228364" grpId="0"/>
      <p:bldP spid="228365" grpId="0"/>
      <p:bldP spid="228366" grpId="0"/>
      <p:bldP spid="228367" grpId="0"/>
      <p:bldP spid="2283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9378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7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9379" name="Rectangle 3"/>
          <p:cNvSpPr>
            <a:spLocks noChangeArrowheads="1"/>
          </p:cNvSpPr>
          <p:nvPr/>
        </p:nvSpPr>
        <p:spPr bwMode="auto">
          <a:xfrm>
            <a:off x="685800" y="1200150"/>
            <a:ext cx="672465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六、从方框内选句子补全对话。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Hello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classmates are coming to see us.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Lucy and Alan.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Great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！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27.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Sure.What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food do they like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 you know?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Lucy likes hamburgers and salad.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28.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 Does he like milk and bread?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No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he doesn't like them.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29.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1992313" y="2362200"/>
            <a:ext cx="3698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9381" name="Rectangle 5"/>
          <p:cNvSpPr>
            <a:spLocks noChangeArrowheads="1"/>
          </p:cNvSpPr>
          <p:nvPr/>
        </p:nvSpPr>
        <p:spPr bwMode="auto">
          <a:xfrm>
            <a:off x="2906713" y="3352800"/>
            <a:ext cx="3698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29382" name="Rectangle 6"/>
          <p:cNvSpPr>
            <a:spLocks noChangeArrowheads="1"/>
          </p:cNvSpPr>
          <p:nvPr/>
        </p:nvSpPr>
        <p:spPr bwMode="auto">
          <a:xfrm>
            <a:off x="1981200" y="48768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29383" name="Rectangle 7"/>
          <p:cNvSpPr>
            <a:spLocks noChangeArrowheads="1"/>
          </p:cNvSpPr>
          <p:nvPr/>
        </p:nvSpPr>
        <p:spPr bwMode="auto">
          <a:xfrm>
            <a:off x="1981200" y="5867400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0" grpId="0"/>
      <p:bldP spid="229381" grpId="0"/>
      <p:bldP spid="229382" grpId="0"/>
      <p:bldP spid="2293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0402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8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0403" name="Rectangle 3"/>
          <p:cNvSpPr>
            <a:spLocks noChangeArrowheads="1"/>
          </p:cNvSpPr>
          <p:nvPr/>
        </p:nvSpPr>
        <p:spPr bwMode="auto">
          <a:xfrm>
            <a:off x="609600" y="1217613"/>
            <a:ext cx="6553200" cy="160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likes fruit.He likes apples and pears.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OK.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30.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____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Sounds good!</a:t>
            </a:r>
          </a:p>
        </p:txBody>
      </p:sp>
      <p:sp>
        <p:nvSpPr>
          <p:cNvPr id="230404" name="Rectangle 4"/>
          <p:cNvSpPr>
            <a:spLocks noChangeArrowheads="1"/>
          </p:cNvSpPr>
          <p:nvPr/>
        </p:nvSpPr>
        <p:spPr bwMode="auto">
          <a:xfrm>
            <a:off x="467544" y="2852936"/>
            <a:ext cx="6434137" cy="260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hamburgers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fruit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altLang="zh-CN" sz="2200" i="1" dirty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Who?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about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Alan?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does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like?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Let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think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about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food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for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lunch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230405" name="Rectangle 5"/>
          <p:cNvSpPr>
            <a:spLocks noChangeArrowheads="1"/>
          </p:cNvSpPr>
          <p:nvPr/>
        </p:nvSpPr>
        <p:spPr bwMode="auto">
          <a:xfrm>
            <a:off x="2373313" y="1858963"/>
            <a:ext cx="3698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467544" y="620688"/>
            <a:ext cx="7924800" cy="562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tomato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西红柿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变复数时要在词尾加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  <a:ea typeface="仿宋_GB2312" pitchFamily="49" charset="-122"/>
              </a:rPr>
              <a:t>­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es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tomatoes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【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拓展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】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以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  <a:ea typeface="仿宋_GB2312" pitchFamily="49" charset="-122"/>
              </a:rPr>
              <a:t>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结尾的名词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有生命的需在词尾加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  <a:ea typeface="仿宋_GB2312" pitchFamily="49" charset="-122"/>
              </a:rPr>
              <a:t>­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es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如：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potatoes(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土豆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heroes(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英雄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；无生命的名词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复数加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  <a:ea typeface="仿宋_GB2312" pitchFamily="49" charset="-122"/>
              </a:rPr>
              <a:t>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s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如：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radios(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收音机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photos(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照片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．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strawberry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草莓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变复数时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需要将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变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再加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  <a:ea typeface="仿宋_GB2312" pitchFamily="49" charset="-122"/>
              </a:rPr>
              <a:t>­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es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strawberries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</a:p>
          <a:p>
            <a:pPr indent="2667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．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orange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的用法</a:t>
            </a: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 indent="2667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(1)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名词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意为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橙子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复数形式为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oranges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。</a:t>
            </a:r>
          </a:p>
          <a:p>
            <a:pPr indent="2667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(2)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意为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橙色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</a:p>
          <a:p>
            <a:pPr indent="2667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(3)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意为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橙汁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此时为不可数名词。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539552" y="764704"/>
            <a:ext cx="800100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 you like bananas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？你喜欢香蕉吗？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Do you like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</a:rPr>
              <a:t>…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？是一般现在时的一般疑问句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用来询问对方是否喜欢某物。肯定回答用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Yes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 do.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否定回答用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No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 don't.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【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拓展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】(1)like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作动词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后接名词或代词作宾语。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like sb./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sth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意为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喜欢某人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/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某物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(2)like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作动词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后接动词不定式或</a:t>
            </a:r>
            <a:r>
              <a:rPr lang="en-US" altLang="zh-CN" sz="2200" i="1" dirty="0" err="1">
                <a:solidFill>
                  <a:srgbClr val="000000"/>
                </a:solidFill>
                <a:latin typeface="Book Antiqua" panose="02040602050305030304" pitchFamily="18" charset="0"/>
                <a:ea typeface="仿宋_GB2312" pitchFamily="49" charset="-122"/>
              </a:rPr>
              <a:t>v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</a:rPr>
              <a:t>­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ing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形式。意为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喜欢做某事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。即：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like to do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sth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./like doing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sth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(3)like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还可以作介词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意为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像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……”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后接名词或代词作宾语。常用短语有：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762000" y="1371600"/>
            <a:ext cx="64770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look like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看起来像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……”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be like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像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一样</a:t>
            </a:r>
            <a:r>
              <a:rPr lang="zh-CN" altLang="en-US" sz="220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”</a:t>
            </a:r>
            <a:endParaRPr lang="zh-CN" altLang="en-US" sz="2200">
              <a:solidFill>
                <a:srgbClr val="000000"/>
              </a:solidFill>
              <a:latin typeface="Arial" panose="020B0604020202020204" pitchFamily="34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220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salad</a:t>
            </a:r>
            <a:endParaRPr lang="en-US" altLang="zh-CN" sz="220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名词</a:t>
            </a:r>
            <a:r>
              <a:rPr lang="zh-CN" altLang="en-US" sz="220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意为</a:t>
            </a:r>
            <a:r>
              <a:rPr lang="zh-CN" altLang="en-US" sz="2200">
                <a:solidFill>
                  <a:srgbClr val="000000"/>
                </a:solidFill>
                <a:latin typeface="Arial" panose="020B0604020202020204"/>
                <a:ea typeface="仿宋_GB2312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沙拉</a:t>
            </a:r>
            <a:r>
              <a:rPr lang="zh-CN" altLang="en-US" sz="2200">
                <a:solidFill>
                  <a:srgbClr val="000000"/>
                </a:solidFill>
                <a:latin typeface="Arial" panose="020B0604020202020204"/>
                <a:ea typeface="仿宋_GB2312" pitchFamily="49" charset="-122"/>
                <a:cs typeface="Times New Roman" panose="02020603050405020304" pitchFamily="18" charset="0"/>
              </a:rPr>
              <a:t>”</a:t>
            </a:r>
            <a:r>
              <a:rPr lang="zh-CN" altLang="en-US" sz="220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是不可数名词。</a:t>
            </a:r>
            <a:r>
              <a:rPr lang="zh-CN" altLang="en-US" sz="2200">
                <a:solidFill>
                  <a:srgbClr val="000000"/>
                </a:solidFill>
                <a:latin typeface="Arial" panose="020B0604020202020204" pitchFamily="34" charset="0"/>
                <a:ea typeface="仿宋_GB2312" pitchFamily="49" charset="-122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3234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235" name="Object 3"/>
          <p:cNvGraphicFramePr>
            <a:graphicFrameLocks noChangeAspect="1"/>
          </p:cNvGraphicFramePr>
          <p:nvPr/>
        </p:nvGraphicFramePr>
        <p:xfrm>
          <a:off x="722313" y="1331913"/>
          <a:ext cx="5907087" cy="407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5" imgW="6300470" imgH="4351020" progId="Word.Document.8">
                  <p:embed/>
                </p:oleObj>
              </mc:Choice>
              <mc:Fallback>
                <p:oleObj name="Document" r:id="rId5" imgW="6300470" imgH="4351020" progId="Word.Document.8">
                  <p:embed/>
                  <p:pic>
                    <p:nvPicPr>
                      <p:cNvPr id="0" name="图片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1331913"/>
                        <a:ext cx="5907087" cy="407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1535113" y="2697163"/>
            <a:ext cx="11318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banana</a:t>
            </a:r>
            <a:r>
              <a:rPr lang="en-US" altLang="zh-CN" sz="22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3178175" y="2667000"/>
            <a:ext cx="13938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ice</a:t>
            </a:r>
            <a:r>
              <a:rPr lang="en-US" altLang="zh-CN" sz="2200" b="1" i="1">
                <a:solidFill>
                  <a:srgbClr val="FF0000"/>
                </a:solidFill>
                <a:latin typeface="Arial" panose="020B0604020202020204"/>
                <a:cs typeface="Times New Roman" panose="02020603050405020304" pitchFamily="18" charset="0"/>
              </a:rPr>
              <a:t>­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cream</a:t>
            </a:r>
            <a:r>
              <a:rPr lang="en-US" altLang="zh-CN" sz="22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5156200" y="2667000"/>
            <a:ext cx="1549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hamburger</a:t>
            </a:r>
            <a:r>
              <a:rPr lang="en-US" altLang="zh-CN" sz="22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1587500" y="4343400"/>
            <a:ext cx="7747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milk</a:t>
            </a:r>
            <a:r>
              <a:rPr lang="en-US" altLang="zh-CN" sz="22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 bwMode="auto">
          <a:xfrm>
            <a:off x="3213100" y="4343400"/>
            <a:ext cx="10541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</a:t>
            </a:r>
            <a:r>
              <a:rPr lang="en-US" altLang="zh-CN" sz="22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3241" name="Rectangle 9"/>
          <p:cNvSpPr>
            <a:spLocks noChangeArrowheads="1"/>
          </p:cNvSpPr>
          <p:nvPr/>
        </p:nvSpPr>
        <p:spPr bwMode="auto">
          <a:xfrm>
            <a:off x="4495800" y="4343400"/>
            <a:ext cx="19637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berry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/>
      <p:bldP spid="223237" grpId="0"/>
      <p:bldP spid="223238" grpId="0"/>
      <p:bldP spid="223239" grpId="0"/>
      <p:bldP spid="223240" grpId="0"/>
      <p:bldP spid="2232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4258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762000" y="1185863"/>
            <a:ext cx="7772400" cy="361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二、用所给词的适当形式填空。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 likes ___________(strawberry)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she doesn't like _______ (pear)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 you _____ (like) oranges?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—No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_____(do not)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like _________(tomato)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Gina and Cindy _____(like)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ice</a:t>
            </a:r>
            <a:r>
              <a:rPr lang="en-US" altLang="zh-CN" sz="2200" dirty="0" err="1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cream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2743200" y="1858963"/>
            <a:ext cx="16398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berries</a:t>
            </a:r>
          </a:p>
        </p:txBody>
      </p:sp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949325" y="2316163"/>
            <a:ext cx="8032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pears</a:t>
            </a:r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1828800" y="2819400"/>
            <a:ext cx="5254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</p:txBody>
      </p:sp>
      <p:sp>
        <p:nvSpPr>
          <p:cNvPr id="224263" name="Rectangle 7"/>
          <p:cNvSpPr>
            <a:spLocks noChangeArrowheads="1"/>
          </p:cNvSpPr>
          <p:nvPr/>
        </p:nvSpPr>
        <p:spPr bwMode="auto">
          <a:xfrm>
            <a:off x="3054350" y="2819400"/>
            <a:ext cx="6032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</a:p>
        </p:txBody>
      </p:sp>
      <p:sp>
        <p:nvSpPr>
          <p:cNvPr id="224264" name="Rectangle 8"/>
          <p:cNvSpPr>
            <a:spLocks noChangeArrowheads="1"/>
          </p:cNvSpPr>
          <p:nvPr/>
        </p:nvSpPr>
        <p:spPr bwMode="auto">
          <a:xfrm>
            <a:off x="2133600" y="3352800"/>
            <a:ext cx="7747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don't</a:t>
            </a:r>
          </a:p>
        </p:txBody>
      </p:sp>
      <p:sp>
        <p:nvSpPr>
          <p:cNvPr id="224265" name="Rectangle 9"/>
          <p:cNvSpPr>
            <a:spLocks noChangeArrowheads="1"/>
          </p:cNvSpPr>
          <p:nvPr/>
        </p:nvSpPr>
        <p:spPr bwMode="auto">
          <a:xfrm>
            <a:off x="2286000" y="3840163"/>
            <a:ext cx="12080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tomatoes</a:t>
            </a:r>
          </a:p>
        </p:txBody>
      </p:sp>
      <p:sp>
        <p:nvSpPr>
          <p:cNvPr id="224266" name="Rectangle 10"/>
          <p:cNvSpPr>
            <a:spLocks noChangeArrowheads="1"/>
          </p:cNvSpPr>
          <p:nvPr/>
        </p:nvSpPr>
        <p:spPr bwMode="auto">
          <a:xfrm>
            <a:off x="3581400" y="4343400"/>
            <a:ext cx="6032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/>
      <p:bldP spid="224261" grpId="0"/>
      <p:bldP spid="224262" grpId="0"/>
      <p:bldP spid="224263" grpId="0"/>
      <p:bldP spid="224264" grpId="0"/>
      <p:bldP spid="224265" grpId="0"/>
      <p:bldP spid="2242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82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533400" y="1219200"/>
            <a:ext cx="24066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三、单项选择。</a:t>
            </a:r>
          </a:p>
        </p:txBody>
      </p:sp>
      <p:pic>
        <p:nvPicPr>
          <p:cNvPr id="225284" name="Picture 4"/>
          <p:cNvPicPr>
            <a:picLocks noChangeAspect="1" noChangeArrowheads="1"/>
          </p:cNvPicPr>
          <p:nvPr/>
        </p:nvPicPr>
        <p:blipFill>
          <a:blip r:embed="rId5">
            <a:lum contrast="24000"/>
          </a:blip>
          <a:srcRect/>
          <a:stretch>
            <a:fillRect/>
          </a:stretch>
        </p:blipFill>
        <p:spPr bwMode="auto">
          <a:xfrm>
            <a:off x="1066800" y="1752600"/>
            <a:ext cx="716280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703263" y="2633663"/>
            <a:ext cx="5773737" cy="361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they like these books?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—No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doesn't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don't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 these your photos?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—Yes.______ you like 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them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Are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them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Are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Are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it</a:t>
            </a:r>
          </a:p>
        </p:txBody>
      </p:sp>
      <p:pic>
        <p:nvPicPr>
          <p:cNvPr id="22528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76400" y="2209800"/>
            <a:ext cx="3714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8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24200" y="2209800"/>
            <a:ext cx="3714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88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19600" y="2209800"/>
            <a:ext cx="3714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89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91200" y="2209800"/>
            <a:ext cx="6096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90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15200" y="2209800"/>
            <a:ext cx="371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25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25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25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25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25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306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4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574675" y="1169988"/>
            <a:ext cx="6054725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Bob ______ oranges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Bill ______ them.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like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don't like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like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doesn't like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likes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doesn't like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14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Mary and Gina don't like 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bread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 bread  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breads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15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 he like pens?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—Yes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he 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is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7330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5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579438" y="1001713"/>
            <a:ext cx="5440362" cy="562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四、按要求完成句子。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16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like salad.(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变一般疑问句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 _____ like salad?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17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 you like tomatoes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作肯定回答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—____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18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 you like milk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作否定回答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—____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19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like hamburgers.(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变否定句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______ ______ hamburgers.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20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It is a strawberry.(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变复数句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 ____ strawberries.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1682750" y="2133600"/>
            <a:ext cx="6032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990600" y="2163763"/>
            <a:ext cx="5254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1219200" y="3154363"/>
            <a:ext cx="5873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</a:p>
        </p:txBody>
      </p:sp>
      <p:sp>
        <p:nvSpPr>
          <p:cNvPr id="227335" name="Rectangle 7"/>
          <p:cNvSpPr>
            <a:spLocks noChangeArrowheads="1"/>
          </p:cNvSpPr>
          <p:nvPr/>
        </p:nvSpPr>
        <p:spPr bwMode="auto">
          <a:xfrm>
            <a:off x="2209800" y="3154363"/>
            <a:ext cx="4635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</p:txBody>
      </p:sp>
      <p:sp>
        <p:nvSpPr>
          <p:cNvPr id="227336" name="Rectangle 8"/>
          <p:cNvSpPr>
            <a:spLocks noChangeArrowheads="1"/>
          </p:cNvSpPr>
          <p:nvPr/>
        </p:nvSpPr>
        <p:spPr bwMode="auto">
          <a:xfrm>
            <a:off x="1295400" y="4191000"/>
            <a:ext cx="5254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</a:p>
        </p:txBody>
      </p:sp>
      <p:sp>
        <p:nvSpPr>
          <p:cNvPr id="227337" name="Rectangle 9"/>
          <p:cNvSpPr>
            <a:spLocks noChangeArrowheads="1"/>
          </p:cNvSpPr>
          <p:nvPr/>
        </p:nvSpPr>
        <p:spPr bwMode="auto">
          <a:xfrm>
            <a:off x="2197100" y="4191000"/>
            <a:ext cx="7747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don't</a:t>
            </a:r>
          </a:p>
        </p:txBody>
      </p:sp>
      <p:sp>
        <p:nvSpPr>
          <p:cNvPr id="227338" name="Rectangle 10"/>
          <p:cNvSpPr>
            <a:spLocks noChangeArrowheads="1"/>
          </p:cNvSpPr>
          <p:nvPr/>
        </p:nvSpPr>
        <p:spPr bwMode="auto">
          <a:xfrm>
            <a:off x="2139950" y="5181600"/>
            <a:ext cx="6032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</a:p>
        </p:txBody>
      </p:sp>
      <p:sp>
        <p:nvSpPr>
          <p:cNvPr id="227339" name="Rectangle 11"/>
          <p:cNvSpPr>
            <a:spLocks noChangeArrowheads="1"/>
          </p:cNvSpPr>
          <p:nvPr/>
        </p:nvSpPr>
        <p:spPr bwMode="auto">
          <a:xfrm>
            <a:off x="1143000" y="5181600"/>
            <a:ext cx="7747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don't</a:t>
            </a:r>
          </a:p>
        </p:txBody>
      </p:sp>
      <p:sp>
        <p:nvSpPr>
          <p:cNvPr id="227340" name="Rectangle 12"/>
          <p:cNvSpPr>
            <a:spLocks noChangeArrowheads="1"/>
          </p:cNvSpPr>
          <p:nvPr/>
        </p:nvSpPr>
        <p:spPr bwMode="auto">
          <a:xfrm>
            <a:off x="1752600" y="6172200"/>
            <a:ext cx="5556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</a:p>
        </p:txBody>
      </p:sp>
      <p:sp>
        <p:nvSpPr>
          <p:cNvPr id="227341" name="Rectangle 13"/>
          <p:cNvSpPr>
            <a:spLocks noChangeArrowheads="1"/>
          </p:cNvSpPr>
          <p:nvPr/>
        </p:nvSpPr>
        <p:spPr bwMode="auto">
          <a:xfrm>
            <a:off x="990600" y="6172200"/>
            <a:ext cx="7588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2" grpId="0"/>
      <p:bldP spid="227333" grpId="0"/>
      <p:bldP spid="227334" grpId="0"/>
      <p:bldP spid="227335" grpId="0"/>
      <p:bldP spid="227336" grpId="0"/>
      <p:bldP spid="227337" grpId="0"/>
      <p:bldP spid="227338" grpId="0"/>
      <p:bldP spid="227339" grpId="0"/>
      <p:bldP spid="227340" grpId="0"/>
      <p:bldP spid="227341" grpId="0"/>
    </p:bldLst>
  </p:timing>
</p:sld>
</file>

<file path=ppt/theme/theme1.xml><?xml version="1.0" encoding="utf-8"?>
<a:theme xmlns:a="http://schemas.openxmlformats.org/drawingml/2006/main" name="WWW.2PPT.COM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765</Words>
  <Application>Microsoft Office PowerPoint</Application>
  <PresentationFormat>全屏显示(4:3)</PresentationFormat>
  <Paragraphs>126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6" baseType="lpstr">
      <vt:lpstr>MingLiU_HKSCS</vt:lpstr>
      <vt:lpstr>仿宋_GB2312</vt:lpstr>
      <vt:lpstr>黑体</vt:lpstr>
      <vt:lpstr>华文新魏</vt:lpstr>
      <vt:lpstr>宋体</vt:lpstr>
      <vt:lpstr>微软雅黑</vt:lpstr>
      <vt:lpstr>Arial</vt:lpstr>
      <vt:lpstr>Book Antiqua</vt:lpstr>
      <vt:lpstr>Calibri</vt:lpstr>
      <vt:lpstr>Courier New</vt:lpstr>
      <vt:lpstr>Times New Roman</vt:lpstr>
      <vt:lpstr>WWW.2PPT.COM</vt:lpstr>
      <vt:lpstr>文档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2017-10-11T08:03:00Z</dcterms:created>
  <dcterms:modified xsi:type="dcterms:W3CDTF">2023-01-16T20:46:17Z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19478900BF9743BBAC76B75E1D43239E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