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14" r:id="rId2"/>
    <p:sldId id="378" r:id="rId3"/>
    <p:sldId id="393" r:id="rId4"/>
    <p:sldId id="395" r:id="rId5"/>
    <p:sldId id="392" r:id="rId6"/>
    <p:sldId id="394" r:id="rId7"/>
    <p:sldId id="346" r:id="rId8"/>
    <p:sldId id="407" r:id="rId9"/>
    <p:sldId id="400" r:id="rId10"/>
    <p:sldId id="396" r:id="rId11"/>
    <p:sldId id="341" r:id="rId12"/>
    <p:sldId id="404" r:id="rId13"/>
    <p:sldId id="388" r:id="rId14"/>
    <p:sldId id="401" r:id="rId15"/>
    <p:sldId id="408" r:id="rId16"/>
    <p:sldId id="410" r:id="rId17"/>
    <p:sldId id="375" r:id="rId18"/>
    <p:sldId id="355" r:id="rId19"/>
    <p:sldId id="411" r:id="rId20"/>
    <p:sldId id="402" r:id="rId21"/>
    <p:sldId id="387" r:id="rId22"/>
    <p:sldId id="406" r:id="rId23"/>
    <p:sldId id="381" r:id="rId24"/>
    <p:sldId id="372" r:id="rId25"/>
    <p:sldId id="41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pos="3817">
          <p15:clr>
            <a:srgbClr val="A4A3A4"/>
          </p15:clr>
        </p15:guide>
        <p15:guide id="3" orient="horz" pos="2160">
          <p15:clr>
            <a:srgbClr val="A4A3A4"/>
          </p15:clr>
        </p15:guide>
        <p15:guide id="4" orient="horz" pos="34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0C0C0"/>
    <a:srgbClr val="212121"/>
    <a:srgbClr val="283339"/>
    <a:srgbClr val="FFFFFF"/>
    <a:srgbClr val="264457"/>
    <a:srgbClr val="EFEFEF"/>
    <a:srgbClr val="5C5C5C"/>
    <a:srgbClr val="05ABDF"/>
    <a:srgbClr val="08A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1150" autoAdjust="0"/>
  </p:normalViewPr>
  <p:slideViewPr>
    <p:cSldViewPr snapToGrid="0" showGuides="1">
      <p:cViewPr varScale="1">
        <p:scale>
          <a:sx n="90" d="100"/>
          <a:sy n="90" d="100"/>
        </p:scale>
        <p:origin x="66" y="84"/>
      </p:cViewPr>
      <p:guideLst>
        <p:guide orient="horz" pos="391"/>
        <p:guide pos="3817"/>
        <p:guide orient="horz" pos="2160"/>
        <p:guide orient="horz" pos="3407"/>
      </p:guideLst>
    </p:cSldViewPr>
  </p:slideViewPr>
  <p:notesTextViewPr>
    <p:cViewPr>
      <p:scale>
        <a:sx n="150" d="100"/>
        <a:sy n="15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022" cap="rnd" cmpd="sng" algn="ctr">
              <a:solidFill>
                <a:srgbClr val="264457"/>
              </a:solidFill>
              <a:prstDash val="solid"/>
              <a:round/>
            </a:ln>
            <a:effectLst/>
          </c:spPr>
          <c:marker>
            <c:symbol val="circle"/>
            <c:size val="4"/>
            <c:spPr>
              <a:solidFill>
                <a:schemeClr val="bg2">
                  <a:lumMod val="25000"/>
                </a:schemeClr>
              </a:solidFill>
              <a:ln w="9506"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C31-45EA-BC23-411812CD2D73}"/>
            </c:ext>
          </c:extLst>
        </c:ser>
        <c:ser>
          <c:idx val="1"/>
          <c:order val="1"/>
          <c:tx>
            <c:strRef>
              <c:f>Sheet1!$C$1</c:f>
              <c:strCache>
                <c:ptCount val="1"/>
                <c:pt idx="0">
                  <c:v>系列 2</c:v>
                </c:pt>
              </c:strCache>
            </c:strRef>
          </c:tx>
          <c:spPr>
            <a:ln w="38022" cap="rnd" cmpd="sng" algn="ctr">
              <a:solidFill>
                <a:srgbClr val="212121"/>
              </a:solidFill>
              <a:prstDash val="solid"/>
              <a:round/>
            </a:ln>
            <a:effectLst/>
          </c:spPr>
          <c:marker>
            <c:symbol val="circle"/>
            <c:size val="4"/>
            <c:spPr>
              <a:solidFill>
                <a:srgbClr val="D11D26"/>
              </a:solidFill>
              <a:ln w="9506" cap="flat" cmpd="sng" algn="ctr">
                <a:solidFill>
                  <a:srgbClr val="569C00"/>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C31-45EA-BC23-411812CD2D73}"/>
            </c:ext>
          </c:extLst>
        </c:ser>
        <c:ser>
          <c:idx val="2"/>
          <c:order val="2"/>
          <c:tx>
            <c:strRef>
              <c:f>Sheet1!$D$1</c:f>
              <c:strCache>
                <c:ptCount val="1"/>
                <c:pt idx="0">
                  <c:v>系列 3</c:v>
                </c:pt>
              </c:strCache>
            </c:strRef>
          </c:tx>
          <c:spPr>
            <a:ln w="38022" cap="rnd" cmpd="sng" algn="ctr">
              <a:solidFill>
                <a:schemeClr val="tx1">
                  <a:lumMod val="50000"/>
                  <a:lumOff val="50000"/>
                </a:schemeClr>
              </a:solidFill>
              <a:prstDash val="solid"/>
              <a:round/>
            </a:ln>
            <a:effectLst/>
          </c:spPr>
          <c:marker>
            <c:symbol val="circle"/>
            <c:size val="4"/>
            <c:spPr>
              <a:solidFill>
                <a:schemeClr val="accent2">
                  <a:lumMod val="60000"/>
                  <a:lumOff val="40000"/>
                </a:schemeClr>
              </a:solidFill>
              <a:ln w="9506" cap="flat" cmpd="sng" algn="ctr">
                <a:solidFill>
                  <a:schemeClr val="accent2">
                    <a:lumMod val="60000"/>
                    <a:lumOff val="40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C31-45EA-BC23-411812CD2D73}"/>
            </c:ext>
          </c:extLst>
        </c:ser>
        <c:dLbls>
          <c:showLegendKey val="0"/>
          <c:showVal val="0"/>
          <c:showCatName val="0"/>
          <c:showSerName val="0"/>
          <c:showPercent val="0"/>
          <c:showBubbleSize val="0"/>
        </c:dLbls>
        <c:marker val="1"/>
        <c:smooth val="0"/>
        <c:axId val="1516701888"/>
        <c:axId val="1516696448"/>
      </c:lineChart>
      <c:catAx>
        <c:axId val="1516701888"/>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pPr>
            <a:endParaRPr lang="zh-CN"/>
          </a:p>
        </c:txPr>
        <c:crossAx val="1516696448"/>
        <c:crosses val="autoZero"/>
        <c:auto val="1"/>
        <c:lblAlgn val="ctr"/>
        <c:lblOffset val="100"/>
        <c:noMultiLvlLbl val="0"/>
      </c:catAx>
      <c:valAx>
        <c:axId val="1516696448"/>
        <c:scaling>
          <c:orientation val="minMax"/>
        </c:scaling>
        <c:delete val="0"/>
        <c:axPos val="l"/>
        <c:majorGridlines>
          <c:spPr>
            <a:ln w="9506"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16701888"/>
        <c:crosses val="autoZero"/>
        <c:crossBetween val="between"/>
      </c:valAx>
      <c:spPr>
        <a:noFill/>
        <a:ln w="25348">
          <a:noFill/>
        </a:ln>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D8F48-F448-498C-BC5E-BE0E68EB1BB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441E-D7CC-4F7E-8F33-8F60A988A42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E6F1F-924D-4DA8-A19F-377E61A1DA5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userDrawn="1"/>
        </p:nvCxnSpPr>
        <p:spPr>
          <a:xfrm>
            <a:off x="6096000" y="0"/>
            <a:ext cx="0" cy="4165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96000" y="6441440"/>
            <a:ext cx="0" cy="4165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5567881" y="0"/>
            <a:ext cx="525101" cy="6858000"/>
          </a:xfrm>
          <a:prstGeom prst="rect">
            <a:avLst/>
          </a:prstGeom>
          <a:gradFill flip="none" rotWithShape="1">
            <a:gsLst>
              <a:gs pos="0">
                <a:schemeClr val="accent1">
                  <a:lumMod val="5000"/>
                  <a:lumOff val="95000"/>
                  <a:alpha val="0"/>
                </a:schemeClr>
              </a:gs>
              <a:gs pos="100000">
                <a:schemeClr val="bg1">
                  <a:lumMod val="65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948F1-D5C3-4CDE-9323-4FFA7423F81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931F-014B-431B-B64B-61A8EF77B87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13" name="图片 12"/>
          <p:cNvPicPr>
            <a:picLocks noChangeAspect="1"/>
          </p:cNvPicPr>
          <p:nvPr/>
        </p:nvPicPr>
        <p:blipFill>
          <a:blip r:embed="rId4"/>
          <a:stretch>
            <a:fillRect/>
          </a:stretch>
        </p:blipFill>
        <p:spPr>
          <a:xfrm>
            <a:off x="3384302" y="544297"/>
            <a:ext cx="5402077" cy="5407025"/>
          </a:xfrm>
          <a:prstGeom prst="rect">
            <a:avLst/>
          </a:prstGeom>
          <a:noFill/>
        </p:spPr>
      </p:pic>
      <p:pic>
        <p:nvPicPr>
          <p:cNvPr id="14" name="图片 13"/>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3" name="文本框 2"/>
          <p:cNvSpPr txBox="1"/>
          <p:nvPr/>
        </p:nvSpPr>
        <p:spPr>
          <a:xfrm>
            <a:off x="3258683" y="2659920"/>
            <a:ext cx="5479142" cy="830997"/>
          </a:xfrm>
          <a:prstGeom prst="rect">
            <a:avLst/>
          </a:prstGeom>
          <a:noFill/>
        </p:spPr>
        <p:txBody>
          <a:bodyPr vert="horz" wrap="square" rtlCol="0">
            <a:spAutoFit/>
          </a:bodyPr>
          <a:lstStyle/>
          <a:p>
            <a:pPr algn="ctr"/>
            <a:r>
              <a:rPr lang="en-US" altLang="zh-CN" sz="4800" dirty="0">
                <a:solidFill>
                  <a:schemeClr val="tx1">
                    <a:lumMod val="75000"/>
                    <a:lumOff val="25000"/>
                  </a:schemeClr>
                </a:solidFill>
                <a:latin typeface="Impact" panose="020B0806030902050204" pitchFamily="34" charset="0"/>
                <a:ea typeface="方正姚体" panose="02010601030101010101" pitchFamily="2" charset="-122"/>
              </a:rPr>
              <a:t>YOUR COMPANY</a:t>
            </a:r>
            <a:endParaRPr lang="zh-CN" altLang="en-US" sz="4800" dirty="0">
              <a:solidFill>
                <a:schemeClr val="tx1">
                  <a:lumMod val="75000"/>
                  <a:lumOff val="25000"/>
                </a:schemeClr>
              </a:solidFill>
              <a:latin typeface="Impact" panose="020B0806030902050204" pitchFamily="34" charset="0"/>
              <a:ea typeface="方正姚体" panose="02010601030101010101" pitchFamily="2" charset="-122"/>
            </a:endParaRPr>
          </a:p>
        </p:txBody>
      </p:sp>
      <p:sp>
        <p:nvSpPr>
          <p:cNvPr id="11" name="文本框 10"/>
          <p:cNvSpPr txBox="1"/>
          <p:nvPr/>
        </p:nvSpPr>
        <p:spPr>
          <a:xfrm>
            <a:off x="4453725" y="3331403"/>
            <a:ext cx="3064675" cy="400110"/>
          </a:xfrm>
          <a:prstGeom prst="rect">
            <a:avLst/>
          </a:prstGeom>
          <a:noFill/>
        </p:spPr>
        <p:txBody>
          <a:bodyPr vert="horz" wrap="square" rtlCol="0">
            <a:spAutoFit/>
          </a:bodyPr>
          <a:lstStyle/>
          <a:p>
            <a:pPr algn="ctr"/>
            <a:r>
              <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rPr>
              <a:t>物流企业经营分析</a:t>
            </a:r>
            <a:r>
              <a:rPr lang="en-US" altLang="zh-CN" sz="2000" spc="-300" dirty="0" err="1">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2000" spc="-3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sp>
        <p:nvSpPr>
          <p:cNvPr id="128" name="任意多边形 127"/>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2000">
                                          <p:cBhvr additive="base">
                                            <p:cTn id="11" dur="1500" fill="hold"/>
                                            <p:tgtEl>
                                              <p:spTgt spid="14"/>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42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1000" fill="hold"/>
                                            <p:tgtEl>
                                              <p:spTgt spid="128"/>
                                            </p:tgtEl>
                                            <p:attrNameLst>
                                              <p:attrName>ppt_w</p:attrName>
                                            </p:attrNameLst>
                                          </p:cBhvr>
                                          <p:tavLst>
                                            <p:tav tm="0">
                                              <p:val>
                                                <p:fltVal val="0"/>
                                              </p:val>
                                            </p:tav>
                                            <p:tav tm="100000">
                                              <p:val>
                                                <p:strVal val="#ppt_w"/>
                                              </p:val>
                                            </p:tav>
                                          </p:tavLst>
                                        </p:anim>
                                        <p:anim calcmode="lin" valueType="num">
                                          <p:cBhvr>
                                            <p:cTn id="20" dur="1000" fill="hold"/>
                                            <p:tgtEl>
                                              <p:spTgt spid="128"/>
                                            </p:tgtEl>
                                            <p:attrNameLst>
                                              <p:attrName>ppt_h</p:attrName>
                                            </p:attrNameLst>
                                          </p:cBhvr>
                                          <p:tavLst>
                                            <p:tav tm="0">
                                              <p:val>
                                                <p:fltVal val="0"/>
                                              </p:val>
                                            </p:tav>
                                            <p:tav tm="100000">
                                              <p:val>
                                                <p:strVal val="#ppt_h"/>
                                              </p:val>
                                            </p:tav>
                                          </p:tavLst>
                                        </p:anim>
                                        <p:anim calcmode="lin" valueType="num">
                                          <p:cBhvr>
                                            <p:cTn id="21" dur="1000" fill="hold"/>
                                            <p:tgtEl>
                                              <p:spTgt spid="128"/>
                                            </p:tgtEl>
                                            <p:attrNameLst>
                                              <p:attrName>style.rotation</p:attrName>
                                            </p:attrNameLst>
                                          </p:cBhvr>
                                          <p:tavLst>
                                            <p:tav tm="0">
                                              <p:val>
                                                <p:fltVal val="90"/>
                                              </p:val>
                                            </p:tav>
                                            <p:tav tm="100000">
                                              <p:val>
                                                <p:fltVal val="0"/>
                                              </p:val>
                                            </p:tav>
                                          </p:tavLst>
                                        </p:anim>
                                        <p:animEffect transition="in" filter="fade">
                                          <p:cBhvr>
                                            <p:cTn id="22" dur="1000"/>
                                            <p:tgtEl>
                                              <p:spTgt spid="128"/>
                                            </p:tgtEl>
                                          </p:cBhvr>
                                        </p:animEffect>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by="(-#ppt_w*2)" calcmode="lin" valueType="num">
                                          <p:cBhvr rctx="PPT">
                                            <p:cTn id="26" dur="500" autoRev="1" fill="hold">
                                              <p:stCondLst>
                                                <p:cond delay="0"/>
                                              </p:stCondLst>
                                            </p:cTn>
                                            <p:tgtEl>
                                              <p:spTgt spid="3"/>
                                            </p:tgtEl>
                                            <p:attrNameLst>
                                              <p:attrName>ppt_w</p:attrName>
                                            </p:attrNameLst>
                                          </p:cBhvr>
                                        </p:anim>
                                        <p:anim by="(#ppt_w*0.50)" calcmode="lin" valueType="num">
                                          <p:cBhvr>
                                            <p:cTn id="27" dur="500" decel="50000" autoRev="1" fill="hold">
                                              <p:stCondLst>
                                                <p:cond delay="0"/>
                                              </p:stCondLst>
                                            </p:cTn>
                                            <p:tgtEl>
                                              <p:spTgt spid="3"/>
                                            </p:tgtEl>
                                            <p:attrNameLst>
                                              <p:attrName>ppt_x</p:attrName>
                                            </p:attrNameLst>
                                          </p:cBhvr>
                                        </p:anim>
                                        <p:anim from="(-#ppt_h/2)" to="(#ppt_y)" calcmode="lin" valueType="num">
                                          <p:cBhvr>
                                            <p:cTn id="28" dur="1000" fill="hold">
                                              <p:stCondLst>
                                                <p:cond delay="0"/>
                                              </p:stCondLst>
                                            </p:cTn>
                                            <p:tgtEl>
                                              <p:spTgt spid="3"/>
                                            </p:tgtEl>
                                            <p:attrNameLst>
                                              <p:attrName>ppt_y</p:attrName>
                                            </p:attrNameLst>
                                          </p:cBhvr>
                                        </p:anim>
                                        <p:animRot by="21600000">
                                          <p:cBhvr>
                                            <p:cTn id="29" dur="1000" fill="hold">
                                              <p:stCondLst>
                                                <p:cond delay="0"/>
                                              </p:stCondLst>
                                            </p:cTn>
                                            <p:tgtEl>
                                              <p:spTgt spid="3"/>
                                            </p:tgtEl>
                                            <p:attrNameLst>
                                              <p:attrName>r</p:attrName>
                                            </p:attrNameLst>
                                          </p:cBhvr>
                                        </p:animRot>
                                      </p:childTnLst>
                                    </p:cTn>
                                  </p:par>
                                </p:childTnLst>
                              </p:cTn>
                            </p:par>
                            <p:par>
                              <p:cTn id="30" fill="hold">
                                <p:stCondLst>
                                  <p:cond delay="2099"/>
                                </p:stCondLst>
                                <p:childTnLst>
                                  <p:par>
                                    <p:cTn id="31" presetID="2" presetClass="entr" presetSubtype="8" accel="58000" fill="hold" grpId="0" nodeType="afterEffect" p14:presetBounceEnd="58000">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14:bounceEnd="58000">
                                          <p:cBhvr additive="base">
                                            <p:cTn id="33" dur="125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34"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1000" fill="hold"/>
                                            <p:tgtEl>
                                              <p:spTgt spid="128"/>
                                            </p:tgtEl>
                                            <p:attrNameLst>
                                              <p:attrName>ppt_w</p:attrName>
                                            </p:attrNameLst>
                                          </p:cBhvr>
                                          <p:tavLst>
                                            <p:tav tm="0">
                                              <p:val>
                                                <p:fltVal val="0"/>
                                              </p:val>
                                            </p:tav>
                                            <p:tav tm="100000">
                                              <p:val>
                                                <p:strVal val="#ppt_w"/>
                                              </p:val>
                                            </p:tav>
                                          </p:tavLst>
                                        </p:anim>
                                        <p:anim calcmode="lin" valueType="num">
                                          <p:cBhvr>
                                            <p:cTn id="20" dur="1000" fill="hold"/>
                                            <p:tgtEl>
                                              <p:spTgt spid="128"/>
                                            </p:tgtEl>
                                            <p:attrNameLst>
                                              <p:attrName>ppt_h</p:attrName>
                                            </p:attrNameLst>
                                          </p:cBhvr>
                                          <p:tavLst>
                                            <p:tav tm="0">
                                              <p:val>
                                                <p:fltVal val="0"/>
                                              </p:val>
                                            </p:tav>
                                            <p:tav tm="100000">
                                              <p:val>
                                                <p:strVal val="#ppt_h"/>
                                              </p:val>
                                            </p:tav>
                                          </p:tavLst>
                                        </p:anim>
                                        <p:anim calcmode="lin" valueType="num">
                                          <p:cBhvr>
                                            <p:cTn id="21" dur="1000" fill="hold"/>
                                            <p:tgtEl>
                                              <p:spTgt spid="128"/>
                                            </p:tgtEl>
                                            <p:attrNameLst>
                                              <p:attrName>style.rotation</p:attrName>
                                            </p:attrNameLst>
                                          </p:cBhvr>
                                          <p:tavLst>
                                            <p:tav tm="0">
                                              <p:val>
                                                <p:fltVal val="90"/>
                                              </p:val>
                                            </p:tav>
                                            <p:tav tm="100000">
                                              <p:val>
                                                <p:fltVal val="0"/>
                                              </p:val>
                                            </p:tav>
                                          </p:tavLst>
                                        </p:anim>
                                        <p:animEffect transition="in" filter="fade">
                                          <p:cBhvr>
                                            <p:cTn id="22" dur="1000"/>
                                            <p:tgtEl>
                                              <p:spTgt spid="128"/>
                                            </p:tgtEl>
                                          </p:cBhvr>
                                        </p:animEffect>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by="(-#ppt_w*2)" calcmode="lin" valueType="num">
                                          <p:cBhvr rctx="PPT">
                                            <p:cTn id="26" dur="500" autoRev="1" fill="hold">
                                              <p:stCondLst>
                                                <p:cond delay="0"/>
                                              </p:stCondLst>
                                            </p:cTn>
                                            <p:tgtEl>
                                              <p:spTgt spid="3"/>
                                            </p:tgtEl>
                                            <p:attrNameLst>
                                              <p:attrName>ppt_w</p:attrName>
                                            </p:attrNameLst>
                                          </p:cBhvr>
                                        </p:anim>
                                        <p:anim by="(#ppt_w*0.50)" calcmode="lin" valueType="num">
                                          <p:cBhvr>
                                            <p:cTn id="27" dur="500" decel="50000" autoRev="1" fill="hold">
                                              <p:stCondLst>
                                                <p:cond delay="0"/>
                                              </p:stCondLst>
                                            </p:cTn>
                                            <p:tgtEl>
                                              <p:spTgt spid="3"/>
                                            </p:tgtEl>
                                            <p:attrNameLst>
                                              <p:attrName>ppt_x</p:attrName>
                                            </p:attrNameLst>
                                          </p:cBhvr>
                                        </p:anim>
                                        <p:anim from="(-#ppt_h/2)" to="(#ppt_y)" calcmode="lin" valueType="num">
                                          <p:cBhvr>
                                            <p:cTn id="28" dur="1000" fill="hold">
                                              <p:stCondLst>
                                                <p:cond delay="0"/>
                                              </p:stCondLst>
                                            </p:cTn>
                                            <p:tgtEl>
                                              <p:spTgt spid="3"/>
                                            </p:tgtEl>
                                            <p:attrNameLst>
                                              <p:attrName>ppt_y</p:attrName>
                                            </p:attrNameLst>
                                          </p:cBhvr>
                                        </p:anim>
                                        <p:animRot by="21600000">
                                          <p:cBhvr>
                                            <p:cTn id="29" dur="1000" fill="hold">
                                              <p:stCondLst>
                                                <p:cond delay="0"/>
                                              </p:stCondLst>
                                            </p:cTn>
                                            <p:tgtEl>
                                              <p:spTgt spid="3"/>
                                            </p:tgtEl>
                                            <p:attrNameLst>
                                              <p:attrName>r</p:attrName>
                                            </p:attrNameLst>
                                          </p:cBhvr>
                                        </p:animRot>
                                      </p:childTnLst>
                                    </p:cTn>
                                  </p:par>
                                </p:childTnLst>
                              </p:cTn>
                            </p:par>
                            <p:par>
                              <p:cTn id="30" fill="hold">
                                <p:stCondLst>
                                  <p:cond delay="2099"/>
                                </p:stCondLst>
                                <p:childTnLst>
                                  <p:par>
                                    <p:cTn id="31" presetID="2" presetClass="entr" presetSubtype="8" accel="58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250" fill="hold"/>
                                            <p:tgtEl>
                                              <p:spTgt spid="11"/>
                                            </p:tgtEl>
                                            <p:attrNameLst>
                                              <p:attrName>ppt_x</p:attrName>
                                            </p:attrNameLst>
                                          </p:cBhvr>
                                          <p:tavLst>
                                            <p:tav tm="0">
                                              <p:val>
                                                <p:strVal val="0-#ppt_w/2"/>
                                              </p:val>
                                            </p:tav>
                                            <p:tav tm="100000">
                                              <p:val>
                                                <p:strVal val="#ppt_x"/>
                                              </p:val>
                                            </p:tav>
                                          </p:tavLst>
                                        </p:anim>
                                        <p:anim calcmode="lin" valueType="num">
                                          <p:cBhvr additive="base">
                                            <p:cTn id="34"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8"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2300"/>
            <a:ext cx="12192000" cy="3238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340600" y="793750"/>
            <a:ext cx="4165600" cy="21971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3"/>
          <p:cNvSpPr/>
          <p:nvPr/>
        </p:nvSpPr>
        <p:spPr bwMode="auto">
          <a:xfrm>
            <a:off x="7460378" y="1307525"/>
            <a:ext cx="3944222" cy="584775"/>
          </a:xfrm>
          <a:prstGeom prst="rect">
            <a:avLst/>
          </a:prstGeom>
        </p:spPr>
        <p:txBody>
          <a:bodyPr wrap="square">
            <a:spAutoFit/>
          </a:bodyPr>
          <a:lstStyle/>
          <a:p>
            <a:pPr>
              <a:defRPr/>
            </a:pPr>
            <a:r>
              <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标题文本预设</a:t>
            </a:r>
            <a:endParaRPr lang="id-ID" sz="32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 name="AutoShape 27"/>
          <p:cNvSpPr/>
          <p:nvPr/>
        </p:nvSpPr>
        <p:spPr bwMode="auto">
          <a:xfrm>
            <a:off x="7565118" y="1892300"/>
            <a:ext cx="3750582" cy="1287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eaLnBrk="1">
              <a:lnSpc>
                <a:spcPct val="150000"/>
              </a:lnSpc>
              <a:defRPr/>
            </a:pPr>
            <a:r>
              <a:rPr lang="zh-CN" altLang="en-US" sz="1200" b="1" kern="0" dirty="0">
                <a:solidFill>
                  <a:prstClr val="black">
                    <a:lumMod val="75000"/>
                    <a:lumOff val="25000"/>
                  </a:prstClr>
                </a:solidFill>
                <a:latin typeface="微软雅黑" panose="020B0503020204020204" pitchFamily="34" charset="-122"/>
                <a:ea typeface="微软雅黑" panose="020B0503020204020204" pitchFamily="34" charset="-122"/>
                <a:sym typeface="Lato" charset="0"/>
              </a:rPr>
              <a:t>您的内容打在这里，或者通过复制您的文本后，在此框中选择粘贴，并选择只保留文字</a:t>
            </a:r>
            <a:endParaRPr kumimoji="0" lang="es-E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Lato" charset="0"/>
            </a:endParaRPr>
          </a:p>
        </p:txBody>
      </p:sp>
      <p:grpSp>
        <p:nvGrpSpPr>
          <p:cNvPr id="6" name="组合 5"/>
          <p:cNvGrpSpPr/>
          <p:nvPr/>
        </p:nvGrpSpPr>
        <p:grpSpPr>
          <a:xfrm>
            <a:off x="3495675" y="317622"/>
            <a:ext cx="5200650" cy="981580"/>
            <a:chOff x="3495675" y="193771"/>
            <a:chExt cx="5200650" cy="981580"/>
          </a:xfrm>
        </p:grpSpPr>
        <p:sp>
          <p:nvSpPr>
            <p:cNvPr id="7"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8"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品牌定位与个性</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6000" fill="hold" grpId="0" nodeType="withEffect" p14:presetBounceEnd="2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6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26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6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80"/>
          <p:cNvSpPr>
            <a:spLocks noEditPoints="1"/>
          </p:cNvSpPr>
          <p:nvPr/>
        </p:nvSpPr>
        <p:spPr bwMode="auto">
          <a:xfrm rot="21545399">
            <a:off x="9101213" y="976626"/>
            <a:ext cx="261744" cy="637449"/>
          </a:xfrm>
          <a:custGeom>
            <a:avLst/>
            <a:gdLst>
              <a:gd name="T0" fmla="*/ 120 w 147"/>
              <a:gd name="T1" fmla="*/ 22 h 358"/>
              <a:gd name="T2" fmla="*/ 108 w 147"/>
              <a:gd name="T3" fmla="*/ 0 h 358"/>
              <a:gd name="T4" fmla="*/ 40 w 147"/>
              <a:gd name="T5" fmla="*/ 0 h 358"/>
              <a:gd name="T6" fmla="*/ 25 w 147"/>
              <a:gd name="T7" fmla="*/ 22 h 358"/>
              <a:gd name="T8" fmla="*/ 42 w 147"/>
              <a:gd name="T9" fmla="*/ 73 h 358"/>
              <a:gd name="T10" fmla="*/ 0 w 147"/>
              <a:gd name="T11" fmla="*/ 278 h 358"/>
              <a:gd name="T12" fmla="*/ 72 w 147"/>
              <a:gd name="T13" fmla="*/ 358 h 358"/>
              <a:gd name="T14" fmla="*/ 147 w 147"/>
              <a:gd name="T15" fmla="*/ 278 h 358"/>
              <a:gd name="T16" fmla="*/ 104 w 147"/>
              <a:gd name="T17" fmla="*/ 73 h 358"/>
              <a:gd name="T18" fmla="*/ 120 w 147"/>
              <a:gd name="T19" fmla="*/ 22 h 358"/>
              <a:gd name="T20" fmla="*/ 49 w 147"/>
              <a:gd name="T21" fmla="*/ 17 h 358"/>
              <a:gd name="T22" fmla="*/ 96 w 147"/>
              <a:gd name="T23" fmla="*/ 17 h 358"/>
              <a:gd name="T24" fmla="*/ 101 w 147"/>
              <a:gd name="T25" fmla="*/ 24 h 358"/>
              <a:gd name="T26" fmla="*/ 87 w 147"/>
              <a:gd name="T27" fmla="*/ 62 h 358"/>
              <a:gd name="T28" fmla="*/ 57 w 147"/>
              <a:gd name="T29" fmla="*/ 62 h 358"/>
              <a:gd name="T30" fmla="*/ 45 w 147"/>
              <a:gd name="T31" fmla="*/ 24 h 358"/>
              <a:gd name="T32" fmla="*/ 49 w 147"/>
              <a:gd name="T33" fmla="*/ 17 h 358"/>
              <a:gd name="T34" fmla="*/ 32 w 147"/>
              <a:gd name="T35" fmla="*/ 211 h 358"/>
              <a:gd name="T36" fmla="*/ 109 w 147"/>
              <a:gd name="T37" fmla="*/ 292 h 358"/>
              <a:gd name="T38" fmla="*/ 94 w 147"/>
              <a:gd name="T39" fmla="*/ 307 h 358"/>
              <a:gd name="T40" fmla="*/ 27 w 147"/>
              <a:gd name="T41" fmla="*/ 240 h 358"/>
              <a:gd name="T42" fmla="*/ 32 w 147"/>
              <a:gd name="T43" fmla="*/ 211 h 358"/>
              <a:gd name="T44" fmla="*/ 33 w 147"/>
              <a:gd name="T45" fmla="*/ 201 h 358"/>
              <a:gd name="T46" fmla="*/ 40 w 147"/>
              <a:gd name="T47" fmla="*/ 172 h 358"/>
              <a:gd name="T48" fmla="*/ 125 w 147"/>
              <a:gd name="T49" fmla="*/ 261 h 358"/>
              <a:gd name="T50" fmla="*/ 126 w 147"/>
              <a:gd name="T51" fmla="*/ 273 h 358"/>
              <a:gd name="T52" fmla="*/ 114 w 147"/>
              <a:gd name="T53" fmla="*/ 285 h 358"/>
              <a:gd name="T54" fmla="*/ 33 w 147"/>
              <a:gd name="T55" fmla="*/ 201 h 358"/>
              <a:gd name="T56" fmla="*/ 42 w 147"/>
              <a:gd name="T57" fmla="*/ 162 h 358"/>
              <a:gd name="T58" fmla="*/ 47 w 147"/>
              <a:gd name="T59" fmla="*/ 137 h 358"/>
              <a:gd name="T60" fmla="*/ 111 w 147"/>
              <a:gd name="T61" fmla="*/ 201 h 358"/>
              <a:gd name="T62" fmla="*/ 121 w 147"/>
              <a:gd name="T63" fmla="*/ 245 h 358"/>
              <a:gd name="T64" fmla="*/ 42 w 147"/>
              <a:gd name="T65" fmla="*/ 162 h 358"/>
              <a:gd name="T66" fmla="*/ 49 w 147"/>
              <a:gd name="T67" fmla="*/ 127 h 358"/>
              <a:gd name="T68" fmla="*/ 55 w 147"/>
              <a:gd name="T69" fmla="*/ 96 h 358"/>
              <a:gd name="T70" fmla="*/ 101 w 147"/>
              <a:gd name="T71" fmla="*/ 145 h 358"/>
              <a:gd name="T72" fmla="*/ 108 w 147"/>
              <a:gd name="T73" fmla="*/ 186 h 358"/>
              <a:gd name="T74" fmla="*/ 49 w 147"/>
              <a:gd name="T75" fmla="*/ 127 h 358"/>
              <a:gd name="T76" fmla="*/ 23 w 147"/>
              <a:gd name="T77" fmla="*/ 250 h 358"/>
              <a:gd name="T78" fmla="*/ 87 w 147"/>
              <a:gd name="T79" fmla="*/ 314 h 358"/>
              <a:gd name="T80" fmla="*/ 72 w 147"/>
              <a:gd name="T81" fmla="*/ 331 h 358"/>
              <a:gd name="T82" fmla="*/ 20 w 147"/>
              <a:gd name="T83" fmla="*/ 273 h 358"/>
              <a:gd name="T84" fmla="*/ 23 w 147"/>
              <a:gd name="T85" fmla="*/ 250 h 358"/>
              <a:gd name="T86" fmla="*/ 87 w 147"/>
              <a:gd name="T87" fmla="*/ 81 h 358"/>
              <a:gd name="T88" fmla="*/ 98 w 147"/>
              <a:gd name="T89" fmla="*/ 128 h 358"/>
              <a:gd name="T90" fmla="*/ 57 w 147"/>
              <a:gd name="T91" fmla="*/ 86 h 358"/>
              <a:gd name="T92" fmla="*/ 59 w 147"/>
              <a:gd name="T93" fmla="*/ 81 h 358"/>
              <a:gd name="T94" fmla="*/ 87 w 147"/>
              <a:gd name="T95" fmla="*/ 8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 h="358">
                <a:moveTo>
                  <a:pt x="120" y="22"/>
                </a:moveTo>
                <a:lnTo>
                  <a:pt x="108" y="0"/>
                </a:lnTo>
                <a:lnTo>
                  <a:pt x="40" y="0"/>
                </a:lnTo>
                <a:lnTo>
                  <a:pt x="25" y="22"/>
                </a:lnTo>
                <a:lnTo>
                  <a:pt x="42" y="73"/>
                </a:lnTo>
                <a:lnTo>
                  <a:pt x="0" y="278"/>
                </a:lnTo>
                <a:lnTo>
                  <a:pt x="72" y="358"/>
                </a:lnTo>
                <a:lnTo>
                  <a:pt x="147" y="278"/>
                </a:lnTo>
                <a:lnTo>
                  <a:pt x="104" y="73"/>
                </a:lnTo>
                <a:lnTo>
                  <a:pt x="120" y="22"/>
                </a:lnTo>
                <a:close/>
                <a:moveTo>
                  <a:pt x="49" y="17"/>
                </a:moveTo>
                <a:lnTo>
                  <a:pt x="96" y="17"/>
                </a:lnTo>
                <a:lnTo>
                  <a:pt x="101" y="24"/>
                </a:lnTo>
                <a:lnTo>
                  <a:pt x="87" y="62"/>
                </a:lnTo>
                <a:lnTo>
                  <a:pt x="57" y="62"/>
                </a:lnTo>
                <a:lnTo>
                  <a:pt x="45" y="24"/>
                </a:lnTo>
                <a:lnTo>
                  <a:pt x="49" y="17"/>
                </a:lnTo>
                <a:close/>
                <a:moveTo>
                  <a:pt x="32" y="211"/>
                </a:moveTo>
                <a:lnTo>
                  <a:pt x="109" y="292"/>
                </a:lnTo>
                <a:lnTo>
                  <a:pt x="94" y="307"/>
                </a:lnTo>
                <a:lnTo>
                  <a:pt x="27" y="240"/>
                </a:lnTo>
                <a:lnTo>
                  <a:pt x="32" y="211"/>
                </a:lnTo>
                <a:close/>
                <a:moveTo>
                  <a:pt x="33" y="201"/>
                </a:moveTo>
                <a:lnTo>
                  <a:pt x="40" y="172"/>
                </a:lnTo>
                <a:lnTo>
                  <a:pt x="125" y="261"/>
                </a:lnTo>
                <a:lnTo>
                  <a:pt x="126" y="273"/>
                </a:lnTo>
                <a:lnTo>
                  <a:pt x="114" y="285"/>
                </a:lnTo>
                <a:lnTo>
                  <a:pt x="33" y="201"/>
                </a:lnTo>
                <a:close/>
                <a:moveTo>
                  <a:pt x="42" y="162"/>
                </a:moveTo>
                <a:lnTo>
                  <a:pt x="47" y="137"/>
                </a:lnTo>
                <a:lnTo>
                  <a:pt x="111" y="201"/>
                </a:lnTo>
                <a:lnTo>
                  <a:pt x="121" y="245"/>
                </a:lnTo>
                <a:lnTo>
                  <a:pt x="42" y="162"/>
                </a:lnTo>
                <a:close/>
                <a:moveTo>
                  <a:pt x="49" y="127"/>
                </a:moveTo>
                <a:lnTo>
                  <a:pt x="55" y="96"/>
                </a:lnTo>
                <a:lnTo>
                  <a:pt x="101" y="145"/>
                </a:lnTo>
                <a:lnTo>
                  <a:pt x="108" y="186"/>
                </a:lnTo>
                <a:lnTo>
                  <a:pt x="49" y="127"/>
                </a:lnTo>
                <a:close/>
                <a:moveTo>
                  <a:pt x="23" y="250"/>
                </a:moveTo>
                <a:lnTo>
                  <a:pt x="87" y="314"/>
                </a:lnTo>
                <a:lnTo>
                  <a:pt x="72" y="331"/>
                </a:lnTo>
                <a:lnTo>
                  <a:pt x="20" y="273"/>
                </a:lnTo>
                <a:lnTo>
                  <a:pt x="23" y="250"/>
                </a:lnTo>
                <a:close/>
                <a:moveTo>
                  <a:pt x="87" y="81"/>
                </a:moveTo>
                <a:lnTo>
                  <a:pt x="98" y="128"/>
                </a:lnTo>
                <a:lnTo>
                  <a:pt x="57" y="86"/>
                </a:lnTo>
                <a:lnTo>
                  <a:pt x="59" y="81"/>
                </a:lnTo>
                <a:lnTo>
                  <a:pt x="87" y="81"/>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12" name="Group 149"/>
          <p:cNvGrpSpPr/>
          <p:nvPr/>
        </p:nvGrpSpPr>
        <p:grpSpPr>
          <a:xfrm>
            <a:off x="1406380" y="1780057"/>
            <a:ext cx="370976" cy="421303"/>
            <a:chOff x="3282786" y="4517026"/>
            <a:chExt cx="209550" cy="237978"/>
          </a:xfrm>
          <a:solidFill>
            <a:srgbClr val="DDDBDB"/>
          </a:solidFill>
        </p:grpSpPr>
        <p:sp>
          <p:nvSpPr>
            <p:cNvPr id="19" name="Freeform 216"/>
            <p:cNvSpPr>
              <a:spLocks noEditPoints="1"/>
            </p:cNvSpPr>
            <p:nvPr/>
          </p:nvSpPr>
          <p:spPr bwMode="auto">
            <a:xfrm>
              <a:off x="3325655" y="4517026"/>
              <a:ext cx="120650" cy="60325"/>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20" name="Freeform 217"/>
            <p:cNvSpPr>
              <a:spLocks noEditPoints="1"/>
            </p:cNvSpPr>
            <p:nvPr/>
          </p:nvSpPr>
          <p:spPr bwMode="auto">
            <a:xfrm>
              <a:off x="3282786" y="4543866"/>
              <a:ext cx="209550" cy="211138"/>
            </a:xfrm>
            <a:custGeom>
              <a:avLst/>
              <a:gdLst>
                <a:gd name="T0" fmla="*/ 113 w 132"/>
                <a:gd name="T1" fmla="*/ 0 h 133"/>
                <a:gd name="T2" fmla="*/ 113 w 132"/>
                <a:gd name="T3" fmla="*/ 29 h 133"/>
                <a:gd name="T4" fmla="*/ 19 w 132"/>
                <a:gd name="T5" fmla="*/ 29 h 133"/>
                <a:gd name="T6" fmla="*/ 19 w 132"/>
                <a:gd name="T7" fmla="*/ 0 h 133"/>
                <a:gd name="T8" fmla="*/ 0 w 132"/>
                <a:gd name="T9" fmla="*/ 0 h 133"/>
                <a:gd name="T10" fmla="*/ 0 w 132"/>
                <a:gd name="T11" fmla="*/ 133 h 133"/>
                <a:gd name="T12" fmla="*/ 132 w 132"/>
                <a:gd name="T13" fmla="*/ 133 h 133"/>
                <a:gd name="T14" fmla="*/ 132 w 132"/>
                <a:gd name="T15" fmla="*/ 0 h 133"/>
                <a:gd name="T16" fmla="*/ 113 w 132"/>
                <a:gd name="T17" fmla="*/ 0 h 133"/>
                <a:gd name="T18" fmla="*/ 61 w 132"/>
                <a:gd name="T19" fmla="*/ 111 h 133"/>
                <a:gd name="T20" fmla="*/ 54 w 132"/>
                <a:gd name="T21" fmla="*/ 107 h 133"/>
                <a:gd name="T22" fmla="*/ 28 w 132"/>
                <a:gd name="T23" fmla="*/ 78 h 133"/>
                <a:gd name="T24" fmla="*/ 42 w 132"/>
                <a:gd name="T25" fmla="*/ 66 h 133"/>
                <a:gd name="T26" fmla="*/ 61 w 132"/>
                <a:gd name="T27" fmla="*/ 85 h 133"/>
                <a:gd name="T28" fmla="*/ 99 w 132"/>
                <a:gd name="T29" fmla="*/ 47 h 133"/>
                <a:gd name="T30" fmla="*/ 113 w 132"/>
                <a:gd name="T31" fmla="*/ 62 h 133"/>
                <a:gd name="T32" fmla="*/ 61 w 132"/>
                <a:gd name="T33" fmla="*/ 1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13" y="0"/>
                  </a:moveTo>
                  <a:lnTo>
                    <a:pt x="113" y="29"/>
                  </a:lnTo>
                  <a:lnTo>
                    <a:pt x="19" y="29"/>
                  </a:lnTo>
                  <a:lnTo>
                    <a:pt x="19" y="0"/>
                  </a:lnTo>
                  <a:lnTo>
                    <a:pt x="0" y="0"/>
                  </a:lnTo>
                  <a:lnTo>
                    <a:pt x="0" y="133"/>
                  </a:lnTo>
                  <a:lnTo>
                    <a:pt x="132" y="133"/>
                  </a:lnTo>
                  <a:lnTo>
                    <a:pt x="132" y="0"/>
                  </a:lnTo>
                  <a:lnTo>
                    <a:pt x="113" y="0"/>
                  </a:lnTo>
                  <a:close/>
                  <a:moveTo>
                    <a:pt x="61" y="111"/>
                  </a:moveTo>
                  <a:lnTo>
                    <a:pt x="54" y="107"/>
                  </a:lnTo>
                  <a:lnTo>
                    <a:pt x="28" y="78"/>
                  </a:lnTo>
                  <a:lnTo>
                    <a:pt x="42" y="66"/>
                  </a:lnTo>
                  <a:lnTo>
                    <a:pt x="61" y="85"/>
                  </a:lnTo>
                  <a:lnTo>
                    <a:pt x="99" y="47"/>
                  </a:lnTo>
                  <a:lnTo>
                    <a:pt x="113" y="62"/>
                  </a:lnTo>
                  <a:lnTo>
                    <a:pt x="6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21" name="Group 170"/>
          <p:cNvGrpSpPr/>
          <p:nvPr/>
        </p:nvGrpSpPr>
        <p:grpSpPr>
          <a:xfrm rot="18900000">
            <a:off x="2009176" y="4438242"/>
            <a:ext cx="373761" cy="372527"/>
            <a:chOff x="763923" y="241141"/>
            <a:chExt cx="400024" cy="398703"/>
          </a:xfrm>
          <a:solidFill>
            <a:srgbClr val="DDDBDB"/>
          </a:solidFill>
        </p:grpSpPr>
        <p:sp>
          <p:nvSpPr>
            <p:cNvPr id="22" name="Freeform 129"/>
            <p:cNvSpPr>
              <a:spLocks noEditPoints="1"/>
            </p:cNvSpPr>
            <p:nvPr/>
          </p:nvSpPr>
          <p:spPr bwMode="auto">
            <a:xfrm>
              <a:off x="763923" y="241141"/>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23" name="Freeform 130"/>
            <p:cNvSpPr>
              <a:spLocks noEditPoints="1"/>
            </p:cNvSpPr>
            <p:nvPr/>
          </p:nvSpPr>
          <p:spPr bwMode="auto">
            <a:xfrm>
              <a:off x="993195" y="311120"/>
              <a:ext cx="100337" cy="10033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24" name="Freeform 171"/>
          <p:cNvSpPr>
            <a:spLocks noEditPoints="1"/>
          </p:cNvSpPr>
          <p:nvPr/>
        </p:nvSpPr>
        <p:spPr bwMode="auto">
          <a:xfrm>
            <a:off x="8624037" y="4842651"/>
            <a:ext cx="535252" cy="535252"/>
          </a:xfrm>
          <a:custGeom>
            <a:avLst/>
            <a:gdLst>
              <a:gd name="T0" fmla="*/ 0 w 136"/>
              <a:gd name="T1" fmla="*/ 68 h 136"/>
              <a:gd name="T2" fmla="*/ 136 w 136"/>
              <a:gd name="T3" fmla="*/ 68 h 136"/>
              <a:gd name="T4" fmla="*/ 63 w 136"/>
              <a:gd name="T5" fmla="*/ 40 h 136"/>
              <a:gd name="T6" fmla="*/ 63 w 136"/>
              <a:gd name="T7" fmla="*/ 12 h 136"/>
              <a:gd name="T8" fmla="*/ 63 w 136"/>
              <a:gd name="T9" fmla="*/ 51 h 136"/>
              <a:gd name="T10" fmla="*/ 41 w 136"/>
              <a:gd name="T11" fmla="*/ 63 h 136"/>
              <a:gd name="T12" fmla="*/ 63 w 136"/>
              <a:gd name="T13" fmla="*/ 51 h 136"/>
              <a:gd name="T14" fmla="*/ 63 w 136"/>
              <a:gd name="T15" fmla="*/ 86 h 136"/>
              <a:gd name="T16" fmla="*/ 41 w 136"/>
              <a:gd name="T17" fmla="*/ 73 h 136"/>
              <a:gd name="T18" fmla="*/ 63 w 136"/>
              <a:gd name="T19" fmla="*/ 96 h 136"/>
              <a:gd name="T20" fmla="*/ 45 w 136"/>
              <a:gd name="T21" fmla="*/ 100 h 136"/>
              <a:gd name="T22" fmla="*/ 74 w 136"/>
              <a:gd name="T23" fmla="*/ 96 h 136"/>
              <a:gd name="T24" fmla="*/ 74 w 136"/>
              <a:gd name="T25" fmla="*/ 124 h 136"/>
              <a:gd name="T26" fmla="*/ 74 w 136"/>
              <a:gd name="T27" fmla="*/ 86 h 136"/>
              <a:gd name="T28" fmla="*/ 96 w 136"/>
              <a:gd name="T29" fmla="*/ 73 h 136"/>
              <a:gd name="T30" fmla="*/ 74 w 136"/>
              <a:gd name="T31" fmla="*/ 86 h 136"/>
              <a:gd name="T32" fmla="*/ 74 w 136"/>
              <a:gd name="T33" fmla="*/ 51 h 136"/>
              <a:gd name="T34" fmla="*/ 96 w 136"/>
              <a:gd name="T35" fmla="*/ 63 h 136"/>
              <a:gd name="T36" fmla="*/ 74 w 136"/>
              <a:gd name="T37" fmla="*/ 40 h 136"/>
              <a:gd name="T38" fmla="*/ 92 w 136"/>
              <a:gd name="T39" fmla="*/ 36 h 136"/>
              <a:gd name="T40" fmla="*/ 94 w 136"/>
              <a:gd name="T41" fmla="*/ 16 h 136"/>
              <a:gd name="T42" fmla="*/ 101 w 136"/>
              <a:gd name="T43" fmla="*/ 31 h 136"/>
              <a:gd name="T44" fmla="*/ 36 w 136"/>
              <a:gd name="T45" fmla="*/ 31 h 136"/>
              <a:gd name="T46" fmla="*/ 43 w 136"/>
              <a:gd name="T47" fmla="*/ 16 h 136"/>
              <a:gd name="T48" fmla="*/ 33 w 136"/>
              <a:gd name="T49" fmla="*/ 42 h 136"/>
              <a:gd name="T50" fmla="*/ 11 w 136"/>
              <a:gd name="T51" fmla="*/ 63 h 136"/>
              <a:gd name="T52" fmla="*/ 33 w 136"/>
              <a:gd name="T53" fmla="*/ 42 h 136"/>
              <a:gd name="T54" fmla="*/ 33 w 136"/>
              <a:gd name="T55" fmla="*/ 95 h 136"/>
              <a:gd name="T56" fmla="*/ 11 w 136"/>
              <a:gd name="T57" fmla="*/ 73 h 136"/>
              <a:gd name="T58" fmla="*/ 36 w 136"/>
              <a:gd name="T59" fmla="*/ 105 h 136"/>
              <a:gd name="T60" fmla="*/ 29 w 136"/>
              <a:gd name="T61" fmla="*/ 110 h 136"/>
              <a:gd name="T62" fmla="*/ 101 w 136"/>
              <a:gd name="T63" fmla="*/ 105 h 136"/>
              <a:gd name="T64" fmla="*/ 94 w 136"/>
              <a:gd name="T65" fmla="*/ 120 h 136"/>
              <a:gd name="T66" fmla="*/ 104 w 136"/>
              <a:gd name="T67" fmla="*/ 95 h 136"/>
              <a:gd name="T68" fmla="*/ 126 w 136"/>
              <a:gd name="T69" fmla="*/ 73 h 136"/>
              <a:gd name="T70" fmla="*/ 104 w 136"/>
              <a:gd name="T71" fmla="*/ 95 h 136"/>
              <a:gd name="T72" fmla="*/ 104 w 136"/>
              <a:gd name="T73" fmla="*/ 42 h 136"/>
              <a:gd name="T74" fmla="*/ 126 w 136"/>
              <a:gd name="T7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0"/>
                  <a:pt x="0" y="68"/>
                </a:cubicBezTo>
                <a:cubicBezTo>
                  <a:pt x="0" y="105"/>
                  <a:pt x="31" y="136"/>
                  <a:pt x="68" y="136"/>
                </a:cubicBezTo>
                <a:cubicBezTo>
                  <a:pt x="106" y="136"/>
                  <a:pt x="136" y="105"/>
                  <a:pt x="136" y="68"/>
                </a:cubicBezTo>
                <a:cubicBezTo>
                  <a:pt x="136" y="30"/>
                  <a:pt x="106" y="0"/>
                  <a:pt x="68" y="0"/>
                </a:cubicBezTo>
                <a:close/>
                <a:moveTo>
                  <a:pt x="63" y="40"/>
                </a:moveTo>
                <a:cubicBezTo>
                  <a:pt x="57" y="40"/>
                  <a:pt x="51" y="38"/>
                  <a:pt x="45" y="36"/>
                </a:cubicBezTo>
                <a:cubicBezTo>
                  <a:pt x="49" y="23"/>
                  <a:pt x="56" y="15"/>
                  <a:pt x="63" y="12"/>
                </a:cubicBezTo>
                <a:lnTo>
                  <a:pt x="63" y="40"/>
                </a:lnTo>
                <a:close/>
                <a:moveTo>
                  <a:pt x="63" y="51"/>
                </a:moveTo>
                <a:cubicBezTo>
                  <a:pt x="63" y="63"/>
                  <a:pt x="63" y="63"/>
                  <a:pt x="63" y="63"/>
                </a:cubicBezTo>
                <a:cubicBezTo>
                  <a:pt x="41" y="63"/>
                  <a:pt x="41" y="63"/>
                  <a:pt x="41" y="63"/>
                </a:cubicBezTo>
                <a:cubicBezTo>
                  <a:pt x="41" y="57"/>
                  <a:pt x="41" y="51"/>
                  <a:pt x="43" y="46"/>
                </a:cubicBezTo>
                <a:cubicBezTo>
                  <a:pt x="49" y="49"/>
                  <a:pt x="56" y="50"/>
                  <a:pt x="63" y="51"/>
                </a:cubicBezTo>
                <a:close/>
                <a:moveTo>
                  <a:pt x="63" y="73"/>
                </a:moveTo>
                <a:cubicBezTo>
                  <a:pt x="63" y="86"/>
                  <a:pt x="63" y="86"/>
                  <a:pt x="63" y="86"/>
                </a:cubicBezTo>
                <a:cubicBezTo>
                  <a:pt x="56" y="86"/>
                  <a:pt x="49" y="88"/>
                  <a:pt x="43" y="90"/>
                </a:cubicBezTo>
                <a:cubicBezTo>
                  <a:pt x="42" y="85"/>
                  <a:pt x="41" y="79"/>
                  <a:pt x="41" y="73"/>
                </a:cubicBezTo>
                <a:lnTo>
                  <a:pt x="63" y="73"/>
                </a:lnTo>
                <a:close/>
                <a:moveTo>
                  <a:pt x="63" y="96"/>
                </a:moveTo>
                <a:cubicBezTo>
                  <a:pt x="63" y="124"/>
                  <a:pt x="63" y="124"/>
                  <a:pt x="63" y="124"/>
                </a:cubicBezTo>
                <a:cubicBezTo>
                  <a:pt x="56" y="121"/>
                  <a:pt x="50" y="113"/>
                  <a:pt x="45" y="100"/>
                </a:cubicBezTo>
                <a:cubicBezTo>
                  <a:pt x="51" y="98"/>
                  <a:pt x="57" y="97"/>
                  <a:pt x="63" y="96"/>
                </a:cubicBezTo>
                <a:close/>
                <a:moveTo>
                  <a:pt x="74" y="96"/>
                </a:moveTo>
                <a:cubicBezTo>
                  <a:pt x="80" y="97"/>
                  <a:pt x="86" y="98"/>
                  <a:pt x="91" y="100"/>
                </a:cubicBezTo>
                <a:cubicBezTo>
                  <a:pt x="87" y="113"/>
                  <a:pt x="80" y="121"/>
                  <a:pt x="74" y="124"/>
                </a:cubicBezTo>
                <a:lnTo>
                  <a:pt x="74" y="96"/>
                </a:lnTo>
                <a:close/>
                <a:moveTo>
                  <a:pt x="74" y="86"/>
                </a:moveTo>
                <a:cubicBezTo>
                  <a:pt x="74" y="73"/>
                  <a:pt x="74" y="73"/>
                  <a:pt x="74" y="73"/>
                </a:cubicBezTo>
                <a:cubicBezTo>
                  <a:pt x="96" y="73"/>
                  <a:pt x="96" y="73"/>
                  <a:pt x="96" y="73"/>
                </a:cubicBezTo>
                <a:cubicBezTo>
                  <a:pt x="96" y="79"/>
                  <a:pt x="95" y="85"/>
                  <a:pt x="94" y="90"/>
                </a:cubicBezTo>
                <a:cubicBezTo>
                  <a:pt x="87" y="88"/>
                  <a:pt x="81" y="86"/>
                  <a:pt x="74" y="86"/>
                </a:cubicBezTo>
                <a:close/>
                <a:moveTo>
                  <a:pt x="74" y="63"/>
                </a:moveTo>
                <a:cubicBezTo>
                  <a:pt x="74" y="51"/>
                  <a:pt x="74" y="51"/>
                  <a:pt x="74" y="51"/>
                </a:cubicBezTo>
                <a:cubicBezTo>
                  <a:pt x="81" y="50"/>
                  <a:pt x="88" y="49"/>
                  <a:pt x="94" y="46"/>
                </a:cubicBezTo>
                <a:cubicBezTo>
                  <a:pt x="95" y="51"/>
                  <a:pt x="96" y="57"/>
                  <a:pt x="96" y="63"/>
                </a:cubicBezTo>
                <a:lnTo>
                  <a:pt x="74" y="63"/>
                </a:lnTo>
                <a:close/>
                <a:moveTo>
                  <a:pt x="74" y="40"/>
                </a:moveTo>
                <a:cubicBezTo>
                  <a:pt x="74" y="12"/>
                  <a:pt x="74" y="12"/>
                  <a:pt x="74" y="12"/>
                </a:cubicBezTo>
                <a:cubicBezTo>
                  <a:pt x="81" y="15"/>
                  <a:pt x="87" y="23"/>
                  <a:pt x="92" y="36"/>
                </a:cubicBezTo>
                <a:cubicBezTo>
                  <a:pt x="86" y="38"/>
                  <a:pt x="80" y="40"/>
                  <a:pt x="74" y="40"/>
                </a:cubicBezTo>
                <a:close/>
                <a:moveTo>
                  <a:pt x="94" y="16"/>
                </a:moveTo>
                <a:cubicBezTo>
                  <a:pt x="99" y="19"/>
                  <a:pt x="104" y="22"/>
                  <a:pt x="108" y="26"/>
                </a:cubicBezTo>
                <a:cubicBezTo>
                  <a:pt x="106" y="28"/>
                  <a:pt x="103" y="30"/>
                  <a:pt x="101" y="31"/>
                </a:cubicBezTo>
                <a:cubicBezTo>
                  <a:pt x="99" y="26"/>
                  <a:pt x="97" y="21"/>
                  <a:pt x="94" y="16"/>
                </a:cubicBezTo>
                <a:close/>
                <a:moveTo>
                  <a:pt x="36" y="31"/>
                </a:moveTo>
                <a:cubicBezTo>
                  <a:pt x="33" y="30"/>
                  <a:pt x="31" y="28"/>
                  <a:pt x="29" y="26"/>
                </a:cubicBezTo>
                <a:cubicBezTo>
                  <a:pt x="33" y="22"/>
                  <a:pt x="38" y="19"/>
                  <a:pt x="43" y="16"/>
                </a:cubicBezTo>
                <a:cubicBezTo>
                  <a:pt x="40" y="21"/>
                  <a:pt x="38" y="26"/>
                  <a:pt x="36" y="31"/>
                </a:cubicBezTo>
                <a:close/>
                <a:moveTo>
                  <a:pt x="33" y="42"/>
                </a:moveTo>
                <a:cubicBezTo>
                  <a:pt x="31" y="48"/>
                  <a:pt x="30" y="55"/>
                  <a:pt x="30" y="63"/>
                </a:cubicBezTo>
                <a:cubicBezTo>
                  <a:pt x="11" y="63"/>
                  <a:pt x="11" y="63"/>
                  <a:pt x="11" y="63"/>
                </a:cubicBezTo>
                <a:cubicBezTo>
                  <a:pt x="12" y="52"/>
                  <a:pt x="16" y="43"/>
                  <a:pt x="22" y="34"/>
                </a:cubicBezTo>
                <a:cubicBezTo>
                  <a:pt x="25" y="37"/>
                  <a:pt x="29" y="40"/>
                  <a:pt x="33" y="42"/>
                </a:cubicBezTo>
                <a:close/>
                <a:moveTo>
                  <a:pt x="30" y="73"/>
                </a:moveTo>
                <a:cubicBezTo>
                  <a:pt x="30" y="81"/>
                  <a:pt x="31" y="88"/>
                  <a:pt x="33" y="95"/>
                </a:cubicBezTo>
                <a:cubicBezTo>
                  <a:pt x="29" y="97"/>
                  <a:pt x="25" y="99"/>
                  <a:pt x="22" y="102"/>
                </a:cubicBezTo>
                <a:cubicBezTo>
                  <a:pt x="16" y="94"/>
                  <a:pt x="12" y="84"/>
                  <a:pt x="11" y="73"/>
                </a:cubicBezTo>
                <a:lnTo>
                  <a:pt x="30" y="73"/>
                </a:lnTo>
                <a:close/>
                <a:moveTo>
                  <a:pt x="36" y="105"/>
                </a:moveTo>
                <a:cubicBezTo>
                  <a:pt x="38" y="110"/>
                  <a:pt x="40" y="115"/>
                  <a:pt x="43" y="120"/>
                </a:cubicBezTo>
                <a:cubicBezTo>
                  <a:pt x="38" y="117"/>
                  <a:pt x="33" y="114"/>
                  <a:pt x="29" y="110"/>
                </a:cubicBezTo>
                <a:cubicBezTo>
                  <a:pt x="31" y="108"/>
                  <a:pt x="34" y="106"/>
                  <a:pt x="36" y="105"/>
                </a:cubicBezTo>
                <a:close/>
                <a:moveTo>
                  <a:pt x="101" y="105"/>
                </a:moveTo>
                <a:cubicBezTo>
                  <a:pt x="103" y="106"/>
                  <a:pt x="106" y="108"/>
                  <a:pt x="108" y="110"/>
                </a:cubicBezTo>
                <a:cubicBezTo>
                  <a:pt x="104" y="114"/>
                  <a:pt x="99" y="117"/>
                  <a:pt x="94" y="120"/>
                </a:cubicBezTo>
                <a:cubicBezTo>
                  <a:pt x="96" y="115"/>
                  <a:pt x="99" y="110"/>
                  <a:pt x="101" y="105"/>
                </a:cubicBezTo>
                <a:close/>
                <a:moveTo>
                  <a:pt x="104" y="95"/>
                </a:moveTo>
                <a:cubicBezTo>
                  <a:pt x="105" y="88"/>
                  <a:pt x="106" y="81"/>
                  <a:pt x="107" y="73"/>
                </a:cubicBezTo>
                <a:cubicBezTo>
                  <a:pt x="126" y="73"/>
                  <a:pt x="126" y="73"/>
                  <a:pt x="126" y="73"/>
                </a:cubicBezTo>
                <a:cubicBezTo>
                  <a:pt x="125" y="84"/>
                  <a:pt x="121" y="94"/>
                  <a:pt x="115" y="102"/>
                </a:cubicBezTo>
                <a:cubicBezTo>
                  <a:pt x="111" y="99"/>
                  <a:pt x="108" y="97"/>
                  <a:pt x="104" y="95"/>
                </a:cubicBezTo>
                <a:close/>
                <a:moveTo>
                  <a:pt x="107" y="63"/>
                </a:moveTo>
                <a:cubicBezTo>
                  <a:pt x="106" y="55"/>
                  <a:pt x="105" y="48"/>
                  <a:pt x="104" y="42"/>
                </a:cubicBezTo>
                <a:cubicBezTo>
                  <a:pt x="108" y="40"/>
                  <a:pt x="112" y="37"/>
                  <a:pt x="115" y="34"/>
                </a:cubicBezTo>
                <a:cubicBezTo>
                  <a:pt x="121" y="43"/>
                  <a:pt x="125" y="52"/>
                  <a:pt x="126" y="63"/>
                </a:cubicBezTo>
                <a:lnTo>
                  <a:pt x="107" y="63"/>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25" name="组合 24"/>
          <p:cNvGrpSpPr/>
          <p:nvPr/>
        </p:nvGrpSpPr>
        <p:grpSpPr>
          <a:xfrm>
            <a:off x="3002761" y="561613"/>
            <a:ext cx="5778847" cy="5777048"/>
            <a:chOff x="2252070" y="421210"/>
            <a:chExt cx="4334135" cy="4332786"/>
          </a:xfrm>
        </p:grpSpPr>
        <p:grpSp>
          <p:nvGrpSpPr>
            <p:cNvPr id="26" name="Group 53"/>
            <p:cNvGrpSpPr/>
            <p:nvPr/>
          </p:nvGrpSpPr>
          <p:grpSpPr>
            <a:xfrm>
              <a:off x="5684002" y="3201555"/>
              <a:ext cx="400994" cy="277003"/>
              <a:chOff x="3092451" y="1625601"/>
              <a:chExt cx="241300" cy="166688"/>
            </a:xfrm>
            <a:solidFill>
              <a:srgbClr val="DDDBDB"/>
            </a:solidFill>
          </p:grpSpPr>
          <p:sp>
            <p:nvSpPr>
              <p:cNvPr id="161" name="Freeform 112"/>
              <p:cNvSpPr/>
              <p:nvPr/>
            </p:nvSpPr>
            <p:spPr bwMode="auto">
              <a:xfrm>
                <a:off x="3092451" y="1625601"/>
                <a:ext cx="165100" cy="166688"/>
              </a:xfrm>
              <a:custGeom>
                <a:avLst/>
                <a:gdLst>
                  <a:gd name="T0" fmla="*/ 40 w 44"/>
                  <a:gd name="T1" fmla="*/ 0 h 44"/>
                  <a:gd name="T2" fmla="*/ 4 w 44"/>
                  <a:gd name="T3" fmla="*/ 0 h 44"/>
                  <a:gd name="T4" fmla="*/ 0 w 44"/>
                  <a:gd name="T5" fmla="*/ 4 h 44"/>
                  <a:gd name="T6" fmla="*/ 0 w 44"/>
                  <a:gd name="T7" fmla="*/ 40 h 44"/>
                  <a:gd name="T8" fmla="*/ 4 w 44"/>
                  <a:gd name="T9" fmla="*/ 44 h 44"/>
                  <a:gd name="T10" fmla="*/ 40 w 44"/>
                  <a:gd name="T11" fmla="*/ 44 h 44"/>
                  <a:gd name="T12" fmla="*/ 44 w 44"/>
                  <a:gd name="T13" fmla="*/ 40 h 44"/>
                  <a:gd name="T14" fmla="*/ 44 w 44"/>
                  <a:gd name="T15" fmla="*/ 4 h 44"/>
                  <a:gd name="T16" fmla="*/ 40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0" y="0"/>
                    </a:moveTo>
                    <a:cubicBezTo>
                      <a:pt x="4" y="0"/>
                      <a:pt x="4" y="0"/>
                      <a:pt x="4" y="0"/>
                    </a:cubicBezTo>
                    <a:cubicBezTo>
                      <a:pt x="2" y="0"/>
                      <a:pt x="0" y="2"/>
                      <a:pt x="0" y="4"/>
                    </a:cubicBezTo>
                    <a:cubicBezTo>
                      <a:pt x="0" y="40"/>
                      <a:pt x="0" y="40"/>
                      <a:pt x="0" y="40"/>
                    </a:cubicBezTo>
                    <a:cubicBezTo>
                      <a:pt x="0" y="42"/>
                      <a:pt x="2" y="44"/>
                      <a:pt x="4" y="44"/>
                    </a:cubicBezTo>
                    <a:cubicBezTo>
                      <a:pt x="40" y="44"/>
                      <a:pt x="40" y="44"/>
                      <a:pt x="40" y="44"/>
                    </a:cubicBezTo>
                    <a:cubicBezTo>
                      <a:pt x="42" y="44"/>
                      <a:pt x="44" y="42"/>
                      <a:pt x="44" y="40"/>
                    </a:cubicBezTo>
                    <a:cubicBezTo>
                      <a:pt x="44" y="4"/>
                      <a:pt x="44" y="4"/>
                      <a:pt x="44" y="4"/>
                    </a:cubicBezTo>
                    <a:cubicBezTo>
                      <a:pt x="44" y="2"/>
                      <a:pt x="42"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62" name="Freeform 113"/>
              <p:cNvSpPr/>
              <p:nvPr/>
            </p:nvSpPr>
            <p:spPr bwMode="auto">
              <a:xfrm>
                <a:off x="3273426" y="1649413"/>
                <a:ext cx="60325" cy="119063"/>
              </a:xfrm>
              <a:custGeom>
                <a:avLst/>
                <a:gdLst>
                  <a:gd name="T0" fmla="*/ 13 w 16"/>
                  <a:gd name="T1" fmla="*/ 1 h 32"/>
                  <a:gd name="T2" fmla="*/ 5 w 16"/>
                  <a:gd name="T3" fmla="*/ 5 h 32"/>
                  <a:gd name="T4" fmla="*/ 0 w 16"/>
                  <a:gd name="T5" fmla="*/ 8 h 32"/>
                  <a:gd name="T6" fmla="*/ 0 w 16"/>
                  <a:gd name="T7" fmla="*/ 23 h 32"/>
                  <a:gd name="T8" fmla="*/ 5 w 16"/>
                  <a:gd name="T9" fmla="*/ 27 h 32"/>
                  <a:gd name="T10" fmla="*/ 13 w 16"/>
                  <a:gd name="T11" fmla="*/ 31 h 32"/>
                  <a:gd name="T12" fmla="*/ 16 w 16"/>
                  <a:gd name="T13" fmla="*/ 29 h 32"/>
                  <a:gd name="T14" fmla="*/ 16 w 16"/>
                  <a:gd name="T15" fmla="*/ 3 h 32"/>
                  <a:gd name="T16" fmla="*/ 13 w 16"/>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2">
                    <a:moveTo>
                      <a:pt x="13" y="1"/>
                    </a:moveTo>
                    <a:cubicBezTo>
                      <a:pt x="5" y="5"/>
                      <a:pt x="5" y="5"/>
                      <a:pt x="5" y="5"/>
                    </a:cubicBezTo>
                    <a:cubicBezTo>
                      <a:pt x="4" y="6"/>
                      <a:pt x="2" y="7"/>
                      <a:pt x="0" y="8"/>
                    </a:cubicBezTo>
                    <a:cubicBezTo>
                      <a:pt x="0" y="23"/>
                      <a:pt x="0" y="23"/>
                      <a:pt x="0" y="23"/>
                    </a:cubicBezTo>
                    <a:cubicBezTo>
                      <a:pt x="2" y="24"/>
                      <a:pt x="4" y="26"/>
                      <a:pt x="5" y="27"/>
                    </a:cubicBezTo>
                    <a:cubicBezTo>
                      <a:pt x="13" y="31"/>
                      <a:pt x="13" y="31"/>
                      <a:pt x="13" y="31"/>
                    </a:cubicBezTo>
                    <a:cubicBezTo>
                      <a:pt x="14" y="32"/>
                      <a:pt x="16" y="31"/>
                      <a:pt x="16" y="29"/>
                    </a:cubicBezTo>
                    <a:cubicBezTo>
                      <a:pt x="16" y="3"/>
                      <a:pt x="16" y="3"/>
                      <a:pt x="16" y="3"/>
                    </a:cubicBezTo>
                    <a:cubicBezTo>
                      <a:pt x="16" y="1"/>
                      <a:pt x="14"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27" name="Group 56"/>
            <p:cNvGrpSpPr/>
            <p:nvPr/>
          </p:nvGrpSpPr>
          <p:grpSpPr>
            <a:xfrm>
              <a:off x="6032202" y="3435956"/>
              <a:ext cx="288126" cy="286230"/>
              <a:chOff x="2611438" y="6434138"/>
              <a:chExt cx="241301" cy="239713"/>
            </a:xfrm>
            <a:solidFill>
              <a:srgbClr val="DDDBDB"/>
            </a:solidFill>
          </p:grpSpPr>
          <p:sp>
            <p:nvSpPr>
              <p:cNvPr id="156" name="Freeform 240"/>
              <p:cNvSpPr>
                <a:spLocks noEditPoints="1"/>
              </p:cNvSpPr>
              <p:nvPr/>
            </p:nvSpPr>
            <p:spPr bwMode="auto">
              <a:xfrm>
                <a:off x="2682876" y="6434138"/>
                <a:ext cx="169863" cy="168275"/>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7" name="Freeform 241"/>
              <p:cNvSpPr/>
              <p:nvPr/>
            </p:nvSpPr>
            <p:spPr bwMode="auto">
              <a:xfrm>
                <a:off x="2619376" y="6500813"/>
                <a:ext cx="79375" cy="71438"/>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8" name="Freeform 242"/>
              <p:cNvSpPr/>
              <p:nvPr/>
            </p:nvSpPr>
            <p:spPr bwMode="auto">
              <a:xfrm>
                <a:off x="2713038" y="6588126"/>
                <a:ext cx="71438" cy="77788"/>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9" name="Freeform 243"/>
              <p:cNvSpPr/>
              <p:nvPr/>
            </p:nvSpPr>
            <p:spPr bwMode="auto">
              <a:xfrm>
                <a:off x="2668588" y="6577013"/>
                <a:ext cx="41275" cy="41275"/>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60" name="Freeform 244"/>
              <p:cNvSpPr/>
              <p:nvPr/>
            </p:nvSpPr>
            <p:spPr bwMode="auto">
              <a:xfrm>
                <a:off x="2611438" y="6599238"/>
                <a:ext cx="76200" cy="74613"/>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28" name="Freeform 269"/>
            <p:cNvSpPr/>
            <p:nvPr/>
          </p:nvSpPr>
          <p:spPr bwMode="auto">
            <a:xfrm>
              <a:off x="6087824" y="2916765"/>
              <a:ext cx="406954" cy="432747"/>
            </a:xfrm>
            <a:custGeom>
              <a:avLst/>
              <a:gdLst>
                <a:gd name="T0" fmla="*/ 59 w 60"/>
                <a:gd name="T1" fmla="*/ 40 h 64"/>
                <a:gd name="T2" fmla="*/ 36 w 60"/>
                <a:gd name="T3" fmla="*/ 23 h 64"/>
                <a:gd name="T4" fmla="*/ 36 w 60"/>
                <a:gd name="T5" fmla="*/ 12 h 64"/>
                <a:gd name="T6" fmla="*/ 30 w 60"/>
                <a:gd name="T7" fmla="*/ 0 h 64"/>
                <a:gd name="T8" fmla="*/ 24 w 60"/>
                <a:gd name="T9" fmla="*/ 12 h 64"/>
                <a:gd name="T10" fmla="*/ 24 w 60"/>
                <a:gd name="T11" fmla="*/ 23 h 64"/>
                <a:gd name="T12" fmla="*/ 1 w 60"/>
                <a:gd name="T13" fmla="*/ 40 h 64"/>
                <a:gd name="T14" fmla="*/ 0 w 60"/>
                <a:gd name="T15" fmla="*/ 42 h 64"/>
                <a:gd name="T16" fmla="*/ 0 w 60"/>
                <a:gd name="T17" fmla="*/ 42 h 64"/>
                <a:gd name="T18" fmla="*/ 1 w 60"/>
                <a:gd name="T19" fmla="*/ 44 h 64"/>
                <a:gd name="T20" fmla="*/ 2 w 60"/>
                <a:gd name="T21" fmla="*/ 44 h 64"/>
                <a:gd name="T22" fmla="*/ 24 w 60"/>
                <a:gd name="T23" fmla="*/ 38 h 64"/>
                <a:gd name="T24" fmla="*/ 24 w 60"/>
                <a:gd name="T25" fmla="*/ 42 h 64"/>
                <a:gd name="T26" fmla="*/ 24 w 60"/>
                <a:gd name="T27" fmla="*/ 55 h 64"/>
                <a:gd name="T28" fmla="*/ 17 w 60"/>
                <a:gd name="T29" fmla="*/ 60 h 64"/>
                <a:gd name="T30" fmla="*/ 16 w 60"/>
                <a:gd name="T31" fmla="*/ 62 h 64"/>
                <a:gd name="T32" fmla="*/ 16 w 60"/>
                <a:gd name="T33" fmla="*/ 62 h 64"/>
                <a:gd name="T34" fmla="*/ 17 w 60"/>
                <a:gd name="T35" fmla="*/ 64 h 64"/>
                <a:gd name="T36" fmla="*/ 19 w 60"/>
                <a:gd name="T37" fmla="*/ 64 h 64"/>
                <a:gd name="T38" fmla="*/ 30 w 60"/>
                <a:gd name="T39" fmla="*/ 60 h 64"/>
                <a:gd name="T40" fmla="*/ 41 w 60"/>
                <a:gd name="T41" fmla="*/ 64 h 64"/>
                <a:gd name="T42" fmla="*/ 43 w 60"/>
                <a:gd name="T43" fmla="*/ 64 h 64"/>
                <a:gd name="T44" fmla="*/ 44 w 60"/>
                <a:gd name="T45" fmla="*/ 62 h 64"/>
                <a:gd name="T46" fmla="*/ 44 w 60"/>
                <a:gd name="T47" fmla="*/ 62 h 64"/>
                <a:gd name="T48" fmla="*/ 43 w 60"/>
                <a:gd name="T49" fmla="*/ 60 h 64"/>
                <a:gd name="T50" fmla="*/ 36 w 60"/>
                <a:gd name="T51" fmla="*/ 55 h 64"/>
                <a:gd name="T52" fmla="*/ 36 w 60"/>
                <a:gd name="T53" fmla="*/ 42 h 64"/>
                <a:gd name="T54" fmla="*/ 36 w 60"/>
                <a:gd name="T55" fmla="*/ 38 h 64"/>
                <a:gd name="T56" fmla="*/ 58 w 60"/>
                <a:gd name="T57" fmla="*/ 44 h 64"/>
                <a:gd name="T58" fmla="*/ 59 w 60"/>
                <a:gd name="T59" fmla="*/ 44 h 64"/>
                <a:gd name="T60" fmla="*/ 60 w 60"/>
                <a:gd name="T61" fmla="*/ 42 h 64"/>
                <a:gd name="T62" fmla="*/ 60 w 60"/>
                <a:gd name="T63" fmla="*/ 42 h 64"/>
                <a:gd name="T64" fmla="*/ 59 w 60"/>
                <a:gd name="T65"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4">
                  <a:moveTo>
                    <a:pt x="59" y="40"/>
                  </a:moveTo>
                  <a:cubicBezTo>
                    <a:pt x="36" y="23"/>
                    <a:pt x="36" y="23"/>
                    <a:pt x="36" y="23"/>
                  </a:cubicBezTo>
                  <a:cubicBezTo>
                    <a:pt x="36" y="12"/>
                    <a:pt x="36" y="12"/>
                    <a:pt x="36" y="12"/>
                  </a:cubicBezTo>
                  <a:cubicBezTo>
                    <a:pt x="36" y="9"/>
                    <a:pt x="33" y="0"/>
                    <a:pt x="30" y="0"/>
                  </a:cubicBezTo>
                  <a:cubicBezTo>
                    <a:pt x="27" y="0"/>
                    <a:pt x="24" y="9"/>
                    <a:pt x="24" y="12"/>
                  </a:cubicBezTo>
                  <a:cubicBezTo>
                    <a:pt x="24" y="23"/>
                    <a:pt x="24" y="23"/>
                    <a:pt x="24" y="23"/>
                  </a:cubicBezTo>
                  <a:cubicBezTo>
                    <a:pt x="1" y="40"/>
                    <a:pt x="1" y="40"/>
                    <a:pt x="1" y="40"/>
                  </a:cubicBezTo>
                  <a:cubicBezTo>
                    <a:pt x="0" y="40"/>
                    <a:pt x="0" y="41"/>
                    <a:pt x="0" y="42"/>
                  </a:cubicBezTo>
                  <a:cubicBezTo>
                    <a:pt x="0" y="42"/>
                    <a:pt x="0" y="42"/>
                    <a:pt x="0" y="42"/>
                  </a:cubicBezTo>
                  <a:cubicBezTo>
                    <a:pt x="0" y="43"/>
                    <a:pt x="0" y="43"/>
                    <a:pt x="1" y="44"/>
                  </a:cubicBezTo>
                  <a:cubicBezTo>
                    <a:pt x="1" y="44"/>
                    <a:pt x="2" y="44"/>
                    <a:pt x="2" y="44"/>
                  </a:cubicBezTo>
                  <a:cubicBezTo>
                    <a:pt x="24" y="38"/>
                    <a:pt x="24" y="38"/>
                    <a:pt x="24" y="38"/>
                  </a:cubicBezTo>
                  <a:cubicBezTo>
                    <a:pt x="24" y="42"/>
                    <a:pt x="24" y="42"/>
                    <a:pt x="24" y="42"/>
                  </a:cubicBezTo>
                  <a:cubicBezTo>
                    <a:pt x="24" y="55"/>
                    <a:pt x="24" y="55"/>
                    <a:pt x="24" y="55"/>
                  </a:cubicBezTo>
                  <a:cubicBezTo>
                    <a:pt x="17" y="60"/>
                    <a:pt x="17" y="60"/>
                    <a:pt x="17" y="60"/>
                  </a:cubicBezTo>
                  <a:cubicBezTo>
                    <a:pt x="16" y="60"/>
                    <a:pt x="16" y="61"/>
                    <a:pt x="16" y="62"/>
                  </a:cubicBezTo>
                  <a:cubicBezTo>
                    <a:pt x="16" y="62"/>
                    <a:pt x="16" y="62"/>
                    <a:pt x="16" y="62"/>
                  </a:cubicBezTo>
                  <a:cubicBezTo>
                    <a:pt x="16" y="63"/>
                    <a:pt x="16" y="63"/>
                    <a:pt x="17" y="64"/>
                  </a:cubicBezTo>
                  <a:cubicBezTo>
                    <a:pt x="17" y="64"/>
                    <a:pt x="18" y="64"/>
                    <a:pt x="19" y="64"/>
                  </a:cubicBezTo>
                  <a:cubicBezTo>
                    <a:pt x="30" y="60"/>
                    <a:pt x="30" y="60"/>
                    <a:pt x="30" y="60"/>
                  </a:cubicBezTo>
                  <a:cubicBezTo>
                    <a:pt x="41" y="64"/>
                    <a:pt x="41" y="64"/>
                    <a:pt x="41" y="64"/>
                  </a:cubicBezTo>
                  <a:cubicBezTo>
                    <a:pt x="42" y="64"/>
                    <a:pt x="43" y="64"/>
                    <a:pt x="43" y="64"/>
                  </a:cubicBezTo>
                  <a:cubicBezTo>
                    <a:pt x="44" y="63"/>
                    <a:pt x="44" y="63"/>
                    <a:pt x="44" y="62"/>
                  </a:cubicBezTo>
                  <a:cubicBezTo>
                    <a:pt x="44" y="62"/>
                    <a:pt x="44" y="62"/>
                    <a:pt x="44" y="62"/>
                  </a:cubicBezTo>
                  <a:cubicBezTo>
                    <a:pt x="44" y="61"/>
                    <a:pt x="44" y="60"/>
                    <a:pt x="43" y="60"/>
                  </a:cubicBezTo>
                  <a:cubicBezTo>
                    <a:pt x="36" y="55"/>
                    <a:pt x="36" y="55"/>
                    <a:pt x="36" y="55"/>
                  </a:cubicBezTo>
                  <a:cubicBezTo>
                    <a:pt x="36" y="42"/>
                    <a:pt x="36" y="42"/>
                    <a:pt x="36" y="42"/>
                  </a:cubicBezTo>
                  <a:cubicBezTo>
                    <a:pt x="36" y="38"/>
                    <a:pt x="36" y="38"/>
                    <a:pt x="36" y="38"/>
                  </a:cubicBezTo>
                  <a:cubicBezTo>
                    <a:pt x="58" y="44"/>
                    <a:pt x="58" y="44"/>
                    <a:pt x="58" y="44"/>
                  </a:cubicBezTo>
                  <a:cubicBezTo>
                    <a:pt x="58" y="44"/>
                    <a:pt x="59" y="44"/>
                    <a:pt x="59" y="44"/>
                  </a:cubicBezTo>
                  <a:cubicBezTo>
                    <a:pt x="60" y="43"/>
                    <a:pt x="60" y="43"/>
                    <a:pt x="60" y="42"/>
                  </a:cubicBezTo>
                  <a:cubicBezTo>
                    <a:pt x="60" y="42"/>
                    <a:pt x="60" y="42"/>
                    <a:pt x="60" y="42"/>
                  </a:cubicBezTo>
                  <a:cubicBezTo>
                    <a:pt x="60" y="41"/>
                    <a:pt x="60" y="40"/>
                    <a:pt x="59" y="4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29" name="Freeform 184"/>
            <p:cNvSpPr/>
            <p:nvPr/>
          </p:nvSpPr>
          <p:spPr bwMode="auto">
            <a:xfrm>
              <a:off x="5783010" y="2952364"/>
              <a:ext cx="249191" cy="186894"/>
            </a:xfrm>
            <a:custGeom>
              <a:avLst/>
              <a:gdLst>
                <a:gd name="T0" fmla="*/ 67 w 152"/>
                <a:gd name="T1" fmla="*/ 19 h 114"/>
                <a:gd name="T2" fmla="*/ 50 w 152"/>
                <a:gd name="T3" fmla="*/ 0 h 114"/>
                <a:gd name="T4" fmla="*/ 0 w 152"/>
                <a:gd name="T5" fmla="*/ 0 h 114"/>
                <a:gd name="T6" fmla="*/ 0 w 152"/>
                <a:gd name="T7" fmla="*/ 114 h 114"/>
                <a:gd name="T8" fmla="*/ 152 w 152"/>
                <a:gd name="T9" fmla="*/ 114 h 114"/>
                <a:gd name="T10" fmla="*/ 152 w 152"/>
                <a:gd name="T11" fmla="*/ 19 h 114"/>
                <a:gd name="T12" fmla="*/ 67 w 152"/>
                <a:gd name="T13" fmla="*/ 19 h 114"/>
              </a:gdLst>
              <a:ahLst/>
              <a:cxnLst>
                <a:cxn ang="0">
                  <a:pos x="T0" y="T1"/>
                </a:cxn>
                <a:cxn ang="0">
                  <a:pos x="T2" y="T3"/>
                </a:cxn>
                <a:cxn ang="0">
                  <a:pos x="T4" y="T5"/>
                </a:cxn>
                <a:cxn ang="0">
                  <a:pos x="T6" y="T7"/>
                </a:cxn>
                <a:cxn ang="0">
                  <a:pos x="T8" y="T9"/>
                </a:cxn>
                <a:cxn ang="0">
                  <a:pos x="T10" y="T11"/>
                </a:cxn>
                <a:cxn ang="0">
                  <a:pos x="T12" y="T13"/>
                </a:cxn>
              </a:cxnLst>
              <a:rect l="0" t="0" r="r" b="b"/>
              <a:pathLst>
                <a:path w="152" h="114">
                  <a:moveTo>
                    <a:pt x="67" y="19"/>
                  </a:moveTo>
                  <a:lnTo>
                    <a:pt x="50" y="0"/>
                  </a:lnTo>
                  <a:lnTo>
                    <a:pt x="0" y="0"/>
                  </a:lnTo>
                  <a:lnTo>
                    <a:pt x="0" y="114"/>
                  </a:lnTo>
                  <a:lnTo>
                    <a:pt x="152" y="114"/>
                  </a:lnTo>
                  <a:lnTo>
                    <a:pt x="152" y="19"/>
                  </a:lnTo>
                  <a:lnTo>
                    <a:pt x="67" y="19"/>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30" name="Freeform 170"/>
            <p:cNvSpPr/>
            <p:nvPr/>
          </p:nvSpPr>
          <p:spPr bwMode="auto">
            <a:xfrm>
              <a:off x="6273604" y="2676475"/>
              <a:ext cx="300364" cy="300364"/>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31" name="Group 65"/>
            <p:cNvGrpSpPr/>
            <p:nvPr/>
          </p:nvGrpSpPr>
          <p:grpSpPr>
            <a:xfrm>
              <a:off x="6106736" y="2743592"/>
              <a:ext cx="101235" cy="269958"/>
              <a:chOff x="3724276" y="2106613"/>
              <a:chExt cx="90488" cy="241300"/>
            </a:xfrm>
            <a:solidFill>
              <a:srgbClr val="DDDBDB"/>
            </a:solidFill>
          </p:grpSpPr>
          <p:sp>
            <p:nvSpPr>
              <p:cNvPr id="154" name="Freeform 121"/>
              <p:cNvSpPr/>
              <p:nvPr/>
            </p:nvSpPr>
            <p:spPr bwMode="auto">
              <a:xfrm>
                <a:off x="3724276" y="2166938"/>
                <a:ext cx="90488" cy="180975"/>
              </a:xfrm>
              <a:custGeom>
                <a:avLst/>
                <a:gdLst>
                  <a:gd name="T0" fmla="*/ 16 w 24"/>
                  <a:gd name="T1" fmla="*/ 0 h 48"/>
                  <a:gd name="T2" fmla="*/ 8 w 24"/>
                  <a:gd name="T3" fmla="*/ 0 h 48"/>
                  <a:gd name="T4" fmla="*/ 0 w 24"/>
                  <a:gd name="T5" fmla="*/ 8 h 48"/>
                  <a:gd name="T6" fmla="*/ 0 w 24"/>
                  <a:gd name="T7" fmla="*/ 24 h 48"/>
                  <a:gd name="T8" fmla="*/ 4 w 24"/>
                  <a:gd name="T9" fmla="*/ 24 h 48"/>
                  <a:gd name="T10" fmla="*/ 4 w 24"/>
                  <a:gd name="T11" fmla="*/ 48 h 48"/>
                  <a:gd name="T12" fmla="*/ 20 w 24"/>
                  <a:gd name="T13" fmla="*/ 48 h 48"/>
                  <a:gd name="T14" fmla="*/ 20 w 24"/>
                  <a:gd name="T15" fmla="*/ 24 h 48"/>
                  <a:gd name="T16" fmla="*/ 24 w 24"/>
                  <a:gd name="T17" fmla="*/ 24 h 48"/>
                  <a:gd name="T18" fmla="*/ 24 w 24"/>
                  <a:gd name="T19" fmla="*/ 8 h 48"/>
                  <a:gd name="T20" fmla="*/ 16 w 2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8">
                    <a:moveTo>
                      <a:pt x="16" y="0"/>
                    </a:moveTo>
                    <a:cubicBezTo>
                      <a:pt x="8" y="0"/>
                      <a:pt x="8" y="0"/>
                      <a:pt x="8" y="0"/>
                    </a:cubicBezTo>
                    <a:cubicBezTo>
                      <a:pt x="4" y="0"/>
                      <a:pt x="0" y="4"/>
                      <a:pt x="0" y="8"/>
                    </a:cubicBezTo>
                    <a:cubicBezTo>
                      <a:pt x="0" y="24"/>
                      <a:pt x="0" y="24"/>
                      <a:pt x="0" y="24"/>
                    </a:cubicBezTo>
                    <a:cubicBezTo>
                      <a:pt x="4" y="24"/>
                      <a:pt x="4" y="24"/>
                      <a:pt x="4" y="24"/>
                    </a:cubicBezTo>
                    <a:cubicBezTo>
                      <a:pt x="4" y="48"/>
                      <a:pt x="4" y="48"/>
                      <a:pt x="4" y="48"/>
                    </a:cubicBezTo>
                    <a:cubicBezTo>
                      <a:pt x="20" y="48"/>
                      <a:pt x="20" y="48"/>
                      <a:pt x="20" y="48"/>
                    </a:cubicBezTo>
                    <a:cubicBezTo>
                      <a:pt x="20" y="24"/>
                      <a:pt x="20" y="24"/>
                      <a:pt x="20" y="24"/>
                    </a:cubicBezTo>
                    <a:cubicBezTo>
                      <a:pt x="24" y="24"/>
                      <a:pt x="24" y="24"/>
                      <a:pt x="24" y="24"/>
                    </a:cubicBezTo>
                    <a:cubicBezTo>
                      <a:pt x="24" y="8"/>
                      <a:pt x="24" y="8"/>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5" name="Oval 122"/>
              <p:cNvSpPr>
                <a:spLocks noChangeArrowheads="1"/>
              </p:cNvSpPr>
              <p:nvPr/>
            </p:nvSpPr>
            <p:spPr bwMode="auto">
              <a:xfrm>
                <a:off x="3746501" y="2106613"/>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32" name="Freeform 60"/>
            <p:cNvSpPr>
              <a:spLocks noEditPoints="1"/>
            </p:cNvSpPr>
            <p:nvPr/>
          </p:nvSpPr>
          <p:spPr bwMode="auto">
            <a:xfrm>
              <a:off x="5801922" y="2614177"/>
              <a:ext cx="277003" cy="277003"/>
            </a:xfrm>
            <a:custGeom>
              <a:avLst/>
              <a:gdLst>
                <a:gd name="T0" fmla="*/ 55 w 64"/>
                <a:gd name="T1" fmla="*/ 26 h 64"/>
                <a:gd name="T2" fmla="*/ 36 w 64"/>
                <a:gd name="T3" fmla="*/ 46 h 64"/>
                <a:gd name="T4" fmla="*/ 18 w 64"/>
                <a:gd name="T5" fmla="*/ 46 h 64"/>
                <a:gd name="T6" fmla="*/ 18 w 64"/>
                <a:gd name="T7" fmla="*/ 28 h 64"/>
                <a:gd name="T8" fmla="*/ 38 w 64"/>
                <a:gd name="T9" fmla="*/ 9 h 64"/>
                <a:gd name="T10" fmla="*/ 29 w 64"/>
                <a:gd name="T11" fmla="*/ 0 h 64"/>
                <a:gd name="T12" fmla="*/ 10 w 64"/>
                <a:gd name="T13" fmla="*/ 20 h 64"/>
                <a:gd name="T14" fmla="*/ 10 w 64"/>
                <a:gd name="T15" fmla="*/ 54 h 64"/>
                <a:gd name="T16" fmla="*/ 44 w 64"/>
                <a:gd name="T17" fmla="*/ 54 h 64"/>
                <a:gd name="T18" fmla="*/ 64 w 64"/>
                <a:gd name="T19" fmla="*/ 35 h 64"/>
                <a:gd name="T20" fmla="*/ 55 w 64"/>
                <a:gd name="T21" fmla="*/ 26 h 64"/>
                <a:gd name="T22" fmla="*/ 29 w 64"/>
                <a:gd name="T23" fmla="*/ 4 h 64"/>
                <a:gd name="T24" fmla="*/ 33 w 64"/>
                <a:gd name="T25" fmla="*/ 9 h 64"/>
                <a:gd name="T26" fmla="*/ 27 w 64"/>
                <a:gd name="T27" fmla="*/ 15 h 64"/>
                <a:gd name="T28" fmla="*/ 23 w 64"/>
                <a:gd name="T29" fmla="*/ 11 h 64"/>
                <a:gd name="T30" fmla="*/ 29 w 64"/>
                <a:gd name="T31" fmla="*/ 4 h 64"/>
                <a:gd name="T32" fmla="*/ 49 w 64"/>
                <a:gd name="T33" fmla="*/ 37 h 64"/>
                <a:gd name="T34" fmla="*/ 55 w 64"/>
                <a:gd name="T35" fmla="*/ 31 h 64"/>
                <a:gd name="T36" fmla="*/ 60 w 64"/>
                <a:gd name="T37" fmla="*/ 35 h 64"/>
                <a:gd name="T38" fmla="*/ 53 w 64"/>
                <a:gd name="T39" fmla="*/ 41 h 64"/>
                <a:gd name="T40" fmla="*/ 49 w 64"/>
                <a:gd name="T41"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64">
                  <a:moveTo>
                    <a:pt x="55" y="26"/>
                  </a:moveTo>
                  <a:cubicBezTo>
                    <a:pt x="36" y="46"/>
                    <a:pt x="36" y="46"/>
                    <a:pt x="36" y="46"/>
                  </a:cubicBezTo>
                  <a:cubicBezTo>
                    <a:pt x="31" y="51"/>
                    <a:pt x="23" y="51"/>
                    <a:pt x="18" y="46"/>
                  </a:cubicBezTo>
                  <a:cubicBezTo>
                    <a:pt x="13" y="41"/>
                    <a:pt x="13" y="33"/>
                    <a:pt x="18" y="28"/>
                  </a:cubicBezTo>
                  <a:cubicBezTo>
                    <a:pt x="38" y="9"/>
                    <a:pt x="38" y="9"/>
                    <a:pt x="38" y="9"/>
                  </a:cubicBezTo>
                  <a:cubicBezTo>
                    <a:pt x="29" y="0"/>
                    <a:pt x="29" y="0"/>
                    <a:pt x="29" y="0"/>
                  </a:cubicBezTo>
                  <a:cubicBezTo>
                    <a:pt x="10" y="20"/>
                    <a:pt x="10" y="20"/>
                    <a:pt x="10" y="20"/>
                  </a:cubicBezTo>
                  <a:cubicBezTo>
                    <a:pt x="0" y="29"/>
                    <a:pt x="0" y="45"/>
                    <a:pt x="10" y="54"/>
                  </a:cubicBezTo>
                  <a:cubicBezTo>
                    <a:pt x="19" y="64"/>
                    <a:pt x="35" y="64"/>
                    <a:pt x="44" y="54"/>
                  </a:cubicBezTo>
                  <a:cubicBezTo>
                    <a:pt x="64" y="35"/>
                    <a:pt x="64" y="35"/>
                    <a:pt x="64" y="35"/>
                  </a:cubicBezTo>
                  <a:lnTo>
                    <a:pt x="55" y="26"/>
                  </a:lnTo>
                  <a:close/>
                  <a:moveTo>
                    <a:pt x="29" y="4"/>
                  </a:moveTo>
                  <a:cubicBezTo>
                    <a:pt x="33" y="9"/>
                    <a:pt x="33" y="9"/>
                    <a:pt x="33" y="9"/>
                  </a:cubicBezTo>
                  <a:cubicBezTo>
                    <a:pt x="27" y="15"/>
                    <a:pt x="27" y="15"/>
                    <a:pt x="27" y="15"/>
                  </a:cubicBezTo>
                  <a:cubicBezTo>
                    <a:pt x="23" y="11"/>
                    <a:pt x="23" y="11"/>
                    <a:pt x="23" y="11"/>
                  </a:cubicBezTo>
                  <a:lnTo>
                    <a:pt x="29" y="4"/>
                  </a:lnTo>
                  <a:close/>
                  <a:moveTo>
                    <a:pt x="49" y="37"/>
                  </a:moveTo>
                  <a:cubicBezTo>
                    <a:pt x="55" y="31"/>
                    <a:pt x="55" y="31"/>
                    <a:pt x="55" y="31"/>
                  </a:cubicBezTo>
                  <a:cubicBezTo>
                    <a:pt x="60" y="35"/>
                    <a:pt x="60" y="35"/>
                    <a:pt x="60" y="35"/>
                  </a:cubicBezTo>
                  <a:cubicBezTo>
                    <a:pt x="53" y="41"/>
                    <a:pt x="53" y="41"/>
                    <a:pt x="53" y="41"/>
                  </a:cubicBezTo>
                  <a:lnTo>
                    <a:pt x="49" y="37"/>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33" name="Freeform 322"/>
            <p:cNvSpPr/>
            <p:nvPr/>
          </p:nvSpPr>
          <p:spPr bwMode="auto">
            <a:xfrm>
              <a:off x="5806373" y="2172682"/>
              <a:ext cx="323119" cy="343599"/>
            </a:xfrm>
            <a:custGeom>
              <a:avLst/>
              <a:gdLst>
                <a:gd name="T0" fmla="*/ 32 w 60"/>
                <a:gd name="T1" fmla="*/ 4 h 64"/>
                <a:gd name="T2" fmla="*/ 32 w 60"/>
                <a:gd name="T3" fmla="*/ 2 h 64"/>
                <a:gd name="T4" fmla="*/ 30 w 60"/>
                <a:gd name="T5" fmla="*/ 0 h 64"/>
                <a:gd name="T6" fmla="*/ 28 w 60"/>
                <a:gd name="T7" fmla="*/ 2 h 64"/>
                <a:gd name="T8" fmla="*/ 28 w 60"/>
                <a:gd name="T9" fmla="*/ 4 h 64"/>
                <a:gd name="T10" fmla="*/ 0 w 60"/>
                <a:gd name="T11" fmla="*/ 34 h 64"/>
                <a:gd name="T12" fmla="*/ 0 w 60"/>
                <a:gd name="T13" fmla="*/ 36 h 64"/>
                <a:gd name="T14" fmla="*/ 0 w 60"/>
                <a:gd name="T15" fmla="*/ 36 h 64"/>
                <a:gd name="T16" fmla="*/ 10 w 60"/>
                <a:gd name="T17" fmla="*/ 28 h 64"/>
                <a:gd name="T18" fmla="*/ 20 w 60"/>
                <a:gd name="T19" fmla="*/ 36 h 64"/>
                <a:gd name="T20" fmla="*/ 20 w 60"/>
                <a:gd name="T21" fmla="*/ 36 h 64"/>
                <a:gd name="T22" fmla="*/ 28 w 60"/>
                <a:gd name="T23" fmla="*/ 28 h 64"/>
                <a:gd name="T24" fmla="*/ 28 w 60"/>
                <a:gd name="T25" fmla="*/ 50 h 64"/>
                <a:gd name="T26" fmla="*/ 22 w 60"/>
                <a:gd name="T27" fmla="*/ 60 h 64"/>
                <a:gd name="T28" fmla="*/ 16 w 60"/>
                <a:gd name="T29" fmla="*/ 54 h 64"/>
                <a:gd name="T30" fmla="*/ 14 w 60"/>
                <a:gd name="T31" fmla="*/ 52 h 64"/>
                <a:gd name="T32" fmla="*/ 12 w 60"/>
                <a:gd name="T33" fmla="*/ 54 h 64"/>
                <a:gd name="T34" fmla="*/ 22 w 60"/>
                <a:gd name="T35" fmla="*/ 64 h 64"/>
                <a:gd name="T36" fmla="*/ 32 w 60"/>
                <a:gd name="T37" fmla="*/ 50 h 64"/>
                <a:gd name="T38" fmla="*/ 32 w 60"/>
                <a:gd name="T39" fmla="*/ 28 h 64"/>
                <a:gd name="T40" fmla="*/ 40 w 60"/>
                <a:gd name="T41" fmla="*/ 36 h 64"/>
                <a:gd name="T42" fmla="*/ 40 w 60"/>
                <a:gd name="T43" fmla="*/ 36 h 64"/>
                <a:gd name="T44" fmla="*/ 50 w 60"/>
                <a:gd name="T45" fmla="*/ 28 h 64"/>
                <a:gd name="T46" fmla="*/ 60 w 60"/>
                <a:gd name="T47" fmla="*/ 36 h 64"/>
                <a:gd name="T48" fmla="*/ 60 w 60"/>
                <a:gd name="T49" fmla="*/ 36 h 64"/>
                <a:gd name="T50" fmla="*/ 60 w 60"/>
                <a:gd name="T51" fmla="*/ 34 h 64"/>
                <a:gd name="T52" fmla="*/ 32 w 60"/>
                <a:gd name="T5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4">
                  <a:moveTo>
                    <a:pt x="32" y="4"/>
                  </a:moveTo>
                  <a:cubicBezTo>
                    <a:pt x="32" y="2"/>
                    <a:pt x="32" y="2"/>
                    <a:pt x="32" y="2"/>
                  </a:cubicBezTo>
                  <a:cubicBezTo>
                    <a:pt x="32" y="1"/>
                    <a:pt x="31" y="0"/>
                    <a:pt x="30" y="0"/>
                  </a:cubicBezTo>
                  <a:cubicBezTo>
                    <a:pt x="29" y="0"/>
                    <a:pt x="28" y="1"/>
                    <a:pt x="28" y="2"/>
                  </a:cubicBezTo>
                  <a:cubicBezTo>
                    <a:pt x="28" y="4"/>
                    <a:pt x="28" y="4"/>
                    <a:pt x="28" y="4"/>
                  </a:cubicBezTo>
                  <a:cubicBezTo>
                    <a:pt x="12" y="5"/>
                    <a:pt x="0" y="18"/>
                    <a:pt x="0" y="34"/>
                  </a:cubicBezTo>
                  <a:cubicBezTo>
                    <a:pt x="0" y="35"/>
                    <a:pt x="0" y="35"/>
                    <a:pt x="0" y="36"/>
                  </a:cubicBezTo>
                  <a:cubicBezTo>
                    <a:pt x="0" y="36"/>
                    <a:pt x="0" y="36"/>
                    <a:pt x="0" y="36"/>
                  </a:cubicBezTo>
                  <a:cubicBezTo>
                    <a:pt x="1" y="31"/>
                    <a:pt x="5" y="28"/>
                    <a:pt x="10" y="28"/>
                  </a:cubicBezTo>
                  <a:cubicBezTo>
                    <a:pt x="15" y="28"/>
                    <a:pt x="19" y="31"/>
                    <a:pt x="20" y="36"/>
                  </a:cubicBezTo>
                  <a:cubicBezTo>
                    <a:pt x="20" y="36"/>
                    <a:pt x="20" y="36"/>
                    <a:pt x="20" y="36"/>
                  </a:cubicBezTo>
                  <a:cubicBezTo>
                    <a:pt x="21" y="32"/>
                    <a:pt x="24" y="29"/>
                    <a:pt x="28" y="28"/>
                  </a:cubicBezTo>
                  <a:cubicBezTo>
                    <a:pt x="28" y="50"/>
                    <a:pt x="28" y="50"/>
                    <a:pt x="28" y="50"/>
                  </a:cubicBezTo>
                  <a:cubicBezTo>
                    <a:pt x="28" y="60"/>
                    <a:pt x="26" y="60"/>
                    <a:pt x="22" y="60"/>
                  </a:cubicBezTo>
                  <a:cubicBezTo>
                    <a:pt x="16" y="60"/>
                    <a:pt x="16" y="58"/>
                    <a:pt x="16" y="54"/>
                  </a:cubicBezTo>
                  <a:cubicBezTo>
                    <a:pt x="16" y="53"/>
                    <a:pt x="15" y="52"/>
                    <a:pt x="14" y="52"/>
                  </a:cubicBezTo>
                  <a:cubicBezTo>
                    <a:pt x="13" y="52"/>
                    <a:pt x="12" y="53"/>
                    <a:pt x="12" y="54"/>
                  </a:cubicBezTo>
                  <a:cubicBezTo>
                    <a:pt x="12" y="58"/>
                    <a:pt x="12" y="64"/>
                    <a:pt x="22" y="64"/>
                  </a:cubicBezTo>
                  <a:cubicBezTo>
                    <a:pt x="27" y="64"/>
                    <a:pt x="32" y="63"/>
                    <a:pt x="32" y="50"/>
                  </a:cubicBezTo>
                  <a:cubicBezTo>
                    <a:pt x="32" y="28"/>
                    <a:pt x="32" y="28"/>
                    <a:pt x="32" y="28"/>
                  </a:cubicBezTo>
                  <a:cubicBezTo>
                    <a:pt x="36" y="29"/>
                    <a:pt x="39" y="32"/>
                    <a:pt x="40" y="36"/>
                  </a:cubicBezTo>
                  <a:cubicBezTo>
                    <a:pt x="40" y="36"/>
                    <a:pt x="40" y="36"/>
                    <a:pt x="40" y="36"/>
                  </a:cubicBezTo>
                  <a:cubicBezTo>
                    <a:pt x="41" y="31"/>
                    <a:pt x="45" y="28"/>
                    <a:pt x="50" y="28"/>
                  </a:cubicBezTo>
                  <a:cubicBezTo>
                    <a:pt x="55" y="28"/>
                    <a:pt x="59" y="31"/>
                    <a:pt x="60" y="36"/>
                  </a:cubicBezTo>
                  <a:cubicBezTo>
                    <a:pt x="60" y="36"/>
                    <a:pt x="60" y="36"/>
                    <a:pt x="60" y="36"/>
                  </a:cubicBezTo>
                  <a:cubicBezTo>
                    <a:pt x="60" y="35"/>
                    <a:pt x="60" y="35"/>
                    <a:pt x="60" y="34"/>
                  </a:cubicBezTo>
                  <a:cubicBezTo>
                    <a:pt x="60" y="18"/>
                    <a:pt x="48" y="5"/>
                    <a:pt x="32" y="4"/>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34" name="Group 70"/>
            <p:cNvGrpSpPr/>
            <p:nvPr/>
          </p:nvGrpSpPr>
          <p:grpSpPr>
            <a:xfrm>
              <a:off x="6035539" y="2484277"/>
              <a:ext cx="247859" cy="216671"/>
              <a:chOff x="4054476" y="5502276"/>
              <a:chExt cx="239712" cy="209550"/>
            </a:xfrm>
            <a:solidFill>
              <a:srgbClr val="DDDBDB"/>
            </a:solidFill>
          </p:grpSpPr>
          <p:sp>
            <p:nvSpPr>
              <p:cNvPr id="151" name="Freeform 323"/>
              <p:cNvSpPr/>
              <p:nvPr/>
            </p:nvSpPr>
            <p:spPr bwMode="auto">
              <a:xfrm>
                <a:off x="4054476" y="5546726"/>
                <a:ext cx="30163" cy="165100"/>
              </a:xfrm>
              <a:custGeom>
                <a:avLst/>
                <a:gdLst>
                  <a:gd name="T0" fmla="*/ 0 w 8"/>
                  <a:gd name="T1" fmla="*/ 8 h 44"/>
                  <a:gd name="T2" fmla="*/ 0 w 8"/>
                  <a:gd name="T3" fmla="*/ 36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36"/>
                      <a:pt x="0" y="36"/>
                      <a:pt x="0" y="36"/>
                    </a:cubicBezTo>
                    <a:cubicBezTo>
                      <a:pt x="0" y="40"/>
                      <a:pt x="4" y="44"/>
                      <a:pt x="8" y="44"/>
                    </a:cubicBezTo>
                    <a:cubicBezTo>
                      <a:pt x="8" y="0"/>
                      <a:pt x="8" y="0"/>
                      <a:pt x="8" y="0"/>
                    </a:cubicBezTo>
                    <a:cubicBezTo>
                      <a:pt x="4" y="0"/>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2" name="Freeform 324"/>
              <p:cNvSpPr>
                <a:spLocks noEditPoints="1"/>
              </p:cNvSpPr>
              <p:nvPr/>
            </p:nvSpPr>
            <p:spPr bwMode="auto">
              <a:xfrm>
                <a:off x="4098926" y="5502276"/>
                <a:ext cx="150813" cy="209550"/>
              </a:xfrm>
              <a:custGeom>
                <a:avLst/>
                <a:gdLst>
                  <a:gd name="T0" fmla="*/ 32 w 40"/>
                  <a:gd name="T1" fmla="*/ 4 h 56"/>
                  <a:gd name="T2" fmla="*/ 28 w 40"/>
                  <a:gd name="T3" fmla="*/ 0 h 56"/>
                  <a:gd name="T4" fmla="*/ 12 w 40"/>
                  <a:gd name="T5" fmla="*/ 0 h 56"/>
                  <a:gd name="T6" fmla="*/ 8 w 40"/>
                  <a:gd name="T7" fmla="*/ 4 h 56"/>
                  <a:gd name="T8" fmla="*/ 8 w 40"/>
                  <a:gd name="T9" fmla="*/ 12 h 56"/>
                  <a:gd name="T10" fmla="*/ 0 w 40"/>
                  <a:gd name="T11" fmla="*/ 12 h 56"/>
                  <a:gd name="T12" fmla="*/ 0 w 40"/>
                  <a:gd name="T13" fmla="*/ 56 h 56"/>
                  <a:gd name="T14" fmla="*/ 40 w 40"/>
                  <a:gd name="T15" fmla="*/ 56 h 56"/>
                  <a:gd name="T16" fmla="*/ 40 w 40"/>
                  <a:gd name="T17" fmla="*/ 12 h 56"/>
                  <a:gd name="T18" fmla="*/ 32 w 40"/>
                  <a:gd name="T19" fmla="*/ 12 h 56"/>
                  <a:gd name="T20" fmla="*/ 32 w 40"/>
                  <a:gd name="T21" fmla="*/ 4 h 56"/>
                  <a:gd name="T22" fmla="*/ 28 w 40"/>
                  <a:gd name="T23" fmla="*/ 12 h 56"/>
                  <a:gd name="T24" fmla="*/ 12 w 40"/>
                  <a:gd name="T25" fmla="*/ 12 h 56"/>
                  <a:gd name="T26" fmla="*/ 12 w 40"/>
                  <a:gd name="T27" fmla="*/ 4 h 56"/>
                  <a:gd name="T28" fmla="*/ 28 w 40"/>
                  <a:gd name="T29" fmla="*/ 4 h 56"/>
                  <a:gd name="T30" fmla="*/ 28 w 40"/>
                  <a:gd name="T3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32" y="4"/>
                    </a:moveTo>
                    <a:cubicBezTo>
                      <a:pt x="32" y="2"/>
                      <a:pt x="30" y="0"/>
                      <a:pt x="28" y="0"/>
                    </a:cubicBezTo>
                    <a:cubicBezTo>
                      <a:pt x="12" y="0"/>
                      <a:pt x="12" y="0"/>
                      <a:pt x="12" y="0"/>
                    </a:cubicBezTo>
                    <a:cubicBezTo>
                      <a:pt x="10" y="0"/>
                      <a:pt x="8" y="2"/>
                      <a:pt x="8" y="4"/>
                    </a:cubicBezTo>
                    <a:cubicBezTo>
                      <a:pt x="8" y="12"/>
                      <a:pt x="8" y="12"/>
                      <a:pt x="8" y="12"/>
                    </a:cubicBezTo>
                    <a:cubicBezTo>
                      <a:pt x="0" y="12"/>
                      <a:pt x="0" y="12"/>
                      <a:pt x="0" y="12"/>
                    </a:cubicBezTo>
                    <a:cubicBezTo>
                      <a:pt x="0" y="56"/>
                      <a:pt x="0" y="56"/>
                      <a:pt x="0" y="56"/>
                    </a:cubicBezTo>
                    <a:cubicBezTo>
                      <a:pt x="40" y="56"/>
                      <a:pt x="40" y="56"/>
                      <a:pt x="40" y="56"/>
                    </a:cubicBezTo>
                    <a:cubicBezTo>
                      <a:pt x="40" y="12"/>
                      <a:pt x="40" y="12"/>
                      <a:pt x="40" y="12"/>
                    </a:cubicBezTo>
                    <a:cubicBezTo>
                      <a:pt x="32" y="12"/>
                      <a:pt x="32" y="12"/>
                      <a:pt x="32" y="12"/>
                    </a:cubicBezTo>
                    <a:lnTo>
                      <a:pt x="32" y="4"/>
                    </a:lnTo>
                    <a:close/>
                    <a:moveTo>
                      <a:pt x="28" y="12"/>
                    </a:moveTo>
                    <a:cubicBezTo>
                      <a:pt x="12" y="12"/>
                      <a:pt x="12" y="12"/>
                      <a:pt x="12" y="12"/>
                    </a:cubicBezTo>
                    <a:cubicBezTo>
                      <a:pt x="12" y="4"/>
                      <a:pt x="12" y="4"/>
                      <a:pt x="12" y="4"/>
                    </a:cubicBezTo>
                    <a:cubicBezTo>
                      <a:pt x="28" y="4"/>
                      <a:pt x="28" y="4"/>
                      <a:pt x="28" y="4"/>
                    </a:cubicBezTo>
                    <a:lnTo>
                      <a:pt x="2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3" name="Freeform 325"/>
              <p:cNvSpPr/>
              <p:nvPr/>
            </p:nvSpPr>
            <p:spPr bwMode="auto">
              <a:xfrm>
                <a:off x="4265613" y="5546726"/>
                <a:ext cx="28575" cy="165100"/>
              </a:xfrm>
              <a:custGeom>
                <a:avLst/>
                <a:gdLst>
                  <a:gd name="T0" fmla="*/ 0 w 8"/>
                  <a:gd name="T1" fmla="*/ 0 h 44"/>
                  <a:gd name="T2" fmla="*/ 0 w 8"/>
                  <a:gd name="T3" fmla="*/ 44 h 44"/>
                  <a:gd name="T4" fmla="*/ 8 w 8"/>
                  <a:gd name="T5" fmla="*/ 36 h 44"/>
                  <a:gd name="T6" fmla="*/ 8 w 8"/>
                  <a:gd name="T7" fmla="*/ 8 h 44"/>
                  <a:gd name="T8" fmla="*/ 0 w 8"/>
                  <a:gd name="T9" fmla="*/ 0 h 44"/>
                </a:gdLst>
                <a:ahLst/>
                <a:cxnLst>
                  <a:cxn ang="0">
                    <a:pos x="T0" y="T1"/>
                  </a:cxn>
                  <a:cxn ang="0">
                    <a:pos x="T2" y="T3"/>
                  </a:cxn>
                  <a:cxn ang="0">
                    <a:pos x="T4" y="T5"/>
                  </a:cxn>
                  <a:cxn ang="0">
                    <a:pos x="T6" y="T7"/>
                  </a:cxn>
                  <a:cxn ang="0">
                    <a:pos x="T8" y="T9"/>
                  </a:cxn>
                </a:cxnLst>
                <a:rect l="0" t="0" r="r" b="b"/>
                <a:pathLst>
                  <a:path w="8" h="44">
                    <a:moveTo>
                      <a:pt x="0" y="0"/>
                    </a:moveTo>
                    <a:cubicBezTo>
                      <a:pt x="0" y="44"/>
                      <a:pt x="0" y="44"/>
                      <a:pt x="0" y="44"/>
                    </a:cubicBezTo>
                    <a:cubicBezTo>
                      <a:pt x="4" y="44"/>
                      <a:pt x="8" y="40"/>
                      <a:pt x="8" y="36"/>
                    </a:cubicBezTo>
                    <a:cubicBezTo>
                      <a:pt x="8" y="8"/>
                      <a:pt x="8" y="8"/>
                      <a:pt x="8" y="8"/>
                    </a:cubicBezTo>
                    <a:cubicBezTo>
                      <a:pt x="8" y="4"/>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35" name="Group 74"/>
            <p:cNvGrpSpPr/>
            <p:nvPr/>
          </p:nvGrpSpPr>
          <p:grpSpPr>
            <a:xfrm>
              <a:off x="6320328" y="2339235"/>
              <a:ext cx="265877" cy="282730"/>
              <a:chOff x="4535488" y="4030663"/>
              <a:chExt cx="225425" cy="239713"/>
            </a:xfrm>
            <a:solidFill>
              <a:srgbClr val="DDDBDB"/>
            </a:solidFill>
          </p:grpSpPr>
          <p:sp>
            <p:nvSpPr>
              <p:cNvPr id="148" name="Rectangle 431"/>
              <p:cNvSpPr>
                <a:spLocks noChangeArrowheads="1"/>
              </p:cNvSpPr>
              <p:nvPr/>
            </p:nvSpPr>
            <p:spPr bwMode="auto">
              <a:xfrm>
                <a:off x="4549776" y="4179888"/>
                <a:ext cx="9048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9" name="Rectangle 432"/>
              <p:cNvSpPr>
                <a:spLocks noChangeArrowheads="1"/>
              </p:cNvSpPr>
              <p:nvPr/>
            </p:nvSpPr>
            <p:spPr bwMode="auto">
              <a:xfrm>
                <a:off x="4656138" y="4179888"/>
                <a:ext cx="8890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0" name="Freeform 433"/>
              <p:cNvSpPr>
                <a:spLocks noEditPoints="1"/>
              </p:cNvSpPr>
              <p:nvPr/>
            </p:nvSpPr>
            <p:spPr bwMode="auto">
              <a:xfrm>
                <a:off x="4535488" y="4030663"/>
                <a:ext cx="225425" cy="134938"/>
              </a:xfrm>
              <a:custGeom>
                <a:avLst/>
                <a:gdLst>
                  <a:gd name="T0" fmla="*/ 36 w 60"/>
                  <a:gd name="T1" fmla="*/ 20 h 36"/>
                  <a:gd name="T2" fmla="*/ 36 w 60"/>
                  <a:gd name="T3" fmla="*/ 20 h 36"/>
                  <a:gd name="T4" fmla="*/ 52 w 60"/>
                  <a:gd name="T5" fmla="*/ 10 h 36"/>
                  <a:gd name="T6" fmla="*/ 42 w 60"/>
                  <a:gd name="T7" fmla="*/ 0 h 36"/>
                  <a:gd name="T8" fmla="*/ 32 w 60"/>
                  <a:gd name="T9" fmla="*/ 16 h 36"/>
                  <a:gd name="T10" fmla="*/ 32 w 60"/>
                  <a:gd name="T11" fmla="*/ 16 h 36"/>
                  <a:gd name="T12" fmla="*/ 28 w 60"/>
                  <a:gd name="T13" fmla="*/ 16 h 36"/>
                  <a:gd name="T14" fmla="*/ 28 w 60"/>
                  <a:gd name="T15" fmla="*/ 16 h 36"/>
                  <a:gd name="T16" fmla="*/ 18 w 60"/>
                  <a:gd name="T17" fmla="*/ 0 h 36"/>
                  <a:gd name="T18" fmla="*/ 8 w 60"/>
                  <a:gd name="T19" fmla="*/ 10 h 36"/>
                  <a:gd name="T20" fmla="*/ 24 w 60"/>
                  <a:gd name="T21" fmla="*/ 20 h 36"/>
                  <a:gd name="T22" fmla="*/ 24 w 60"/>
                  <a:gd name="T23" fmla="*/ 20 h 36"/>
                  <a:gd name="T24" fmla="*/ 0 w 60"/>
                  <a:gd name="T25" fmla="*/ 20 h 36"/>
                  <a:gd name="T26" fmla="*/ 0 w 60"/>
                  <a:gd name="T27" fmla="*/ 36 h 36"/>
                  <a:gd name="T28" fmla="*/ 28 w 60"/>
                  <a:gd name="T29" fmla="*/ 36 h 36"/>
                  <a:gd name="T30" fmla="*/ 28 w 60"/>
                  <a:gd name="T31" fmla="*/ 20 h 36"/>
                  <a:gd name="T32" fmla="*/ 32 w 60"/>
                  <a:gd name="T33" fmla="*/ 20 h 36"/>
                  <a:gd name="T34" fmla="*/ 32 w 60"/>
                  <a:gd name="T35" fmla="*/ 36 h 36"/>
                  <a:gd name="T36" fmla="*/ 60 w 60"/>
                  <a:gd name="T37" fmla="*/ 36 h 36"/>
                  <a:gd name="T38" fmla="*/ 60 w 60"/>
                  <a:gd name="T39" fmla="*/ 20 h 36"/>
                  <a:gd name="T40" fmla="*/ 36 w 60"/>
                  <a:gd name="T41" fmla="*/ 20 h 36"/>
                  <a:gd name="T42" fmla="*/ 12 w 60"/>
                  <a:gd name="T43" fmla="*/ 10 h 36"/>
                  <a:gd name="T44" fmla="*/ 18 w 60"/>
                  <a:gd name="T45" fmla="*/ 4 h 36"/>
                  <a:gd name="T46" fmla="*/ 24 w 60"/>
                  <a:gd name="T47" fmla="*/ 16 h 36"/>
                  <a:gd name="T48" fmla="*/ 12 w 60"/>
                  <a:gd name="T49" fmla="*/ 10 h 36"/>
                  <a:gd name="T50" fmla="*/ 42 w 60"/>
                  <a:gd name="T51" fmla="*/ 4 h 36"/>
                  <a:gd name="T52" fmla="*/ 48 w 60"/>
                  <a:gd name="T53" fmla="*/ 10 h 36"/>
                  <a:gd name="T54" fmla="*/ 36 w 60"/>
                  <a:gd name="T55" fmla="*/ 16 h 36"/>
                  <a:gd name="T56" fmla="*/ 42 w 60"/>
                  <a:gd name="T5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6">
                    <a:moveTo>
                      <a:pt x="36" y="20"/>
                    </a:moveTo>
                    <a:cubicBezTo>
                      <a:pt x="36" y="20"/>
                      <a:pt x="36" y="20"/>
                      <a:pt x="36" y="20"/>
                    </a:cubicBezTo>
                    <a:cubicBezTo>
                      <a:pt x="42" y="19"/>
                      <a:pt x="52" y="17"/>
                      <a:pt x="52" y="10"/>
                    </a:cubicBezTo>
                    <a:cubicBezTo>
                      <a:pt x="52" y="5"/>
                      <a:pt x="47" y="0"/>
                      <a:pt x="42" y="0"/>
                    </a:cubicBezTo>
                    <a:cubicBezTo>
                      <a:pt x="37" y="0"/>
                      <a:pt x="33" y="4"/>
                      <a:pt x="32" y="16"/>
                    </a:cubicBezTo>
                    <a:cubicBezTo>
                      <a:pt x="32" y="16"/>
                      <a:pt x="32" y="16"/>
                      <a:pt x="32" y="16"/>
                    </a:cubicBezTo>
                    <a:cubicBezTo>
                      <a:pt x="28" y="16"/>
                      <a:pt x="28" y="16"/>
                      <a:pt x="28" y="16"/>
                    </a:cubicBezTo>
                    <a:cubicBezTo>
                      <a:pt x="28" y="16"/>
                      <a:pt x="28" y="16"/>
                      <a:pt x="28" y="16"/>
                    </a:cubicBezTo>
                    <a:cubicBezTo>
                      <a:pt x="27" y="4"/>
                      <a:pt x="23" y="0"/>
                      <a:pt x="18" y="0"/>
                    </a:cubicBezTo>
                    <a:cubicBezTo>
                      <a:pt x="13" y="0"/>
                      <a:pt x="8" y="5"/>
                      <a:pt x="8" y="10"/>
                    </a:cubicBezTo>
                    <a:cubicBezTo>
                      <a:pt x="8" y="17"/>
                      <a:pt x="18" y="19"/>
                      <a:pt x="24" y="20"/>
                    </a:cubicBezTo>
                    <a:cubicBezTo>
                      <a:pt x="24" y="20"/>
                      <a:pt x="24" y="20"/>
                      <a:pt x="24" y="20"/>
                    </a:cubicBezTo>
                    <a:cubicBezTo>
                      <a:pt x="0" y="20"/>
                      <a:pt x="0" y="20"/>
                      <a:pt x="0" y="20"/>
                    </a:cubicBezTo>
                    <a:cubicBezTo>
                      <a:pt x="0" y="36"/>
                      <a:pt x="0" y="36"/>
                      <a:pt x="0" y="36"/>
                    </a:cubicBezTo>
                    <a:cubicBezTo>
                      <a:pt x="28" y="36"/>
                      <a:pt x="28" y="36"/>
                      <a:pt x="28" y="36"/>
                    </a:cubicBezTo>
                    <a:cubicBezTo>
                      <a:pt x="28" y="20"/>
                      <a:pt x="28" y="20"/>
                      <a:pt x="28" y="20"/>
                    </a:cubicBezTo>
                    <a:cubicBezTo>
                      <a:pt x="32" y="20"/>
                      <a:pt x="32" y="20"/>
                      <a:pt x="32" y="20"/>
                    </a:cubicBezTo>
                    <a:cubicBezTo>
                      <a:pt x="32" y="36"/>
                      <a:pt x="32" y="36"/>
                      <a:pt x="32" y="36"/>
                    </a:cubicBezTo>
                    <a:cubicBezTo>
                      <a:pt x="60" y="36"/>
                      <a:pt x="60" y="36"/>
                      <a:pt x="60" y="36"/>
                    </a:cubicBezTo>
                    <a:cubicBezTo>
                      <a:pt x="60" y="20"/>
                      <a:pt x="60" y="20"/>
                      <a:pt x="60" y="20"/>
                    </a:cubicBezTo>
                    <a:lnTo>
                      <a:pt x="36" y="20"/>
                    </a:lnTo>
                    <a:close/>
                    <a:moveTo>
                      <a:pt x="12" y="10"/>
                    </a:moveTo>
                    <a:cubicBezTo>
                      <a:pt x="12" y="7"/>
                      <a:pt x="15" y="4"/>
                      <a:pt x="18" y="4"/>
                    </a:cubicBezTo>
                    <a:cubicBezTo>
                      <a:pt x="21" y="4"/>
                      <a:pt x="23" y="8"/>
                      <a:pt x="24" y="16"/>
                    </a:cubicBezTo>
                    <a:cubicBezTo>
                      <a:pt x="18" y="15"/>
                      <a:pt x="12" y="13"/>
                      <a:pt x="12" y="10"/>
                    </a:cubicBezTo>
                    <a:close/>
                    <a:moveTo>
                      <a:pt x="42" y="4"/>
                    </a:moveTo>
                    <a:cubicBezTo>
                      <a:pt x="45" y="4"/>
                      <a:pt x="48" y="7"/>
                      <a:pt x="48" y="10"/>
                    </a:cubicBezTo>
                    <a:cubicBezTo>
                      <a:pt x="48" y="13"/>
                      <a:pt x="42" y="15"/>
                      <a:pt x="36" y="16"/>
                    </a:cubicBezTo>
                    <a:cubicBezTo>
                      <a:pt x="37" y="8"/>
                      <a:pt x="39" y="4"/>
                      <a:pt x="4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36" name="Group 78"/>
            <p:cNvGrpSpPr/>
            <p:nvPr/>
          </p:nvGrpSpPr>
          <p:grpSpPr>
            <a:xfrm>
              <a:off x="6187945" y="1973401"/>
              <a:ext cx="312075" cy="364887"/>
              <a:chOff x="4535488" y="1625601"/>
              <a:chExt cx="206376" cy="241300"/>
            </a:xfrm>
            <a:solidFill>
              <a:srgbClr val="DDDBDB"/>
            </a:solidFill>
          </p:grpSpPr>
          <p:sp>
            <p:nvSpPr>
              <p:cNvPr id="146" name="Freeform 68"/>
              <p:cNvSpPr/>
              <p:nvPr/>
            </p:nvSpPr>
            <p:spPr bwMode="auto">
              <a:xfrm>
                <a:off x="4543426" y="1625601"/>
                <a:ext cx="198438" cy="188913"/>
              </a:xfrm>
              <a:custGeom>
                <a:avLst/>
                <a:gdLst>
                  <a:gd name="T0" fmla="*/ 49 w 53"/>
                  <a:gd name="T1" fmla="*/ 8 h 50"/>
                  <a:gd name="T2" fmla="*/ 53 w 53"/>
                  <a:gd name="T3" fmla="*/ 4 h 50"/>
                  <a:gd name="T4" fmla="*/ 49 w 53"/>
                  <a:gd name="T5" fmla="*/ 0 h 50"/>
                  <a:gd name="T6" fmla="*/ 45 w 53"/>
                  <a:gd name="T7" fmla="*/ 4 h 50"/>
                  <a:gd name="T8" fmla="*/ 45 w 53"/>
                  <a:gd name="T9" fmla="*/ 6 h 50"/>
                  <a:gd name="T10" fmla="*/ 25 w 53"/>
                  <a:gd name="T11" fmla="*/ 20 h 50"/>
                  <a:gd name="T12" fmla="*/ 7 w 53"/>
                  <a:gd name="T13" fmla="*/ 2 h 50"/>
                  <a:gd name="T14" fmla="*/ 3 w 53"/>
                  <a:gd name="T15" fmla="*/ 1 h 50"/>
                  <a:gd name="T16" fmla="*/ 0 w 53"/>
                  <a:gd name="T17" fmla="*/ 4 h 50"/>
                  <a:gd name="T18" fmla="*/ 14 w 53"/>
                  <a:gd name="T19" fmla="*/ 37 h 50"/>
                  <a:gd name="T20" fmla="*/ 46 w 53"/>
                  <a:gd name="T21" fmla="*/ 50 h 50"/>
                  <a:gd name="T22" fmla="*/ 50 w 53"/>
                  <a:gd name="T23" fmla="*/ 48 h 50"/>
                  <a:gd name="T24" fmla="*/ 49 w 53"/>
                  <a:gd name="T25" fmla="*/ 43 h 50"/>
                  <a:gd name="T26" fmla="*/ 33 w 53"/>
                  <a:gd name="T27" fmla="*/ 27 h 50"/>
                  <a:gd name="T28" fmla="*/ 46 w 53"/>
                  <a:gd name="T29" fmla="*/ 7 h 50"/>
                  <a:gd name="T30" fmla="*/ 49 w 53"/>
                  <a:gd name="T31"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0">
                    <a:moveTo>
                      <a:pt x="49" y="8"/>
                    </a:moveTo>
                    <a:cubicBezTo>
                      <a:pt x="51" y="8"/>
                      <a:pt x="53" y="6"/>
                      <a:pt x="53" y="4"/>
                    </a:cubicBezTo>
                    <a:cubicBezTo>
                      <a:pt x="53" y="2"/>
                      <a:pt x="51" y="0"/>
                      <a:pt x="49" y="0"/>
                    </a:cubicBezTo>
                    <a:cubicBezTo>
                      <a:pt x="46" y="0"/>
                      <a:pt x="45" y="2"/>
                      <a:pt x="45" y="4"/>
                    </a:cubicBezTo>
                    <a:cubicBezTo>
                      <a:pt x="45" y="5"/>
                      <a:pt x="45" y="6"/>
                      <a:pt x="45" y="6"/>
                    </a:cubicBezTo>
                    <a:cubicBezTo>
                      <a:pt x="25" y="20"/>
                      <a:pt x="25" y="20"/>
                      <a:pt x="25" y="20"/>
                    </a:cubicBezTo>
                    <a:cubicBezTo>
                      <a:pt x="7" y="2"/>
                      <a:pt x="7" y="2"/>
                      <a:pt x="7" y="2"/>
                    </a:cubicBezTo>
                    <a:cubicBezTo>
                      <a:pt x="6" y="0"/>
                      <a:pt x="4" y="0"/>
                      <a:pt x="3" y="1"/>
                    </a:cubicBezTo>
                    <a:cubicBezTo>
                      <a:pt x="1" y="1"/>
                      <a:pt x="0" y="3"/>
                      <a:pt x="0" y="4"/>
                    </a:cubicBezTo>
                    <a:cubicBezTo>
                      <a:pt x="0" y="16"/>
                      <a:pt x="5" y="28"/>
                      <a:pt x="14" y="37"/>
                    </a:cubicBezTo>
                    <a:cubicBezTo>
                      <a:pt x="22" y="46"/>
                      <a:pt x="34" y="50"/>
                      <a:pt x="46" y="50"/>
                    </a:cubicBezTo>
                    <a:cubicBezTo>
                      <a:pt x="48" y="50"/>
                      <a:pt x="49" y="49"/>
                      <a:pt x="50" y="48"/>
                    </a:cubicBezTo>
                    <a:cubicBezTo>
                      <a:pt x="51" y="46"/>
                      <a:pt x="50" y="44"/>
                      <a:pt x="49" y="43"/>
                    </a:cubicBezTo>
                    <a:cubicBezTo>
                      <a:pt x="33" y="27"/>
                      <a:pt x="33" y="27"/>
                      <a:pt x="33" y="27"/>
                    </a:cubicBezTo>
                    <a:cubicBezTo>
                      <a:pt x="46" y="7"/>
                      <a:pt x="46" y="7"/>
                      <a:pt x="46" y="7"/>
                    </a:cubicBezTo>
                    <a:cubicBezTo>
                      <a:pt x="47" y="8"/>
                      <a:pt x="48" y="8"/>
                      <a:pt x="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7" name="Freeform 69"/>
              <p:cNvSpPr/>
              <p:nvPr/>
            </p:nvSpPr>
            <p:spPr bwMode="auto">
              <a:xfrm>
                <a:off x="4535488" y="1779588"/>
                <a:ext cx="96838" cy="87313"/>
              </a:xfrm>
              <a:custGeom>
                <a:avLst/>
                <a:gdLst>
                  <a:gd name="T0" fmla="*/ 23 w 26"/>
                  <a:gd name="T1" fmla="*/ 9 h 23"/>
                  <a:gd name="T2" fmla="*/ 22 w 26"/>
                  <a:gd name="T3" fmla="*/ 8 h 23"/>
                  <a:gd name="T4" fmla="*/ 12 w 26"/>
                  <a:gd name="T5" fmla="*/ 0 h 23"/>
                  <a:gd name="T6" fmla="*/ 11 w 26"/>
                  <a:gd name="T7" fmla="*/ 0 h 23"/>
                  <a:gd name="T8" fmla="*/ 11 w 26"/>
                  <a:gd name="T9" fmla="*/ 0 h 23"/>
                  <a:gd name="T10" fmla="*/ 0 w 26"/>
                  <a:gd name="T11" fmla="*/ 20 h 23"/>
                  <a:gd name="T12" fmla="*/ 0 w 26"/>
                  <a:gd name="T13" fmla="*/ 22 h 23"/>
                  <a:gd name="T14" fmla="*/ 2 w 26"/>
                  <a:gd name="T15" fmla="*/ 23 h 23"/>
                  <a:gd name="T16" fmla="*/ 24 w 26"/>
                  <a:gd name="T17" fmla="*/ 23 h 23"/>
                  <a:gd name="T18" fmla="*/ 26 w 26"/>
                  <a:gd name="T19" fmla="*/ 22 h 23"/>
                  <a:gd name="T20" fmla="*/ 26 w 26"/>
                  <a:gd name="T21" fmla="*/ 20 h 23"/>
                  <a:gd name="T22" fmla="*/ 23 w 26"/>
                  <a:gd name="T2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23" y="9"/>
                    </a:moveTo>
                    <a:cubicBezTo>
                      <a:pt x="22" y="8"/>
                      <a:pt x="22" y="8"/>
                      <a:pt x="22" y="8"/>
                    </a:cubicBezTo>
                    <a:cubicBezTo>
                      <a:pt x="18" y="6"/>
                      <a:pt x="15" y="3"/>
                      <a:pt x="12" y="0"/>
                    </a:cubicBezTo>
                    <a:cubicBezTo>
                      <a:pt x="11" y="0"/>
                      <a:pt x="11" y="0"/>
                      <a:pt x="11" y="0"/>
                    </a:cubicBezTo>
                    <a:cubicBezTo>
                      <a:pt x="11" y="0"/>
                      <a:pt x="11" y="0"/>
                      <a:pt x="11" y="0"/>
                    </a:cubicBezTo>
                    <a:cubicBezTo>
                      <a:pt x="0" y="20"/>
                      <a:pt x="0" y="20"/>
                      <a:pt x="0" y="20"/>
                    </a:cubicBezTo>
                    <a:cubicBezTo>
                      <a:pt x="0" y="21"/>
                      <a:pt x="0" y="21"/>
                      <a:pt x="0" y="22"/>
                    </a:cubicBezTo>
                    <a:cubicBezTo>
                      <a:pt x="1" y="23"/>
                      <a:pt x="1" y="23"/>
                      <a:pt x="2" y="23"/>
                    </a:cubicBezTo>
                    <a:cubicBezTo>
                      <a:pt x="24" y="23"/>
                      <a:pt x="24" y="23"/>
                      <a:pt x="24" y="23"/>
                    </a:cubicBezTo>
                    <a:cubicBezTo>
                      <a:pt x="25" y="23"/>
                      <a:pt x="25" y="23"/>
                      <a:pt x="26" y="22"/>
                    </a:cubicBezTo>
                    <a:cubicBezTo>
                      <a:pt x="26" y="22"/>
                      <a:pt x="26" y="21"/>
                      <a:pt x="26" y="20"/>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37" name="Freeform 248"/>
            <p:cNvSpPr>
              <a:spLocks noEditPoints="1"/>
            </p:cNvSpPr>
            <p:nvPr/>
          </p:nvSpPr>
          <p:spPr bwMode="auto">
            <a:xfrm>
              <a:off x="5732950" y="1670712"/>
              <a:ext cx="387136" cy="442861"/>
            </a:xfrm>
            <a:custGeom>
              <a:avLst/>
              <a:gdLst>
                <a:gd name="T0" fmla="*/ 48 w 56"/>
                <a:gd name="T1" fmla="*/ 60 h 64"/>
                <a:gd name="T2" fmla="*/ 45 w 56"/>
                <a:gd name="T3" fmla="*/ 60 h 64"/>
                <a:gd name="T4" fmla="*/ 56 w 56"/>
                <a:gd name="T5" fmla="*/ 40 h 64"/>
                <a:gd name="T6" fmla="*/ 38 w 56"/>
                <a:gd name="T7" fmla="*/ 17 h 64"/>
                <a:gd name="T8" fmla="*/ 42 w 56"/>
                <a:gd name="T9" fmla="*/ 8 h 64"/>
                <a:gd name="T10" fmla="*/ 42 w 56"/>
                <a:gd name="T11" fmla="*/ 5 h 64"/>
                <a:gd name="T12" fmla="*/ 31 w 56"/>
                <a:gd name="T13" fmla="*/ 0 h 64"/>
                <a:gd name="T14" fmla="*/ 29 w 56"/>
                <a:gd name="T15" fmla="*/ 0 h 64"/>
                <a:gd name="T16" fmla="*/ 28 w 56"/>
                <a:gd name="T17" fmla="*/ 1 h 64"/>
                <a:gd name="T18" fmla="*/ 15 w 56"/>
                <a:gd name="T19" fmla="*/ 25 h 64"/>
                <a:gd name="T20" fmla="*/ 17 w 56"/>
                <a:gd name="T21" fmla="*/ 31 h 64"/>
                <a:gd name="T22" fmla="*/ 15 w 56"/>
                <a:gd name="T23" fmla="*/ 35 h 64"/>
                <a:gd name="T24" fmla="*/ 22 w 56"/>
                <a:gd name="T25" fmla="*/ 38 h 64"/>
                <a:gd name="T26" fmla="*/ 24 w 56"/>
                <a:gd name="T27" fmla="*/ 35 h 64"/>
                <a:gd name="T28" fmla="*/ 24 w 56"/>
                <a:gd name="T29" fmla="*/ 35 h 64"/>
                <a:gd name="T30" fmla="*/ 30 w 56"/>
                <a:gd name="T31" fmla="*/ 32 h 64"/>
                <a:gd name="T32" fmla="*/ 34 w 56"/>
                <a:gd name="T33" fmla="*/ 24 h 64"/>
                <a:gd name="T34" fmla="*/ 48 w 56"/>
                <a:gd name="T35" fmla="*/ 40 h 64"/>
                <a:gd name="T36" fmla="*/ 32 w 56"/>
                <a:gd name="T37" fmla="*/ 56 h 64"/>
                <a:gd name="T38" fmla="*/ 20 w 56"/>
                <a:gd name="T39" fmla="*/ 52 h 64"/>
                <a:gd name="T40" fmla="*/ 20 w 56"/>
                <a:gd name="T41" fmla="*/ 50 h 64"/>
                <a:gd name="T42" fmla="*/ 22 w 56"/>
                <a:gd name="T43" fmla="*/ 48 h 64"/>
                <a:gd name="T44" fmla="*/ 32 w 56"/>
                <a:gd name="T45" fmla="*/ 48 h 64"/>
                <a:gd name="T46" fmla="*/ 32 w 56"/>
                <a:gd name="T47" fmla="*/ 44 h 64"/>
                <a:gd name="T48" fmla="*/ 17 w 56"/>
                <a:gd name="T49" fmla="*/ 44 h 64"/>
                <a:gd name="T50" fmla="*/ 8 w 56"/>
                <a:gd name="T51" fmla="*/ 44 h 64"/>
                <a:gd name="T52" fmla="*/ 0 w 56"/>
                <a:gd name="T53" fmla="*/ 44 h 64"/>
                <a:gd name="T54" fmla="*/ 0 w 56"/>
                <a:gd name="T55" fmla="*/ 48 h 64"/>
                <a:gd name="T56" fmla="*/ 9 w 56"/>
                <a:gd name="T57" fmla="*/ 48 h 64"/>
                <a:gd name="T58" fmla="*/ 10 w 56"/>
                <a:gd name="T59" fmla="*/ 48 h 64"/>
                <a:gd name="T60" fmla="*/ 12 w 56"/>
                <a:gd name="T61" fmla="*/ 50 h 64"/>
                <a:gd name="T62" fmla="*/ 12 w 56"/>
                <a:gd name="T63" fmla="*/ 52 h 64"/>
                <a:gd name="T64" fmla="*/ 12 w 56"/>
                <a:gd name="T65" fmla="*/ 60 h 64"/>
                <a:gd name="T66" fmla="*/ 4 w 56"/>
                <a:gd name="T67" fmla="*/ 64 h 64"/>
                <a:gd name="T68" fmla="*/ 56 w 56"/>
                <a:gd name="T69" fmla="*/ 64 h 64"/>
                <a:gd name="T70" fmla="*/ 48 w 56"/>
                <a:gd name="T71" fmla="*/ 60 h 64"/>
                <a:gd name="T72" fmla="*/ 34 w 56"/>
                <a:gd name="T73" fmla="*/ 5 h 64"/>
                <a:gd name="T74" fmla="*/ 33 w 56"/>
                <a:gd name="T75" fmla="*/ 7 h 64"/>
                <a:gd name="T76" fmla="*/ 24 w 56"/>
                <a:gd name="T77" fmla="*/ 24 h 64"/>
                <a:gd name="T78" fmla="*/ 20 w 56"/>
                <a:gd name="T79" fmla="*/ 22 h 64"/>
                <a:gd name="T80" fmla="*/ 20 w 56"/>
                <a:gd name="T81" fmla="*/ 22 h 64"/>
                <a:gd name="T82" fmla="*/ 29 w 56"/>
                <a:gd name="T83" fmla="*/ 5 h 64"/>
                <a:gd name="T84" fmla="*/ 30 w 56"/>
                <a:gd name="T85" fmla="*/ 4 h 64"/>
                <a:gd name="T86" fmla="*/ 32 w 56"/>
                <a:gd name="T87" fmla="*/ 4 h 64"/>
                <a:gd name="T88" fmla="*/ 34 w 56"/>
                <a:gd name="T89" fmla="*/ 5 h 64"/>
                <a:gd name="T90" fmla="*/ 34 w 56"/>
                <a:gd name="T9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64">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38" name="Group 85"/>
            <p:cNvGrpSpPr/>
            <p:nvPr/>
          </p:nvGrpSpPr>
          <p:grpSpPr>
            <a:xfrm>
              <a:off x="6121198" y="1608515"/>
              <a:ext cx="279323" cy="297027"/>
              <a:chOff x="6954838" y="184151"/>
              <a:chExt cx="225425" cy="239712"/>
            </a:xfrm>
            <a:solidFill>
              <a:srgbClr val="DDDBDB"/>
            </a:solidFill>
          </p:grpSpPr>
          <p:sp>
            <p:nvSpPr>
              <p:cNvPr id="144" name="Freeform 9"/>
              <p:cNvSpPr/>
              <p:nvPr/>
            </p:nvSpPr>
            <p:spPr bwMode="auto">
              <a:xfrm>
                <a:off x="6985001" y="274638"/>
                <a:ext cx="165100" cy="149225"/>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5" name="Freeform 10"/>
              <p:cNvSpPr>
                <a:spLocks noEditPoints="1"/>
              </p:cNvSpPr>
              <p:nvPr/>
            </p:nvSpPr>
            <p:spPr bwMode="auto">
              <a:xfrm>
                <a:off x="6954838" y="184151"/>
                <a:ext cx="225425" cy="74613"/>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39" name="Freeform 81"/>
            <p:cNvSpPr/>
            <p:nvPr/>
          </p:nvSpPr>
          <p:spPr bwMode="auto">
            <a:xfrm>
              <a:off x="5839746" y="1239457"/>
              <a:ext cx="350756" cy="340564"/>
            </a:xfrm>
            <a:custGeom>
              <a:avLst/>
              <a:gdLst>
                <a:gd name="T0" fmla="*/ 94 w 97"/>
                <a:gd name="T1" fmla="*/ 16 h 94"/>
                <a:gd name="T2" fmla="*/ 81 w 97"/>
                <a:gd name="T3" fmla="*/ 27 h 94"/>
                <a:gd name="T4" fmla="*/ 73 w 97"/>
                <a:gd name="T5" fmla="*/ 12 h 94"/>
                <a:gd name="T6" fmla="*/ 82 w 97"/>
                <a:gd name="T7" fmla="*/ 2 h 94"/>
                <a:gd name="T8" fmla="*/ 77 w 97"/>
                <a:gd name="T9" fmla="*/ 2 h 94"/>
                <a:gd name="T10" fmla="*/ 64 w 97"/>
                <a:gd name="T11" fmla="*/ 5 h 94"/>
                <a:gd name="T12" fmla="*/ 61 w 97"/>
                <a:gd name="T13" fmla="*/ 14 h 94"/>
                <a:gd name="T14" fmla="*/ 63 w 97"/>
                <a:gd name="T15" fmla="*/ 27 h 94"/>
                <a:gd name="T16" fmla="*/ 52 w 97"/>
                <a:gd name="T17" fmla="*/ 42 h 94"/>
                <a:gd name="T18" fmla="*/ 43 w 97"/>
                <a:gd name="T19" fmla="*/ 39 h 94"/>
                <a:gd name="T20" fmla="*/ 35 w 97"/>
                <a:gd name="T21" fmla="*/ 33 h 94"/>
                <a:gd name="T22" fmla="*/ 34 w 97"/>
                <a:gd name="T23" fmla="*/ 31 h 94"/>
                <a:gd name="T24" fmla="*/ 33 w 97"/>
                <a:gd name="T25" fmla="*/ 27 h 94"/>
                <a:gd name="T26" fmla="*/ 31 w 97"/>
                <a:gd name="T27" fmla="*/ 23 h 94"/>
                <a:gd name="T28" fmla="*/ 47 w 97"/>
                <a:gd name="T29" fmla="*/ 17 h 94"/>
                <a:gd name="T30" fmla="*/ 45 w 97"/>
                <a:gd name="T31" fmla="*/ 12 h 94"/>
                <a:gd name="T32" fmla="*/ 44 w 97"/>
                <a:gd name="T33" fmla="*/ 10 h 94"/>
                <a:gd name="T34" fmla="*/ 11 w 97"/>
                <a:gd name="T35" fmla="*/ 23 h 94"/>
                <a:gd name="T36" fmla="*/ 11 w 97"/>
                <a:gd name="T37" fmla="*/ 24 h 94"/>
                <a:gd name="T38" fmla="*/ 9 w 97"/>
                <a:gd name="T39" fmla="*/ 33 h 94"/>
                <a:gd name="T40" fmla="*/ 0 w 97"/>
                <a:gd name="T41" fmla="*/ 38 h 94"/>
                <a:gd name="T42" fmla="*/ 17 w 97"/>
                <a:gd name="T43" fmla="*/ 41 h 94"/>
                <a:gd name="T44" fmla="*/ 16 w 97"/>
                <a:gd name="T45" fmla="*/ 36 h 94"/>
                <a:gd name="T46" fmla="*/ 24 w 97"/>
                <a:gd name="T47" fmla="*/ 37 h 94"/>
                <a:gd name="T48" fmla="*/ 27 w 97"/>
                <a:gd name="T49" fmla="*/ 39 h 94"/>
                <a:gd name="T50" fmla="*/ 29 w 97"/>
                <a:gd name="T51" fmla="*/ 39 h 94"/>
                <a:gd name="T52" fmla="*/ 36 w 97"/>
                <a:gd name="T53" fmla="*/ 49 h 94"/>
                <a:gd name="T54" fmla="*/ 15 w 97"/>
                <a:gd name="T55" fmla="*/ 84 h 94"/>
                <a:gd name="T56" fmla="*/ 23 w 97"/>
                <a:gd name="T57" fmla="*/ 93 h 94"/>
                <a:gd name="T58" fmla="*/ 77 w 97"/>
                <a:gd name="T59" fmla="*/ 89 h 94"/>
                <a:gd name="T60" fmla="*/ 85 w 97"/>
                <a:gd name="T61" fmla="*/ 81 h 94"/>
                <a:gd name="T62" fmla="*/ 59 w 97"/>
                <a:gd name="T63" fmla="*/ 53 h 94"/>
                <a:gd name="T64" fmla="*/ 69 w 97"/>
                <a:gd name="T65" fmla="*/ 42 h 94"/>
                <a:gd name="T66" fmla="*/ 77 w 97"/>
                <a:gd name="T67" fmla="*/ 38 h 94"/>
                <a:gd name="T68" fmla="*/ 96 w 97"/>
                <a:gd name="T69" fmla="*/ 28 h 94"/>
                <a:gd name="T70" fmla="*/ 97 w 97"/>
                <a:gd name="T71"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94">
                  <a:moveTo>
                    <a:pt x="96" y="16"/>
                  </a:moveTo>
                  <a:cubicBezTo>
                    <a:pt x="95" y="16"/>
                    <a:pt x="94" y="16"/>
                    <a:pt x="94" y="16"/>
                  </a:cubicBezTo>
                  <a:cubicBezTo>
                    <a:pt x="94" y="16"/>
                    <a:pt x="94" y="16"/>
                    <a:pt x="87" y="27"/>
                  </a:cubicBezTo>
                  <a:cubicBezTo>
                    <a:pt x="87" y="27"/>
                    <a:pt x="87" y="27"/>
                    <a:pt x="81" y="27"/>
                  </a:cubicBezTo>
                  <a:cubicBezTo>
                    <a:pt x="81" y="27"/>
                    <a:pt x="81" y="27"/>
                    <a:pt x="73" y="19"/>
                  </a:cubicBezTo>
                  <a:cubicBezTo>
                    <a:pt x="73" y="19"/>
                    <a:pt x="73" y="19"/>
                    <a:pt x="73" y="12"/>
                  </a:cubicBezTo>
                  <a:cubicBezTo>
                    <a:pt x="73" y="12"/>
                    <a:pt x="73" y="12"/>
                    <a:pt x="83" y="4"/>
                  </a:cubicBezTo>
                  <a:cubicBezTo>
                    <a:pt x="83" y="3"/>
                    <a:pt x="83" y="2"/>
                    <a:pt x="82" y="2"/>
                  </a:cubicBezTo>
                  <a:cubicBezTo>
                    <a:pt x="82" y="2"/>
                    <a:pt x="82" y="2"/>
                    <a:pt x="81" y="2"/>
                  </a:cubicBezTo>
                  <a:cubicBezTo>
                    <a:pt x="81" y="2"/>
                    <a:pt x="79" y="2"/>
                    <a:pt x="77" y="2"/>
                  </a:cubicBezTo>
                  <a:cubicBezTo>
                    <a:pt x="77" y="1"/>
                    <a:pt x="76" y="1"/>
                    <a:pt x="75" y="1"/>
                  </a:cubicBezTo>
                  <a:cubicBezTo>
                    <a:pt x="69" y="0"/>
                    <a:pt x="66" y="3"/>
                    <a:pt x="64" y="5"/>
                  </a:cubicBezTo>
                  <a:cubicBezTo>
                    <a:pt x="62" y="8"/>
                    <a:pt x="61" y="10"/>
                    <a:pt x="61" y="10"/>
                  </a:cubicBezTo>
                  <a:cubicBezTo>
                    <a:pt x="61" y="10"/>
                    <a:pt x="61" y="11"/>
                    <a:pt x="61" y="14"/>
                  </a:cubicBezTo>
                  <a:cubicBezTo>
                    <a:pt x="61" y="18"/>
                    <a:pt x="61" y="23"/>
                    <a:pt x="62" y="26"/>
                  </a:cubicBezTo>
                  <a:cubicBezTo>
                    <a:pt x="63" y="27"/>
                    <a:pt x="63" y="27"/>
                    <a:pt x="63" y="27"/>
                  </a:cubicBezTo>
                  <a:cubicBezTo>
                    <a:pt x="62" y="30"/>
                    <a:pt x="59" y="35"/>
                    <a:pt x="59" y="35"/>
                  </a:cubicBezTo>
                  <a:cubicBezTo>
                    <a:pt x="59" y="35"/>
                    <a:pt x="59" y="35"/>
                    <a:pt x="52" y="42"/>
                  </a:cubicBezTo>
                  <a:cubicBezTo>
                    <a:pt x="52" y="42"/>
                    <a:pt x="52" y="42"/>
                    <a:pt x="50" y="45"/>
                  </a:cubicBezTo>
                  <a:cubicBezTo>
                    <a:pt x="50" y="45"/>
                    <a:pt x="50" y="45"/>
                    <a:pt x="43" y="39"/>
                  </a:cubicBezTo>
                  <a:cubicBezTo>
                    <a:pt x="43" y="40"/>
                    <a:pt x="42" y="41"/>
                    <a:pt x="42" y="41"/>
                  </a:cubicBezTo>
                  <a:cubicBezTo>
                    <a:pt x="42" y="41"/>
                    <a:pt x="42" y="41"/>
                    <a:pt x="35" y="33"/>
                  </a:cubicBezTo>
                  <a:cubicBezTo>
                    <a:pt x="35" y="33"/>
                    <a:pt x="35" y="33"/>
                    <a:pt x="35" y="33"/>
                  </a:cubicBezTo>
                  <a:cubicBezTo>
                    <a:pt x="35" y="33"/>
                    <a:pt x="35" y="33"/>
                    <a:pt x="34" y="31"/>
                  </a:cubicBezTo>
                  <a:cubicBezTo>
                    <a:pt x="34" y="31"/>
                    <a:pt x="34" y="31"/>
                    <a:pt x="31" y="29"/>
                  </a:cubicBezTo>
                  <a:cubicBezTo>
                    <a:pt x="31" y="29"/>
                    <a:pt x="31" y="29"/>
                    <a:pt x="33" y="27"/>
                  </a:cubicBezTo>
                  <a:cubicBezTo>
                    <a:pt x="33" y="27"/>
                    <a:pt x="33" y="27"/>
                    <a:pt x="31" y="26"/>
                  </a:cubicBezTo>
                  <a:cubicBezTo>
                    <a:pt x="31" y="25"/>
                    <a:pt x="31" y="24"/>
                    <a:pt x="31" y="23"/>
                  </a:cubicBezTo>
                  <a:cubicBezTo>
                    <a:pt x="32" y="22"/>
                    <a:pt x="39" y="20"/>
                    <a:pt x="45" y="18"/>
                  </a:cubicBezTo>
                  <a:cubicBezTo>
                    <a:pt x="45" y="18"/>
                    <a:pt x="45" y="18"/>
                    <a:pt x="47" y="17"/>
                  </a:cubicBezTo>
                  <a:cubicBezTo>
                    <a:pt x="47" y="17"/>
                    <a:pt x="47" y="17"/>
                    <a:pt x="46" y="15"/>
                  </a:cubicBezTo>
                  <a:cubicBezTo>
                    <a:pt x="46" y="15"/>
                    <a:pt x="46" y="15"/>
                    <a:pt x="45" y="12"/>
                  </a:cubicBezTo>
                  <a:cubicBezTo>
                    <a:pt x="45" y="12"/>
                    <a:pt x="45" y="12"/>
                    <a:pt x="44" y="11"/>
                  </a:cubicBezTo>
                  <a:cubicBezTo>
                    <a:pt x="44" y="11"/>
                    <a:pt x="44" y="11"/>
                    <a:pt x="44" y="10"/>
                  </a:cubicBezTo>
                  <a:cubicBezTo>
                    <a:pt x="43" y="10"/>
                    <a:pt x="38" y="10"/>
                    <a:pt x="32" y="11"/>
                  </a:cubicBezTo>
                  <a:cubicBezTo>
                    <a:pt x="23" y="13"/>
                    <a:pt x="17" y="17"/>
                    <a:pt x="11" y="23"/>
                  </a:cubicBezTo>
                  <a:cubicBezTo>
                    <a:pt x="11" y="23"/>
                    <a:pt x="11" y="23"/>
                    <a:pt x="11" y="23"/>
                  </a:cubicBezTo>
                  <a:cubicBezTo>
                    <a:pt x="11" y="23"/>
                    <a:pt x="11" y="23"/>
                    <a:pt x="11" y="24"/>
                  </a:cubicBezTo>
                  <a:cubicBezTo>
                    <a:pt x="11" y="27"/>
                    <a:pt x="11" y="29"/>
                    <a:pt x="11" y="30"/>
                  </a:cubicBezTo>
                  <a:cubicBezTo>
                    <a:pt x="11" y="31"/>
                    <a:pt x="11" y="33"/>
                    <a:pt x="9" y="33"/>
                  </a:cubicBezTo>
                  <a:cubicBezTo>
                    <a:pt x="9" y="33"/>
                    <a:pt x="9" y="33"/>
                    <a:pt x="6" y="31"/>
                  </a:cubicBezTo>
                  <a:cubicBezTo>
                    <a:pt x="6" y="31"/>
                    <a:pt x="6" y="31"/>
                    <a:pt x="0" y="38"/>
                  </a:cubicBezTo>
                  <a:cubicBezTo>
                    <a:pt x="0" y="38"/>
                    <a:pt x="0" y="38"/>
                    <a:pt x="10" y="48"/>
                  </a:cubicBezTo>
                  <a:cubicBezTo>
                    <a:pt x="10" y="48"/>
                    <a:pt x="10" y="48"/>
                    <a:pt x="17" y="41"/>
                  </a:cubicBezTo>
                  <a:cubicBezTo>
                    <a:pt x="17" y="41"/>
                    <a:pt x="17" y="41"/>
                    <a:pt x="13" y="37"/>
                  </a:cubicBezTo>
                  <a:cubicBezTo>
                    <a:pt x="14" y="37"/>
                    <a:pt x="15" y="37"/>
                    <a:pt x="16" y="36"/>
                  </a:cubicBezTo>
                  <a:cubicBezTo>
                    <a:pt x="17" y="35"/>
                    <a:pt x="21" y="35"/>
                    <a:pt x="23" y="36"/>
                  </a:cubicBezTo>
                  <a:cubicBezTo>
                    <a:pt x="23" y="36"/>
                    <a:pt x="23" y="36"/>
                    <a:pt x="24" y="37"/>
                  </a:cubicBezTo>
                  <a:cubicBezTo>
                    <a:pt x="24" y="37"/>
                    <a:pt x="24" y="37"/>
                    <a:pt x="25" y="36"/>
                  </a:cubicBezTo>
                  <a:cubicBezTo>
                    <a:pt x="25" y="36"/>
                    <a:pt x="25" y="36"/>
                    <a:pt x="27" y="39"/>
                  </a:cubicBezTo>
                  <a:cubicBezTo>
                    <a:pt x="27" y="39"/>
                    <a:pt x="27" y="39"/>
                    <a:pt x="29" y="40"/>
                  </a:cubicBezTo>
                  <a:cubicBezTo>
                    <a:pt x="29" y="40"/>
                    <a:pt x="29" y="40"/>
                    <a:pt x="29" y="39"/>
                  </a:cubicBezTo>
                  <a:cubicBezTo>
                    <a:pt x="29" y="39"/>
                    <a:pt x="29" y="39"/>
                    <a:pt x="37" y="47"/>
                  </a:cubicBezTo>
                  <a:cubicBezTo>
                    <a:pt x="36" y="48"/>
                    <a:pt x="36" y="48"/>
                    <a:pt x="36" y="49"/>
                  </a:cubicBezTo>
                  <a:cubicBezTo>
                    <a:pt x="36" y="49"/>
                    <a:pt x="36" y="49"/>
                    <a:pt x="42" y="55"/>
                  </a:cubicBezTo>
                  <a:cubicBezTo>
                    <a:pt x="42" y="55"/>
                    <a:pt x="42" y="55"/>
                    <a:pt x="15" y="84"/>
                  </a:cubicBezTo>
                  <a:cubicBezTo>
                    <a:pt x="13" y="86"/>
                    <a:pt x="14" y="89"/>
                    <a:pt x="17" y="91"/>
                  </a:cubicBezTo>
                  <a:cubicBezTo>
                    <a:pt x="19" y="93"/>
                    <a:pt x="22" y="94"/>
                    <a:pt x="23" y="93"/>
                  </a:cubicBezTo>
                  <a:cubicBezTo>
                    <a:pt x="23" y="93"/>
                    <a:pt x="23" y="93"/>
                    <a:pt x="50" y="63"/>
                  </a:cubicBezTo>
                  <a:cubicBezTo>
                    <a:pt x="50" y="63"/>
                    <a:pt x="50" y="63"/>
                    <a:pt x="77" y="89"/>
                  </a:cubicBezTo>
                  <a:cubicBezTo>
                    <a:pt x="79" y="91"/>
                    <a:pt x="82" y="90"/>
                    <a:pt x="84" y="88"/>
                  </a:cubicBezTo>
                  <a:cubicBezTo>
                    <a:pt x="86" y="85"/>
                    <a:pt x="87" y="82"/>
                    <a:pt x="85" y="81"/>
                  </a:cubicBezTo>
                  <a:cubicBezTo>
                    <a:pt x="85" y="81"/>
                    <a:pt x="85" y="81"/>
                    <a:pt x="58" y="54"/>
                  </a:cubicBezTo>
                  <a:cubicBezTo>
                    <a:pt x="58" y="54"/>
                    <a:pt x="58" y="54"/>
                    <a:pt x="59" y="53"/>
                  </a:cubicBezTo>
                  <a:cubicBezTo>
                    <a:pt x="59" y="53"/>
                    <a:pt x="59" y="53"/>
                    <a:pt x="59" y="52"/>
                  </a:cubicBezTo>
                  <a:cubicBezTo>
                    <a:pt x="59" y="52"/>
                    <a:pt x="65" y="45"/>
                    <a:pt x="69" y="42"/>
                  </a:cubicBezTo>
                  <a:cubicBezTo>
                    <a:pt x="71" y="40"/>
                    <a:pt x="73" y="39"/>
                    <a:pt x="74" y="38"/>
                  </a:cubicBezTo>
                  <a:cubicBezTo>
                    <a:pt x="75" y="38"/>
                    <a:pt x="77" y="38"/>
                    <a:pt x="77" y="38"/>
                  </a:cubicBezTo>
                  <a:cubicBezTo>
                    <a:pt x="77" y="38"/>
                    <a:pt x="83" y="39"/>
                    <a:pt x="83" y="39"/>
                  </a:cubicBezTo>
                  <a:cubicBezTo>
                    <a:pt x="92" y="39"/>
                    <a:pt x="96" y="28"/>
                    <a:pt x="96" y="28"/>
                  </a:cubicBezTo>
                  <a:cubicBezTo>
                    <a:pt x="96" y="28"/>
                    <a:pt x="96" y="27"/>
                    <a:pt x="97" y="21"/>
                  </a:cubicBezTo>
                  <a:cubicBezTo>
                    <a:pt x="97" y="19"/>
                    <a:pt x="97" y="18"/>
                    <a:pt x="97" y="17"/>
                  </a:cubicBezTo>
                  <a:cubicBezTo>
                    <a:pt x="96" y="16"/>
                    <a:pt x="96" y="16"/>
                    <a:pt x="96" y="16"/>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0" name="Freeform 33"/>
            <p:cNvSpPr>
              <a:spLocks noEditPoints="1"/>
            </p:cNvSpPr>
            <p:nvPr/>
          </p:nvSpPr>
          <p:spPr bwMode="auto">
            <a:xfrm rot="21545399">
              <a:off x="5592923" y="937672"/>
              <a:ext cx="361144" cy="337625"/>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1" name="Freeform 104"/>
            <p:cNvSpPr>
              <a:spLocks noEditPoints="1"/>
            </p:cNvSpPr>
            <p:nvPr/>
          </p:nvSpPr>
          <p:spPr bwMode="auto">
            <a:xfrm rot="21545399">
              <a:off x="5259014" y="1152373"/>
              <a:ext cx="309720" cy="341323"/>
            </a:xfrm>
            <a:custGeom>
              <a:avLst/>
              <a:gdLst>
                <a:gd name="T0" fmla="*/ 132 w 145"/>
                <a:gd name="T1" fmla="*/ 0 h 160"/>
                <a:gd name="T2" fmla="*/ 13 w 145"/>
                <a:gd name="T3" fmla="*/ 0 h 160"/>
                <a:gd name="T4" fmla="*/ 0 w 145"/>
                <a:gd name="T5" fmla="*/ 13 h 160"/>
                <a:gd name="T6" fmla="*/ 0 w 145"/>
                <a:gd name="T7" fmla="*/ 147 h 160"/>
                <a:gd name="T8" fmla="*/ 13 w 145"/>
                <a:gd name="T9" fmla="*/ 160 h 160"/>
                <a:gd name="T10" fmla="*/ 132 w 145"/>
                <a:gd name="T11" fmla="*/ 160 h 160"/>
                <a:gd name="T12" fmla="*/ 145 w 145"/>
                <a:gd name="T13" fmla="*/ 147 h 160"/>
                <a:gd name="T14" fmla="*/ 145 w 145"/>
                <a:gd name="T15" fmla="*/ 13 h 160"/>
                <a:gd name="T16" fmla="*/ 132 w 145"/>
                <a:gd name="T17" fmla="*/ 0 h 160"/>
                <a:gd name="T18" fmla="*/ 10 w 145"/>
                <a:gd name="T19" fmla="*/ 147 h 160"/>
                <a:gd name="T20" fmla="*/ 10 w 145"/>
                <a:gd name="T21" fmla="*/ 13 h 160"/>
                <a:gd name="T22" fmla="*/ 13 w 145"/>
                <a:gd name="T23" fmla="*/ 10 h 160"/>
                <a:gd name="T24" fmla="*/ 36 w 145"/>
                <a:gd name="T25" fmla="*/ 10 h 160"/>
                <a:gd name="T26" fmla="*/ 36 w 145"/>
                <a:gd name="T27" fmla="*/ 150 h 160"/>
                <a:gd name="T28" fmla="*/ 13 w 145"/>
                <a:gd name="T29" fmla="*/ 150 h 160"/>
                <a:gd name="T30" fmla="*/ 10 w 145"/>
                <a:gd name="T31" fmla="*/ 147 h 160"/>
                <a:gd name="T32" fmla="*/ 134 w 145"/>
                <a:gd name="T33" fmla="*/ 147 h 160"/>
                <a:gd name="T34" fmla="*/ 132 w 145"/>
                <a:gd name="T35" fmla="*/ 150 h 160"/>
                <a:gd name="T36" fmla="*/ 41 w 145"/>
                <a:gd name="T37" fmla="*/ 150 h 160"/>
                <a:gd name="T38" fmla="*/ 41 w 145"/>
                <a:gd name="T39" fmla="*/ 10 h 160"/>
                <a:gd name="T40" fmla="*/ 85 w 145"/>
                <a:gd name="T41" fmla="*/ 10 h 160"/>
                <a:gd name="T42" fmla="*/ 85 w 145"/>
                <a:gd name="T43" fmla="*/ 48 h 160"/>
                <a:gd name="T44" fmla="*/ 98 w 145"/>
                <a:gd name="T45" fmla="*/ 36 h 160"/>
                <a:gd name="T46" fmla="*/ 111 w 145"/>
                <a:gd name="T47" fmla="*/ 48 h 160"/>
                <a:gd name="T48" fmla="*/ 111 w 145"/>
                <a:gd name="T49" fmla="*/ 10 h 160"/>
                <a:gd name="T50" fmla="*/ 132 w 145"/>
                <a:gd name="T51" fmla="*/ 10 h 160"/>
                <a:gd name="T52" fmla="*/ 134 w 145"/>
                <a:gd name="T53" fmla="*/ 13 h 160"/>
                <a:gd name="T54" fmla="*/ 134 w 145"/>
                <a:gd name="T55"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160">
                  <a:moveTo>
                    <a:pt x="132" y="0"/>
                  </a:moveTo>
                  <a:cubicBezTo>
                    <a:pt x="13" y="0"/>
                    <a:pt x="13" y="0"/>
                    <a:pt x="13" y="0"/>
                  </a:cubicBezTo>
                  <a:cubicBezTo>
                    <a:pt x="6" y="0"/>
                    <a:pt x="0" y="6"/>
                    <a:pt x="0" y="13"/>
                  </a:cubicBezTo>
                  <a:cubicBezTo>
                    <a:pt x="0" y="147"/>
                    <a:pt x="0" y="147"/>
                    <a:pt x="0" y="147"/>
                  </a:cubicBezTo>
                  <a:cubicBezTo>
                    <a:pt x="0" y="155"/>
                    <a:pt x="6" y="160"/>
                    <a:pt x="13" y="160"/>
                  </a:cubicBezTo>
                  <a:cubicBezTo>
                    <a:pt x="132" y="160"/>
                    <a:pt x="132" y="160"/>
                    <a:pt x="132" y="160"/>
                  </a:cubicBezTo>
                  <a:cubicBezTo>
                    <a:pt x="139" y="160"/>
                    <a:pt x="145" y="155"/>
                    <a:pt x="145" y="147"/>
                  </a:cubicBezTo>
                  <a:cubicBezTo>
                    <a:pt x="145" y="13"/>
                    <a:pt x="145" y="13"/>
                    <a:pt x="145" y="13"/>
                  </a:cubicBezTo>
                  <a:cubicBezTo>
                    <a:pt x="145" y="6"/>
                    <a:pt x="139" y="0"/>
                    <a:pt x="132" y="0"/>
                  </a:cubicBezTo>
                  <a:close/>
                  <a:moveTo>
                    <a:pt x="10" y="147"/>
                  </a:moveTo>
                  <a:cubicBezTo>
                    <a:pt x="10" y="13"/>
                    <a:pt x="10" y="13"/>
                    <a:pt x="10" y="13"/>
                  </a:cubicBezTo>
                  <a:cubicBezTo>
                    <a:pt x="10" y="12"/>
                    <a:pt x="12" y="10"/>
                    <a:pt x="13" y="10"/>
                  </a:cubicBezTo>
                  <a:cubicBezTo>
                    <a:pt x="36" y="10"/>
                    <a:pt x="36" y="10"/>
                    <a:pt x="36" y="10"/>
                  </a:cubicBezTo>
                  <a:cubicBezTo>
                    <a:pt x="36" y="150"/>
                    <a:pt x="36" y="150"/>
                    <a:pt x="36" y="150"/>
                  </a:cubicBezTo>
                  <a:cubicBezTo>
                    <a:pt x="13" y="150"/>
                    <a:pt x="13" y="150"/>
                    <a:pt x="13" y="150"/>
                  </a:cubicBezTo>
                  <a:cubicBezTo>
                    <a:pt x="12" y="150"/>
                    <a:pt x="10" y="149"/>
                    <a:pt x="10" y="147"/>
                  </a:cubicBezTo>
                  <a:close/>
                  <a:moveTo>
                    <a:pt x="134" y="147"/>
                  </a:moveTo>
                  <a:cubicBezTo>
                    <a:pt x="134" y="149"/>
                    <a:pt x="133" y="150"/>
                    <a:pt x="132" y="150"/>
                  </a:cubicBezTo>
                  <a:cubicBezTo>
                    <a:pt x="41" y="150"/>
                    <a:pt x="41" y="150"/>
                    <a:pt x="41" y="150"/>
                  </a:cubicBezTo>
                  <a:cubicBezTo>
                    <a:pt x="41" y="10"/>
                    <a:pt x="41" y="10"/>
                    <a:pt x="41" y="10"/>
                  </a:cubicBezTo>
                  <a:cubicBezTo>
                    <a:pt x="85" y="10"/>
                    <a:pt x="85" y="10"/>
                    <a:pt x="85" y="10"/>
                  </a:cubicBezTo>
                  <a:cubicBezTo>
                    <a:pt x="85" y="48"/>
                    <a:pt x="85" y="48"/>
                    <a:pt x="85" y="48"/>
                  </a:cubicBezTo>
                  <a:cubicBezTo>
                    <a:pt x="98" y="36"/>
                    <a:pt x="98" y="36"/>
                    <a:pt x="98" y="36"/>
                  </a:cubicBezTo>
                  <a:cubicBezTo>
                    <a:pt x="111" y="48"/>
                    <a:pt x="111" y="48"/>
                    <a:pt x="111" y="48"/>
                  </a:cubicBezTo>
                  <a:cubicBezTo>
                    <a:pt x="111" y="10"/>
                    <a:pt x="111" y="10"/>
                    <a:pt x="111" y="10"/>
                  </a:cubicBezTo>
                  <a:cubicBezTo>
                    <a:pt x="132" y="10"/>
                    <a:pt x="132" y="10"/>
                    <a:pt x="132" y="10"/>
                  </a:cubicBezTo>
                  <a:cubicBezTo>
                    <a:pt x="133" y="10"/>
                    <a:pt x="134" y="12"/>
                    <a:pt x="134" y="13"/>
                  </a:cubicBezTo>
                  <a:lnTo>
                    <a:pt x="134" y="147"/>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2" name="Freeform 19"/>
            <p:cNvSpPr/>
            <p:nvPr/>
          </p:nvSpPr>
          <p:spPr bwMode="auto">
            <a:xfrm rot="21545399">
              <a:off x="5245943" y="653550"/>
              <a:ext cx="442326" cy="427155"/>
            </a:xfrm>
            <a:custGeom>
              <a:avLst/>
              <a:gdLst>
                <a:gd name="T0" fmla="*/ 118 w 224"/>
                <a:gd name="T1" fmla="*/ 199 h 217"/>
                <a:gd name="T2" fmla="*/ 116 w 224"/>
                <a:gd name="T3" fmla="*/ 185 h 217"/>
                <a:gd name="T4" fmla="*/ 93 w 224"/>
                <a:gd name="T5" fmla="*/ 164 h 217"/>
                <a:gd name="T6" fmla="*/ 112 w 224"/>
                <a:gd name="T7" fmla="*/ 126 h 217"/>
                <a:gd name="T8" fmla="*/ 151 w 224"/>
                <a:gd name="T9" fmla="*/ 145 h 217"/>
                <a:gd name="T10" fmla="*/ 144 w 224"/>
                <a:gd name="T11" fmla="*/ 176 h 217"/>
                <a:gd name="T12" fmla="*/ 149 w 224"/>
                <a:gd name="T13" fmla="*/ 185 h 217"/>
                <a:gd name="T14" fmla="*/ 175 w 224"/>
                <a:gd name="T15" fmla="*/ 173 h 217"/>
                <a:gd name="T16" fmla="*/ 180 w 224"/>
                <a:gd name="T17" fmla="*/ 162 h 217"/>
                <a:gd name="T18" fmla="*/ 163 w 224"/>
                <a:gd name="T19" fmla="*/ 121 h 217"/>
                <a:gd name="T20" fmla="*/ 169 w 224"/>
                <a:gd name="T21" fmla="*/ 117 h 217"/>
                <a:gd name="T22" fmla="*/ 200 w 224"/>
                <a:gd name="T23" fmla="*/ 124 h 217"/>
                <a:gd name="T24" fmla="*/ 219 w 224"/>
                <a:gd name="T25" fmla="*/ 86 h 217"/>
                <a:gd name="T26" fmla="*/ 181 w 224"/>
                <a:gd name="T27" fmla="*/ 66 h 217"/>
                <a:gd name="T28" fmla="*/ 160 w 224"/>
                <a:gd name="T29" fmla="*/ 90 h 217"/>
                <a:gd name="T30" fmla="*/ 152 w 224"/>
                <a:gd name="T31" fmla="*/ 91 h 217"/>
                <a:gd name="T32" fmla="*/ 142 w 224"/>
                <a:gd name="T33" fmla="*/ 46 h 217"/>
                <a:gd name="T34" fmla="*/ 131 w 224"/>
                <a:gd name="T35" fmla="*/ 40 h 217"/>
                <a:gd name="T36" fmla="*/ 84 w 224"/>
                <a:gd name="T37" fmla="*/ 60 h 217"/>
                <a:gd name="T38" fmla="*/ 81 w 224"/>
                <a:gd name="T39" fmla="*/ 55 h 217"/>
                <a:gd name="T40" fmla="*/ 89 w 224"/>
                <a:gd name="T41" fmla="*/ 24 h 217"/>
                <a:gd name="T42" fmla="*/ 50 w 224"/>
                <a:gd name="T43" fmla="*/ 5 h 217"/>
                <a:gd name="T44" fmla="*/ 31 w 224"/>
                <a:gd name="T45" fmla="*/ 43 h 217"/>
                <a:gd name="T46" fmla="*/ 54 w 224"/>
                <a:gd name="T47" fmla="*/ 64 h 217"/>
                <a:gd name="T48" fmla="*/ 55 w 224"/>
                <a:gd name="T49" fmla="*/ 71 h 217"/>
                <a:gd name="T50" fmla="*/ 6 w 224"/>
                <a:gd name="T51" fmla="*/ 81 h 217"/>
                <a:gd name="T52" fmla="*/ 1 w 224"/>
                <a:gd name="T53" fmla="*/ 92 h 217"/>
                <a:gd name="T54" fmla="*/ 11 w 224"/>
                <a:gd name="T55" fmla="*/ 140 h 217"/>
                <a:gd name="T56" fmla="*/ 22 w 224"/>
                <a:gd name="T57" fmla="*/ 139 h 217"/>
                <a:gd name="T58" fmla="*/ 42 w 224"/>
                <a:gd name="T59" fmla="*/ 115 h 217"/>
                <a:gd name="T60" fmla="*/ 81 w 224"/>
                <a:gd name="T61" fmla="*/ 135 h 217"/>
                <a:gd name="T62" fmla="*/ 61 w 224"/>
                <a:gd name="T63" fmla="*/ 173 h 217"/>
                <a:gd name="T64" fmla="*/ 30 w 224"/>
                <a:gd name="T65" fmla="*/ 166 h 217"/>
                <a:gd name="T66" fmla="*/ 23 w 224"/>
                <a:gd name="T67" fmla="*/ 171 h 217"/>
                <a:gd name="T68" fmla="*/ 39 w 224"/>
                <a:gd name="T69" fmla="*/ 208 h 217"/>
                <a:gd name="T70" fmla="*/ 50 w 224"/>
                <a:gd name="T71" fmla="*/ 214 h 217"/>
                <a:gd name="T72" fmla="*/ 118 w 224"/>
                <a:gd name="T73" fmla="*/ 19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217">
                  <a:moveTo>
                    <a:pt x="118" y="199"/>
                  </a:moveTo>
                  <a:cubicBezTo>
                    <a:pt x="116" y="185"/>
                    <a:pt x="116" y="185"/>
                    <a:pt x="116" y="185"/>
                  </a:cubicBezTo>
                  <a:cubicBezTo>
                    <a:pt x="106" y="183"/>
                    <a:pt x="97" y="175"/>
                    <a:pt x="93" y="164"/>
                  </a:cubicBezTo>
                  <a:cubicBezTo>
                    <a:pt x="88" y="148"/>
                    <a:pt x="96" y="131"/>
                    <a:pt x="112" y="126"/>
                  </a:cubicBezTo>
                  <a:cubicBezTo>
                    <a:pt x="129" y="121"/>
                    <a:pt x="146" y="129"/>
                    <a:pt x="151" y="145"/>
                  </a:cubicBezTo>
                  <a:cubicBezTo>
                    <a:pt x="155" y="157"/>
                    <a:pt x="151" y="169"/>
                    <a:pt x="144" y="176"/>
                  </a:cubicBezTo>
                  <a:cubicBezTo>
                    <a:pt x="149" y="185"/>
                    <a:pt x="149" y="185"/>
                    <a:pt x="149" y="185"/>
                  </a:cubicBezTo>
                  <a:cubicBezTo>
                    <a:pt x="164" y="178"/>
                    <a:pt x="175" y="173"/>
                    <a:pt x="175" y="173"/>
                  </a:cubicBezTo>
                  <a:cubicBezTo>
                    <a:pt x="179" y="171"/>
                    <a:pt x="182" y="166"/>
                    <a:pt x="180" y="162"/>
                  </a:cubicBezTo>
                  <a:cubicBezTo>
                    <a:pt x="180" y="162"/>
                    <a:pt x="172" y="143"/>
                    <a:pt x="163" y="121"/>
                  </a:cubicBezTo>
                  <a:cubicBezTo>
                    <a:pt x="169" y="117"/>
                    <a:pt x="169" y="117"/>
                    <a:pt x="169" y="117"/>
                  </a:cubicBezTo>
                  <a:cubicBezTo>
                    <a:pt x="176" y="125"/>
                    <a:pt x="188" y="128"/>
                    <a:pt x="200" y="124"/>
                  </a:cubicBezTo>
                  <a:cubicBezTo>
                    <a:pt x="216" y="119"/>
                    <a:pt x="224" y="102"/>
                    <a:pt x="219" y="86"/>
                  </a:cubicBezTo>
                  <a:cubicBezTo>
                    <a:pt x="214" y="70"/>
                    <a:pt x="197" y="61"/>
                    <a:pt x="181" y="66"/>
                  </a:cubicBezTo>
                  <a:cubicBezTo>
                    <a:pt x="170" y="70"/>
                    <a:pt x="162" y="79"/>
                    <a:pt x="160" y="90"/>
                  </a:cubicBezTo>
                  <a:cubicBezTo>
                    <a:pt x="152" y="91"/>
                    <a:pt x="152" y="91"/>
                    <a:pt x="152" y="91"/>
                  </a:cubicBezTo>
                  <a:cubicBezTo>
                    <a:pt x="147" y="74"/>
                    <a:pt x="143" y="57"/>
                    <a:pt x="142" y="46"/>
                  </a:cubicBezTo>
                  <a:cubicBezTo>
                    <a:pt x="139" y="42"/>
                    <a:pt x="136" y="38"/>
                    <a:pt x="131" y="40"/>
                  </a:cubicBezTo>
                  <a:cubicBezTo>
                    <a:pt x="131" y="40"/>
                    <a:pt x="110" y="50"/>
                    <a:pt x="84" y="60"/>
                  </a:cubicBezTo>
                  <a:cubicBezTo>
                    <a:pt x="81" y="55"/>
                    <a:pt x="81" y="55"/>
                    <a:pt x="81" y="55"/>
                  </a:cubicBezTo>
                  <a:cubicBezTo>
                    <a:pt x="89" y="48"/>
                    <a:pt x="92" y="36"/>
                    <a:pt x="89" y="24"/>
                  </a:cubicBezTo>
                  <a:cubicBezTo>
                    <a:pt x="83" y="8"/>
                    <a:pt x="66" y="0"/>
                    <a:pt x="50" y="5"/>
                  </a:cubicBezTo>
                  <a:cubicBezTo>
                    <a:pt x="34" y="10"/>
                    <a:pt x="25" y="27"/>
                    <a:pt x="31" y="43"/>
                  </a:cubicBezTo>
                  <a:cubicBezTo>
                    <a:pt x="34" y="54"/>
                    <a:pt x="44" y="62"/>
                    <a:pt x="54" y="64"/>
                  </a:cubicBezTo>
                  <a:cubicBezTo>
                    <a:pt x="55" y="71"/>
                    <a:pt x="55" y="71"/>
                    <a:pt x="55" y="71"/>
                  </a:cubicBezTo>
                  <a:cubicBezTo>
                    <a:pt x="35" y="78"/>
                    <a:pt x="16" y="83"/>
                    <a:pt x="6" y="81"/>
                  </a:cubicBezTo>
                  <a:cubicBezTo>
                    <a:pt x="2" y="84"/>
                    <a:pt x="0" y="88"/>
                    <a:pt x="1" y="92"/>
                  </a:cubicBezTo>
                  <a:cubicBezTo>
                    <a:pt x="0" y="103"/>
                    <a:pt x="5" y="121"/>
                    <a:pt x="11" y="140"/>
                  </a:cubicBezTo>
                  <a:cubicBezTo>
                    <a:pt x="22" y="139"/>
                    <a:pt x="22" y="139"/>
                    <a:pt x="22" y="139"/>
                  </a:cubicBezTo>
                  <a:cubicBezTo>
                    <a:pt x="24" y="128"/>
                    <a:pt x="31" y="119"/>
                    <a:pt x="42" y="115"/>
                  </a:cubicBezTo>
                  <a:cubicBezTo>
                    <a:pt x="58" y="110"/>
                    <a:pt x="75" y="119"/>
                    <a:pt x="81" y="135"/>
                  </a:cubicBezTo>
                  <a:cubicBezTo>
                    <a:pt x="86" y="151"/>
                    <a:pt x="77" y="168"/>
                    <a:pt x="61" y="173"/>
                  </a:cubicBezTo>
                  <a:cubicBezTo>
                    <a:pt x="50" y="177"/>
                    <a:pt x="38" y="174"/>
                    <a:pt x="30" y="166"/>
                  </a:cubicBezTo>
                  <a:cubicBezTo>
                    <a:pt x="23" y="171"/>
                    <a:pt x="23" y="171"/>
                    <a:pt x="23" y="171"/>
                  </a:cubicBezTo>
                  <a:cubicBezTo>
                    <a:pt x="31" y="192"/>
                    <a:pt x="39" y="208"/>
                    <a:pt x="39" y="208"/>
                  </a:cubicBezTo>
                  <a:cubicBezTo>
                    <a:pt x="40" y="213"/>
                    <a:pt x="40" y="212"/>
                    <a:pt x="50" y="214"/>
                  </a:cubicBezTo>
                  <a:cubicBezTo>
                    <a:pt x="65" y="217"/>
                    <a:pt x="93" y="209"/>
                    <a:pt x="118" y="19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43" name="Group 98"/>
            <p:cNvGrpSpPr/>
            <p:nvPr/>
          </p:nvGrpSpPr>
          <p:grpSpPr>
            <a:xfrm rot="21545399">
              <a:off x="4898391" y="985893"/>
              <a:ext cx="297556" cy="338937"/>
              <a:chOff x="966788" y="2762251"/>
              <a:chExt cx="479425" cy="546100"/>
            </a:xfrm>
            <a:solidFill>
              <a:srgbClr val="DDDBDB"/>
            </a:solidFill>
          </p:grpSpPr>
          <p:sp>
            <p:nvSpPr>
              <p:cNvPr id="141" name="Freeform 34"/>
              <p:cNvSpPr>
                <a:spLocks noEditPoints="1"/>
              </p:cNvSpPr>
              <p:nvPr/>
            </p:nvSpPr>
            <p:spPr bwMode="auto">
              <a:xfrm>
                <a:off x="966788" y="2863851"/>
                <a:ext cx="479425" cy="444500"/>
              </a:xfrm>
              <a:custGeom>
                <a:avLst/>
                <a:gdLst>
                  <a:gd name="T0" fmla="*/ 90 w 179"/>
                  <a:gd name="T1" fmla="*/ 25 h 166"/>
                  <a:gd name="T2" fmla="*/ 0 w 179"/>
                  <a:gd name="T3" fmla="*/ 76 h 166"/>
                  <a:gd name="T4" fmla="*/ 64 w 179"/>
                  <a:gd name="T5" fmla="*/ 166 h 166"/>
                  <a:gd name="T6" fmla="*/ 90 w 179"/>
                  <a:gd name="T7" fmla="*/ 153 h 166"/>
                  <a:gd name="T8" fmla="*/ 115 w 179"/>
                  <a:gd name="T9" fmla="*/ 166 h 166"/>
                  <a:gd name="T10" fmla="*/ 179 w 179"/>
                  <a:gd name="T11" fmla="*/ 76 h 166"/>
                  <a:gd name="T12" fmla="*/ 90 w 179"/>
                  <a:gd name="T13" fmla="*/ 25 h 166"/>
                  <a:gd name="T14" fmla="*/ 39 w 179"/>
                  <a:gd name="T15" fmla="*/ 127 h 166"/>
                  <a:gd name="T16" fmla="*/ 39 w 179"/>
                  <a:gd name="T17" fmla="*/ 38 h 166"/>
                  <a:gd name="T18" fmla="*/ 64 w 179"/>
                  <a:gd name="T19" fmla="*/ 38 h 166"/>
                  <a:gd name="T20" fmla="*/ 39 w 179"/>
                  <a:gd name="T21"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66">
                    <a:moveTo>
                      <a:pt x="90" y="25"/>
                    </a:moveTo>
                    <a:cubicBezTo>
                      <a:pt x="23" y="0"/>
                      <a:pt x="0" y="38"/>
                      <a:pt x="0" y="76"/>
                    </a:cubicBezTo>
                    <a:cubicBezTo>
                      <a:pt x="0" y="115"/>
                      <a:pt x="46" y="166"/>
                      <a:pt x="64" y="166"/>
                    </a:cubicBezTo>
                    <a:cubicBezTo>
                      <a:pt x="90" y="166"/>
                      <a:pt x="90" y="153"/>
                      <a:pt x="90" y="153"/>
                    </a:cubicBezTo>
                    <a:cubicBezTo>
                      <a:pt x="90" y="153"/>
                      <a:pt x="89" y="166"/>
                      <a:pt x="115" y="166"/>
                    </a:cubicBezTo>
                    <a:cubicBezTo>
                      <a:pt x="134" y="166"/>
                      <a:pt x="179" y="115"/>
                      <a:pt x="179" y="76"/>
                    </a:cubicBezTo>
                    <a:cubicBezTo>
                      <a:pt x="179" y="38"/>
                      <a:pt x="157" y="0"/>
                      <a:pt x="90" y="25"/>
                    </a:cubicBezTo>
                    <a:close/>
                    <a:moveTo>
                      <a:pt x="39" y="127"/>
                    </a:moveTo>
                    <a:cubicBezTo>
                      <a:pt x="0" y="76"/>
                      <a:pt x="39" y="38"/>
                      <a:pt x="39" y="38"/>
                    </a:cubicBezTo>
                    <a:cubicBezTo>
                      <a:pt x="64" y="38"/>
                      <a:pt x="64" y="38"/>
                      <a:pt x="64" y="38"/>
                    </a:cubicBezTo>
                    <a:cubicBezTo>
                      <a:pt x="64" y="38"/>
                      <a:pt x="39" y="64"/>
                      <a:pt x="39" y="127"/>
                    </a:cubicBezTo>
                    <a:close/>
                  </a:path>
                </a:pathLst>
              </a:custGeom>
              <a:grpFill/>
              <a:ln>
                <a:noFill/>
              </a:ln>
            </p:spPr>
            <p:txBody>
              <a:bodyPr vert="horz" wrap="square" lIns="121920" tIns="60960" rIns="121920" bIns="60960" numCol="1" anchor="t" anchorCtr="0" compatLnSpc="1"/>
              <a:lstStyle/>
              <a:p>
                <a:endParaRPr lang="id-ID" sz="3200">
                  <a:solidFill>
                    <a:srgbClr val="595959"/>
                  </a:solidFill>
                </a:endParaRPr>
              </a:p>
            </p:txBody>
          </p:sp>
          <p:sp>
            <p:nvSpPr>
              <p:cNvPr id="142" name="Freeform 35"/>
              <p:cNvSpPr/>
              <p:nvPr/>
            </p:nvSpPr>
            <p:spPr bwMode="auto">
              <a:xfrm>
                <a:off x="1071563" y="2762251"/>
                <a:ext cx="136525" cy="136525"/>
              </a:xfrm>
              <a:custGeom>
                <a:avLst/>
                <a:gdLst>
                  <a:gd name="T0" fmla="*/ 51 w 51"/>
                  <a:gd name="T1" fmla="*/ 51 h 51"/>
                  <a:gd name="T2" fmla="*/ 25 w 51"/>
                  <a:gd name="T3" fmla="*/ 0 h 51"/>
                  <a:gd name="T4" fmla="*/ 0 w 51"/>
                  <a:gd name="T5" fmla="*/ 0 h 51"/>
                  <a:gd name="T6" fmla="*/ 38 w 51"/>
                  <a:gd name="T7" fmla="*/ 51 h 51"/>
                  <a:gd name="T8" fmla="*/ 51 w 51"/>
                  <a:gd name="T9" fmla="*/ 51 h 51"/>
                </a:gdLst>
                <a:ahLst/>
                <a:cxnLst>
                  <a:cxn ang="0">
                    <a:pos x="T0" y="T1"/>
                  </a:cxn>
                  <a:cxn ang="0">
                    <a:pos x="T2" y="T3"/>
                  </a:cxn>
                  <a:cxn ang="0">
                    <a:pos x="T4" y="T5"/>
                  </a:cxn>
                  <a:cxn ang="0">
                    <a:pos x="T6" y="T7"/>
                  </a:cxn>
                  <a:cxn ang="0">
                    <a:pos x="T8" y="T9"/>
                  </a:cxn>
                </a:cxnLst>
                <a:rect l="0" t="0" r="r" b="b"/>
                <a:pathLst>
                  <a:path w="51" h="51">
                    <a:moveTo>
                      <a:pt x="51" y="51"/>
                    </a:moveTo>
                    <a:cubicBezTo>
                      <a:pt x="38" y="25"/>
                      <a:pt x="25" y="0"/>
                      <a:pt x="25" y="0"/>
                    </a:cubicBezTo>
                    <a:cubicBezTo>
                      <a:pt x="0" y="0"/>
                      <a:pt x="0" y="0"/>
                      <a:pt x="0" y="0"/>
                    </a:cubicBezTo>
                    <a:cubicBezTo>
                      <a:pt x="38" y="51"/>
                      <a:pt x="38" y="51"/>
                      <a:pt x="38" y="51"/>
                    </a:cubicBezTo>
                    <a:lnTo>
                      <a:pt x="51" y="51"/>
                    </a:lnTo>
                    <a:close/>
                  </a:path>
                </a:pathLst>
              </a:custGeom>
              <a:grpFill/>
              <a:ln>
                <a:noFill/>
              </a:ln>
            </p:spPr>
            <p:txBody>
              <a:bodyPr vert="horz" wrap="square" lIns="121920" tIns="60960" rIns="121920" bIns="60960" numCol="1" anchor="t" anchorCtr="0" compatLnSpc="1"/>
              <a:lstStyle/>
              <a:p>
                <a:endParaRPr lang="id-ID" sz="3200">
                  <a:solidFill>
                    <a:srgbClr val="595959"/>
                  </a:solidFill>
                </a:endParaRPr>
              </a:p>
            </p:txBody>
          </p:sp>
          <p:sp>
            <p:nvSpPr>
              <p:cNvPr id="143" name="Freeform 36"/>
              <p:cNvSpPr/>
              <p:nvPr/>
            </p:nvSpPr>
            <p:spPr bwMode="auto">
              <a:xfrm>
                <a:off x="1208088" y="2762251"/>
                <a:ext cx="169862" cy="136525"/>
              </a:xfrm>
              <a:custGeom>
                <a:avLst/>
                <a:gdLst>
                  <a:gd name="T0" fmla="*/ 63 w 63"/>
                  <a:gd name="T1" fmla="*/ 0 h 51"/>
                  <a:gd name="T2" fmla="*/ 0 w 63"/>
                  <a:gd name="T3" fmla="*/ 51 h 51"/>
                  <a:gd name="T4" fmla="*/ 63 w 63"/>
                  <a:gd name="T5" fmla="*/ 0 h 51"/>
                </a:gdLst>
                <a:ahLst/>
                <a:cxnLst>
                  <a:cxn ang="0">
                    <a:pos x="T0" y="T1"/>
                  </a:cxn>
                  <a:cxn ang="0">
                    <a:pos x="T2" y="T3"/>
                  </a:cxn>
                  <a:cxn ang="0">
                    <a:pos x="T4" y="T5"/>
                  </a:cxn>
                </a:cxnLst>
                <a:rect l="0" t="0" r="r" b="b"/>
                <a:pathLst>
                  <a:path w="63" h="51">
                    <a:moveTo>
                      <a:pt x="63" y="0"/>
                    </a:moveTo>
                    <a:cubicBezTo>
                      <a:pt x="63" y="0"/>
                      <a:pt x="0" y="0"/>
                      <a:pt x="0" y="51"/>
                    </a:cubicBezTo>
                    <a:cubicBezTo>
                      <a:pt x="0" y="51"/>
                      <a:pt x="63" y="51"/>
                      <a:pt x="63" y="0"/>
                    </a:cubicBezTo>
                    <a:close/>
                  </a:path>
                </a:pathLst>
              </a:custGeom>
              <a:grpFill/>
              <a:ln>
                <a:noFill/>
              </a:ln>
            </p:spPr>
            <p:txBody>
              <a:bodyPr vert="horz" wrap="square" lIns="121920" tIns="60960" rIns="121920" bIns="60960" numCol="1" anchor="t" anchorCtr="0" compatLnSpc="1"/>
              <a:lstStyle/>
              <a:p>
                <a:endParaRPr lang="id-ID" sz="3200">
                  <a:solidFill>
                    <a:srgbClr val="595959"/>
                  </a:solidFill>
                </a:endParaRPr>
              </a:p>
            </p:txBody>
          </p:sp>
        </p:grpSp>
        <p:sp>
          <p:nvSpPr>
            <p:cNvPr id="44" name="Freeform 30"/>
            <p:cNvSpPr>
              <a:spLocks noEditPoints="1"/>
            </p:cNvSpPr>
            <p:nvPr/>
          </p:nvSpPr>
          <p:spPr bwMode="auto">
            <a:xfrm>
              <a:off x="4816285" y="495338"/>
              <a:ext cx="412722" cy="426792"/>
            </a:xfrm>
            <a:custGeom>
              <a:avLst/>
              <a:gdLst>
                <a:gd name="T0" fmla="*/ 186 w 186"/>
                <a:gd name="T1" fmla="*/ 108 h 192"/>
                <a:gd name="T2" fmla="*/ 170 w 186"/>
                <a:gd name="T3" fmla="*/ 89 h 192"/>
                <a:gd name="T4" fmla="*/ 171 w 186"/>
                <a:gd name="T5" fmla="*/ 77 h 192"/>
                <a:gd name="T6" fmla="*/ 94 w 186"/>
                <a:gd name="T7" fmla="*/ 0 h 192"/>
                <a:gd name="T8" fmla="*/ 17 w 186"/>
                <a:gd name="T9" fmla="*/ 77 h 192"/>
                <a:gd name="T10" fmla="*/ 18 w 186"/>
                <a:gd name="T11" fmla="*/ 87 h 192"/>
                <a:gd name="T12" fmla="*/ 0 w 186"/>
                <a:gd name="T13" fmla="*/ 106 h 192"/>
                <a:gd name="T14" fmla="*/ 19 w 186"/>
                <a:gd name="T15" fmla="*/ 125 h 192"/>
                <a:gd name="T16" fmla="*/ 22 w 186"/>
                <a:gd name="T17" fmla="*/ 125 h 192"/>
                <a:gd name="T18" fmla="*/ 22 w 186"/>
                <a:gd name="T19" fmla="*/ 133 h 192"/>
                <a:gd name="T20" fmla="*/ 30 w 186"/>
                <a:gd name="T21" fmla="*/ 141 h 192"/>
                <a:gd name="T22" fmla="*/ 43 w 186"/>
                <a:gd name="T23" fmla="*/ 141 h 192"/>
                <a:gd name="T24" fmla="*/ 51 w 186"/>
                <a:gd name="T25" fmla="*/ 133 h 192"/>
                <a:gd name="T26" fmla="*/ 51 w 186"/>
                <a:gd name="T27" fmla="*/ 81 h 192"/>
                <a:gd name="T28" fmla="*/ 43 w 186"/>
                <a:gd name="T29" fmla="*/ 73 h 192"/>
                <a:gd name="T30" fmla="*/ 30 w 186"/>
                <a:gd name="T31" fmla="*/ 73 h 192"/>
                <a:gd name="T32" fmla="*/ 26 w 186"/>
                <a:gd name="T33" fmla="*/ 74 h 192"/>
                <a:gd name="T34" fmla="*/ 94 w 186"/>
                <a:gd name="T35" fmla="*/ 18 h 192"/>
                <a:gd name="T36" fmla="*/ 162 w 186"/>
                <a:gd name="T37" fmla="*/ 76 h 192"/>
                <a:gd name="T38" fmla="*/ 156 w 186"/>
                <a:gd name="T39" fmla="*/ 73 h 192"/>
                <a:gd name="T40" fmla="*/ 143 w 186"/>
                <a:gd name="T41" fmla="*/ 73 h 192"/>
                <a:gd name="T42" fmla="*/ 135 w 186"/>
                <a:gd name="T43" fmla="*/ 81 h 192"/>
                <a:gd name="T44" fmla="*/ 135 w 186"/>
                <a:gd name="T45" fmla="*/ 133 h 192"/>
                <a:gd name="T46" fmla="*/ 143 w 186"/>
                <a:gd name="T47" fmla="*/ 141 h 192"/>
                <a:gd name="T48" fmla="*/ 156 w 186"/>
                <a:gd name="T49" fmla="*/ 141 h 192"/>
                <a:gd name="T50" fmla="*/ 159 w 186"/>
                <a:gd name="T51" fmla="*/ 140 h 192"/>
                <a:gd name="T52" fmla="*/ 122 w 186"/>
                <a:gd name="T53" fmla="*/ 174 h 192"/>
                <a:gd name="T54" fmla="*/ 106 w 186"/>
                <a:gd name="T55" fmla="*/ 163 h 192"/>
                <a:gd name="T56" fmla="*/ 89 w 186"/>
                <a:gd name="T57" fmla="*/ 178 h 192"/>
                <a:gd name="T58" fmla="*/ 106 w 186"/>
                <a:gd name="T59" fmla="*/ 192 h 192"/>
                <a:gd name="T60" fmla="*/ 122 w 186"/>
                <a:gd name="T61" fmla="*/ 183 h 192"/>
                <a:gd name="T62" fmla="*/ 171 w 186"/>
                <a:gd name="T63" fmla="*/ 126 h 192"/>
                <a:gd name="T64" fmla="*/ 186 w 186"/>
                <a:gd name="T65" fmla="*/ 108 h 192"/>
                <a:gd name="T66" fmla="*/ 164 w 186"/>
                <a:gd name="T67" fmla="*/ 126 h 192"/>
                <a:gd name="T68" fmla="*/ 164 w 186"/>
                <a:gd name="T69" fmla="*/ 126 h 192"/>
                <a:gd name="T70" fmla="*/ 164 w 186"/>
                <a:gd name="T71" fmla="*/ 127 h 192"/>
                <a:gd name="T72" fmla="*/ 164 w 186"/>
                <a:gd name="T73"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92">
                  <a:moveTo>
                    <a:pt x="186" y="108"/>
                  </a:moveTo>
                  <a:cubicBezTo>
                    <a:pt x="186" y="99"/>
                    <a:pt x="179" y="91"/>
                    <a:pt x="170" y="89"/>
                  </a:cubicBezTo>
                  <a:cubicBezTo>
                    <a:pt x="171" y="85"/>
                    <a:pt x="171" y="81"/>
                    <a:pt x="171" y="77"/>
                  </a:cubicBezTo>
                  <a:cubicBezTo>
                    <a:pt x="171" y="35"/>
                    <a:pt x="137" y="0"/>
                    <a:pt x="94" y="0"/>
                  </a:cubicBezTo>
                  <a:cubicBezTo>
                    <a:pt x="51" y="0"/>
                    <a:pt x="17" y="35"/>
                    <a:pt x="17" y="77"/>
                  </a:cubicBezTo>
                  <a:cubicBezTo>
                    <a:pt x="17" y="81"/>
                    <a:pt x="17" y="84"/>
                    <a:pt x="18" y="87"/>
                  </a:cubicBezTo>
                  <a:cubicBezTo>
                    <a:pt x="8" y="88"/>
                    <a:pt x="0" y="96"/>
                    <a:pt x="0" y="106"/>
                  </a:cubicBezTo>
                  <a:cubicBezTo>
                    <a:pt x="0" y="117"/>
                    <a:pt x="8" y="125"/>
                    <a:pt x="19" y="125"/>
                  </a:cubicBezTo>
                  <a:cubicBezTo>
                    <a:pt x="20" y="125"/>
                    <a:pt x="21" y="125"/>
                    <a:pt x="22" y="125"/>
                  </a:cubicBezTo>
                  <a:cubicBezTo>
                    <a:pt x="22" y="133"/>
                    <a:pt x="22" y="133"/>
                    <a:pt x="22" y="133"/>
                  </a:cubicBezTo>
                  <a:cubicBezTo>
                    <a:pt x="22" y="137"/>
                    <a:pt x="25" y="141"/>
                    <a:pt x="30" y="141"/>
                  </a:cubicBezTo>
                  <a:cubicBezTo>
                    <a:pt x="43" y="141"/>
                    <a:pt x="43" y="141"/>
                    <a:pt x="43" y="141"/>
                  </a:cubicBezTo>
                  <a:cubicBezTo>
                    <a:pt x="48" y="141"/>
                    <a:pt x="51" y="137"/>
                    <a:pt x="51" y="133"/>
                  </a:cubicBezTo>
                  <a:cubicBezTo>
                    <a:pt x="51" y="81"/>
                    <a:pt x="51" y="81"/>
                    <a:pt x="51" y="81"/>
                  </a:cubicBezTo>
                  <a:cubicBezTo>
                    <a:pt x="51" y="77"/>
                    <a:pt x="48" y="73"/>
                    <a:pt x="43" y="73"/>
                  </a:cubicBezTo>
                  <a:cubicBezTo>
                    <a:pt x="30" y="73"/>
                    <a:pt x="30" y="73"/>
                    <a:pt x="30" y="73"/>
                  </a:cubicBezTo>
                  <a:cubicBezTo>
                    <a:pt x="29" y="73"/>
                    <a:pt x="27" y="74"/>
                    <a:pt x="26" y="74"/>
                  </a:cubicBezTo>
                  <a:cubicBezTo>
                    <a:pt x="32" y="42"/>
                    <a:pt x="60" y="18"/>
                    <a:pt x="94" y="18"/>
                  </a:cubicBezTo>
                  <a:cubicBezTo>
                    <a:pt x="129" y="18"/>
                    <a:pt x="157" y="43"/>
                    <a:pt x="162" y="76"/>
                  </a:cubicBezTo>
                  <a:cubicBezTo>
                    <a:pt x="161" y="74"/>
                    <a:pt x="159" y="73"/>
                    <a:pt x="156" y="73"/>
                  </a:cubicBezTo>
                  <a:cubicBezTo>
                    <a:pt x="143" y="73"/>
                    <a:pt x="143" y="73"/>
                    <a:pt x="143" y="73"/>
                  </a:cubicBezTo>
                  <a:cubicBezTo>
                    <a:pt x="138" y="73"/>
                    <a:pt x="135" y="77"/>
                    <a:pt x="135" y="81"/>
                  </a:cubicBezTo>
                  <a:cubicBezTo>
                    <a:pt x="135" y="133"/>
                    <a:pt x="135" y="133"/>
                    <a:pt x="135" y="133"/>
                  </a:cubicBezTo>
                  <a:cubicBezTo>
                    <a:pt x="135" y="137"/>
                    <a:pt x="138" y="141"/>
                    <a:pt x="143" y="141"/>
                  </a:cubicBezTo>
                  <a:cubicBezTo>
                    <a:pt x="156" y="141"/>
                    <a:pt x="156" y="141"/>
                    <a:pt x="156" y="141"/>
                  </a:cubicBezTo>
                  <a:cubicBezTo>
                    <a:pt x="157" y="141"/>
                    <a:pt x="158" y="141"/>
                    <a:pt x="159" y="140"/>
                  </a:cubicBezTo>
                  <a:cubicBezTo>
                    <a:pt x="151" y="157"/>
                    <a:pt x="138" y="169"/>
                    <a:pt x="122" y="174"/>
                  </a:cubicBezTo>
                  <a:cubicBezTo>
                    <a:pt x="120" y="168"/>
                    <a:pt x="114" y="163"/>
                    <a:pt x="106" y="163"/>
                  </a:cubicBezTo>
                  <a:cubicBezTo>
                    <a:pt x="97" y="163"/>
                    <a:pt x="89" y="170"/>
                    <a:pt x="89" y="178"/>
                  </a:cubicBezTo>
                  <a:cubicBezTo>
                    <a:pt x="89" y="186"/>
                    <a:pt x="97" y="192"/>
                    <a:pt x="106" y="192"/>
                  </a:cubicBezTo>
                  <a:cubicBezTo>
                    <a:pt x="113" y="192"/>
                    <a:pt x="119" y="188"/>
                    <a:pt x="122" y="183"/>
                  </a:cubicBezTo>
                  <a:cubicBezTo>
                    <a:pt x="146" y="178"/>
                    <a:pt x="166" y="156"/>
                    <a:pt x="171" y="126"/>
                  </a:cubicBezTo>
                  <a:cubicBezTo>
                    <a:pt x="179" y="125"/>
                    <a:pt x="186" y="117"/>
                    <a:pt x="186" y="108"/>
                  </a:cubicBezTo>
                  <a:close/>
                  <a:moveTo>
                    <a:pt x="164" y="126"/>
                  </a:moveTo>
                  <a:cubicBezTo>
                    <a:pt x="164" y="126"/>
                    <a:pt x="164" y="126"/>
                    <a:pt x="164" y="126"/>
                  </a:cubicBezTo>
                  <a:cubicBezTo>
                    <a:pt x="164" y="127"/>
                    <a:pt x="164" y="127"/>
                    <a:pt x="164" y="127"/>
                  </a:cubicBezTo>
                  <a:lnTo>
                    <a:pt x="164" y="12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45" name="Group 103"/>
            <p:cNvGrpSpPr/>
            <p:nvPr/>
          </p:nvGrpSpPr>
          <p:grpSpPr>
            <a:xfrm>
              <a:off x="4310940" y="421210"/>
              <a:ext cx="494221" cy="493132"/>
              <a:chOff x="3114675" y="4859338"/>
              <a:chExt cx="720725" cy="719138"/>
            </a:xfrm>
            <a:solidFill>
              <a:srgbClr val="DDDBDB"/>
            </a:solidFill>
          </p:grpSpPr>
          <p:sp>
            <p:nvSpPr>
              <p:cNvPr id="138"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9"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0"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46" name="Group 107"/>
            <p:cNvGrpSpPr/>
            <p:nvPr/>
          </p:nvGrpSpPr>
          <p:grpSpPr>
            <a:xfrm>
              <a:off x="4540395" y="932141"/>
              <a:ext cx="306403" cy="268104"/>
              <a:chOff x="3573463" y="2617788"/>
              <a:chExt cx="241300" cy="211138"/>
            </a:xfrm>
            <a:solidFill>
              <a:srgbClr val="DDDBDB"/>
            </a:solidFill>
          </p:grpSpPr>
          <p:sp>
            <p:nvSpPr>
              <p:cNvPr id="135"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6"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7"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47" name="Group 111"/>
            <p:cNvGrpSpPr/>
            <p:nvPr/>
          </p:nvGrpSpPr>
          <p:grpSpPr>
            <a:xfrm>
              <a:off x="4184850" y="878743"/>
              <a:ext cx="239850" cy="274373"/>
              <a:chOff x="5016501" y="1146176"/>
              <a:chExt cx="209550" cy="239712"/>
            </a:xfrm>
            <a:solidFill>
              <a:srgbClr val="DDDBDB"/>
            </a:solidFill>
          </p:grpSpPr>
          <p:sp>
            <p:nvSpPr>
              <p:cNvPr id="133" name="Freeform 56"/>
              <p:cNvSpPr>
                <a:spLocks noEditPoints="1"/>
              </p:cNvSpPr>
              <p:nvPr/>
            </p:nvSpPr>
            <p:spPr bwMode="auto">
              <a:xfrm>
                <a:off x="5016501" y="1146176"/>
                <a:ext cx="209550" cy="119063"/>
              </a:xfrm>
              <a:custGeom>
                <a:avLst/>
                <a:gdLst>
                  <a:gd name="T0" fmla="*/ 4 w 56"/>
                  <a:gd name="T1" fmla="*/ 32 h 32"/>
                  <a:gd name="T2" fmla="*/ 52 w 56"/>
                  <a:gd name="T3" fmla="*/ 32 h 32"/>
                  <a:gd name="T4" fmla="*/ 56 w 56"/>
                  <a:gd name="T5" fmla="*/ 28 h 32"/>
                  <a:gd name="T6" fmla="*/ 52 w 56"/>
                  <a:gd name="T7" fmla="*/ 24 h 32"/>
                  <a:gd name="T8" fmla="*/ 40 w 56"/>
                  <a:gd name="T9" fmla="*/ 24 h 32"/>
                  <a:gd name="T10" fmla="*/ 36 w 56"/>
                  <a:gd name="T11" fmla="*/ 20 h 32"/>
                  <a:gd name="T12" fmla="*/ 36 w 56"/>
                  <a:gd name="T13" fmla="*/ 4 h 32"/>
                  <a:gd name="T14" fmla="*/ 32 w 56"/>
                  <a:gd name="T15" fmla="*/ 0 h 32"/>
                  <a:gd name="T16" fmla="*/ 24 w 56"/>
                  <a:gd name="T17" fmla="*/ 0 h 32"/>
                  <a:gd name="T18" fmla="*/ 20 w 56"/>
                  <a:gd name="T19" fmla="*/ 4 h 32"/>
                  <a:gd name="T20" fmla="*/ 20 w 56"/>
                  <a:gd name="T21" fmla="*/ 20 h 32"/>
                  <a:gd name="T22" fmla="*/ 16 w 56"/>
                  <a:gd name="T23" fmla="*/ 24 h 32"/>
                  <a:gd name="T24" fmla="*/ 4 w 56"/>
                  <a:gd name="T25" fmla="*/ 24 h 32"/>
                  <a:gd name="T26" fmla="*/ 0 w 56"/>
                  <a:gd name="T27" fmla="*/ 28 h 32"/>
                  <a:gd name="T28" fmla="*/ 4 w 56"/>
                  <a:gd name="T29" fmla="*/ 32 h 32"/>
                  <a:gd name="T30" fmla="*/ 26 w 56"/>
                  <a:gd name="T31" fmla="*/ 4 h 32"/>
                  <a:gd name="T32" fmla="*/ 30 w 56"/>
                  <a:gd name="T33" fmla="*/ 4 h 32"/>
                  <a:gd name="T34" fmla="*/ 32 w 56"/>
                  <a:gd name="T35" fmla="*/ 6 h 32"/>
                  <a:gd name="T36" fmla="*/ 30 w 56"/>
                  <a:gd name="T37" fmla="*/ 8 h 32"/>
                  <a:gd name="T38" fmla="*/ 26 w 56"/>
                  <a:gd name="T39" fmla="*/ 8 h 32"/>
                  <a:gd name="T40" fmla="*/ 24 w 56"/>
                  <a:gd name="T41" fmla="*/ 6 h 32"/>
                  <a:gd name="T42" fmla="*/ 26 w 56"/>
                  <a:gd name="T4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2">
                    <a:moveTo>
                      <a:pt x="4" y="32"/>
                    </a:moveTo>
                    <a:cubicBezTo>
                      <a:pt x="52" y="32"/>
                      <a:pt x="52" y="32"/>
                      <a:pt x="52" y="32"/>
                    </a:cubicBezTo>
                    <a:cubicBezTo>
                      <a:pt x="54" y="32"/>
                      <a:pt x="56" y="30"/>
                      <a:pt x="56" y="28"/>
                    </a:cubicBezTo>
                    <a:cubicBezTo>
                      <a:pt x="56" y="26"/>
                      <a:pt x="54" y="24"/>
                      <a:pt x="52" y="24"/>
                    </a:cubicBezTo>
                    <a:cubicBezTo>
                      <a:pt x="40" y="24"/>
                      <a:pt x="40" y="24"/>
                      <a:pt x="40" y="24"/>
                    </a:cubicBezTo>
                    <a:cubicBezTo>
                      <a:pt x="38" y="24"/>
                      <a:pt x="36" y="22"/>
                      <a:pt x="36" y="20"/>
                    </a:cubicBezTo>
                    <a:cubicBezTo>
                      <a:pt x="36" y="4"/>
                      <a:pt x="36" y="4"/>
                      <a:pt x="36" y="4"/>
                    </a:cubicBezTo>
                    <a:cubicBezTo>
                      <a:pt x="36" y="2"/>
                      <a:pt x="34" y="0"/>
                      <a:pt x="32" y="0"/>
                    </a:cubicBezTo>
                    <a:cubicBezTo>
                      <a:pt x="24" y="0"/>
                      <a:pt x="24" y="0"/>
                      <a:pt x="24" y="0"/>
                    </a:cubicBezTo>
                    <a:cubicBezTo>
                      <a:pt x="22" y="0"/>
                      <a:pt x="20" y="2"/>
                      <a:pt x="20" y="4"/>
                    </a:cubicBezTo>
                    <a:cubicBezTo>
                      <a:pt x="20" y="20"/>
                      <a:pt x="20" y="20"/>
                      <a:pt x="20" y="20"/>
                    </a:cubicBezTo>
                    <a:cubicBezTo>
                      <a:pt x="20" y="22"/>
                      <a:pt x="18" y="24"/>
                      <a:pt x="16" y="24"/>
                    </a:cubicBezTo>
                    <a:cubicBezTo>
                      <a:pt x="4" y="24"/>
                      <a:pt x="4" y="24"/>
                      <a:pt x="4" y="24"/>
                    </a:cubicBezTo>
                    <a:cubicBezTo>
                      <a:pt x="2" y="24"/>
                      <a:pt x="0" y="26"/>
                      <a:pt x="0" y="28"/>
                    </a:cubicBezTo>
                    <a:cubicBezTo>
                      <a:pt x="0" y="30"/>
                      <a:pt x="2" y="32"/>
                      <a:pt x="4" y="32"/>
                    </a:cubicBezTo>
                    <a:close/>
                    <a:moveTo>
                      <a:pt x="26" y="4"/>
                    </a:moveTo>
                    <a:cubicBezTo>
                      <a:pt x="30" y="4"/>
                      <a:pt x="30" y="4"/>
                      <a:pt x="30" y="4"/>
                    </a:cubicBezTo>
                    <a:cubicBezTo>
                      <a:pt x="31" y="4"/>
                      <a:pt x="32" y="5"/>
                      <a:pt x="32" y="6"/>
                    </a:cubicBezTo>
                    <a:cubicBezTo>
                      <a:pt x="32" y="7"/>
                      <a:pt x="31" y="8"/>
                      <a:pt x="30" y="8"/>
                    </a:cubicBezTo>
                    <a:cubicBezTo>
                      <a:pt x="26" y="8"/>
                      <a:pt x="26" y="8"/>
                      <a:pt x="26" y="8"/>
                    </a:cubicBezTo>
                    <a:cubicBezTo>
                      <a:pt x="25" y="8"/>
                      <a:pt x="24" y="7"/>
                      <a:pt x="24" y="6"/>
                    </a:cubicBezTo>
                    <a:cubicBezTo>
                      <a:pt x="24" y="5"/>
                      <a:pt x="25"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4" name="Freeform 57"/>
              <p:cNvSpPr/>
              <p:nvPr/>
            </p:nvSpPr>
            <p:spPr bwMode="auto">
              <a:xfrm>
                <a:off x="5016501" y="1281113"/>
                <a:ext cx="209550" cy="104775"/>
              </a:xfrm>
              <a:custGeom>
                <a:avLst/>
                <a:gdLst>
                  <a:gd name="T0" fmla="*/ 50 w 56"/>
                  <a:gd name="T1" fmla="*/ 0 h 28"/>
                  <a:gd name="T2" fmla="*/ 6 w 56"/>
                  <a:gd name="T3" fmla="*/ 0 h 28"/>
                  <a:gd name="T4" fmla="*/ 4 w 56"/>
                  <a:gd name="T5" fmla="*/ 2 h 28"/>
                  <a:gd name="T6" fmla="*/ 0 w 56"/>
                  <a:gd name="T7" fmla="*/ 28 h 28"/>
                  <a:gd name="T8" fmla="*/ 12 w 56"/>
                  <a:gd name="T9" fmla="*/ 28 h 28"/>
                  <a:gd name="T10" fmla="*/ 16 w 56"/>
                  <a:gd name="T11" fmla="*/ 16 h 28"/>
                  <a:gd name="T12" fmla="*/ 16 w 56"/>
                  <a:gd name="T13" fmla="*/ 28 h 28"/>
                  <a:gd name="T14" fmla="*/ 40 w 56"/>
                  <a:gd name="T15" fmla="*/ 28 h 28"/>
                  <a:gd name="T16" fmla="*/ 40 w 56"/>
                  <a:gd name="T17" fmla="*/ 16 h 28"/>
                  <a:gd name="T18" fmla="*/ 44 w 56"/>
                  <a:gd name="T19" fmla="*/ 28 h 28"/>
                  <a:gd name="T20" fmla="*/ 56 w 56"/>
                  <a:gd name="T21" fmla="*/ 28 h 28"/>
                  <a:gd name="T22" fmla="*/ 52 w 56"/>
                  <a:gd name="T23" fmla="*/ 2 h 28"/>
                  <a:gd name="T24" fmla="*/ 50 w 5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8">
                    <a:moveTo>
                      <a:pt x="50" y="0"/>
                    </a:moveTo>
                    <a:cubicBezTo>
                      <a:pt x="6" y="0"/>
                      <a:pt x="6" y="0"/>
                      <a:pt x="6" y="0"/>
                    </a:cubicBezTo>
                    <a:cubicBezTo>
                      <a:pt x="5" y="0"/>
                      <a:pt x="4" y="1"/>
                      <a:pt x="4" y="2"/>
                    </a:cubicBezTo>
                    <a:cubicBezTo>
                      <a:pt x="0" y="28"/>
                      <a:pt x="0" y="28"/>
                      <a:pt x="0" y="28"/>
                    </a:cubicBezTo>
                    <a:cubicBezTo>
                      <a:pt x="12" y="28"/>
                      <a:pt x="12" y="28"/>
                      <a:pt x="12" y="28"/>
                    </a:cubicBezTo>
                    <a:cubicBezTo>
                      <a:pt x="16" y="16"/>
                      <a:pt x="16" y="16"/>
                      <a:pt x="16" y="16"/>
                    </a:cubicBezTo>
                    <a:cubicBezTo>
                      <a:pt x="16" y="28"/>
                      <a:pt x="16" y="28"/>
                      <a:pt x="16" y="28"/>
                    </a:cubicBezTo>
                    <a:cubicBezTo>
                      <a:pt x="40" y="28"/>
                      <a:pt x="40" y="28"/>
                      <a:pt x="40" y="28"/>
                    </a:cubicBezTo>
                    <a:cubicBezTo>
                      <a:pt x="40" y="16"/>
                      <a:pt x="40" y="16"/>
                      <a:pt x="40" y="16"/>
                    </a:cubicBezTo>
                    <a:cubicBezTo>
                      <a:pt x="44" y="28"/>
                      <a:pt x="44" y="28"/>
                      <a:pt x="44" y="28"/>
                    </a:cubicBezTo>
                    <a:cubicBezTo>
                      <a:pt x="56" y="28"/>
                      <a:pt x="56" y="28"/>
                      <a:pt x="56" y="28"/>
                    </a:cubicBezTo>
                    <a:cubicBezTo>
                      <a:pt x="52" y="2"/>
                      <a:pt x="52" y="2"/>
                      <a:pt x="52" y="2"/>
                    </a:cubicBezTo>
                    <a:cubicBezTo>
                      <a:pt x="52" y="1"/>
                      <a:pt x="51"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48" name="Freeform 334"/>
            <p:cNvSpPr>
              <a:spLocks noEditPoints="1"/>
            </p:cNvSpPr>
            <p:nvPr/>
          </p:nvSpPr>
          <p:spPr bwMode="auto">
            <a:xfrm>
              <a:off x="3814004" y="843145"/>
              <a:ext cx="342594" cy="344862"/>
            </a:xfrm>
            <a:custGeom>
              <a:avLst/>
              <a:gdLst>
                <a:gd name="T0" fmla="*/ 0 w 151"/>
                <a:gd name="T1" fmla="*/ 0 h 152"/>
                <a:gd name="T2" fmla="*/ 19 w 151"/>
                <a:gd name="T3" fmla="*/ 133 h 152"/>
                <a:gd name="T4" fmla="*/ 76 w 151"/>
                <a:gd name="T5" fmla="*/ 152 h 152"/>
                <a:gd name="T6" fmla="*/ 132 w 151"/>
                <a:gd name="T7" fmla="*/ 133 h 152"/>
                <a:gd name="T8" fmla="*/ 151 w 151"/>
                <a:gd name="T9" fmla="*/ 0 h 152"/>
                <a:gd name="T10" fmla="*/ 0 w 151"/>
                <a:gd name="T11" fmla="*/ 0 h 152"/>
                <a:gd name="T12" fmla="*/ 121 w 151"/>
                <a:gd name="T13" fmla="*/ 38 h 152"/>
                <a:gd name="T14" fmla="*/ 54 w 151"/>
                <a:gd name="T15" fmla="*/ 38 h 152"/>
                <a:gd name="T16" fmla="*/ 57 w 151"/>
                <a:gd name="T17" fmla="*/ 57 h 152"/>
                <a:gd name="T18" fmla="*/ 118 w 151"/>
                <a:gd name="T19" fmla="*/ 57 h 152"/>
                <a:gd name="T20" fmla="*/ 113 w 151"/>
                <a:gd name="T21" fmla="*/ 114 h 152"/>
                <a:gd name="T22" fmla="*/ 76 w 151"/>
                <a:gd name="T23" fmla="*/ 123 h 152"/>
                <a:gd name="T24" fmla="*/ 38 w 151"/>
                <a:gd name="T25" fmla="*/ 114 h 152"/>
                <a:gd name="T26" fmla="*/ 35 w 151"/>
                <a:gd name="T27" fmla="*/ 85 h 152"/>
                <a:gd name="T28" fmla="*/ 57 w 151"/>
                <a:gd name="T29" fmla="*/ 85 h 152"/>
                <a:gd name="T30" fmla="*/ 59 w 151"/>
                <a:gd name="T31" fmla="*/ 99 h 152"/>
                <a:gd name="T32" fmla="*/ 76 w 151"/>
                <a:gd name="T33" fmla="*/ 104 h 152"/>
                <a:gd name="T34" fmla="*/ 94 w 151"/>
                <a:gd name="T35" fmla="*/ 99 h 152"/>
                <a:gd name="T36" fmla="*/ 97 w 151"/>
                <a:gd name="T37" fmla="*/ 76 h 152"/>
                <a:gd name="T38" fmla="*/ 33 w 151"/>
                <a:gd name="T39" fmla="*/ 76 h 152"/>
                <a:gd name="T40" fmla="*/ 28 w 151"/>
                <a:gd name="T41" fmla="*/ 19 h 152"/>
                <a:gd name="T42" fmla="*/ 123 w 151"/>
                <a:gd name="T43" fmla="*/ 19 h 152"/>
                <a:gd name="T44" fmla="*/ 121 w 151"/>
                <a:gd name="T45" fmla="*/ 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152">
                  <a:moveTo>
                    <a:pt x="0" y="0"/>
                  </a:moveTo>
                  <a:lnTo>
                    <a:pt x="19" y="133"/>
                  </a:lnTo>
                  <a:lnTo>
                    <a:pt x="76" y="152"/>
                  </a:lnTo>
                  <a:lnTo>
                    <a:pt x="132" y="133"/>
                  </a:lnTo>
                  <a:lnTo>
                    <a:pt x="151" y="0"/>
                  </a:lnTo>
                  <a:lnTo>
                    <a:pt x="0" y="0"/>
                  </a:lnTo>
                  <a:close/>
                  <a:moveTo>
                    <a:pt x="121" y="38"/>
                  </a:moveTo>
                  <a:lnTo>
                    <a:pt x="54" y="38"/>
                  </a:lnTo>
                  <a:lnTo>
                    <a:pt x="57" y="57"/>
                  </a:lnTo>
                  <a:lnTo>
                    <a:pt x="118" y="57"/>
                  </a:lnTo>
                  <a:lnTo>
                    <a:pt x="113" y="114"/>
                  </a:lnTo>
                  <a:lnTo>
                    <a:pt x="76" y="123"/>
                  </a:lnTo>
                  <a:lnTo>
                    <a:pt x="38" y="114"/>
                  </a:lnTo>
                  <a:lnTo>
                    <a:pt x="35" y="85"/>
                  </a:lnTo>
                  <a:lnTo>
                    <a:pt x="57" y="85"/>
                  </a:lnTo>
                  <a:lnTo>
                    <a:pt x="59" y="99"/>
                  </a:lnTo>
                  <a:lnTo>
                    <a:pt x="76" y="104"/>
                  </a:lnTo>
                  <a:lnTo>
                    <a:pt x="94" y="99"/>
                  </a:lnTo>
                  <a:lnTo>
                    <a:pt x="97" y="76"/>
                  </a:lnTo>
                  <a:lnTo>
                    <a:pt x="33" y="76"/>
                  </a:lnTo>
                  <a:lnTo>
                    <a:pt x="28" y="19"/>
                  </a:lnTo>
                  <a:lnTo>
                    <a:pt x="123" y="19"/>
                  </a:lnTo>
                  <a:lnTo>
                    <a:pt x="121" y="38"/>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9" name="Freeform 71"/>
            <p:cNvSpPr>
              <a:spLocks noEditPoints="1"/>
            </p:cNvSpPr>
            <p:nvPr/>
          </p:nvSpPr>
          <p:spPr bwMode="auto">
            <a:xfrm>
              <a:off x="3908520" y="437169"/>
              <a:ext cx="327064" cy="352579"/>
            </a:xfrm>
            <a:custGeom>
              <a:avLst/>
              <a:gdLst>
                <a:gd name="T0" fmla="*/ 56 w 60"/>
                <a:gd name="T1" fmla="*/ 16 h 64"/>
                <a:gd name="T2" fmla="*/ 24 w 60"/>
                <a:gd name="T3" fmla="*/ 16 h 64"/>
                <a:gd name="T4" fmla="*/ 24 w 60"/>
                <a:gd name="T5" fmla="*/ 12 h 64"/>
                <a:gd name="T6" fmla="*/ 30 w 60"/>
                <a:gd name="T7" fmla="*/ 12 h 64"/>
                <a:gd name="T8" fmla="*/ 36 w 60"/>
                <a:gd name="T9" fmla="*/ 6 h 64"/>
                <a:gd name="T10" fmla="*/ 30 w 60"/>
                <a:gd name="T11" fmla="*/ 0 h 64"/>
                <a:gd name="T12" fmla="*/ 20 w 60"/>
                <a:gd name="T13" fmla="*/ 0 h 64"/>
                <a:gd name="T14" fmla="*/ 16 w 60"/>
                <a:gd name="T15" fmla="*/ 4 h 64"/>
                <a:gd name="T16" fmla="*/ 16 w 60"/>
                <a:gd name="T17" fmla="*/ 16 h 64"/>
                <a:gd name="T18" fmla="*/ 4 w 60"/>
                <a:gd name="T19" fmla="*/ 16 h 64"/>
                <a:gd name="T20" fmla="*/ 0 w 60"/>
                <a:gd name="T21" fmla="*/ 20 h 64"/>
                <a:gd name="T22" fmla="*/ 0 w 60"/>
                <a:gd name="T23" fmla="*/ 44 h 64"/>
                <a:gd name="T24" fmla="*/ 4 w 60"/>
                <a:gd name="T25" fmla="*/ 48 h 64"/>
                <a:gd name="T26" fmla="*/ 24 w 60"/>
                <a:gd name="T27" fmla="*/ 48 h 64"/>
                <a:gd name="T28" fmla="*/ 24 w 60"/>
                <a:gd name="T29" fmla="*/ 64 h 64"/>
                <a:gd name="T30" fmla="*/ 40 w 60"/>
                <a:gd name="T31" fmla="*/ 64 h 64"/>
                <a:gd name="T32" fmla="*/ 40 w 60"/>
                <a:gd name="T33" fmla="*/ 48 h 64"/>
                <a:gd name="T34" fmla="*/ 56 w 60"/>
                <a:gd name="T35" fmla="*/ 48 h 64"/>
                <a:gd name="T36" fmla="*/ 60 w 60"/>
                <a:gd name="T37" fmla="*/ 44 h 64"/>
                <a:gd name="T38" fmla="*/ 60 w 60"/>
                <a:gd name="T39" fmla="*/ 20 h 64"/>
                <a:gd name="T40" fmla="*/ 56 w 60"/>
                <a:gd name="T41" fmla="*/ 16 h 64"/>
                <a:gd name="T42" fmla="*/ 32 w 60"/>
                <a:gd name="T43" fmla="*/ 60 h 64"/>
                <a:gd name="T44" fmla="*/ 28 w 60"/>
                <a:gd name="T45" fmla="*/ 60 h 64"/>
                <a:gd name="T46" fmla="*/ 28 w 60"/>
                <a:gd name="T47" fmla="*/ 48 h 64"/>
                <a:gd name="T48" fmla="*/ 32 w 60"/>
                <a:gd name="T49" fmla="*/ 48 h 64"/>
                <a:gd name="T50" fmla="*/ 32 w 60"/>
                <a:gd name="T51" fmla="*/ 60 h 64"/>
                <a:gd name="T52" fmla="*/ 56 w 60"/>
                <a:gd name="T53" fmla="*/ 44 h 64"/>
                <a:gd name="T54" fmla="*/ 4 w 60"/>
                <a:gd name="T55" fmla="*/ 44 h 64"/>
                <a:gd name="T56" fmla="*/ 4 w 60"/>
                <a:gd name="T57" fmla="*/ 20 h 64"/>
                <a:gd name="T58" fmla="*/ 16 w 60"/>
                <a:gd name="T59" fmla="*/ 20 h 64"/>
                <a:gd name="T60" fmla="*/ 16 w 60"/>
                <a:gd name="T61" fmla="*/ 32 h 64"/>
                <a:gd name="T62" fmla="*/ 20 w 60"/>
                <a:gd name="T63" fmla="*/ 36 h 64"/>
                <a:gd name="T64" fmla="*/ 24 w 60"/>
                <a:gd name="T65" fmla="*/ 32 h 64"/>
                <a:gd name="T66" fmla="*/ 24 w 60"/>
                <a:gd name="T67" fmla="*/ 20 h 64"/>
                <a:gd name="T68" fmla="*/ 56 w 60"/>
                <a:gd name="T69" fmla="*/ 20 h 64"/>
                <a:gd name="T70" fmla="*/ 56 w 60"/>
                <a:gd name="T71"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4">
                  <a:moveTo>
                    <a:pt x="56" y="16"/>
                  </a:moveTo>
                  <a:cubicBezTo>
                    <a:pt x="24" y="16"/>
                    <a:pt x="24" y="16"/>
                    <a:pt x="24" y="16"/>
                  </a:cubicBezTo>
                  <a:cubicBezTo>
                    <a:pt x="24" y="12"/>
                    <a:pt x="24" y="12"/>
                    <a:pt x="24" y="12"/>
                  </a:cubicBezTo>
                  <a:cubicBezTo>
                    <a:pt x="30" y="12"/>
                    <a:pt x="30" y="12"/>
                    <a:pt x="30" y="12"/>
                  </a:cubicBezTo>
                  <a:cubicBezTo>
                    <a:pt x="33" y="12"/>
                    <a:pt x="36" y="9"/>
                    <a:pt x="36" y="6"/>
                  </a:cubicBezTo>
                  <a:cubicBezTo>
                    <a:pt x="36" y="3"/>
                    <a:pt x="33" y="0"/>
                    <a:pt x="30"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44"/>
                    <a:pt x="0" y="44"/>
                    <a:pt x="0" y="44"/>
                  </a:cubicBezTo>
                  <a:cubicBezTo>
                    <a:pt x="0" y="46"/>
                    <a:pt x="2" y="48"/>
                    <a:pt x="4" y="48"/>
                  </a:cubicBezTo>
                  <a:cubicBezTo>
                    <a:pt x="24" y="48"/>
                    <a:pt x="24" y="48"/>
                    <a:pt x="24" y="48"/>
                  </a:cubicBezTo>
                  <a:cubicBezTo>
                    <a:pt x="24" y="64"/>
                    <a:pt x="24" y="64"/>
                    <a:pt x="24" y="64"/>
                  </a:cubicBezTo>
                  <a:cubicBezTo>
                    <a:pt x="40" y="64"/>
                    <a:pt x="40" y="64"/>
                    <a:pt x="40" y="64"/>
                  </a:cubicBezTo>
                  <a:cubicBezTo>
                    <a:pt x="40" y="48"/>
                    <a:pt x="40" y="48"/>
                    <a:pt x="40" y="48"/>
                  </a:cubicBezTo>
                  <a:cubicBezTo>
                    <a:pt x="56" y="48"/>
                    <a:pt x="56" y="48"/>
                    <a:pt x="56" y="48"/>
                  </a:cubicBezTo>
                  <a:cubicBezTo>
                    <a:pt x="58" y="48"/>
                    <a:pt x="60" y="46"/>
                    <a:pt x="60" y="44"/>
                  </a:cubicBezTo>
                  <a:cubicBezTo>
                    <a:pt x="60" y="20"/>
                    <a:pt x="60" y="20"/>
                    <a:pt x="60" y="20"/>
                  </a:cubicBezTo>
                  <a:cubicBezTo>
                    <a:pt x="60" y="18"/>
                    <a:pt x="58" y="16"/>
                    <a:pt x="56" y="16"/>
                  </a:cubicBezTo>
                  <a:close/>
                  <a:moveTo>
                    <a:pt x="32" y="60"/>
                  </a:moveTo>
                  <a:cubicBezTo>
                    <a:pt x="28" y="60"/>
                    <a:pt x="28" y="60"/>
                    <a:pt x="28" y="60"/>
                  </a:cubicBezTo>
                  <a:cubicBezTo>
                    <a:pt x="28" y="48"/>
                    <a:pt x="28" y="48"/>
                    <a:pt x="28" y="48"/>
                  </a:cubicBezTo>
                  <a:cubicBezTo>
                    <a:pt x="32" y="48"/>
                    <a:pt x="32" y="48"/>
                    <a:pt x="32" y="48"/>
                  </a:cubicBezTo>
                  <a:lnTo>
                    <a:pt x="32" y="60"/>
                  </a:lnTo>
                  <a:close/>
                  <a:moveTo>
                    <a:pt x="56" y="44"/>
                  </a:moveTo>
                  <a:cubicBezTo>
                    <a:pt x="4" y="44"/>
                    <a:pt x="4" y="44"/>
                    <a:pt x="4" y="44"/>
                  </a:cubicBezTo>
                  <a:cubicBezTo>
                    <a:pt x="4" y="20"/>
                    <a:pt x="4" y="20"/>
                    <a:pt x="4" y="20"/>
                  </a:cubicBezTo>
                  <a:cubicBezTo>
                    <a:pt x="16" y="20"/>
                    <a:pt x="16" y="20"/>
                    <a:pt x="16" y="20"/>
                  </a:cubicBezTo>
                  <a:cubicBezTo>
                    <a:pt x="16" y="32"/>
                    <a:pt x="16" y="32"/>
                    <a:pt x="16" y="32"/>
                  </a:cubicBezTo>
                  <a:cubicBezTo>
                    <a:pt x="16" y="34"/>
                    <a:pt x="18" y="36"/>
                    <a:pt x="20" y="36"/>
                  </a:cubicBezTo>
                  <a:cubicBezTo>
                    <a:pt x="22" y="36"/>
                    <a:pt x="24" y="34"/>
                    <a:pt x="24" y="32"/>
                  </a:cubicBezTo>
                  <a:cubicBezTo>
                    <a:pt x="24" y="20"/>
                    <a:pt x="24" y="20"/>
                    <a:pt x="24" y="20"/>
                  </a:cubicBezTo>
                  <a:cubicBezTo>
                    <a:pt x="56" y="20"/>
                    <a:pt x="56" y="20"/>
                    <a:pt x="56" y="20"/>
                  </a:cubicBezTo>
                  <a:lnTo>
                    <a:pt x="56" y="44"/>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50" name="Freeform 226"/>
            <p:cNvSpPr>
              <a:spLocks noEditPoints="1"/>
            </p:cNvSpPr>
            <p:nvPr/>
          </p:nvSpPr>
          <p:spPr bwMode="auto">
            <a:xfrm>
              <a:off x="3254394" y="678503"/>
              <a:ext cx="271439" cy="27143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51" name="Freeform 345"/>
            <p:cNvSpPr>
              <a:spLocks noEditPoints="1"/>
            </p:cNvSpPr>
            <p:nvPr/>
          </p:nvSpPr>
          <p:spPr bwMode="auto">
            <a:xfrm>
              <a:off x="3439108" y="994439"/>
              <a:ext cx="331468" cy="329287"/>
            </a:xfrm>
            <a:custGeom>
              <a:avLst/>
              <a:gdLst>
                <a:gd name="T0" fmla="*/ 0 w 152"/>
                <a:gd name="T1" fmla="*/ 0 h 151"/>
                <a:gd name="T2" fmla="*/ 0 w 152"/>
                <a:gd name="T3" fmla="*/ 151 h 151"/>
                <a:gd name="T4" fmla="*/ 152 w 152"/>
                <a:gd name="T5" fmla="*/ 151 h 151"/>
                <a:gd name="T6" fmla="*/ 152 w 152"/>
                <a:gd name="T7" fmla="*/ 0 h 151"/>
                <a:gd name="T8" fmla="*/ 0 w 152"/>
                <a:gd name="T9" fmla="*/ 0 h 151"/>
                <a:gd name="T10" fmla="*/ 57 w 152"/>
                <a:gd name="T11" fmla="*/ 19 h 151"/>
                <a:gd name="T12" fmla="*/ 67 w 152"/>
                <a:gd name="T13" fmla="*/ 19 h 151"/>
                <a:gd name="T14" fmla="*/ 67 w 152"/>
                <a:gd name="T15" fmla="*/ 28 h 151"/>
                <a:gd name="T16" fmla="*/ 57 w 152"/>
                <a:gd name="T17" fmla="*/ 28 h 151"/>
                <a:gd name="T18" fmla="*/ 57 w 152"/>
                <a:gd name="T19" fmla="*/ 19 h 151"/>
                <a:gd name="T20" fmla="*/ 38 w 152"/>
                <a:gd name="T21" fmla="*/ 19 h 151"/>
                <a:gd name="T22" fmla="*/ 48 w 152"/>
                <a:gd name="T23" fmla="*/ 19 h 151"/>
                <a:gd name="T24" fmla="*/ 48 w 152"/>
                <a:gd name="T25" fmla="*/ 28 h 151"/>
                <a:gd name="T26" fmla="*/ 38 w 152"/>
                <a:gd name="T27" fmla="*/ 28 h 151"/>
                <a:gd name="T28" fmla="*/ 38 w 152"/>
                <a:gd name="T29" fmla="*/ 19 h 151"/>
                <a:gd name="T30" fmla="*/ 19 w 152"/>
                <a:gd name="T31" fmla="*/ 19 h 151"/>
                <a:gd name="T32" fmla="*/ 29 w 152"/>
                <a:gd name="T33" fmla="*/ 19 h 151"/>
                <a:gd name="T34" fmla="*/ 29 w 152"/>
                <a:gd name="T35" fmla="*/ 28 h 151"/>
                <a:gd name="T36" fmla="*/ 19 w 152"/>
                <a:gd name="T37" fmla="*/ 28 h 151"/>
                <a:gd name="T38" fmla="*/ 19 w 152"/>
                <a:gd name="T39" fmla="*/ 19 h 151"/>
                <a:gd name="T40" fmla="*/ 133 w 152"/>
                <a:gd name="T41" fmla="*/ 132 h 151"/>
                <a:gd name="T42" fmla="*/ 19 w 152"/>
                <a:gd name="T43" fmla="*/ 132 h 151"/>
                <a:gd name="T44" fmla="*/ 19 w 152"/>
                <a:gd name="T45" fmla="*/ 38 h 151"/>
                <a:gd name="T46" fmla="*/ 133 w 152"/>
                <a:gd name="T47" fmla="*/ 38 h 151"/>
                <a:gd name="T48" fmla="*/ 133 w 152"/>
                <a:gd name="T49"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1">
                  <a:moveTo>
                    <a:pt x="0" y="0"/>
                  </a:moveTo>
                  <a:lnTo>
                    <a:pt x="0" y="151"/>
                  </a:lnTo>
                  <a:lnTo>
                    <a:pt x="152" y="151"/>
                  </a:lnTo>
                  <a:lnTo>
                    <a:pt x="152" y="0"/>
                  </a:lnTo>
                  <a:lnTo>
                    <a:pt x="0" y="0"/>
                  </a:lnTo>
                  <a:close/>
                  <a:moveTo>
                    <a:pt x="57" y="19"/>
                  </a:moveTo>
                  <a:lnTo>
                    <a:pt x="67" y="19"/>
                  </a:lnTo>
                  <a:lnTo>
                    <a:pt x="67" y="28"/>
                  </a:lnTo>
                  <a:lnTo>
                    <a:pt x="57" y="28"/>
                  </a:lnTo>
                  <a:lnTo>
                    <a:pt x="57" y="19"/>
                  </a:lnTo>
                  <a:close/>
                  <a:moveTo>
                    <a:pt x="38" y="19"/>
                  </a:moveTo>
                  <a:lnTo>
                    <a:pt x="48" y="19"/>
                  </a:lnTo>
                  <a:lnTo>
                    <a:pt x="48" y="28"/>
                  </a:lnTo>
                  <a:lnTo>
                    <a:pt x="38" y="28"/>
                  </a:lnTo>
                  <a:lnTo>
                    <a:pt x="38" y="19"/>
                  </a:lnTo>
                  <a:close/>
                  <a:moveTo>
                    <a:pt x="19" y="19"/>
                  </a:moveTo>
                  <a:lnTo>
                    <a:pt x="29" y="19"/>
                  </a:lnTo>
                  <a:lnTo>
                    <a:pt x="29" y="28"/>
                  </a:lnTo>
                  <a:lnTo>
                    <a:pt x="19" y="28"/>
                  </a:lnTo>
                  <a:lnTo>
                    <a:pt x="19" y="19"/>
                  </a:lnTo>
                  <a:close/>
                  <a:moveTo>
                    <a:pt x="133" y="132"/>
                  </a:moveTo>
                  <a:lnTo>
                    <a:pt x="19" y="132"/>
                  </a:lnTo>
                  <a:lnTo>
                    <a:pt x="19" y="38"/>
                  </a:lnTo>
                  <a:lnTo>
                    <a:pt x="133" y="38"/>
                  </a:lnTo>
                  <a:lnTo>
                    <a:pt x="133" y="132"/>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52" name="Group 118"/>
            <p:cNvGrpSpPr/>
            <p:nvPr/>
          </p:nvGrpSpPr>
          <p:grpSpPr>
            <a:xfrm>
              <a:off x="3587019" y="549456"/>
              <a:ext cx="242516" cy="242516"/>
              <a:chOff x="4054476" y="4030663"/>
              <a:chExt cx="239712" cy="239712"/>
            </a:xfrm>
            <a:solidFill>
              <a:srgbClr val="DDDBDB"/>
            </a:solidFill>
          </p:grpSpPr>
          <p:sp>
            <p:nvSpPr>
              <p:cNvPr id="127" name="Freeform 404"/>
              <p:cNvSpPr/>
              <p:nvPr/>
            </p:nvSpPr>
            <p:spPr bwMode="auto">
              <a:xfrm>
                <a:off x="4054476" y="4030663"/>
                <a:ext cx="60325" cy="58738"/>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8" name="Freeform 405"/>
              <p:cNvSpPr/>
              <p:nvPr/>
            </p:nvSpPr>
            <p:spPr bwMode="auto">
              <a:xfrm>
                <a:off x="4054476" y="4119563"/>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9" name="Freeform 407"/>
              <p:cNvSpPr/>
              <p:nvPr/>
            </p:nvSpPr>
            <p:spPr bwMode="auto">
              <a:xfrm>
                <a:off x="4054476" y="4210050"/>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0" name="Freeform 408"/>
              <p:cNvSpPr/>
              <p:nvPr/>
            </p:nvSpPr>
            <p:spPr bwMode="auto">
              <a:xfrm>
                <a:off x="4144963" y="4030663"/>
                <a:ext cx="149225" cy="58738"/>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1" name="Freeform 409"/>
              <p:cNvSpPr/>
              <p:nvPr/>
            </p:nvSpPr>
            <p:spPr bwMode="auto">
              <a:xfrm>
                <a:off x="4144963" y="4119563"/>
                <a:ext cx="149225" cy="60325"/>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2" name="Freeform 410"/>
              <p:cNvSpPr/>
              <p:nvPr/>
            </p:nvSpPr>
            <p:spPr bwMode="auto">
              <a:xfrm>
                <a:off x="4144963" y="4210050"/>
                <a:ext cx="149225" cy="60325"/>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3" name="Group 125"/>
            <p:cNvGrpSpPr/>
            <p:nvPr/>
          </p:nvGrpSpPr>
          <p:grpSpPr>
            <a:xfrm>
              <a:off x="3065453" y="903312"/>
              <a:ext cx="301301" cy="322519"/>
              <a:chOff x="3573463" y="4510088"/>
              <a:chExt cx="225426" cy="241301"/>
            </a:xfrm>
            <a:solidFill>
              <a:srgbClr val="DDDBDB"/>
            </a:solidFill>
          </p:grpSpPr>
          <p:sp>
            <p:nvSpPr>
              <p:cNvPr id="122" name="Freeform 191"/>
              <p:cNvSpPr>
                <a:spLocks noEditPoints="1"/>
              </p:cNvSpPr>
              <p:nvPr/>
            </p:nvSpPr>
            <p:spPr bwMode="auto">
              <a:xfrm>
                <a:off x="3708401" y="4600576"/>
                <a:ext cx="90488" cy="150813"/>
              </a:xfrm>
              <a:custGeom>
                <a:avLst/>
                <a:gdLst>
                  <a:gd name="T0" fmla="*/ 12 w 24"/>
                  <a:gd name="T1" fmla="*/ 0 h 40"/>
                  <a:gd name="T2" fmla="*/ 0 w 24"/>
                  <a:gd name="T3" fmla="*/ 12 h 40"/>
                  <a:gd name="T4" fmla="*/ 4 w 24"/>
                  <a:gd name="T5" fmla="*/ 21 h 40"/>
                  <a:gd name="T6" fmla="*/ 4 w 24"/>
                  <a:gd name="T7" fmla="*/ 40 h 40"/>
                  <a:gd name="T8" fmla="*/ 12 w 24"/>
                  <a:gd name="T9" fmla="*/ 32 h 40"/>
                  <a:gd name="T10" fmla="*/ 20 w 24"/>
                  <a:gd name="T11" fmla="*/ 40 h 40"/>
                  <a:gd name="T12" fmla="*/ 20 w 24"/>
                  <a:gd name="T13" fmla="*/ 21 h 40"/>
                  <a:gd name="T14" fmla="*/ 24 w 24"/>
                  <a:gd name="T15" fmla="*/ 12 h 40"/>
                  <a:gd name="T16" fmla="*/ 12 w 24"/>
                  <a:gd name="T17" fmla="*/ 0 h 40"/>
                  <a:gd name="T18" fmla="*/ 12 w 24"/>
                  <a:gd name="T19" fmla="*/ 20 h 40"/>
                  <a:gd name="T20" fmla="*/ 4 w 24"/>
                  <a:gd name="T21" fmla="*/ 12 h 40"/>
                  <a:gd name="T22" fmla="*/ 12 w 24"/>
                  <a:gd name="T23" fmla="*/ 4 h 40"/>
                  <a:gd name="T24" fmla="*/ 20 w 24"/>
                  <a:gd name="T25" fmla="*/ 12 h 40"/>
                  <a:gd name="T26" fmla="*/ 12 w 24"/>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5" y="0"/>
                      <a:pt x="0" y="5"/>
                      <a:pt x="0" y="12"/>
                    </a:cubicBezTo>
                    <a:cubicBezTo>
                      <a:pt x="0" y="16"/>
                      <a:pt x="2" y="19"/>
                      <a:pt x="4" y="21"/>
                    </a:cubicBezTo>
                    <a:cubicBezTo>
                      <a:pt x="4" y="40"/>
                      <a:pt x="4" y="40"/>
                      <a:pt x="4" y="40"/>
                    </a:cubicBezTo>
                    <a:cubicBezTo>
                      <a:pt x="12" y="32"/>
                      <a:pt x="12" y="32"/>
                      <a:pt x="12" y="32"/>
                    </a:cubicBezTo>
                    <a:cubicBezTo>
                      <a:pt x="20" y="40"/>
                      <a:pt x="20" y="40"/>
                      <a:pt x="20" y="40"/>
                    </a:cubicBezTo>
                    <a:cubicBezTo>
                      <a:pt x="20" y="21"/>
                      <a:pt x="20" y="21"/>
                      <a:pt x="20" y="21"/>
                    </a:cubicBezTo>
                    <a:cubicBezTo>
                      <a:pt x="22" y="19"/>
                      <a:pt x="24" y="16"/>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3" name="Freeform 192"/>
              <p:cNvSpPr/>
              <p:nvPr/>
            </p:nvSpPr>
            <p:spPr bwMode="auto">
              <a:xfrm>
                <a:off x="3573463" y="4510088"/>
                <a:ext cx="195263" cy="241300"/>
              </a:xfrm>
              <a:custGeom>
                <a:avLst/>
                <a:gdLst>
                  <a:gd name="T0" fmla="*/ 64 w 123"/>
                  <a:gd name="T1" fmla="*/ 133 h 152"/>
                  <a:gd name="T2" fmla="*/ 19 w 123"/>
                  <a:gd name="T3" fmla="*/ 133 h 152"/>
                  <a:gd name="T4" fmla="*/ 19 w 123"/>
                  <a:gd name="T5" fmla="*/ 19 h 152"/>
                  <a:gd name="T6" fmla="*/ 71 w 123"/>
                  <a:gd name="T7" fmla="*/ 19 h 152"/>
                  <a:gd name="T8" fmla="*/ 100 w 123"/>
                  <a:gd name="T9" fmla="*/ 48 h 152"/>
                  <a:gd name="T10" fmla="*/ 123 w 123"/>
                  <a:gd name="T11" fmla="*/ 48 h 152"/>
                  <a:gd name="T12" fmla="*/ 123 w 123"/>
                  <a:gd name="T13" fmla="*/ 43 h 152"/>
                  <a:gd name="T14" fmla="*/ 81 w 123"/>
                  <a:gd name="T15" fmla="*/ 0 h 152"/>
                  <a:gd name="T16" fmla="*/ 0 w 123"/>
                  <a:gd name="T17" fmla="*/ 0 h 152"/>
                  <a:gd name="T18" fmla="*/ 0 w 123"/>
                  <a:gd name="T19" fmla="*/ 152 h 152"/>
                  <a:gd name="T20" fmla="*/ 81 w 123"/>
                  <a:gd name="T21" fmla="*/ 152 h 152"/>
                  <a:gd name="T22" fmla="*/ 64 w 123"/>
                  <a:gd name="T23" fmla="*/ 133 h 152"/>
                  <a:gd name="T24" fmla="*/ 64 w 123"/>
                  <a:gd name="T25"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52">
                    <a:moveTo>
                      <a:pt x="64" y="133"/>
                    </a:moveTo>
                    <a:lnTo>
                      <a:pt x="19" y="133"/>
                    </a:lnTo>
                    <a:lnTo>
                      <a:pt x="19" y="19"/>
                    </a:lnTo>
                    <a:lnTo>
                      <a:pt x="71" y="19"/>
                    </a:lnTo>
                    <a:lnTo>
                      <a:pt x="100" y="48"/>
                    </a:lnTo>
                    <a:lnTo>
                      <a:pt x="123" y="48"/>
                    </a:lnTo>
                    <a:lnTo>
                      <a:pt x="123" y="43"/>
                    </a:lnTo>
                    <a:lnTo>
                      <a:pt x="81" y="0"/>
                    </a:lnTo>
                    <a:lnTo>
                      <a:pt x="0" y="0"/>
                    </a:lnTo>
                    <a:lnTo>
                      <a:pt x="0" y="152"/>
                    </a:lnTo>
                    <a:lnTo>
                      <a:pt x="81" y="152"/>
                    </a:lnTo>
                    <a:lnTo>
                      <a:pt x="64" y="133"/>
                    </a:lnTo>
                    <a:lnTo>
                      <a:pt x="64"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4" name="Rectangle 193"/>
              <p:cNvSpPr>
                <a:spLocks noChangeArrowheads="1"/>
              </p:cNvSpPr>
              <p:nvPr/>
            </p:nvSpPr>
            <p:spPr bwMode="auto">
              <a:xfrm>
                <a:off x="3619501" y="4586288"/>
                <a:ext cx="74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5" name="Rectangle 194"/>
              <p:cNvSpPr>
                <a:spLocks noChangeArrowheads="1"/>
              </p:cNvSpPr>
              <p:nvPr/>
            </p:nvSpPr>
            <p:spPr bwMode="auto">
              <a:xfrm>
                <a:off x="3619501" y="4616451"/>
                <a:ext cx="74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6" name="Rectangle 195"/>
              <p:cNvSpPr>
                <a:spLocks noChangeArrowheads="1"/>
              </p:cNvSpPr>
              <p:nvPr/>
            </p:nvSpPr>
            <p:spPr bwMode="auto">
              <a:xfrm>
                <a:off x="3619501" y="4646613"/>
                <a:ext cx="74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4" name="Group 131"/>
            <p:cNvGrpSpPr/>
            <p:nvPr/>
          </p:nvGrpSpPr>
          <p:grpSpPr>
            <a:xfrm rot="21346805">
              <a:off x="2641223" y="1022806"/>
              <a:ext cx="358420" cy="370448"/>
              <a:chOff x="4054476" y="1160463"/>
              <a:chExt cx="236537" cy="244475"/>
            </a:xfrm>
            <a:solidFill>
              <a:srgbClr val="DDDBDB"/>
            </a:solidFill>
          </p:grpSpPr>
          <p:sp>
            <p:nvSpPr>
              <p:cNvPr id="120" name="Freeform 58"/>
              <p:cNvSpPr/>
              <p:nvPr/>
            </p:nvSpPr>
            <p:spPr bwMode="auto">
              <a:xfrm>
                <a:off x="4144963" y="1160463"/>
                <a:ext cx="146050" cy="146050"/>
              </a:xfrm>
              <a:custGeom>
                <a:avLst/>
                <a:gdLst>
                  <a:gd name="T0" fmla="*/ 37 w 39"/>
                  <a:gd name="T1" fmla="*/ 2 h 39"/>
                  <a:gd name="T2" fmla="*/ 31 w 39"/>
                  <a:gd name="T3" fmla="*/ 3 h 39"/>
                  <a:gd name="T4" fmla="*/ 12 w 39"/>
                  <a:gd name="T5" fmla="*/ 22 h 39"/>
                  <a:gd name="T6" fmla="*/ 0 w 39"/>
                  <a:gd name="T7" fmla="*/ 29 h 39"/>
                  <a:gd name="T8" fmla="*/ 10 w 39"/>
                  <a:gd name="T9" fmla="*/ 39 h 39"/>
                  <a:gd name="T10" fmla="*/ 17 w 39"/>
                  <a:gd name="T11" fmla="*/ 27 h 39"/>
                  <a:gd name="T12" fmla="*/ 36 w 39"/>
                  <a:gd name="T13" fmla="*/ 8 h 39"/>
                  <a:gd name="T14" fmla="*/ 37 w 39"/>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7" y="2"/>
                    </a:moveTo>
                    <a:cubicBezTo>
                      <a:pt x="34" y="0"/>
                      <a:pt x="31" y="3"/>
                      <a:pt x="31" y="3"/>
                    </a:cubicBezTo>
                    <a:cubicBezTo>
                      <a:pt x="31" y="3"/>
                      <a:pt x="15" y="19"/>
                      <a:pt x="12" y="22"/>
                    </a:cubicBezTo>
                    <a:cubicBezTo>
                      <a:pt x="9" y="25"/>
                      <a:pt x="0" y="29"/>
                      <a:pt x="0" y="29"/>
                    </a:cubicBezTo>
                    <a:cubicBezTo>
                      <a:pt x="10" y="39"/>
                      <a:pt x="10" y="39"/>
                      <a:pt x="10" y="39"/>
                    </a:cubicBezTo>
                    <a:cubicBezTo>
                      <a:pt x="10" y="39"/>
                      <a:pt x="14" y="30"/>
                      <a:pt x="17" y="27"/>
                    </a:cubicBezTo>
                    <a:cubicBezTo>
                      <a:pt x="20" y="24"/>
                      <a:pt x="36" y="8"/>
                      <a:pt x="36" y="8"/>
                    </a:cubicBezTo>
                    <a:cubicBezTo>
                      <a:pt x="36" y="8"/>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1" name="Freeform 59"/>
              <p:cNvSpPr>
                <a:spLocks noEditPoints="1"/>
              </p:cNvSpPr>
              <p:nvPr/>
            </p:nvSpPr>
            <p:spPr bwMode="auto">
              <a:xfrm>
                <a:off x="4054476" y="1281113"/>
                <a:ext cx="115888" cy="123825"/>
              </a:xfrm>
              <a:custGeom>
                <a:avLst/>
                <a:gdLst>
                  <a:gd name="T0" fmla="*/ 12 w 31"/>
                  <a:gd name="T1" fmla="*/ 7 h 33"/>
                  <a:gd name="T2" fmla="*/ 0 w 31"/>
                  <a:gd name="T3" fmla="*/ 27 h 33"/>
                  <a:gd name="T4" fmla="*/ 31 w 31"/>
                  <a:gd name="T5" fmla="*/ 10 h 33"/>
                  <a:gd name="T6" fmla="*/ 21 w 31"/>
                  <a:gd name="T7" fmla="*/ 0 h 33"/>
                  <a:gd name="T8" fmla="*/ 12 w 31"/>
                  <a:gd name="T9" fmla="*/ 7 h 33"/>
                  <a:gd name="T10" fmla="*/ 9 w 31"/>
                  <a:gd name="T11" fmla="*/ 24 h 33"/>
                  <a:gd name="T12" fmla="*/ 20 w 31"/>
                  <a:gd name="T13" fmla="*/ 4 h 33"/>
                  <a:gd name="T14" fmla="*/ 9 w 31"/>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12" y="7"/>
                    </a:moveTo>
                    <a:cubicBezTo>
                      <a:pt x="7" y="19"/>
                      <a:pt x="8" y="25"/>
                      <a:pt x="0" y="27"/>
                    </a:cubicBezTo>
                    <a:cubicBezTo>
                      <a:pt x="31" y="33"/>
                      <a:pt x="31" y="10"/>
                      <a:pt x="31" y="10"/>
                    </a:cubicBezTo>
                    <a:cubicBezTo>
                      <a:pt x="21" y="0"/>
                      <a:pt x="21" y="0"/>
                      <a:pt x="21" y="0"/>
                    </a:cubicBezTo>
                    <a:cubicBezTo>
                      <a:pt x="21" y="0"/>
                      <a:pt x="14" y="2"/>
                      <a:pt x="12" y="7"/>
                    </a:cubicBezTo>
                    <a:close/>
                    <a:moveTo>
                      <a:pt x="9" y="24"/>
                    </a:moveTo>
                    <a:cubicBezTo>
                      <a:pt x="11" y="21"/>
                      <a:pt x="15" y="8"/>
                      <a:pt x="20" y="4"/>
                    </a:cubicBezTo>
                    <a:cubicBezTo>
                      <a:pt x="23" y="7"/>
                      <a:pt x="20" y="17"/>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55" name="Freeform 165"/>
            <p:cNvSpPr>
              <a:spLocks noEditPoints="1"/>
            </p:cNvSpPr>
            <p:nvPr/>
          </p:nvSpPr>
          <p:spPr bwMode="auto">
            <a:xfrm>
              <a:off x="2854245" y="1243629"/>
              <a:ext cx="386799" cy="389361"/>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56" name="Freeform 416"/>
            <p:cNvSpPr>
              <a:spLocks noEditPoints="1"/>
            </p:cNvSpPr>
            <p:nvPr/>
          </p:nvSpPr>
          <p:spPr bwMode="auto">
            <a:xfrm>
              <a:off x="2473926" y="1461671"/>
              <a:ext cx="340729" cy="298138"/>
            </a:xfrm>
            <a:custGeom>
              <a:avLst/>
              <a:gdLst>
                <a:gd name="T0" fmla="*/ 48 w 64"/>
                <a:gd name="T1" fmla="*/ 38 h 56"/>
                <a:gd name="T2" fmla="*/ 51 w 64"/>
                <a:gd name="T3" fmla="*/ 6 h 56"/>
                <a:gd name="T4" fmla="*/ 50 w 64"/>
                <a:gd name="T5" fmla="*/ 3 h 56"/>
                <a:gd name="T6" fmla="*/ 32 w 64"/>
                <a:gd name="T7" fmla="*/ 0 h 56"/>
                <a:gd name="T8" fmla="*/ 14 w 64"/>
                <a:gd name="T9" fmla="*/ 3 h 56"/>
                <a:gd name="T10" fmla="*/ 13 w 64"/>
                <a:gd name="T11" fmla="*/ 6 h 56"/>
                <a:gd name="T12" fmla="*/ 16 w 64"/>
                <a:gd name="T13" fmla="*/ 38 h 56"/>
                <a:gd name="T14" fmla="*/ 0 w 64"/>
                <a:gd name="T15" fmla="*/ 40 h 56"/>
                <a:gd name="T16" fmla="*/ 12 w 64"/>
                <a:gd name="T17" fmla="*/ 52 h 56"/>
                <a:gd name="T18" fmla="*/ 32 w 64"/>
                <a:gd name="T19" fmla="*/ 56 h 56"/>
                <a:gd name="T20" fmla="*/ 52 w 64"/>
                <a:gd name="T21" fmla="*/ 52 h 56"/>
                <a:gd name="T22" fmla="*/ 64 w 64"/>
                <a:gd name="T23" fmla="*/ 40 h 56"/>
                <a:gd name="T24" fmla="*/ 48 w 64"/>
                <a:gd name="T25" fmla="*/ 38 h 56"/>
                <a:gd name="T26" fmla="*/ 24 w 64"/>
                <a:gd name="T27" fmla="*/ 7 h 56"/>
                <a:gd name="T28" fmla="*/ 24 w 64"/>
                <a:gd name="T29" fmla="*/ 7 h 56"/>
                <a:gd name="T30" fmla="*/ 27 w 64"/>
                <a:gd name="T31" fmla="*/ 32 h 56"/>
                <a:gd name="T32" fmla="*/ 27 w 64"/>
                <a:gd name="T33" fmla="*/ 40 h 56"/>
                <a:gd name="T34" fmla="*/ 19 w 64"/>
                <a:gd name="T35" fmla="*/ 39 h 56"/>
                <a:gd name="T36" fmla="*/ 19 w 64"/>
                <a:gd name="T37" fmla="*/ 33 h 56"/>
                <a:gd name="T38" fmla="*/ 16 w 64"/>
                <a:gd name="T39" fmla="*/ 7 h 56"/>
                <a:gd name="T40" fmla="*/ 16 w 64"/>
                <a:gd name="T41" fmla="*/ 6 h 56"/>
                <a:gd name="T42" fmla="*/ 24 w 64"/>
                <a:gd name="T43" fmla="*/ 7 h 56"/>
                <a:gd name="T44" fmla="*/ 61 w 64"/>
                <a:gd name="T45" fmla="*/ 42 h 56"/>
                <a:gd name="T46" fmla="*/ 60 w 64"/>
                <a:gd name="T47" fmla="*/ 42 h 56"/>
                <a:gd name="T48" fmla="*/ 52 w 64"/>
                <a:gd name="T49" fmla="*/ 48 h 56"/>
                <a:gd name="T50" fmla="*/ 32 w 64"/>
                <a:gd name="T51" fmla="*/ 52 h 56"/>
                <a:gd name="T52" fmla="*/ 12 w 64"/>
                <a:gd name="T53" fmla="*/ 48 h 56"/>
                <a:gd name="T54" fmla="*/ 4 w 64"/>
                <a:gd name="T55" fmla="*/ 42 h 56"/>
                <a:gd name="T56" fmla="*/ 3 w 64"/>
                <a:gd name="T57" fmla="*/ 42 h 56"/>
                <a:gd name="T58" fmla="*/ 3 w 64"/>
                <a:gd name="T59" fmla="*/ 42 h 56"/>
                <a:gd name="T60" fmla="*/ 5 w 64"/>
                <a:gd name="T61" fmla="*/ 40 h 56"/>
                <a:gd name="T62" fmla="*/ 7 w 64"/>
                <a:gd name="T63" fmla="*/ 40 h 56"/>
                <a:gd name="T64" fmla="*/ 12 w 64"/>
                <a:gd name="T65" fmla="*/ 43 h 56"/>
                <a:gd name="T66" fmla="*/ 32 w 64"/>
                <a:gd name="T67" fmla="*/ 47 h 56"/>
                <a:gd name="T68" fmla="*/ 52 w 64"/>
                <a:gd name="T69" fmla="*/ 43 h 56"/>
                <a:gd name="T70" fmla="*/ 57 w 64"/>
                <a:gd name="T71" fmla="*/ 40 h 56"/>
                <a:gd name="T72" fmla="*/ 59 w 64"/>
                <a:gd name="T73" fmla="*/ 40 h 56"/>
                <a:gd name="T74" fmla="*/ 61 w 64"/>
                <a:gd name="T7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56">
                  <a:moveTo>
                    <a:pt x="48" y="38"/>
                  </a:moveTo>
                  <a:cubicBezTo>
                    <a:pt x="48" y="26"/>
                    <a:pt x="48" y="16"/>
                    <a:pt x="51" y="6"/>
                  </a:cubicBezTo>
                  <a:cubicBezTo>
                    <a:pt x="52" y="5"/>
                    <a:pt x="51" y="4"/>
                    <a:pt x="50" y="3"/>
                  </a:cubicBezTo>
                  <a:cubicBezTo>
                    <a:pt x="47" y="2"/>
                    <a:pt x="41" y="0"/>
                    <a:pt x="32" y="0"/>
                  </a:cubicBezTo>
                  <a:cubicBezTo>
                    <a:pt x="23" y="0"/>
                    <a:pt x="17" y="2"/>
                    <a:pt x="14" y="3"/>
                  </a:cubicBezTo>
                  <a:cubicBezTo>
                    <a:pt x="13" y="4"/>
                    <a:pt x="12" y="5"/>
                    <a:pt x="13" y="6"/>
                  </a:cubicBezTo>
                  <a:cubicBezTo>
                    <a:pt x="16" y="16"/>
                    <a:pt x="16" y="26"/>
                    <a:pt x="16" y="38"/>
                  </a:cubicBezTo>
                  <a:cubicBezTo>
                    <a:pt x="6" y="36"/>
                    <a:pt x="0" y="35"/>
                    <a:pt x="0" y="40"/>
                  </a:cubicBezTo>
                  <a:cubicBezTo>
                    <a:pt x="0" y="43"/>
                    <a:pt x="4" y="48"/>
                    <a:pt x="12" y="52"/>
                  </a:cubicBezTo>
                  <a:cubicBezTo>
                    <a:pt x="17" y="54"/>
                    <a:pt x="24" y="56"/>
                    <a:pt x="32" y="56"/>
                  </a:cubicBezTo>
                  <a:cubicBezTo>
                    <a:pt x="40" y="56"/>
                    <a:pt x="47" y="54"/>
                    <a:pt x="52" y="52"/>
                  </a:cubicBezTo>
                  <a:cubicBezTo>
                    <a:pt x="60" y="48"/>
                    <a:pt x="64" y="43"/>
                    <a:pt x="64" y="40"/>
                  </a:cubicBezTo>
                  <a:cubicBezTo>
                    <a:pt x="64" y="35"/>
                    <a:pt x="58" y="36"/>
                    <a:pt x="48" y="38"/>
                  </a:cubicBezTo>
                  <a:close/>
                  <a:moveTo>
                    <a:pt x="24" y="7"/>
                  </a:moveTo>
                  <a:cubicBezTo>
                    <a:pt x="24" y="7"/>
                    <a:pt x="24" y="7"/>
                    <a:pt x="24" y="7"/>
                  </a:cubicBezTo>
                  <a:cubicBezTo>
                    <a:pt x="26" y="15"/>
                    <a:pt x="27" y="23"/>
                    <a:pt x="27" y="32"/>
                  </a:cubicBezTo>
                  <a:cubicBezTo>
                    <a:pt x="27" y="35"/>
                    <a:pt x="27" y="37"/>
                    <a:pt x="27" y="40"/>
                  </a:cubicBezTo>
                  <a:cubicBezTo>
                    <a:pt x="26" y="39"/>
                    <a:pt x="20" y="39"/>
                    <a:pt x="19" y="39"/>
                  </a:cubicBezTo>
                  <a:cubicBezTo>
                    <a:pt x="19" y="37"/>
                    <a:pt x="19" y="35"/>
                    <a:pt x="19" y="33"/>
                  </a:cubicBezTo>
                  <a:cubicBezTo>
                    <a:pt x="19" y="24"/>
                    <a:pt x="18" y="15"/>
                    <a:pt x="16" y="7"/>
                  </a:cubicBezTo>
                  <a:cubicBezTo>
                    <a:pt x="16" y="6"/>
                    <a:pt x="16" y="6"/>
                    <a:pt x="16" y="6"/>
                  </a:cubicBezTo>
                  <a:cubicBezTo>
                    <a:pt x="17" y="7"/>
                    <a:pt x="22" y="7"/>
                    <a:pt x="24" y="7"/>
                  </a:cubicBezTo>
                  <a:close/>
                  <a:moveTo>
                    <a:pt x="61" y="42"/>
                  </a:moveTo>
                  <a:cubicBezTo>
                    <a:pt x="60" y="42"/>
                    <a:pt x="60" y="42"/>
                    <a:pt x="60" y="42"/>
                  </a:cubicBezTo>
                  <a:cubicBezTo>
                    <a:pt x="58" y="45"/>
                    <a:pt x="55" y="46"/>
                    <a:pt x="52" y="48"/>
                  </a:cubicBezTo>
                  <a:cubicBezTo>
                    <a:pt x="47" y="51"/>
                    <a:pt x="40" y="52"/>
                    <a:pt x="32" y="52"/>
                  </a:cubicBezTo>
                  <a:cubicBezTo>
                    <a:pt x="25" y="52"/>
                    <a:pt x="17" y="51"/>
                    <a:pt x="12" y="48"/>
                  </a:cubicBezTo>
                  <a:cubicBezTo>
                    <a:pt x="9" y="46"/>
                    <a:pt x="6" y="45"/>
                    <a:pt x="4" y="42"/>
                  </a:cubicBezTo>
                  <a:cubicBezTo>
                    <a:pt x="3" y="42"/>
                    <a:pt x="3" y="42"/>
                    <a:pt x="3" y="42"/>
                  </a:cubicBezTo>
                  <a:cubicBezTo>
                    <a:pt x="3" y="42"/>
                    <a:pt x="3" y="42"/>
                    <a:pt x="3" y="42"/>
                  </a:cubicBezTo>
                  <a:cubicBezTo>
                    <a:pt x="3" y="41"/>
                    <a:pt x="4" y="40"/>
                    <a:pt x="5" y="40"/>
                  </a:cubicBezTo>
                  <a:cubicBezTo>
                    <a:pt x="6" y="39"/>
                    <a:pt x="7" y="39"/>
                    <a:pt x="7" y="40"/>
                  </a:cubicBezTo>
                  <a:cubicBezTo>
                    <a:pt x="9" y="41"/>
                    <a:pt x="10" y="42"/>
                    <a:pt x="12" y="43"/>
                  </a:cubicBezTo>
                  <a:cubicBezTo>
                    <a:pt x="17" y="45"/>
                    <a:pt x="25" y="47"/>
                    <a:pt x="32" y="47"/>
                  </a:cubicBezTo>
                  <a:cubicBezTo>
                    <a:pt x="39" y="47"/>
                    <a:pt x="47" y="45"/>
                    <a:pt x="52" y="43"/>
                  </a:cubicBezTo>
                  <a:cubicBezTo>
                    <a:pt x="54" y="42"/>
                    <a:pt x="55" y="41"/>
                    <a:pt x="57" y="40"/>
                  </a:cubicBezTo>
                  <a:cubicBezTo>
                    <a:pt x="58" y="39"/>
                    <a:pt x="59" y="39"/>
                    <a:pt x="59" y="40"/>
                  </a:cubicBezTo>
                  <a:cubicBezTo>
                    <a:pt x="60" y="40"/>
                    <a:pt x="61" y="41"/>
                    <a:pt x="61" y="42"/>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57" name="Group 143"/>
            <p:cNvGrpSpPr/>
            <p:nvPr/>
          </p:nvGrpSpPr>
          <p:grpSpPr>
            <a:xfrm>
              <a:off x="3285544" y="1327064"/>
              <a:ext cx="171319" cy="170206"/>
              <a:chOff x="5016501" y="4030663"/>
              <a:chExt cx="244475" cy="242887"/>
            </a:xfrm>
            <a:solidFill>
              <a:srgbClr val="DDDBDB"/>
            </a:solidFill>
          </p:grpSpPr>
          <p:sp>
            <p:nvSpPr>
              <p:cNvPr id="118" name="Freeform 434"/>
              <p:cNvSpPr/>
              <p:nvPr/>
            </p:nvSpPr>
            <p:spPr bwMode="auto">
              <a:xfrm>
                <a:off x="5016501" y="4030663"/>
                <a:ext cx="203200" cy="201613"/>
              </a:xfrm>
              <a:custGeom>
                <a:avLst/>
                <a:gdLst>
                  <a:gd name="T0" fmla="*/ 37 w 54"/>
                  <a:gd name="T1" fmla="*/ 23 h 54"/>
                  <a:gd name="T2" fmla="*/ 31 w 54"/>
                  <a:gd name="T3" fmla="*/ 23 h 54"/>
                  <a:gd name="T4" fmla="*/ 28 w 54"/>
                  <a:gd name="T5" fmla="*/ 8 h 54"/>
                  <a:gd name="T6" fmla="*/ 20 w 54"/>
                  <a:gd name="T7" fmla="*/ 0 h 54"/>
                  <a:gd name="T8" fmla="*/ 17 w 54"/>
                  <a:gd name="T9" fmla="*/ 14 h 54"/>
                  <a:gd name="T10" fmla="*/ 26 w 54"/>
                  <a:gd name="T11" fmla="*/ 23 h 54"/>
                  <a:gd name="T12" fmla="*/ 23 w 54"/>
                  <a:gd name="T13" fmla="*/ 25 h 54"/>
                  <a:gd name="T14" fmla="*/ 14 w 54"/>
                  <a:gd name="T15" fmla="*/ 17 h 54"/>
                  <a:gd name="T16" fmla="*/ 0 w 54"/>
                  <a:gd name="T17" fmla="*/ 20 h 54"/>
                  <a:gd name="T18" fmla="*/ 9 w 54"/>
                  <a:gd name="T19" fmla="*/ 28 h 54"/>
                  <a:gd name="T20" fmla="*/ 23 w 54"/>
                  <a:gd name="T21" fmla="*/ 31 h 54"/>
                  <a:gd name="T22" fmla="*/ 23 w 54"/>
                  <a:gd name="T23" fmla="*/ 37 h 54"/>
                  <a:gd name="T24" fmla="*/ 40 w 54"/>
                  <a:gd name="T25" fmla="*/ 54 h 54"/>
                  <a:gd name="T26" fmla="*/ 54 w 54"/>
                  <a:gd name="T27" fmla="*/ 40 h 54"/>
                  <a:gd name="T28" fmla="*/ 37 w 54"/>
                  <a:gd name="T2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37" y="23"/>
                    </a:moveTo>
                    <a:cubicBezTo>
                      <a:pt x="35" y="21"/>
                      <a:pt x="33" y="21"/>
                      <a:pt x="31" y="23"/>
                    </a:cubicBezTo>
                    <a:cubicBezTo>
                      <a:pt x="31" y="23"/>
                      <a:pt x="37" y="17"/>
                      <a:pt x="28" y="8"/>
                    </a:cubicBezTo>
                    <a:cubicBezTo>
                      <a:pt x="26" y="6"/>
                      <a:pt x="20" y="0"/>
                      <a:pt x="20" y="0"/>
                    </a:cubicBezTo>
                    <a:cubicBezTo>
                      <a:pt x="17" y="14"/>
                      <a:pt x="17" y="14"/>
                      <a:pt x="17" y="14"/>
                    </a:cubicBezTo>
                    <a:cubicBezTo>
                      <a:pt x="26" y="23"/>
                      <a:pt x="26" y="23"/>
                      <a:pt x="26" y="23"/>
                    </a:cubicBezTo>
                    <a:cubicBezTo>
                      <a:pt x="23" y="25"/>
                      <a:pt x="23" y="25"/>
                      <a:pt x="23" y="25"/>
                    </a:cubicBezTo>
                    <a:cubicBezTo>
                      <a:pt x="14" y="17"/>
                      <a:pt x="14" y="17"/>
                      <a:pt x="14" y="17"/>
                    </a:cubicBezTo>
                    <a:cubicBezTo>
                      <a:pt x="0" y="20"/>
                      <a:pt x="0" y="20"/>
                      <a:pt x="0" y="20"/>
                    </a:cubicBezTo>
                    <a:cubicBezTo>
                      <a:pt x="0" y="20"/>
                      <a:pt x="6" y="25"/>
                      <a:pt x="9" y="28"/>
                    </a:cubicBezTo>
                    <a:cubicBezTo>
                      <a:pt x="17" y="37"/>
                      <a:pt x="23" y="31"/>
                      <a:pt x="23" y="31"/>
                    </a:cubicBezTo>
                    <a:cubicBezTo>
                      <a:pt x="21" y="33"/>
                      <a:pt x="21" y="35"/>
                      <a:pt x="23" y="37"/>
                    </a:cubicBezTo>
                    <a:cubicBezTo>
                      <a:pt x="40" y="54"/>
                      <a:pt x="40" y="54"/>
                      <a:pt x="40" y="54"/>
                    </a:cubicBezTo>
                    <a:cubicBezTo>
                      <a:pt x="54" y="40"/>
                      <a:pt x="54" y="40"/>
                      <a:pt x="54" y="40"/>
                    </a:cubicBezTo>
                    <a:lnTo>
                      <a:pt x="3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9" name="Freeform 435"/>
              <p:cNvSpPr/>
              <p:nvPr/>
            </p:nvSpPr>
            <p:spPr bwMode="auto">
              <a:xfrm>
                <a:off x="5178426" y="4187825"/>
                <a:ext cx="82550" cy="85725"/>
              </a:xfrm>
              <a:custGeom>
                <a:avLst/>
                <a:gdLst>
                  <a:gd name="T0" fmla="*/ 17 w 22"/>
                  <a:gd name="T1" fmla="*/ 3 h 23"/>
                  <a:gd name="T2" fmla="*/ 14 w 22"/>
                  <a:gd name="T3" fmla="*/ 0 h 23"/>
                  <a:gd name="T4" fmla="*/ 0 w 22"/>
                  <a:gd name="T5" fmla="*/ 15 h 23"/>
                  <a:gd name="T6" fmla="*/ 2 w 22"/>
                  <a:gd name="T7" fmla="*/ 17 h 23"/>
                  <a:gd name="T8" fmla="*/ 21 w 22"/>
                  <a:gd name="T9" fmla="*/ 22 h 23"/>
                  <a:gd name="T10" fmla="*/ 17 w 22"/>
                  <a:gd name="T11" fmla="*/ 3 h 23"/>
                </a:gdLst>
                <a:ahLst/>
                <a:cxnLst>
                  <a:cxn ang="0">
                    <a:pos x="T0" y="T1"/>
                  </a:cxn>
                  <a:cxn ang="0">
                    <a:pos x="T2" y="T3"/>
                  </a:cxn>
                  <a:cxn ang="0">
                    <a:pos x="T4" y="T5"/>
                  </a:cxn>
                  <a:cxn ang="0">
                    <a:pos x="T6" y="T7"/>
                  </a:cxn>
                  <a:cxn ang="0">
                    <a:pos x="T8" y="T9"/>
                  </a:cxn>
                  <a:cxn ang="0">
                    <a:pos x="T10" y="T11"/>
                  </a:cxn>
                </a:cxnLst>
                <a:rect l="0" t="0" r="r" b="b"/>
                <a:pathLst>
                  <a:path w="22" h="23">
                    <a:moveTo>
                      <a:pt x="17" y="3"/>
                    </a:moveTo>
                    <a:cubicBezTo>
                      <a:pt x="14" y="0"/>
                      <a:pt x="14" y="0"/>
                      <a:pt x="14" y="0"/>
                    </a:cubicBezTo>
                    <a:cubicBezTo>
                      <a:pt x="0" y="15"/>
                      <a:pt x="0" y="15"/>
                      <a:pt x="0" y="15"/>
                    </a:cubicBezTo>
                    <a:cubicBezTo>
                      <a:pt x="0" y="15"/>
                      <a:pt x="0" y="15"/>
                      <a:pt x="2" y="17"/>
                    </a:cubicBezTo>
                    <a:cubicBezTo>
                      <a:pt x="8" y="23"/>
                      <a:pt x="21" y="22"/>
                      <a:pt x="21" y="22"/>
                    </a:cubicBezTo>
                    <a:cubicBezTo>
                      <a:pt x="21" y="22"/>
                      <a:pt x="22" y="9"/>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8" name="Group 146"/>
            <p:cNvGrpSpPr/>
            <p:nvPr/>
          </p:nvGrpSpPr>
          <p:grpSpPr>
            <a:xfrm>
              <a:off x="2831660" y="1685545"/>
              <a:ext cx="315939" cy="248921"/>
              <a:chOff x="5016501" y="3068638"/>
              <a:chExt cx="209550" cy="165100"/>
            </a:xfrm>
            <a:solidFill>
              <a:srgbClr val="DDDBDB"/>
            </a:solidFill>
          </p:grpSpPr>
          <p:sp>
            <p:nvSpPr>
              <p:cNvPr id="116" name="Freeform 355"/>
              <p:cNvSpPr>
                <a:spLocks noEditPoints="1"/>
              </p:cNvSpPr>
              <p:nvPr/>
            </p:nvSpPr>
            <p:spPr bwMode="auto">
              <a:xfrm>
                <a:off x="5102226" y="3121026"/>
                <a:ext cx="76200" cy="7461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7 w 20"/>
                  <a:gd name="T11" fmla="*/ 16 h 20"/>
                  <a:gd name="T12" fmla="*/ 5 w 20"/>
                  <a:gd name="T13" fmla="*/ 11 h 20"/>
                  <a:gd name="T14" fmla="*/ 11 w 20"/>
                  <a:gd name="T15" fmla="*/ 5 h 20"/>
                  <a:gd name="T16" fmla="*/ 16 w 20"/>
                  <a:gd name="T17" fmla="*/ 8 h 20"/>
                  <a:gd name="T18" fmla="*/ 7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6" y="20"/>
                      <a:pt x="20" y="16"/>
                      <a:pt x="20" y="10"/>
                    </a:cubicBezTo>
                    <a:cubicBezTo>
                      <a:pt x="20" y="5"/>
                      <a:pt x="16" y="0"/>
                      <a:pt x="10" y="0"/>
                    </a:cubicBezTo>
                    <a:close/>
                    <a:moveTo>
                      <a:pt x="7" y="16"/>
                    </a:moveTo>
                    <a:cubicBezTo>
                      <a:pt x="6" y="15"/>
                      <a:pt x="5" y="13"/>
                      <a:pt x="5" y="11"/>
                    </a:cubicBezTo>
                    <a:cubicBezTo>
                      <a:pt x="5" y="8"/>
                      <a:pt x="8" y="5"/>
                      <a:pt x="11" y="5"/>
                    </a:cubicBezTo>
                    <a:cubicBezTo>
                      <a:pt x="13" y="5"/>
                      <a:pt x="15" y="6"/>
                      <a:pt x="16" y="8"/>
                    </a:cubicBezTo>
                    <a:cubicBezTo>
                      <a:pt x="11" y="8"/>
                      <a:pt x="8" y="11"/>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7" name="Freeform 356"/>
              <p:cNvSpPr>
                <a:spLocks noEditPoints="1"/>
              </p:cNvSpPr>
              <p:nvPr/>
            </p:nvSpPr>
            <p:spPr bwMode="auto">
              <a:xfrm>
                <a:off x="5016501" y="3068638"/>
                <a:ext cx="209550" cy="165100"/>
              </a:xfrm>
              <a:custGeom>
                <a:avLst/>
                <a:gdLst>
                  <a:gd name="T0" fmla="*/ 52 w 56"/>
                  <a:gd name="T1" fmla="*/ 4 h 44"/>
                  <a:gd name="T2" fmla="*/ 48 w 56"/>
                  <a:gd name="T3" fmla="*/ 4 h 44"/>
                  <a:gd name="T4" fmla="*/ 48 w 56"/>
                  <a:gd name="T5" fmla="*/ 0 h 44"/>
                  <a:gd name="T6" fmla="*/ 44 w 56"/>
                  <a:gd name="T7" fmla="*/ 0 h 44"/>
                  <a:gd name="T8" fmla="*/ 44 w 56"/>
                  <a:gd name="T9" fmla="*/ 4 h 44"/>
                  <a:gd name="T10" fmla="*/ 24 w 56"/>
                  <a:gd name="T11" fmla="*/ 4 h 44"/>
                  <a:gd name="T12" fmla="*/ 20 w 56"/>
                  <a:gd name="T13" fmla="*/ 0 h 44"/>
                  <a:gd name="T14" fmla="*/ 12 w 56"/>
                  <a:gd name="T15" fmla="*/ 0 h 44"/>
                  <a:gd name="T16" fmla="*/ 8 w 56"/>
                  <a:gd name="T17" fmla="*/ 4 h 44"/>
                  <a:gd name="T18" fmla="*/ 4 w 56"/>
                  <a:gd name="T19" fmla="*/ 4 h 44"/>
                  <a:gd name="T20" fmla="*/ 0 w 56"/>
                  <a:gd name="T21" fmla="*/ 8 h 44"/>
                  <a:gd name="T22" fmla="*/ 0 w 56"/>
                  <a:gd name="T23" fmla="*/ 40 h 44"/>
                  <a:gd name="T24" fmla="*/ 4 w 56"/>
                  <a:gd name="T25" fmla="*/ 44 h 44"/>
                  <a:gd name="T26" fmla="*/ 52 w 56"/>
                  <a:gd name="T27" fmla="*/ 44 h 44"/>
                  <a:gd name="T28" fmla="*/ 56 w 56"/>
                  <a:gd name="T29" fmla="*/ 40 h 44"/>
                  <a:gd name="T30" fmla="*/ 56 w 56"/>
                  <a:gd name="T31" fmla="*/ 8 h 44"/>
                  <a:gd name="T32" fmla="*/ 52 w 56"/>
                  <a:gd name="T33" fmla="*/ 4 h 44"/>
                  <a:gd name="T34" fmla="*/ 10 w 56"/>
                  <a:gd name="T35" fmla="*/ 17 h 44"/>
                  <a:gd name="T36" fmla="*/ 7 w 56"/>
                  <a:gd name="T37" fmla="*/ 15 h 44"/>
                  <a:gd name="T38" fmla="*/ 10 w 56"/>
                  <a:gd name="T39" fmla="*/ 12 h 44"/>
                  <a:gd name="T40" fmla="*/ 12 w 56"/>
                  <a:gd name="T41" fmla="*/ 15 h 44"/>
                  <a:gd name="T42" fmla="*/ 10 w 56"/>
                  <a:gd name="T43" fmla="*/ 17 h 44"/>
                  <a:gd name="T44" fmla="*/ 33 w 56"/>
                  <a:gd name="T45" fmla="*/ 40 h 44"/>
                  <a:gd name="T46" fmla="*/ 18 w 56"/>
                  <a:gd name="T47" fmla="*/ 24 h 44"/>
                  <a:gd name="T48" fmla="*/ 33 w 56"/>
                  <a:gd name="T49" fmla="*/ 9 h 44"/>
                  <a:gd name="T50" fmla="*/ 48 w 56"/>
                  <a:gd name="T51" fmla="*/ 24 h 44"/>
                  <a:gd name="T52" fmla="*/ 33 w 56"/>
                  <a:gd name="T53"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4">
                    <a:moveTo>
                      <a:pt x="52" y="4"/>
                    </a:moveTo>
                    <a:cubicBezTo>
                      <a:pt x="48" y="4"/>
                      <a:pt x="48" y="4"/>
                      <a:pt x="48" y="4"/>
                    </a:cubicBezTo>
                    <a:cubicBezTo>
                      <a:pt x="48" y="0"/>
                      <a:pt x="48" y="0"/>
                      <a:pt x="48" y="0"/>
                    </a:cubicBezTo>
                    <a:cubicBezTo>
                      <a:pt x="44" y="0"/>
                      <a:pt x="44" y="0"/>
                      <a:pt x="44" y="0"/>
                    </a:cubicBezTo>
                    <a:cubicBezTo>
                      <a:pt x="44" y="4"/>
                      <a:pt x="44" y="4"/>
                      <a:pt x="44" y="4"/>
                    </a:cubicBezTo>
                    <a:cubicBezTo>
                      <a:pt x="24" y="4"/>
                      <a:pt x="24" y="4"/>
                      <a:pt x="24" y="4"/>
                    </a:cubicBezTo>
                    <a:cubicBezTo>
                      <a:pt x="24" y="2"/>
                      <a:pt x="22" y="0"/>
                      <a:pt x="20" y="0"/>
                    </a:cubicBezTo>
                    <a:cubicBezTo>
                      <a:pt x="12" y="0"/>
                      <a:pt x="12" y="0"/>
                      <a:pt x="12" y="0"/>
                    </a:cubicBezTo>
                    <a:cubicBezTo>
                      <a:pt x="10" y="0"/>
                      <a:pt x="8" y="2"/>
                      <a:pt x="8" y="4"/>
                    </a:cubicBezTo>
                    <a:cubicBezTo>
                      <a:pt x="4" y="4"/>
                      <a:pt x="4" y="4"/>
                      <a:pt x="4" y="4"/>
                    </a:cubicBezTo>
                    <a:cubicBezTo>
                      <a:pt x="2" y="4"/>
                      <a:pt x="0" y="6"/>
                      <a:pt x="0" y="8"/>
                    </a:cubicBezTo>
                    <a:cubicBezTo>
                      <a:pt x="0" y="40"/>
                      <a:pt x="0" y="40"/>
                      <a:pt x="0" y="40"/>
                    </a:cubicBezTo>
                    <a:cubicBezTo>
                      <a:pt x="0" y="42"/>
                      <a:pt x="2" y="44"/>
                      <a:pt x="4" y="44"/>
                    </a:cubicBezTo>
                    <a:cubicBezTo>
                      <a:pt x="52" y="44"/>
                      <a:pt x="52" y="44"/>
                      <a:pt x="52" y="44"/>
                    </a:cubicBezTo>
                    <a:cubicBezTo>
                      <a:pt x="54" y="44"/>
                      <a:pt x="56" y="42"/>
                      <a:pt x="56" y="40"/>
                    </a:cubicBezTo>
                    <a:cubicBezTo>
                      <a:pt x="56" y="8"/>
                      <a:pt x="56" y="8"/>
                      <a:pt x="56" y="8"/>
                    </a:cubicBezTo>
                    <a:cubicBezTo>
                      <a:pt x="56" y="6"/>
                      <a:pt x="54" y="4"/>
                      <a:pt x="52" y="4"/>
                    </a:cubicBezTo>
                    <a:close/>
                    <a:moveTo>
                      <a:pt x="10" y="17"/>
                    </a:moveTo>
                    <a:cubicBezTo>
                      <a:pt x="8" y="17"/>
                      <a:pt x="7" y="16"/>
                      <a:pt x="7" y="15"/>
                    </a:cubicBezTo>
                    <a:cubicBezTo>
                      <a:pt x="7" y="13"/>
                      <a:pt x="8" y="12"/>
                      <a:pt x="10" y="12"/>
                    </a:cubicBezTo>
                    <a:cubicBezTo>
                      <a:pt x="11" y="12"/>
                      <a:pt x="12" y="13"/>
                      <a:pt x="12" y="15"/>
                    </a:cubicBezTo>
                    <a:cubicBezTo>
                      <a:pt x="12" y="16"/>
                      <a:pt x="11" y="17"/>
                      <a:pt x="10" y="17"/>
                    </a:cubicBezTo>
                    <a:close/>
                    <a:moveTo>
                      <a:pt x="33" y="40"/>
                    </a:moveTo>
                    <a:cubicBezTo>
                      <a:pt x="25" y="40"/>
                      <a:pt x="18" y="33"/>
                      <a:pt x="18" y="24"/>
                    </a:cubicBezTo>
                    <a:cubicBezTo>
                      <a:pt x="18" y="16"/>
                      <a:pt x="25" y="9"/>
                      <a:pt x="33" y="9"/>
                    </a:cubicBezTo>
                    <a:cubicBezTo>
                      <a:pt x="41" y="9"/>
                      <a:pt x="48" y="16"/>
                      <a:pt x="48" y="24"/>
                    </a:cubicBezTo>
                    <a:cubicBezTo>
                      <a:pt x="48" y="33"/>
                      <a:pt x="41" y="40"/>
                      <a:pt x="3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9" name="Group 155"/>
            <p:cNvGrpSpPr/>
            <p:nvPr/>
          </p:nvGrpSpPr>
          <p:grpSpPr>
            <a:xfrm>
              <a:off x="2386678" y="1810984"/>
              <a:ext cx="327063" cy="327063"/>
              <a:chOff x="5497513" y="3068638"/>
              <a:chExt cx="239713" cy="239713"/>
            </a:xfrm>
            <a:solidFill>
              <a:srgbClr val="DDDBDB"/>
            </a:solidFill>
          </p:grpSpPr>
          <p:sp>
            <p:nvSpPr>
              <p:cNvPr id="114" name="Freeform 367"/>
              <p:cNvSpPr/>
              <p:nvPr/>
            </p:nvSpPr>
            <p:spPr bwMode="auto">
              <a:xfrm>
                <a:off x="5572126" y="3162301"/>
                <a:ext cx="96838" cy="98425"/>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5" name="Freeform 368"/>
              <p:cNvSpPr>
                <a:spLocks noEditPoints="1"/>
              </p:cNvSpPr>
              <p:nvPr/>
            </p:nvSpPr>
            <p:spPr bwMode="auto">
              <a:xfrm>
                <a:off x="5497513" y="3068638"/>
                <a:ext cx="239713" cy="239713"/>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0" name="Group 158"/>
            <p:cNvGrpSpPr/>
            <p:nvPr/>
          </p:nvGrpSpPr>
          <p:grpSpPr>
            <a:xfrm>
              <a:off x="2430223" y="3192655"/>
              <a:ext cx="447948" cy="391585"/>
              <a:chOff x="9344026" y="4030663"/>
              <a:chExt cx="239713" cy="209551"/>
            </a:xfrm>
            <a:solidFill>
              <a:srgbClr val="DDDBDB"/>
            </a:solidFill>
          </p:grpSpPr>
          <p:sp>
            <p:nvSpPr>
              <p:cNvPr id="112" name="Freeform 173"/>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3" name="Freeform 174"/>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1" name="Group 161"/>
            <p:cNvGrpSpPr/>
            <p:nvPr/>
          </p:nvGrpSpPr>
          <p:grpSpPr>
            <a:xfrm>
              <a:off x="2252070" y="2197004"/>
              <a:ext cx="538303" cy="470570"/>
              <a:chOff x="8863013" y="4030663"/>
              <a:chExt cx="239713" cy="209551"/>
            </a:xfrm>
            <a:solidFill>
              <a:srgbClr val="DDDBDB"/>
            </a:solidFill>
          </p:grpSpPr>
          <p:sp>
            <p:nvSpPr>
              <p:cNvPr id="110" name="Freeform 175"/>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1" name="Freeform 176"/>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2" name="Group 164"/>
            <p:cNvGrpSpPr/>
            <p:nvPr/>
          </p:nvGrpSpPr>
          <p:grpSpPr>
            <a:xfrm>
              <a:off x="2817609" y="2400585"/>
              <a:ext cx="147546" cy="400485"/>
              <a:chOff x="4205288" y="2106613"/>
              <a:chExt cx="88900" cy="241301"/>
            </a:xfrm>
            <a:solidFill>
              <a:srgbClr val="DDDBDB"/>
            </a:solidFill>
          </p:grpSpPr>
          <p:sp>
            <p:nvSpPr>
              <p:cNvPr id="108" name="Oval 131"/>
              <p:cNvSpPr>
                <a:spLocks noChangeArrowheads="1"/>
              </p:cNvSpPr>
              <p:nvPr/>
            </p:nvSpPr>
            <p:spPr bwMode="auto">
              <a:xfrm>
                <a:off x="4227513" y="2106613"/>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9" name="Freeform 132"/>
              <p:cNvSpPr/>
              <p:nvPr/>
            </p:nvSpPr>
            <p:spPr bwMode="auto">
              <a:xfrm>
                <a:off x="4205288" y="2171701"/>
                <a:ext cx="88900" cy="176213"/>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3" name="Group 154"/>
            <p:cNvGrpSpPr/>
            <p:nvPr/>
          </p:nvGrpSpPr>
          <p:grpSpPr>
            <a:xfrm>
              <a:off x="2308587" y="2700729"/>
              <a:ext cx="476031" cy="446180"/>
              <a:chOff x="4836122" y="1968640"/>
              <a:chExt cx="400024" cy="374940"/>
            </a:xfrm>
            <a:solidFill>
              <a:srgbClr val="DDDBDB"/>
            </a:solidFill>
          </p:grpSpPr>
          <p:sp>
            <p:nvSpPr>
              <p:cNvPr id="106"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7"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4" name="Group 173"/>
            <p:cNvGrpSpPr/>
            <p:nvPr/>
          </p:nvGrpSpPr>
          <p:grpSpPr>
            <a:xfrm>
              <a:off x="2926243" y="3302054"/>
              <a:ext cx="280321" cy="245165"/>
              <a:chOff x="2437300" y="2768688"/>
              <a:chExt cx="400024" cy="349856"/>
            </a:xfrm>
            <a:solidFill>
              <a:srgbClr val="DDDBDB"/>
            </a:solidFill>
          </p:grpSpPr>
          <p:sp>
            <p:nvSpPr>
              <p:cNvPr id="104" name="Freeform 104"/>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5" name="Freeform 105"/>
              <p:cNvSpPr>
                <a:spLocks noEditPoints="1"/>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5" name="Group 180"/>
            <p:cNvGrpSpPr/>
            <p:nvPr/>
          </p:nvGrpSpPr>
          <p:grpSpPr>
            <a:xfrm rot="404393">
              <a:off x="2600905" y="3649874"/>
              <a:ext cx="376964" cy="371075"/>
              <a:chOff x="4222751" y="1566863"/>
              <a:chExt cx="304800" cy="300038"/>
            </a:xfrm>
            <a:solidFill>
              <a:srgbClr val="DDDBDB"/>
            </a:solidFill>
          </p:grpSpPr>
          <p:sp>
            <p:nvSpPr>
              <p:cNvPr id="102" name="Freeform 19"/>
              <p:cNvSpPr>
                <a:spLocks noEditPoints="1"/>
              </p:cNvSpPr>
              <p:nvPr/>
            </p:nvSpPr>
            <p:spPr bwMode="auto">
              <a:xfrm>
                <a:off x="4222751" y="1566863"/>
                <a:ext cx="304800" cy="300038"/>
              </a:xfrm>
              <a:custGeom>
                <a:avLst/>
                <a:gdLst>
                  <a:gd name="T0" fmla="*/ 69 w 114"/>
                  <a:gd name="T1" fmla="*/ 112 h 112"/>
                  <a:gd name="T2" fmla="*/ 66 w 114"/>
                  <a:gd name="T3" fmla="*/ 111 h 112"/>
                  <a:gd name="T4" fmla="*/ 1 w 114"/>
                  <a:gd name="T5" fmla="*/ 46 h 112"/>
                  <a:gd name="T6" fmla="*/ 0 w 114"/>
                  <a:gd name="T7" fmla="*/ 44 h 112"/>
                  <a:gd name="T8" fmla="*/ 0 w 114"/>
                  <a:gd name="T9" fmla="*/ 4 h 112"/>
                  <a:gd name="T10" fmla="*/ 4 w 114"/>
                  <a:gd name="T11" fmla="*/ 0 h 112"/>
                  <a:gd name="T12" fmla="*/ 45 w 114"/>
                  <a:gd name="T13" fmla="*/ 0 h 112"/>
                  <a:gd name="T14" fmla="*/ 48 w 114"/>
                  <a:gd name="T15" fmla="*/ 1 h 112"/>
                  <a:gd name="T16" fmla="*/ 112 w 114"/>
                  <a:gd name="T17" fmla="*/ 65 h 112"/>
                  <a:gd name="T18" fmla="*/ 112 w 114"/>
                  <a:gd name="T19" fmla="*/ 71 h 112"/>
                  <a:gd name="T20" fmla="*/ 72 w 114"/>
                  <a:gd name="T21" fmla="*/ 111 h 112"/>
                  <a:gd name="T22" fmla="*/ 69 w 114"/>
                  <a:gd name="T23" fmla="*/ 112 h 112"/>
                  <a:gd name="T24" fmla="*/ 8 w 114"/>
                  <a:gd name="T25" fmla="*/ 42 h 112"/>
                  <a:gd name="T26" fmla="*/ 69 w 114"/>
                  <a:gd name="T27" fmla="*/ 102 h 112"/>
                  <a:gd name="T28" fmla="*/ 104 w 114"/>
                  <a:gd name="T29" fmla="*/ 68 h 112"/>
                  <a:gd name="T30" fmla="*/ 44 w 114"/>
                  <a:gd name="T31" fmla="*/ 8 h 112"/>
                  <a:gd name="T32" fmla="*/ 8 w 114"/>
                  <a:gd name="T33" fmla="*/ 8 h 112"/>
                  <a:gd name="T34" fmla="*/ 8 w 114"/>
                  <a:gd name="T35"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12">
                    <a:moveTo>
                      <a:pt x="69" y="112"/>
                    </a:moveTo>
                    <a:cubicBezTo>
                      <a:pt x="68" y="112"/>
                      <a:pt x="67" y="111"/>
                      <a:pt x="66" y="111"/>
                    </a:cubicBezTo>
                    <a:cubicBezTo>
                      <a:pt x="1" y="46"/>
                      <a:pt x="1" y="46"/>
                      <a:pt x="1" y="46"/>
                    </a:cubicBezTo>
                    <a:cubicBezTo>
                      <a:pt x="1" y="46"/>
                      <a:pt x="0" y="45"/>
                      <a:pt x="0" y="44"/>
                    </a:cubicBezTo>
                    <a:cubicBezTo>
                      <a:pt x="0" y="4"/>
                      <a:pt x="0" y="4"/>
                      <a:pt x="0" y="4"/>
                    </a:cubicBezTo>
                    <a:cubicBezTo>
                      <a:pt x="0" y="1"/>
                      <a:pt x="2" y="0"/>
                      <a:pt x="4" y="0"/>
                    </a:cubicBezTo>
                    <a:cubicBezTo>
                      <a:pt x="45" y="0"/>
                      <a:pt x="45" y="0"/>
                      <a:pt x="45" y="0"/>
                    </a:cubicBezTo>
                    <a:cubicBezTo>
                      <a:pt x="46" y="0"/>
                      <a:pt x="47" y="0"/>
                      <a:pt x="48" y="1"/>
                    </a:cubicBezTo>
                    <a:cubicBezTo>
                      <a:pt x="112" y="65"/>
                      <a:pt x="112" y="65"/>
                      <a:pt x="112" y="65"/>
                    </a:cubicBezTo>
                    <a:cubicBezTo>
                      <a:pt x="114" y="66"/>
                      <a:pt x="114" y="69"/>
                      <a:pt x="112" y="71"/>
                    </a:cubicBezTo>
                    <a:cubicBezTo>
                      <a:pt x="72" y="111"/>
                      <a:pt x="72" y="111"/>
                      <a:pt x="72" y="111"/>
                    </a:cubicBezTo>
                    <a:cubicBezTo>
                      <a:pt x="71" y="111"/>
                      <a:pt x="70" y="112"/>
                      <a:pt x="69" y="112"/>
                    </a:cubicBezTo>
                    <a:close/>
                    <a:moveTo>
                      <a:pt x="8" y="42"/>
                    </a:moveTo>
                    <a:cubicBezTo>
                      <a:pt x="69" y="102"/>
                      <a:pt x="69" y="102"/>
                      <a:pt x="69" y="102"/>
                    </a:cubicBezTo>
                    <a:cubicBezTo>
                      <a:pt x="104" y="68"/>
                      <a:pt x="104" y="68"/>
                      <a:pt x="104" y="68"/>
                    </a:cubicBezTo>
                    <a:cubicBezTo>
                      <a:pt x="44" y="8"/>
                      <a:pt x="44" y="8"/>
                      <a:pt x="44" y="8"/>
                    </a:cubicBezTo>
                    <a:cubicBezTo>
                      <a:pt x="8" y="8"/>
                      <a:pt x="8" y="8"/>
                      <a:pt x="8" y="8"/>
                    </a:cubicBezTo>
                    <a:lnTo>
                      <a:pt x="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3" name="Freeform 20"/>
              <p:cNvSpPr>
                <a:spLocks noEditPoints="1"/>
              </p:cNvSpPr>
              <p:nvPr/>
            </p:nvSpPr>
            <p:spPr bwMode="auto">
              <a:xfrm>
                <a:off x="4265614" y="1609725"/>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7" y="4"/>
                      <a:pt x="20" y="7"/>
                      <a:pt x="20" y="12"/>
                    </a:cubicBezTo>
                    <a:cubicBezTo>
                      <a:pt x="20" y="16"/>
                      <a:pt x="17" y="20"/>
                      <a:pt x="12" y="20"/>
                    </a:cubicBezTo>
                    <a:cubicBezTo>
                      <a:pt x="8" y="20"/>
                      <a:pt x="4" y="16"/>
                      <a:pt x="4" y="12"/>
                    </a:cubicBezTo>
                    <a:cubicBezTo>
                      <a:pt x="4" y="7"/>
                      <a:pt x="8" y="4"/>
                      <a:pt x="12" y="4"/>
                    </a:cubicBezTo>
                    <a:moveTo>
                      <a:pt x="12" y="0"/>
                    </a:moveTo>
                    <a:cubicBezTo>
                      <a:pt x="6" y="0"/>
                      <a:pt x="0" y="5"/>
                      <a:pt x="0" y="12"/>
                    </a:cubicBezTo>
                    <a:cubicBezTo>
                      <a:pt x="0" y="18"/>
                      <a:pt x="6" y="24"/>
                      <a:pt x="12" y="24"/>
                    </a:cubicBezTo>
                    <a:cubicBezTo>
                      <a:pt x="19" y="24"/>
                      <a:pt x="24" y="18"/>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66" name="Freeform 5"/>
            <p:cNvSpPr>
              <a:spLocks noEditPoints="1"/>
            </p:cNvSpPr>
            <p:nvPr/>
          </p:nvSpPr>
          <p:spPr bwMode="auto">
            <a:xfrm>
              <a:off x="2945317" y="3527649"/>
              <a:ext cx="347854" cy="411101"/>
            </a:xfrm>
            <a:custGeom>
              <a:avLst/>
              <a:gdLst>
                <a:gd name="T0" fmla="*/ 572 w 572"/>
                <a:gd name="T1" fmla="*/ 489 h 676"/>
                <a:gd name="T2" fmla="*/ 572 w 572"/>
                <a:gd name="T3" fmla="*/ 186 h 676"/>
                <a:gd name="T4" fmla="*/ 286 w 572"/>
                <a:gd name="T5" fmla="*/ 0 h 676"/>
                <a:gd name="T6" fmla="*/ 0 w 572"/>
                <a:gd name="T7" fmla="*/ 186 h 676"/>
                <a:gd name="T8" fmla="*/ 0 w 572"/>
                <a:gd name="T9" fmla="*/ 489 h 676"/>
                <a:gd name="T10" fmla="*/ 286 w 572"/>
                <a:gd name="T11" fmla="*/ 676 h 676"/>
                <a:gd name="T12" fmla="*/ 572 w 572"/>
                <a:gd name="T13" fmla="*/ 489 h 676"/>
                <a:gd name="T14" fmla="*/ 528 w 572"/>
                <a:gd name="T15" fmla="*/ 202 h 676"/>
                <a:gd name="T16" fmla="*/ 287 w 572"/>
                <a:gd name="T17" fmla="*/ 359 h 676"/>
                <a:gd name="T18" fmla="*/ 190 w 572"/>
                <a:gd name="T19" fmla="*/ 295 h 676"/>
                <a:gd name="T20" fmla="*/ 429 w 572"/>
                <a:gd name="T21" fmla="*/ 138 h 676"/>
                <a:gd name="T22" fmla="*/ 528 w 572"/>
                <a:gd name="T23" fmla="*/ 202 h 676"/>
                <a:gd name="T24" fmla="*/ 137 w 572"/>
                <a:gd name="T25" fmla="*/ 259 h 676"/>
                <a:gd name="T26" fmla="*/ 47 w 572"/>
                <a:gd name="T27" fmla="*/ 200 h 676"/>
                <a:gd name="T28" fmla="*/ 286 w 572"/>
                <a:gd name="T29" fmla="*/ 45 h 676"/>
                <a:gd name="T30" fmla="*/ 375 w 572"/>
                <a:gd name="T31" fmla="*/ 103 h 676"/>
                <a:gd name="T32" fmla="*/ 137 w 572"/>
                <a:gd name="T33" fmla="*/ 259 h 676"/>
                <a:gd name="T34" fmla="*/ 38 w 572"/>
                <a:gd name="T35" fmla="*/ 469 h 676"/>
                <a:gd name="T36" fmla="*/ 38 w 572"/>
                <a:gd name="T37" fmla="*/ 222 h 676"/>
                <a:gd name="T38" fmla="*/ 127 w 572"/>
                <a:gd name="T39" fmla="*/ 280 h 676"/>
                <a:gd name="T40" fmla="*/ 127 w 572"/>
                <a:gd name="T41" fmla="*/ 386 h 676"/>
                <a:gd name="T42" fmla="*/ 180 w 572"/>
                <a:gd name="T43" fmla="*/ 417 h 676"/>
                <a:gd name="T44" fmla="*/ 180 w 572"/>
                <a:gd name="T45" fmla="*/ 315 h 676"/>
                <a:gd name="T46" fmla="*/ 274 w 572"/>
                <a:gd name="T47" fmla="*/ 376 h 676"/>
                <a:gd name="T48" fmla="*/ 274 w 572"/>
                <a:gd name="T49" fmla="*/ 624 h 676"/>
                <a:gd name="T50" fmla="*/ 38 w 572"/>
                <a:gd name="T51" fmla="*/ 469 h 676"/>
                <a:gd name="T52" fmla="*/ 295 w 572"/>
                <a:gd name="T53" fmla="*/ 378 h 676"/>
                <a:gd name="T54" fmla="*/ 535 w 572"/>
                <a:gd name="T55" fmla="*/ 221 h 676"/>
                <a:gd name="T56" fmla="*/ 535 w 572"/>
                <a:gd name="T57" fmla="*/ 469 h 676"/>
                <a:gd name="T58" fmla="*/ 295 w 572"/>
                <a:gd name="T59" fmla="*/ 626 h 676"/>
                <a:gd name="T60" fmla="*/ 295 w 572"/>
                <a:gd name="T61" fmla="*/ 37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2" h="676">
                  <a:moveTo>
                    <a:pt x="572" y="489"/>
                  </a:moveTo>
                  <a:lnTo>
                    <a:pt x="572" y="186"/>
                  </a:lnTo>
                  <a:lnTo>
                    <a:pt x="286" y="0"/>
                  </a:lnTo>
                  <a:lnTo>
                    <a:pt x="0" y="186"/>
                  </a:lnTo>
                  <a:lnTo>
                    <a:pt x="0" y="489"/>
                  </a:lnTo>
                  <a:lnTo>
                    <a:pt x="286" y="676"/>
                  </a:lnTo>
                  <a:lnTo>
                    <a:pt x="572" y="489"/>
                  </a:lnTo>
                  <a:close/>
                  <a:moveTo>
                    <a:pt x="528" y="202"/>
                  </a:moveTo>
                  <a:lnTo>
                    <a:pt x="287" y="359"/>
                  </a:lnTo>
                  <a:lnTo>
                    <a:pt x="190" y="295"/>
                  </a:lnTo>
                  <a:lnTo>
                    <a:pt x="429" y="138"/>
                  </a:lnTo>
                  <a:lnTo>
                    <a:pt x="528" y="202"/>
                  </a:lnTo>
                  <a:close/>
                  <a:moveTo>
                    <a:pt x="137" y="259"/>
                  </a:moveTo>
                  <a:lnTo>
                    <a:pt x="47" y="200"/>
                  </a:lnTo>
                  <a:lnTo>
                    <a:pt x="286" y="45"/>
                  </a:lnTo>
                  <a:lnTo>
                    <a:pt x="375" y="103"/>
                  </a:lnTo>
                  <a:lnTo>
                    <a:pt x="137" y="259"/>
                  </a:lnTo>
                  <a:close/>
                  <a:moveTo>
                    <a:pt x="38" y="469"/>
                  </a:moveTo>
                  <a:lnTo>
                    <a:pt x="38" y="222"/>
                  </a:lnTo>
                  <a:lnTo>
                    <a:pt x="127" y="280"/>
                  </a:lnTo>
                  <a:lnTo>
                    <a:pt x="127" y="386"/>
                  </a:lnTo>
                  <a:lnTo>
                    <a:pt x="180" y="417"/>
                  </a:lnTo>
                  <a:lnTo>
                    <a:pt x="180" y="315"/>
                  </a:lnTo>
                  <a:lnTo>
                    <a:pt x="274" y="376"/>
                  </a:lnTo>
                  <a:lnTo>
                    <a:pt x="274" y="624"/>
                  </a:lnTo>
                  <a:lnTo>
                    <a:pt x="38" y="469"/>
                  </a:lnTo>
                  <a:close/>
                  <a:moveTo>
                    <a:pt x="295" y="378"/>
                  </a:moveTo>
                  <a:lnTo>
                    <a:pt x="535" y="221"/>
                  </a:lnTo>
                  <a:lnTo>
                    <a:pt x="535" y="469"/>
                  </a:lnTo>
                  <a:lnTo>
                    <a:pt x="295" y="626"/>
                  </a:lnTo>
                  <a:lnTo>
                    <a:pt x="295" y="378"/>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67" name="Freeform 350"/>
            <p:cNvSpPr>
              <a:spLocks noEditPoints="1"/>
            </p:cNvSpPr>
            <p:nvPr/>
          </p:nvSpPr>
          <p:spPr bwMode="auto">
            <a:xfrm flipH="1">
              <a:off x="2941711" y="3966685"/>
              <a:ext cx="310776" cy="306458"/>
            </a:xfrm>
            <a:custGeom>
              <a:avLst/>
              <a:gdLst>
                <a:gd name="T0" fmla="*/ 59 w 61"/>
                <a:gd name="T1" fmla="*/ 2 h 60"/>
                <a:gd name="T2" fmla="*/ 52 w 61"/>
                <a:gd name="T3" fmla="*/ 0 h 60"/>
                <a:gd name="T4" fmla="*/ 25 w 61"/>
                <a:gd name="T5" fmla="*/ 0 h 60"/>
                <a:gd name="T6" fmla="*/ 10 w 61"/>
                <a:gd name="T7" fmla="*/ 12 h 60"/>
                <a:gd name="T8" fmla="*/ 10 w 61"/>
                <a:gd name="T9" fmla="*/ 40 h 60"/>
                <a:gd name="T10" fmla="*/ 9 w 61"/>
                <a:gd name="T11" fmla="*/ 44 h 60"/>
                <a:gd name="T12" fmla="*/ 8 w 61"/>
                <a:gd name="T13" fmla="*/ 44 h 60"/>
                <a:gd name="T14" fmla="*/ 0 w 61"/>
                <a:gd name="T15" fmla="*/ 52 h 60"/>
                <a:gd name="T16" fmla="*/ 8 w 61"/>
                <a:gd name="T17" fmla="*/ 60 h 60"/>
                <a:gd name="T18" fmla="*/ 38 w 61"/>
                <a:gd name="T19" fmla="*/ 60 h 60"/>
                <a:gd name="T20" fmla="*/ 46 w 61"/>
                <a:gd name="T21" fmla="*/ 40 h 60"/>
                <a:gd name="T22" fmla="*/ 46 w 61"/>
                <a:gd name="T23" fmla="*/ 16 h 60"/>
                <a:gd name="T24" fmla="*/ 52 w 61"/>
                <a:gd name="T25" fmla="*/ 16 h 60"/>
                <a:gd name="T26" fmla="*/ 61 w 61"/>
                <a:gd name="T27" fmla="*/ 8 h 60"/>
                <a:gd name="T28" fmla="*/ 59 w 61"/>
                <a:gd name="T29" fmla="*/ 2 h 60"/>
                <a:gd name="T30" fmla="*/ 42 w 61"/>
                <a:gd name="T31" fmla="*/ 11 h 60"/>
                <a:gd name="T32" fmla="*/ 42 w 61"/>
                <a:gd name="T33" fmla="*/ 12 h 60"/>
                <a:gd name="T34" fmla="*/ 42 w 61"/>
                <a:gd name="T35" fmla="*/ 40 h 60"/>
                <a:gd name="T36" fmla="*/ 38 w 61"/>
                <a:gd name="T37" fmla="*/ 56 h 60"/>
                <a:gd name="T38" fmla="*/ 8 w 61"/>
                <a:gd name="T39" fmla="*/ 56 h 60"/>
                <a:gd name="T40" fmla="*/ 6 w 61"/>
                <a:gd name="T41" fmla="*/ 55 h 60"/>
                <a:gd name="T42" fmla="*/ 4 w 61"/>
                <a:gd name="T43" fmla="*/ 52 h 60"/>
                <a:gd name="T44" fmla="*/ 6 w 61"/>
                <a:gd name="T45" fmla="*/ 48 h 60"/>
                <a:gd name="T46" fmla="*/ 8 w 61"/>
                <a:gd name="T47" fmla="*/ 48 h 60"/>
                <a:gd name="T48" fmla="*/ 34 w 61"/>
                <a:gd name="T49" fmla="*/ 48 h 60"/>
                <a:gd name="T50" fmla="*/ 36 w 61"/>
                <a:gd name="T51" fmla="*/ 46 h 60"/>
                <a:gd name="T52" fmla="*/ 34 w 61"/>
                <a:gd name="T53" fmla="*/ 44 h 60"/>
                <a:gd name="T54" fmla="*/ 13 w 61"/>
                <a:gd name="T55" fmla="*/ 44 h 60"/>
                <a:gd name="T56" fmla="*/ 14 w 61"/>
                <a:gd name="T57" fmla="*/ 40 h 60"/>
                <a:gd name="T58" fmla="*/ 14 w 61"/>
                <a:gd name="T59" fmla="*/ 12 h 60"/>
                <a:gd name="T60" fmla="*/ 25 w 61"/>
                <a:gd name="T61" fmla="*/ 4 h 60"/>
                <a:gd name="T62" fmla="*/ 43 w 61"/>
                <a:gd name="T63" fmla="*/ 4 h 60"/>
                <a:gd name="T64" fmla="*/ 42 w 61"/>
                <a:gd name="T65" fmla="*/ 11 h 60"/>
                <a:gd name="T66" fmla="*/ 56 w 61"/>
                <a:gd name="T67" fmla="*/ 11 h 60"/>
                <a:gd name="T68" fmla="*/ 52 w 61"/>
                <a:gd name="T69" fmla="*/ 12 h 60"/>
                <a:gd name="T70" fmla="*/ 46 w 61"/>
                <a:gd name="T71" fmla="*/ 12 h 60"/>
                <a:gd name="T72" fmla="*/ 46 w 61"/>
                <a:gd name="T73" fmla="*/ 10 h 60"/>
                <a:gd name="T74" fmla="*/ 47 w 61"/>
                <a:gd name="T75" fmla="*/ 5 h 60"/>
                <a:gd name="T76" fmla="*/ 51 w 61"/>
                <a:gd name="T77" fmla="*/ 4 h 60"/>
                <a:gd name="T78" fmla="*/ 52 w 61"/>
                <a:gd name="T79" fmla="*/ 4 h 60"/>
                <a:gd name="T80" fmla="*/ 57 w 61"/>
                <a:gd name="T81" fmla="*/ 8 h 60"/>
                <a:gd name="T82" fmla="*/ 56 w 61"/>
                <a:gd name="T83"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 h="60">
                  <a:moveTo>
                    <a:pt x="59" y="2"/>
                  </a:moveTo>
                  <a:cubicBezTo>
                    <a:pt x="57" y="1"/>
                    <a:pt x="55" y="0"/>
                    <a:pt x="52" y="0"/>
                  </a:cubicBezTo>
                  <a:cubicBezTo>
                    <a:pt x="25" y="0"/>
                    <a:pt x="25" y="0"/>
                    <a:pt x="25" y="0"/>
                  </a:cubicBezTo>
                  <a:cubicBezTo>
                    <a:pt x="16" y="0"/>
                    <a:pt x="10" y="7"/>
                    <a:pt x="10" y="12"/>
                  </a:cubicBezTo>
                  <a:cubicBezTo>
                    <a:pt x="10" y="40"/>
                    <a:pt x="10" y="40"/>
                    <a:pt x="10" y="40"/>
                  </a:cubicBezTo>
                  <a:cubicBezTo>
                    <a:pt x="10" y="41"/>
                    <a:pt x="9" y="42"/>
                    <a:pt x="9" y="44"/>
                  </a:cubicBezTo>
                  <a:cubicBezTo>
                    <a:pt x="8" y="44"/>
                    <a:pt x="8" y="44"/>
                    <a:pt x="8" y="44"/>
                  </a:cubicBezTo>
                  <a:cubicBezTo>
                    <a:pt x="3" y="44"/>
                    <a:pt x="0" y="48"/>
                    <a:pt x="0" y="52"/>
                  </a:cubicBezTo>
                  <a:cubicBezTo>
                    <a:pt x="0" y="56"/>
                    <a:pt x="3" y="60"/>
                    <a:pt x="8" y="60"/>
                  </a:cubicBezTo>
                  <a:cubicBezTo>
                    <a:pt x="38" y="60"/>
                    <a:pt x="38" y="60"/>
                    <a:pt x="38" y="60"/>
                  </a:cubicBezTo>
                  <a:cubicBezTo>
                    <a:pt x="45" y="60"/>
                    <a:pt x="46" y="40"/>
                    <a:pt x="46" y="40"/>
                  </a:cubicBezTo>
                  <a:cubicBezTo>
                    <a:pt x="46" y="16"/>
                    <a:pt x="46" y="16"/>
                    <a:pt x="46" y="16"/>
                  </a:cubicBezTo>
                  <a:cubicBezTo>
                    <a:pt x="52" y="16"/>
                    <a:pt x="52" y="16"/>
                    <a:pt x="52" y="16"/>
                  </a:cubicBezTo>
                  <a:cubicBezTo>
                    <a:pt x="57" y="16"/>
                    <a:pt x="61" y="12"/>
                    <a:pt x="61" y="8"/>
                  </a:cubicBezTo>
                  <a:cubicBezTo>
                    <a:pt x="61" y="5"/>
                    <a:pt x="60" y="4"/>
                    <a:pt x="59" y="2"/>
                  </a:cubicBezTo>
                  <a:close/>
                  <a:moveTo>
                    <a:pt x="42" y="11"/>
                  </a:moveTo>
                  <a:cubicBezTo>
                    <a:pt x="42" y="11"/>
                    <a:pt x="42" y="12"/>
                    <a:pt x="42" y="12"/>
                  </a:cubicBezTo>
                  <a:cubicBezTo>
                    <a:pt x="42" y="40"/>
                    <a:pt x="42" y="40"/>
                    <a:pt x="42" y="40"/>
                  </a:cubicBezTo>
                  <a:cubicBezTo>
                    <a:pt x="42" y="45"/>
                    <a:pt x="40" y="55"/>
                    <a:pt x="38" y="56"/>
                  </a:cubicBezTo>
                  <a:cubicBezTo>
                    <a:pt x="8" y="56"/>
                    <a:pt x="8" y="56"/>
                    <a:pt x="8" y="56"/>
                  </a:cubicBezTo>
                  <a:cubicBezTo>
                    <a:pt x="7" y="56"/>
                    <a:pt x="6" y="56"/>
                    <a:pt x="6" y="55"/>
                  </a:cubicBezTo>
                  <a:cubicBezTo>
                    <a:pt x="4" y="54"/>
                    <a:pt x="4" y="53"/>
                    <a:pt x="4" y="52"/>
                  </a:cubicBezTo>
                  <a:cubicBezTo>
                    <a:pt x="4" y="51"/>
                    <a:pt x="5" y="49"/>
                    <a:pt x="6" y="48"/>
                  </a:cubicBezTo>
                  <a:cubicBezTo>
                    <a:pt x="7" y="48"/>
                    <a:pt x="7" y="48"/>
                    <a:pt x="8" y="48"/>
                  </a:cubicBezTo>
                  <a:cubicBezTo>
                    <a:pt x="34" y="48"/>
                    <a:pt x="34" y="48"/>
                    <a:pt x="34" y="48"/>
                  </a:cubicBezTo>
                  <a:cubicBezTo>
                    <a:pt x="35" y="48"/>
                    <a:pt x="36" y="47"/>
                    <a:pt x="36" y="46"/>
                  </a:cubicBezTo>
                  <a:cubicBezTo>
                    <a:pt x="36" y="45"/>
                    <a:pt x="35" y="44"/>
                    <a:pt x="34" y="44"/>
                  </a:cubicBezTo>
                  <a:cubicBezTo>
                    <a:pt x="13" y="44"/>
                    <a:pt x="13" y="44"/>
                    <a:pt x="13" y="44"/>
                  </a:cubicBezTo>
                  <a:cubicBezTo>
                    <a:pt x="14" y="43"/>
                    <a:pt x="14" y="41"/>
                    <a:pt x="14" y="40"/>
                  </a:cubicBezTo>
                  <a:cubicBezTo>
                    <a:pt x="14" y="12"/>
                    <a:pt x="14" y="12"/>
                    <a:pt x="14" y="12"/>
                  </a:cubicBezTo>
                  <a:cubicBezTo>
                    <a:pt x="14" y="9"/>
                    <a:pt x="18" y="4"/>
                    <a:pt x="25" y="4"/>
                  </a:cubicBezTo>
                  <a:cubicBezTo>
                    <a:pt x="43" y="4"/>
                    <a:pt x="43" y="4"/>
                    <a:pt x="43" y="4"/>
                  </a:cubicBezTo>
                  <a:cubicBezTo>
                    <a:pt x="42" y="6"/>
                    <a:pt x="42" y="9"/>
                    <a:pt x="42" y="11"/>
                  </a:cubicBezTo>
                  <a:close/>
                  <a:moveTo>
                    <a:pt x="56" y="11"/>
                  </a:moveTo>
                  <a:cubicBezTo>
                    <a:pt x="55" y="11"/>
                    <a:pt x="54" y="12"/>
                    <a:pt x="52" y="12"/>
                  </a:cubicBezTo>
                  <a:cubicBezTo>
                    <a:pt x="46" y="12"/>
                    <a:pt x="46" y="12"/>
                    <a:pt x="46" y="12"/>
                  </a:cubicBezTo>
                  <a:cubicBezTo>
                    <a:pt x="46" y="12"/>
                    <a:pt x="46" y="11"/>
                    <a:pt x="46" y="10"/>
                  </a:cubicBezTo>
                  <a:cubicBezTo>
                    <a:pt x="46" y="8"/>
                    <a:pt x="46" y="6"/>
                    <a:pt x="47" y="5"/>
                  </a:cubicBezTo>
                  <a:cubicBezTo>
                    <a:pt x="48" y="4"/>
                    <a:pt x="49" y="4"/>
                    <a:pt x="51" y="4"/>
                  </a:cubicBezTo>
                  <a:cubicBezTo>
                    <a:pt x="52" y="4"/>
                    <a:pt x="52" y="4"/>
                    <a:pt x="52" y="4"/>
                  </a:cubicBezTo>
                  <a:cubicBezTo>
                    <a:pt x="55" y="4"/>
                    <a:pt x="57" y="5"/>
                    <a:pt x="57" y="8"/>
                  </a:cubicBezTo>
                  <a:cubicBezTo>
                    <a:pt x="57" y="9"/>
                    <a:pt x="56" y="10"/>
                    <a:pt x="56" y="11"/>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68" name="Group 185"/>
            <p:cNvGrpSpPr/>
            <p:nvPr/>
          </p:nvGrpSpPr>
          <p:grpSpPr>
            <a:xfrm>
              <a:off x="3215963" y="3749594"/>
              <a:ext cx="382341" cy="381281"/>
              <a:chOff x="8521700" y="4130680"/>
              <a:chExt cx="574675" cy="573083"/>
            </a:xfrm>
            <a:solidFill>
              <a:srgbClr val="DDDBDB"/>
            </a:solidFill>
          </p:grpSpPr>
          <p:sp>
            <p:nvSpPr>
              <p:cNvPr id="100" name="Freeform 32"/>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1" name="Freeform 33"/>
              <p:cNvSpPr/>
              <p:nvPr/>
            </p:nvSpPr>
            <p:spPr bwMode="auto">
              <a:xfrm>
                <a:off x="8769350" y="4130680"/>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9" name="Group 188"/>
            <p:cNvGrpSpPr/>
            <p:nvPr/>
          </p:nvGrpSpPr>
          <p:grpSpPr>
            <a:xfrm>
              <a:off x="3321843" y="4203273"/>
              <a:ext cx="299363" cy="282419"/>
              <a:chOff x="3498850" y="1541463"/>
              <a:chExt cx="504825" cy="476250"/>
            </a:xfrm>
            <a:solidFill>
              <a:srgbClr val="DDDBDB"/>
            </a:solidFill>
          </p:grpSpPr>
          <p:sp>
            <p:nvSpPr>
              <p:cNvPr id="98"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9"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70" name="Freeform 153"/>
            <p:cNvSpPr/>
            <p:nvPr/>
          </p:nvSpPr>
          <p:spPr bwMode="auto">
            <a:xfrm>
              <a:off x="3600272" y="3954484"/>
              <a:ext cx="455728" cy="455728"/>
            </a:xfrm>
            <a:custGeom>
              <a:avLst/>
              <a:gdLst>
                <a:gd name="T0" fmla="*/ 50 w 62"/>
                <a:gd name="T1" fmla="*/ 49 h 62"/>
                <a:gd name="T2" fmla="*/ 44 w 62"/>
                <a:gd name="T3" fmla="*/ 54 h 62"/>
                <a:gd name="T4" fmla="*/ 24 w 62"/>
                <a:gd name="T5" fmla="*/ 54 h 62"/>
                <a:gd name="T6" fmla="*/ 21 w 62"/>
                <a:gd name="T7" fmla="*/ 50 h 62"/>
                <a:gd name="T8" fmla="*/ 24 w 62"/>
                <a:gd name="T9" fmla="*/ 42 h 62"/>
                <a:gd name="T10" fmla="*/ 56 w 62"/>
                <a:gd name="T11" fmla="*/ 42 h 62"/>
                <a:gd name="T12" fmla="*/ 62 w 62"/>
                <a:gd name="T13" fmla="*/ 14 h 62"/>
                <a:gd name="T14" fmla="*/ 11 w 62"/>
                <a:gd name="T15" fmla="*/ 7 h 62"/>
                <a:gd name="T16" fmla="*/ 7 w 62"/>
                <a:gd name="T17" fmla="*/ 5 h 62"/>
                <a:gd name="T18" fmla="*/ 7 w 62"/>
                <a:gd name="T19" fmla="*/ 4 h 62"/>
                <a:gd name="T20" fmla="*/ 4 w 62"/>
                <a:gd name="T21" fmla="*/ 0 h 62"/>
                <a:gd name="T22" fmla="*/ 0 w 62"/>
                <a:gd name="T23" fmla="*/ 4 h 62"/>
                <a:gd name="T24" fmla="*/ 4 w 62"/>
                <a:gd name="T25" fmla="*/ 8 h 62"/>
                <a:gd name="T26" fmla="*/ 4 w 62"/>
                <a:gd name="T27" fmla="*/ 8 h 62"/>
                <a:gd name="T28" fmla="*/ 9 w 62"/>
                <a:gd name="T29" fmla="*/ 11 h 62"/>
                <a:gd name="T30" fmla="*/ 17 w 62"/>
                <a:gd name="T31" fmla="*/ 42 h 62"/>
                <a:gd name="T32" fmla="*/ 19 w 62"/>
                <a:gd name="T33" fmla="*/ 42 h 62"/>
                <a:gd name="T34" fmla="*/ 17 w 62"/>
                <a:gd name="T35" fmla="*/ 49 h 62"/>
                <a:gd name="T36" fmla="*/ 17 w 62"/>
                <a:gd name="T37" fmla="*/ 49 h 62"/>
                <a:gd name="T38" fmla="*/ 10 w 62"/>
                <a:gd name="T39" fmla="*/ 55 h 62"/>
                <a:gd name="T40" fmla="*/ 17 w 62"/>
                <a:gd name="T41" fmla="*/ 62 h 62"/>
                <a:gd name="T42" fmla="*/ 23 w 62"/>
                <a:gd name="T43" fmla="*/ 58 h 62"/>
                <a:gd name="T44" fmla="*/ 44 w 62"/>
                <a:gd name="T45" fmla="*/ 58 h 62"/>
                <a:gd name="T46" fmla="*/ 50 w 62"/>
                <a:gd name="T47" fmla="*/ 62 h 62"/>
                <a:gd name="T48" fmla="*/ 57 w 62"/>
                <a:gd name="T49" fmla="*/ 55 h 62"/>
                <a:gd name="T50" fmla="*/ 50 w 62"/>
                <a:gd name="T5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2">
                  <a:moveTo>
                    <a:pt x="50" y="49"/>
                  </a:moveTo>
                  <a:cubicBezTo>
                    <a:pt x="47" y="49"/>
                    <a:pt x="45" y="51"/>
                    <a:pt x="44" y="54"/>
                  </a:cubicBezTo>
                  <a:cubicBezTo>
                    <a:pt x="24" y="54"/>
                    <a:pt x="24" y="54"/>
                    <a:pt x="24" y="54"/>
                  </a:cubicBezTo>
                  <a:cubicBezTo>
                    <a:pt x="23" y="52"/>
                    <a:pt x="22" y="51"/>
                    <a:pt x="21" y="50"/>
                  </a:cubicBezTo>
                  <a:cubicBezTo>
                    <a:pt x="24" y="42"/>
                    <a:pt x="24" y="42"/>
                    <a:pt x="24" y="42"/>
                  </a:cubicBezTo>
                  <a:cubicBezTo>
                    <a:pt x="56" y="42"/>
                    <a:pt x="56" y="42"/>
                    <a:pt x="56" y="42"/>
                  </a:cubicBezTo>
                  <a:cubicBezTo>
                    <a:pt x="62" y="14"/>
                    <a:pt x="62" y="14"/>
                    <a:pt x="62" y="14"/>
                  </a:cubicBezTo>
                  <a:cubicBezTo>
                    <a:pt x="11" y="7"/>
                    <a:pt x="11" y="7"/>
                    <a:pt x="11" y="7"/>
                  </a:cubicBezTo>
                  <a:cubicBezTo>
                    <a:pt x="7" y="5"/>
                    <a:pt x="7" y="5"/>
                    <a:pt x="7" y="5"/>
                  </a:cubicBezTo>
                  <a:cubicBezTo>
                    <a:pt x="7" y="4"/>
                    <a:pt x="7" y="4"/>
                    <a:pt x="7" y="4"/>
                  </a:cubicBezTo>
                  <a:cubicBezTo>
                    <a:pt x="7" y="2"/>
                    <a:pt x="6" y="0"/>
                    <a:pt x="4" y="0"/>
                  </a:cubicBezTo>
                  <a:cubicBezTo>
                    <a:pt x="1" y="0"/>
                    <a:pt x="0" y="2"/>
                    <a:pt x="0" y="4"/>
                  </a:cubicBezTo>
                  <a:cubicBezTo>
                    <a:pt x="0" y="6"/>
                    <a:pt x="1" y="8"/>
                    <a:pt x="4" y="8"/>
                  </a:cubicBezTo>
                  <a:cubicBezTo>
                    <a:pt x="4" y="8"/>
                    <a:pt x="4" y="8"/>
                    <a:pt x="4" y="8"/>
                  </a:cubicBezTo>
                  <a:cubicBezTo>
                    <a:pt x="9" y="11"/>
                    <a:pt x="9" y="11"/>
                    <a:pt x="9" y="11"/>
                  </a:cubicBezTo>
                  <a:cubicBezTo>
                    <a:pt x="17" y="42"/>
                    <a:pt x="17" y="42"/>
                    <a:pt x="17" y="42"/>
                  </a:cubicBezTo>
                  <a:cubicBezTo>
                    <a:pt x="19" y="42"/>
                    <a:pt x="19" y="42"/>
                    <a:pt x="19" y="42"/>
                  </a:cubicBezTo>
                  <a:cubicBezTo>
                    <a:pt x="17" y="49"/>
                    <a:pt x="17" y="49"/>
                    <a:pt x="17" y="49"/>
                  </a:cubicBezTo>
                  <a:cubicBezTo>
                    <a:pt x="17" y="49"/>
                    <a:pt x="17" y="49"/>
                    <a:pt x="17" y="49"/>
                  </a:cubicBezTo>
                  <a:cubicBezTo>
                    <a:pt x="13" y="49"/>
                    <a:pt x="10" y="52"/>
                    <a:pt x="10" y="55"/>
                  </a:cubicBezTo>
                  <a:cubicBezTo>
                    <a:pt x="10" y="59"/>
                    <a:pt x="13" y="62"/>
                    <a:pt x="17" y="62"/>
                  </a:cubicBezTo>
                  <a:cubicBezTo>
                    <a:pt x="20" y="62"/>
                    <a:pt x="22" y="60"/>
                    <a:pt x="23" y="58"/>
                  </a:cubicBezTo>
                  <a:cubicBezTo>
                    <a:pt x="44" y="58"/>
                    <a:pt x="44" y="58"/>
                    <a:pt x="44" y="58"/>
                  </a:cubicBezTo>
                  <a:cubicBezTo>
                    <a:pt x="45" y="60"/>
                    <a:pt x="47" y="62"/>
                    <a:pt x="50" y="62"/>
                  </a:cubicBezTo>
                  <a:cubicBezTo>
                    <a:pt x="54" y="62"/>
                    <a:pt x="57" y="59"/>
                    <a:pt x="57" y="55"/>
                  </a:cubicBezTo>
                  <a:cubicBezTo>
                    <a:pt x="57" y="52"/>
                    <a:pt x="54" y="49"/>
                    <a:pt x="50" y="4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71" name="Freeform 163"/>
            <p:cNvSpPr/>
            <p:nvPr/>
          </p:nvSpPr>
          <p:spPr bwMode="auto">
            <a:xfrm rot="5400000">
              <a:off x="3709384" y="4436283"/>
              <a:ext cx="200612" cy="302415"/>
            </a:xfrm>
            <a:custGeom>
              <a:avLst/>
              <a:gdLst>
                <a:gd name="T0" fmla="*/ 77 w 80"/>
                <a:gd name="T1" fmla="*/ 20 h 120"/>
                <a:gd name="T2" fmla="*/ 67 w 80"/>
                <a:gd name="T3" fmla="*/ 20 h 120"/>
                <a:gd name="T4" fmla="*/ 64 w 80"/>
                <a:gd name="T5" fmla="*/ 24 h 120"/>
                <a:gd name="T6" fmla="*/ 64 w 80"/>
                <a:gd name="T7" fmla="*/ 32 h 120"/>
                <a:gd name="T8" fmla="*/ 67 w 80"/>
                <a:gd name="T9" fmla="*/ 36 h 120"/>
                <a:gd name="T10" fmla="*/ 68 w 80"/>
                <a:gd name="T11" fmla="*/ 36 h 120"/>
                <a:gd name="T12" fmla="*/ 52 w 80"/>
                <a:gd name="T13" fmla="*/ 56 h 120"/>
                <a:gd name="T14" fmla="*/ 44 w 80"/>
                <a:gd name="T15" fmla="*/ 60 h 120"/>
                <a:gd name="T16" fmla="*/ 44 w 80"/>
                <a:gd name="T17" fmla="*/ 21 h 120"/>
                <a:gd name="T18" fmla="*/ 56 w 80"/>
                <a:gd name="T19" fmla="*/ 21 h 120"/>
                <a:gd name="T20" fmla="*/ 40 w 80"/>
                <a:gd name="T21" fmla="*/ 0 h 120"/>
                <a:gd name="T22" fmla="*/ 24 w 80"/>
                <a:gd name="T23" fmla="*/ 21 h 120"/>
                <a:gd name="T24" fmla="*/ 36 w 80"/>
                <a:gd name="T25" fmla="*/ 21 h 120"/>
                <a:gd name="T26" fmla="*/ 36 w 80"/>
                <a:gd name="T27" fmla="*/ 75 h 120"/>
                <a:gd name="T28" fmla="*/ 29 w 80"/>
                <a:gd name="T29" fmla="*/ 71 h 120"/>
                <a:gd name="T30" fmla="*/ 12 w 80"/>
                <a:gd name="T31" fmla="*/ 51 h 120"/>
                <a:gd name="T32" fmla="*/ 16 w 80"/>
                <a:gd name="T33" fmla="*/ 46 h 120"/>
                <a:gd name="T34" fmla="*/ 8 w 80"/>
                <a:gd name="T35" fmla="*/ 40 h 120"/>
                <a:gd name="T36" fmla="*/ 0 w 80"/>
                <a:gd name="T37" fmla="*/ 46 h 120"/>
                <a:gd name="T38" fmla="*/ 4 w 80"/>
                <a:gd name="T39" fmla="*/ 51 h 120"/>
                <a:gd name="T40" fmla="*/ 25 w 80"/>
                <a:gd name="T41" fmla="*/ 78 h 120"/>
                <a:gd name="T42" fmla="*/ 36 w 80"/>
                <a:gd name="T43" fmla="*/ 88 h 120"/>
                <a:gd name="T44" fmla="*/ 36 w 80"/>
                <a:gd name="T45" fmla="*/ 97 h 120"/>
                <a:gd name="T46" fmla="*/ 28 w 80"/>
                <a:gd name="T47" fmla="*/ 108 h 120"/>
                <a:gd name="T48" fmla="*/ 40 w 80"/>
                <a:gd name="T49" fmla="*/ 120 h 120"/>
                <a:gd name="T50" fmla="*/ 52 w 80"/>
                <a:gd name="T51" fmla="*/ 108 h 120"/>
                <a:gd name="T52" fmla="*/ 44 w 80"/>
                <a:gd name="T53" fmla="*/ 97 h 120"/>
                <a:gd name="T54" fmla="*/ 44 w 80"/>
                <a:gd name="T55" fmla="*/ 74 h 120"/>
                <a:gd name="T56" fmla="*/ 56 w 80"/>
                <a:gd name="T57" fmla="*/ 63 h 120"/>
                <a:gd name="T58" fmla="*/ 76 w 80"/>
                <a:gd name="T59" fmla="*/ 36 h 120"/>
                <a:gd name="T60" fmla="*/ 77 w 80"/>
                <a:gd name="T61" fmla="*/ 36 h 120"/>
                <a:gd name="T62" fmla="*/ 80 w 80"/>
                <a:gd name="T63" fmla="*/ 32 h 120"/>
                <a:gd name="T64" fmla="*/ 80 w 80"/>
                <a:gd name="T65" fmla="*/ 24 h 120"/>
                <a:gd name="T66" fmla="*/ 77 w 80"/>
                <a:gd name="T67"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0">
                  <a:moveTo>
                    <a:pt x="77" y="20"/>
                  </a:moveTo>
                  <a:cubicBezTo>
                    <a:pt x="67" y="20"/>
                    <a:pt x="67" y="20"/>
                    <a:pt x="67" y="20"/>
                  </a:cubicBezTo>
                  <a:cubicBezTo>
                    <a:pt x="65" y="20"/>
                    <a:pt x="64" y="22"/>
                    <a:pt x="64" y="24"/>
                  </a:cubicBezTo>
                  <a:cubicBezTo>
                    <a:pt x="64" y="32"/>
                    <a:pt x="64" y="32"/>
                    <a:pt x="64" y="32"/>
                  </a:cubicBezTo>
                  <a:cubicBezTo>
                    <a:pt x="64" y="34"/>
                    <a:pt x="65" y="36"/>
                    <a:pt x="67" y="36"/>
                  </a:cubicBezTo>
                  <a:cubicBezTo>
                    <a:pt x="68" y="36"/>
                    <a:pt x="68" y="36"/>
                    <a:pt x="68" y="36"/>
                  </a:cubicBezTo>
                  <a:cubicBezTo>
                    <a:pt x="68" y="47"/>
                    <a:pt x="60" y="51"/>
                    <a:pt x="52" y="56"/>
                  </a:cubicBezTo>
                  <a:cubicBezTo>
                    <a:pt x="49" y="57"/>
                    <a:pt x="46" y="59"/>
                    <a:pt x="44" y="60"/>
                  </a:cubicBezTo>
                  <a:cubicBezTo>
                    <a:pt x="44" y="21"/>
                    <a:pt x="44" y="21"/>
                    <a:pt x="44" y="21"/>
                  </a:cubicBezTo>
                  <a:cubicBezTo>
                    <a:pt x="56" y="21"/>
                    <a:pt x="56" y="21"/>
                    <a:pt x="56" y="21"/>
                  </a:cubicBezTo>
                  <a:cubicBezTo>
                    <a:pt x="40" y="0"/>
                    <a:pt x="40" y="0"/>
                    <a:pt x="40" y="0"/>
                  </a:cubicBezTo>
                  <a:cubicBezTo>
                    <a:pt x="24" y="21"/>
                    <a:pt x="24" y="21"/>
                    <a:pt x="24" y="21"/>
                  </a:cubicBezTo>
                  <a:cubicBezTo>
                    <a:pt x="36" y="21"/>
                    <a:pt x="36" y="21"/>
                    <a:pt x="36" y="21"/>
                  </a:cubicBezTo>
                  <a:cubicBezTo>
                    <a:pt x="36" y="75"/>
                    <a:pt x="36" y="75"/>
                    <a:pt x="36" y="75"/>
                  </a:cubicBezTo>
                  <a:cubicBezTo>
                    <a:pt x="34" y="73"/>
                    <a:pt x="31" y="72"/>
                    <a:pt x="29" y="71"/>
                  </a:cubicBezTo>
                  <a:cubicBezTo>
                    <a:pt x="21" y="66"/>
                    <a:pt x="13" y="62"/>
                    <a:pt x="12" y="51"/>
                  </a:cubicBezTo>
                  <a:cubicBezTo>
                    <a:pt x="14" y="50"/>
                    <a:pt x="16" y="48"/>
                    <a:pt x="16" y="46"/>
                  </a:cubicBezTo>
                  <a:cubicBezTo>
                    <a:pt x="16" y="43"/>
                    <a:pt x="12" y="40"/>
                    <a:pt x="8" y="40"/>
                  </a:cubicBezTo>
                  <a:cubicBezTo>
                    <a:pt x="4" y="40"/>
                    <a:pt x="0" y="43"/>
                    <a:pt x="0" y="46"/>
                  </a:cubicBezTo>
                  <a:cubicBezTo>
                    <a:pt x="0" y="48"/>
                    <a:pt x="2" y="50"/>
                    <a:pt x="4" y="51"/>
                  </a:cubicBezTo>
                  <a:cubicBezTo>
                    <a:pt x="6" y="67"/>
                    <a:pt x="17" y="73"/>
                    <a:pt x="25" y="78"/>
                  </a:cubicBezTo>
                  <a:cubicBezTo>
                    <a:pt x="32" y="81"/>
                    <a:pt x="36" y="84"/>
                    <a:pt x="36" y="88"/>
                  </a:cubicBezTo>
                  <a:cubicBezTo>
                    <a:pt x="36" y="97"/>
                    <a:pt x="36" y="97"/>
                    <a:pt x="36" y="97"/>
                  </a:cubicBezTo>
                  <a:cubicBezTo>
                    <a:pt x="31" y="98"/>
                    <a:pt x="28" y="103"/>
                    <a:pt x="28" y="108"/>
                  </a:cubicBezTo>
                  <a:cubicBezTo>
                    <a:pt x="28" y="115"/>
                    <a:pt x="33" y="120"/>
                    <a:pt x="40" y="120"/>
                  </a:cubicBezTo>
                  <a:cubicBezTo>
                    <a:pt x="47" y="120"/>
                    <a:pt x="52" y="115"/>
                    <a:pt x="52" y="108"/>
                  </a:cubicBezTo>
                  <a:cubicBezTo>
                    <a:pt x="52" y="103"/>
                    <a:pt x="49" y="98"/>
                    <a:pt x="44" y="97"/>
                  </a:cubicBezTo>
                  <a:cubicBezTo>
                    <a:pt x="44" y="74"/>
                    <a:pt x="44" y="74"/>
                    <a:pt x="44" y="74"/>
                  </a:cubicBezTo>
                  <a:cubicBezTo>
                    <a:pt x="44" y="69"/>
                    <a:pt x="48" y="67"/>
                    <a:pt x="56" y="63"/>
                  </a:cubicBezTo>
                  <a:cubicBezTo>
                    <a:pt x="65" y="58"/>
                    <a:pt x="76" y="52"/>
                    <a:pt x="76" y="36"/>
                  </a:cubicBezTo>
                  <a:cubicBezTo>
                    <a:pt x="77" y="36"/>
                    <a:pt x="77" y="36"/>
                    <a:pt x="77" y="36"/>
                  </a:cubicBezTo>
                  <a:cubicBezTo>
                    <a:pt x="79" y="36"/>
                    <a:pt x="80" y="34"/>
                    <a:pt x="80" y="32"/>
                  </a:cubicBezTo>
                  <a:cubicBezTo>
                    <a:pt x="80" y="24"/>
                    <a:pt x="80" y="24"/>
                    <a:pt x="80" y="24"/>
                  </a:cubicBezTo>
                  <a:cubicBezTo>
                    <a:pt x="80" y="22"/>
                    <a:pt x="79" y="20"/>
                    <a:pt x="77" y="2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72" name="Freeform 152"/>
            <p:cNvSpPr>
              <a:spLocks noEditPoints="1"/>
            </p:cNvSpPr>
            <p:nvPr/>
          </p:nvSpPr>
          <p:spPr bwMode="auto">
            <a:xfrm>
              <a:off x="4117025" y="4059495"/>
              <a:ext cx="366157" cy="368581"/>
            </a:xfrm>
            <a:custGeom>
              <a:avLst/>
              <a:gdLst>
                <a:gd name="T0" fmla="*/ 56 w 64"/>
                <a:gd name="T1" fmla="*/ 20 h 64"/>
                <a:gd name="T2" fmla="*/ 44 w 64"/>
                <a:gd name="T3" fmla="*/ 16 h 64"/>
                <a:gd name="T4" fmla="*/ 52 w 64"/>
                <a:gd name="T5" fmla="*/ 12 h 64"/>
                <a:gd name="T6" fmla="*/ 28 w 64"/>
                <a:gd name="T7" fmla="*/ 0 h 64"/>
                <a:gd name="T8" fmla="*/ 37 w 64"/>
                <a:gd name="T9" fmla="*/ 12 h 64"/>
                <a:gd name="T10" fmla="*/ 12 w 64"/>
                <a:gd name="T11" fmla="*/ 16 h 64"/>
                <a:gd name="T12" fmla="*/ 4 w 64"/>
                <a:gd name="T13" fmla="*/ 48 h 64"/>
                <a:gd name="T14" fmla="*/ 0 w 64"/>
                <a:gd name="T15" fmla="*/ 64 h 64"/>
                <a:gd name="T16" fmla="*/ 64 w 64"/>
                <a:gd name="T17" fmla="*/ 48 h 64"/>
                <a:gd name="T18" fmla="*/ 44 w 64"/>
                <a:gd name="T19" fmla="*/ 24 h 64"/>
                <a:gd name="T20" fmla="*/ 48 w 64"/>
                <a:gd name="T21" fmla="*/ 28 h 64"/>
                <a:gd name="T22" fmla="*/ 44 w 64"/>
                <a:gd name="T23" fmla="*/ 24 h 64"/>
                <a:gd name="T24" fmla="*/ 48 w 64"/>
                <a:gd name="T25" fmla="*/ 32 h 64"/>
                <a:gd name="T26" fmla="*/ 44 w 64"/>
                <a:gd name="T27" fmla="*/ 36 h 64"/>
                <a:gd name="T28" fmla="*/ 44 w 64"/>
                <a:gd name="T29" fmla="*/ 40 h 64"/>
                <a:gd name="T30" fmla="*/ 48 w 64"/>
                <a:gd name="T31" fmla="*/ 44 h 64"/>
                <a:gd name="T32" fmla="*/ 44 w 64"/>
                <a:gd name="T33" fmla="*/ 40 h 64"/>
                <a:gd name="T34" fmla="*/ 32 w 64"/>
                <a:gd name="T35" fmla="*/ 4 h 64"/>
                <a:gd name="T36" fmla="*/ 48 w 64"/>
                <a:gd name="T37" fmla="*/ 8 h 64"/>
                <a:gd name="T38" fmla="*/ 36 w 64"/>
                <a:gd name="T39" fmla="*/ 24 h 64"/>
                <a:gd name="T40" fmla="*/ 40 w 64"/>
                <a:gd name="T41" fmla="*/ 28 h 64"/>
                <a:gd name="T42" fmla="*/ 36 w 64"/>
                <a:gd name="T43" fmla="*/ 24 h 64"/>
                <a:gd name="T44" fmla="*/ 40 w 64"/>
                <a:gd name="T45" fmla="*/ 32 h 64"/>
                <a:gd name="T46" fmla="*/ 36 w 64"/>
                <a:gd name="T47" fmla="*/ 36 h 64"/>
                <a:gd name="T48" fmla="*/ 36 w 64"/>
                <a:gd name="T49" fmla="*/ 40 h 64"/>
                <a:gd name="T50" fmla="*/ 40 w 64"/>
                <a:gd name="T51" fmla="*/ 44 h 64"/>
                <a:gd name="T52" fmla="*/ 36 w 64"/>
                <a:gd name="T53" fmla="*/ 40 h 64"/>
                <a:gd name="T54" fmla="*/ 28 w 64"/>
                <a:gd name="T55" fmla="*/ 24 h 64"/>
                <a:gd name="T56" fmla="*/ 12 w 64"/>
                <a:gd name="T57" fmla="*/ 32 h 64"/>
                <a:gd name="T58" fmla="*/ 60 w 64"/>
                <a:gd name="T59" fmla="*/ 56 h 64"/>
                <a:gd name="T60" fmla="*/ 4 w 64"/>
                <a:gd name="T61" fmla="*/ 52 h 64"/>
                <a:gd name="T62" fmla="*/ 60 w 64"/>
                <a:gd name="T6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4">
                  <a:moveTo>
                    <a:pt x="60" y="48"/>
                  </a:moveTo>
                  <a:cubicBezTo>
                    <a:pt x="56" y="20"/>
                    <a:pt x="56" y="20"/>
                    <a:pt x="56" y="20"/>
                  </a:cubicBezTo>
                  <a:cubicBezTo>
                    <a:pt x="56" y="18"/>
                    <a:pt x="54" y="16"/>
                    <a:pt x="52" y="16"/>
                  </a:cubicBezTo>
                  <a:cubicBezTo>
                    <a:pt x="44" y="16"/>
                    <a:pt x="44" y="16"/>
                    <a:pt x="44" y="16"/>
                  </a:cubicBezTo>
                  <a:cubicBezTo>
                    <a:pt x="44" y="12"/>
                    <a:pt x="44" y="12"/>
                    <a:pt x="44" y="12"/>
                  </a:cubicBezTo>
                  <a:cubicBezTo>
                    <a:pt x="52" y="12"/>
                    <a:pt x="52" y="12"/>
                    <a:pt x="52" y="12"/>
                  </a:cubicBezTo>
                  <a:cubicBezTo>
                    <a:pt x="52" y="0"/>
                    <a:pt x="52" y="0"/>
                    <a:pt x="52" y="0"/>
                  </a:cubicBezTo>
                  <a:cubicBezTo>
                    <a:pt x="28" y="0"/>
                    <a:pt x="28" y="0"/>
                    <a:pt x="28" y="0"/>
                  </a:cubicBezTo>
                  <a:cubicBezTo>
                    <a:pt x="28" y="12"/>
                    <a:pt x="28" y="12"/>
                    <a:pt x="28" y="12"/>
                  </a:cubicBezTo>
                  <a:cubicBezTo>
                    <a:pt x="37" y="12"/>
                    <a:pt x="37" y="12"/>
                    <a:pt x="37" y="12"/>
                  </a:cubicBezTo>
                  <a:cubicBezTo>
                    <a:pt x="37" y="16"/>
                    <a:pt x="37" y="16"/>
                    <a:pt x="37" y="16"/>
                  </a:cubicBezTo>
                  <a:cubicBezTo>
                    <a:pt x="12" y="16"/>
                    <a:pt x="12" y="16"/>
                    <a:pt x="12" y="16"/>
                  </a:cubicBezTo>
                  <a:cubicBezTo>
                    <a:pt x="10" y="16"/>
                    <a:pt x="8" y="18"/>
                    <a:pt x="8" y="20"/>
                  </a:cubicBezTo>
                  <a:cubicBezTo>
                    <a:pt x="4" y="48"/>
                    <a:pt x="4" y="48"/>
                    <a:pt x="4" y="48"/>
                  </a:cubicBezTo>
                  <a:cubicBezTo>
                    <a:pt x="0" y="48"/>
                    <a:pt x="0" y="48"/>
                    <a:pt x="0" y="48"/>
                  </a:cubicBezTo>
                  <a:cubicBezTo>
                    <a:pt x="0" y="64"/>
                    <a:pt x="0" y="64"/>
                    <a:pt x="0" y="64"/>
                  </a:cubicBezTo>
                  <a:cubicBezTo>
                    <a:pt x="64" y="64"/>
                    <a:pt x="64" y="64"/>
                    <a:pt x="64" y="64"/>
                  </a:cubicBezTo>
                  <a:cubicBezTo>
                    <a:pt x="64" y="48"/>
                    <a:pt x="64" y="48"/>
                    <a:pt x="64" y="48"/>
                  </a:cubicBezTo>
                  <a:lnTo>
                    <a:pt x="60" y="48"/>
                  </a:lnTo>
                  <a:close/>
                  <a:moveTo>
                    <a:pt x="44" y="24"/>
                  </a:moveTo>
                  <a:cubicBezTo>
                    <a:pt x="48" y="24"/>
                    <a:pt x="48" y="24"/>
                    <a:pt x="48" y="24"/>
                  </a:cubicBezTo>
                  <a:cubicBezTo>
                    <a:pt x="48" y="28"/>
                    <a:pt x="48" y="28"/>
                    <a:pt x="48" y="28"/>
                  </a:cubicBezTo>
                  <a:cubicBezTo>
                    <a:pt x="44" y="28"/>
                    <a:pt x="44" y="28"/>
                    <a:pt x="44" y="28"/>
                  </a:cubicBezTo>
                  <a:lnTo>
                    <a:pt x="44" y="24"/>
                  </a:lnTo>
                  <a:close/>
                  <a:moveTo>
                    <a:pt x="44" y="32"/>
                  </a:moveTo>
                  <a:cubicBezTo>
                    <a:pt x="48" y="32"/>
                    <a:pt x="48" y="32"/>
                    <a:pt x="48" y="32"/>
                  </a:cubicBezTo>
                  <a:cubicBezTo>
                    <a:pt x="48" y="36"/>
                    <a:pt x="48" y="36"/>
                    <a:pt x="48" y="36"/>
                  </a:cubicBezTo>
                  <a:cubicBezTo>
                    <a:pt x="44" y="36"/>
                    <a:pt x="44" y="36"/>
                    <a:pt x="44" y="36"/>
                  </a:cubicBezTo>
                  <a:lnTo>
                    <a:pt x="44" y="32"/>
                  </a:lnTo>
                  <a:close/>
                  <a:moveTo>
                    <a:pt x="44" y="40"/>
                  </a:moveTo>
                  <a:cubicBezTo>
                    <a:pt x="48" y="40"/>
                    <a:pt x="48" y="40"/>
                    <a:pt x="48" y="40"/>
                  </a:cubicBezTo>
                  <a:cubicBezTo>
                    <a:pt x="48" y="44"/>
                    <a:pt x="48" y="44"/>
                    <a:pt x="48" y="44"/>
                  </a:cubicBezTo>
                  <a:cubicBezTo>
                    <a:pt x="44" y="44"/>
                    <a:pt x="44" y="44"/>
                    <a:pt x="44" y="44"/>
                  </a:cubicBezTo>
                  <a:lnTo>
                    <a:pt x="44" y="40"/>
                  </a:lnTo>
                  <a:close/>
                  <a:moveTo>
                    <a:pt x="32" y="8"/>
                  </a:moveTo>
                  <a:cubicBezTo>
                    <a:pt x="32" y="4"/>
                    <a:pt x="32" y="4"/>
                    <a:pt x="32" y="4"/>
                  </a:cubicBezTo>
                  <a:cubicBezTo>
                    <a:pt x="48" y="4"/>
                    <a:pt x="48" y="4"/>
                    <a:pt x="48" y="4"/>
                  </a:cubicBezTo>
                  <a:cubicBezTo>
                    <a:pt x="48" y="8"/>
                    <a:pt x="48" y="8"/>
                    <a:pt x="48" y="8"/>
                  </a:cubicBezTo>
                  <a:lnTo>
                    <a:pt x="32" y="8"/>
                  </a:lnTo>
                  <a:close/>
                  <a:moveTo>
                    <a:pt x="36" y="24"/>
                  </a:moveTo>
                  <a:cubicBezTo>
                    <a:pt x="40" y="24"/>
                    <a:pt x="40" y="24"/>
                    <a:pt x="40" y="24"/>
                  </a:cubicBezTo>
                  <a:cubicBezTo>
                    <a:pt x="40" y="28"/>
                    <a:pt x="40" y="28"/>
                    <a:pt x="40" y="28"/>
                  </a:cubicBezTo>
                  <a:cubicBezTo>
                    <a:pt x="36" y="28"/>
                    <a:pt x="36" y="28"/>
                    <a:pt x="36" y="28"/>
                  </a:cubicBezTo>
                  <a:lnTo>
                    <a:pt x="36" y="24"/>
                  </a:lnTo>
                  <a:close/>
                  <a:moveTo>
                    <a:pt x="36" y="32"/>
                  </a:moveTo>
                  <a:cubicBezTo>
                    <a:pt x="40" y="32"/>
                    <a:pt x="40" y="32"/>
                    <a:pt x="40" y="32"/>
                  </a:cubicBezTo>
                  <a:cubicBezTo>
                    <a:pt x="40" y="36"/>
                    <a:pt x="40" y="36"/>
                    <a:pt x="40" y="36"/>
                  </a:cubicBezTo>
                  <a:cubicBezTo>
                    <a:pt x="36" y="36"/>
                    <a:pt x="36" y="36"/>
                    <a:pt x="36" y="36"/>
                  </a:cubicBezTo>
                  <a:lnTo>
                    <a:pt x="36" y="32"/>
                  </a:lnTo>
                  <a:close/>
                  <a:moveTo>
                    <a:pt x="36" y="40"/>
                  </a:moveTo>
                  <a:cubicBezTo>
                    <a:pt x="40" y="40"/>
                    <a:pt x="40" y="40"/>
                    <a:pt x="40" y="40"/>
                  </a:cubicBezTo>
                  <a:cubicBezTo>
                    <a:pt x="40" y="44"/>
                    <a:pt x="40" y="44"/>
                    <a:pt x="40" y="44"/>
                  </a:cubicBezTo>
                  <a:cubicBezTo>
                    <a:pt x="36" y="44"/>
                    <a:pt x="36" y="44"/>
                    <a:pt x="36" y="44"/>
                  </a:cubicBezTo>
                  <a:lnTo>
                    <a:pt x="36" y="40"/>
                  </a:lnTo>
                  <a:close/>
                  <a:moveTo>
                    <a:pt x="12" y="24"/>
                  </a:moveTo>
                  <a:cubicBezTo>
                    <a:pt x="28" y="24"/>
                    <a:pt x="28" y="24"/>
                    <a:pt x="28" y="24"/>
                  </a:cubicBezTo>
                  <a:cubicBezTo>
                    <a:pt x="28" y="32"/>
                    <a:pt x="28" y="32"/>
                    <a:pt x="28" y="32"/>
                  </a:cubicBezTo>
                  <a:cubicBezTo>
                    <a:pt x="12" y="32"/>
                    <a:pt x="12" y="32"/>
                    <a:pt x="12" y="32"/>
                  </a:cubicBezTo>
                  <a:lnTo>
                    <a:pt x="12" y="24"/>
                  </a:lnTo>
                  <a:close/>
                  <a:moveTo>
                    <a:pt x="60" y="56"/>
                  </a:moveTo>
                  <a:cubicBezTo>
                    <a:pt x="4" y="56"/>
                    <a:pt x="4" y="56"/>
                    <a:pt x="4" y="56"/>
                  </a:cubicBezTo>
                  <a:cubicBezTo>
                    <a:pt x="4" y="52"/>
                    <a:pt x="4" y="52"/>
                    <a:pt x="4" y="52"/>
                  </a:cubicBezTo>
                  <a:cubicBezTo>
                    <a:pt x="60" y="52"/>
                    <a:pt x="60" y="52"/>
                    <a:pt x="60" y="52"/>
                  </a:cubicBezTo>
                  <a:lnTo>
                    <a:pt x="60" y="5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73" name="Freeform 104"/>
            <p:cNvSpPr/>
            <p:nvPr/>
          </p:nvSpPr>
          <p:spPr bwMode="auto">
            <a:xfrm>
              <a:off x="4019298" y="4501434"/>
              <a:ext cx="237028" cy="240512"/>
            </a:xfrm>
            <a:custGeom>
              <a:avLst/>
              <a:gdLst>
                <a:gd name="T0" fmla="*/ 136 w 136"/>
                <a:gd name="T1" fmla="*/ 120 h 138"/>
                <a:gd name="T2" fmla="*/ 81 w 136"/>
                <a:gd name="T3" fmla="*/ 65 h 138"/>
                <a:gd name="T4" fmla="*/ 126 w 136"/>
                <a:gd name="T5" fmla="*/ 43 h 138"/>
                <a:gd name="T6" fmla="*/ 0 w 136"/>
                <a:gd name="T7" fmla="*/ 0 h 138"/>
                <a:gd name="T8" fmla="*/ 42 w 136"/>
                <a:gd name="T9" fmla="*/ 128 h 138"/>
                <a:gd name="T10" fmla="*/ 64 w 136"/>
                <a:gd name="T11" fmla="*/ 83 h 138"/>
                <a:gd name="T12" fmla="*/ 118 w 136"/>
                <a:gd name="T13" fmla="*/ 138 h 138"/>
                <a:gd name="T14" fmla="*/ 136 w 136"/>
                <a:gd name="T15" fmla="*/ 12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8">
                  <a:moveTo>
                    <a:pt x="136" y="120"/>
                  </a:moveTo>
                  <a:lnTo>
                    <a:pt x="81" y="65"/>
                  </a:lnTo>
                  <a:lnTo>
                    <a:pt x="126" y="43"/>
                  </a:lnTo>
                  <a:lnTo>
                    <a:pt x="0" y="0"/>
                  </a:lnTo>
                  <a:lnTo>
                    <a:pt x="42" y="128"/>
                  </a:lnTo>
                  <a:lnTo>
                    <a:pt x="64" y="83"/>
                  </a:lnTo>
                  <a:lnTo>
                    <a:pt x="118" y="138"/>
                  </a:lnTo>
                  <a:lnTo>
                    <a:pt x="136" y="120"/>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74" name="Group 199"/>
            <p:cNvGrpSpPr/>
            <p:nvPr/>
          </p:nvGrpSpPr>
          <p:grpSpPr>
            <a:xfrm>
              <a:off x="4321795" y="4484377"/>
              <a:ext cx="395321" cy="269619"/>
              <a:chOff x="11706226" y="5008563"/>
              <a:chExt cx="344488" cy="234950"/>
            </a:xfrm>
            <a:solidFill>
              <a:srgbClr val="DDDBDB"/>
            </a:solidFill>
          </p:grpSpPr>
          <p:sp>
            <p:nvSpPr>
              <p:cNvPr id="95" name="Freeform 315"/>
              <p:cNvSpPr>
                <a:spLocks noEditPoints="1"/>
              </p:cNvSpPr>
              <p:nvPr/>
            </p:nvSpPr>
            <p:spPr bwMode="auto">
              <a:xfrm>
                <a:off x="11709401" y="5008563"/>
                <a:ext cx="341313" cy="149225"/>
              </a:xfrm>
              <a:custGeom>
                <a:avLst/>
                <a:gdLst>
                  <a:gd name="T0" fmla="*/ 64 w 128"/>
                  <a:gd name="T1" fmla="*/ 8 h 56"/>
                  <a:gd name="T2" fmla="*/ 120 w 128"/>
                  <a:gd name="T3" fmla="*/ 30 h 56"/>
                  <a:gd name="T4" fmla="*/ 64 w 128"/>
                  <a:gd name="T5" fmla="*/ 48 h 56"/>
                  <a:gd name="T6" fmla="*/ 8 w 128"/>
                  <a:gd name="T7" fmla="*/ 30 h 56"/>
                  <a:gd name="T8" fmla="*/ 64 w 128"/>
                  <a:gd name="T9" fmla="*/ 8 h 56"/>
                  <a:gd name="T10" fmla="*/ 64 w 128"/>
                  <a:gd name="T11" fmla="*/ 0 h 56"/>
                  <a:gd name="T12" fmla="*/ 61 w 128"/>
                  <a:gd name="T13" fmla="*/ 1 h 56"/>
                  <a:gd name="T14" fmla="*/ 5 w 128"/>
                  <a:gd name="T15" fmla="*/ 22 h 56"/>
                  <a:gd name="T16" fmla="*/ 0 w 128"/>
                  <a:gd name="T17" fmla="*/ 30 h 56"/>
                  <a:gd name="T18" fmla="*/ 6 w 128"/>
                  <a:gd name="T19" fmla="*/ 38 h 56"/>
                  <a:gd name="T20" fmla="*/ 62 w 128"/>
                  <a:gd name="T21" fmla="*/ 56 h 56"/>
                  <a:gd name="T22" fmla="*/ 64 w 128"/>
                  <a:gd name="T23" fmla="*/ 56 h 56"/>
                  <a:gd name="T24" fmla="*/ 66 w 128"/>
                  <a:gd name="T25" fmla="*/ 56 h 56"/>
                  <a:gd name="T26" fmla="*/ 122 w 128"/>
                  <a:gd name="T27" fmla="*/ 38 h 56"/>
                  <a:gd name="T28" fmla="*/ 128 w 128"/>
                  <a:gd name="T29" fmla="*/ 30 h 56"/>
                  <a:gd name="T30" fmla="*/ 123 w 128"/>
                  <a:gd name="T31" fmla="*/ 22 h 56"/>
                  <a:gd name="T32" fmla="*/ 67 w 128"/>
                  <a:gd name="T33" fmla="*/ 1 h 56"/>
                  <a:gd name="T34" fmla="*/ 64 w 128"/>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56">
                    <a:moveTo>
                      <a:pt x="64" y="8"/>
                    </a:moveTo>
                    <a:cubicBezTo>
                      <a:pt x="120" y="30"/>
                      <a:pt x="120" y="30"/>
                      <a:pt x="120" y="30"/>
                    </a:cubicBezTo>
                    <a:cubicBezTo>
                      <a:pt x="64" y="48"/>
                      <a:pt x="64" y="48"/>
                      <a:pt x="64" y="48"/>
                    </a:cubicBezTo>
                    <a:cubicBezTo>
                      <a:pt x="8" y="30"/>
                      <a:pt x="8" y="30"/>
                      <a:pt x="8" y="30"/>
                    </a:cubicBezTo>
                    <a:cubicBezTo>
                      <a:pt x="64" y="8"/>
                      <a:pt x="64" y="8"/>
                      <a:pt x="64" y="8"/>
                    </a:cubicBezTo>
                    <a:moveTo>
                      <a:pt x="64" y="0"/>
                    </a:moveTo>
                    <a:cubicBezTo>
                      <a:pt x="63" y="0"/>
                      <a:pt x="62" y="0"/>
                      <a:pt x="61" y="1"/>
                    </a:cubicBezTo>
                    <a:cubicBezTo>
                      <a:pt x="5" y="22"/>
                      <a:pt x="5" y="22"/>
                      <a:pt x="5" y="22"/>
                    </a:cubicBezTo>
                    <a:cubicBezTo>
                      <a:pt x="2" y="24"/>
                      <a:pt x="0" y="27"/>
                      <a:pt x="0" y="30"/>
                    </a:cubicBezTo>
                    <a:cubicBezTo>
                      <a:pt x="0" y="34"/>
                      <a:pt x="2" y="37"/>
                      <a:pt x="6" y="38"/>
                    </a:cubicBezTo>
                    <a:cubicBezTo>
                      <a:pt x="62" y="56"/>
                      <a:pt x="62" y="56"/>
                      <a:pt x="62" y="56"/>
                    </a:cubicBezTo>
                    <a:cubicBezTo>
                      <a:pt x="62" y="56"/>
                      <a:pt x="63" y="56"/>
                      <a:pt x="64" y="56"/>
                    </a:cubicBezTo>
                    <a:cubicBezTo>
                      <a:pt x="65" y="56"/>
                      <a:pt x="66" y="56"/>
                      <a:pt x="66" y="56"/>
                    </a:cubicBezTo>
                    <a:cubicBezTo>
                      <a:pt x="122" y="38"/>
                      <a:pt x="122" y="38"/>
                      <a:pt x="122" y="38"/>
                    </a:cubicBezTo>
                    <a:cubicBezTo>
                      <a:pt x="126" y="37"/>
                      <a:pt x="128" y="34"/>
                      <a:pt x="128" y="30"/>
                    </a:cubicBezTo>
                    <a:cubicBezTo>
                      <a:pt x="128" y="27"/>
                      <a:pt x="126" y="24"/>
                      <a:pt x="123" y="22"/>
                    </a:cubicBezTo>
                    <a:cubicBezTo>
                      <a:pt x="67" y="1"/>
                      <a:pt x="67" y="1"/>
                      <a:pt x="67" y="1"/>
                    </a:cubicBezTo>
                    <a:cubicBezTo>
                      <a:pt x="66" y="0"/>
                      <a:pt x="65"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6" name="Freeform 316"/>
              <p:cNvSpPr/>
              <p:nvPr/>
            </p:nvSpPr>
            <p:spPr bwMode="auto">
              <a:xfrm>
                <a:off x="11706226" y="5126038"/>
                <a:ext cx="344488" cy="74613"/>
              </a:xfrm>
              <a:custGeom>
                <a:avLst/>
                <a:gdLst>
                  <a:gd name="T0" fmla="*/ 65 w 129"/>
                  <a:gd name="T1" fmla="*/ 28 h 28"/>
                  <a:gd name="T2" fmla="*/ 64 w 129"/>
                  <a:gd name="T3" fmla="*/ 28 h 28"/>
                  <a:gd name="T4" fmla="*/ 4 w 129"/>
                  <a:gd name="T5" fmla="*/ 8 h 28"/>
                  <a:gd name="T6" fmla="*/ 1 w 129"/>
                  <a:gd name="T7" fmla="*/ 3 h 28"/>
                  <a:gd name="T8" fmla="*/ 6 w 129"/>
                  <a:gd name="T9" fmla="*/ 0 h 28"/>
                  <a:gd name="T10" fmla="*/ 65 w 129"/>
                  <a:gd name="T11" fmla="*/ 20 h 28"/>
                  <a:gd name="T12" fmla="*/ 124 w 129"/>
                  <a:gd name="T13" fmla="*/ 0 h 28"/>
                  <a:gd name="T14" fmla="*/ 129 w 129"/>
                  <a:gd name="T15" fmla="*/ 3 h 28"/>
                  <a:gd name="T16" fmla="*/ 126 w 129"/>
                  <a:gd name="T17" fmla="*/ 8 h 28"/>
                  <a:gd name="T18" fmla="*/ 66 w 129"/>
                  <a:gd name="T19" fmla="*/ 28 h 28"/>
                  <a:gd name="T20" fmla="*/ 65 w 12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8">
                    <a:moveTo>
                      <a:pt x="65" y="28"/>
                    </a:moveTo>
                    <a:cubicBezTo>
                      <a:pt x="65" y="28"/>
                      <a:pt x="64" y="28"/>
                      <a:pt x="64" y="28"/>
                    </a:cubicBezTo>
                    <a:cubicBezTo>
                      <a:pt x="4" y="8"/>
                      <a:pt x="4" y="8"/>
                      <a:pt x="4" y="8"/>
                    </a:cubicBezTo>
                    <a:cubicBezTo>
                      <a:pt x="2" y="7"/>
                      <a:pt x="0" y="5"/>
                      <a:pt x="1" y="3"/>
                    </a:cubicBezTo>
                    <a:cubicBezTo>
                      <a:pt x="2" y="1"/>
                      <a:pt x="4" y="0"/>
                      <a:pt x="6" y="0"/>
                    </a:cubicBezTo>
                    <a:cubicBezTo>
                      <a:pt x="65" y="20"/>
                      <a:pt x="65" y="20"/>
                      <a:pt x="65" y="20"/>
                    </a:cubicBezTo>
                    <a:cubicBezTo>
                      <a:pt x="124" y="0"/>
                      <a:pt x="124" y="0"/>
                      <a:pt x="124" y="0"/>
                    </a:cubicBezTo>
                    <a:cubicBezTo>
                      <a:pt x="126" y="0"/>
                      <a:pt x="128" y="1"/>
                      <a:pt x="129" y="3"/>
                    </a:cubicBezTo>
                    <a:cubicBezTo>
                      <a:pt x="129" y="5"/>
                      <a:pt x="128" y="7"/>
                      <a:pt x="126" y="8"/>
                    </a:cubicBezTo>
                    <a:cubicBezTo>
                      <a:pt x="66" y="28"/>
                      <a:pt x="66" y="28"/>
                      <a:pt x="66" y="28"/>
                    </a:cubicBezTo>
                    <a:cubicBezTo>
                      <a:pt x="66" y="28"/>
                      <a:pt x="65" y="28"/>
                      <a:pt x="6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7" name="Freeform 317"/>
              <p:cNvSpPr/>
              <p:nvPr/>
            </p:nvSpPr>
            <p:spPr bwMode="auto">
              <a:xfrm>
                <a:off x="11706226" y="5168900"/>
                <a:ext cx="344488" cy="74613"/>
              </a:xfrm>
              <a:custGeom>
                <a:avLst/>
                <a:gdLst>
                  <a:gd name="T0" fmla="*/ 65 w 129"/>
                  <a:gd name="T1" fmla="*/ 28 h 28"/>
                  <a:gd name="T2" fmla="*/ 64 w 129"/>
                  <a:gd name="T3" fmla="*/ 28 h 28"/>
                  <a:gd name="T4" fmla="*/ 4 w 129"/>
                  <a:gd name="T5" fmla="*/ 8 h 28"/>
                  <a:gd name="T6" fmla="*/ 1 w 129"/>
                  <a:gd name="T7" fmla="*/ 3 h 28"/>
                  <a:gd name="T8" fmla="*/ 6 w 129"/>
                  <a:gd name="T9" fmla="*/ 0 h 28"/>
                  <a:gd name="T10" fmla="*/ 65 w 129"/>
                  <a:gd name="T11" fmla="*/ 20 h 28"/>
                  <a:gd name="T12" fmla="*/ 124 w 129"/>
                  <a:gd name="T13" fmla="*/ 0 h 28"/>
                  <a:gd name="T14" fmla="*/ 129 w 129"/>
                  <a:gd name="T15" fmla="*/ 3 h 28"/>
                  <a:gd name="T16" fmla="*/ 126 w 129"/>
                  <a:gd name="T17" fmla="*/ 8 h 28"/>
                  <a:gd name="T18" fmla="*/ 66 w 129"/>
                  <a:gd name="T19" fmla="*/ 28 h 28"/>
                  <a:gd name="T20" fmla="*/ 65 w 12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8">
                    <a:moveTo>
                      <a:pt x="65" y="28"/>
                    </a:moveTo>
                    <a:cubicBezTo>
                      <a:pt x="65" y="28"/>
                      <a:pt x="64" y="28"/>
                      <a:pt x="64" y="28"/>
                    </a:cubicBezTo>
                    <a:cubicBezTo>
                      <a:pt x="4" y="8"/>
                      <a:pt x="4" y="8"/>
                      <a:pt x="4" y="8"/>
                    </a:cubicBezTo>
                    <a:cubicBezTo>
                      <a:pt x="2" y="7"/>
                      <a:pt x="0" y="5"/>
                      <a:pt x="1" y="3"/>
                    </a:cubicBezTo>
                    <a:cubicBezTo>
                      <a:pt x="2" y="1"/>
                      <a:pt x="4" y="0"/>
                      <a:pt x="6" y="0"/>
                    </a:cubicBezTo>
                    <a:cubicBezTo>
                      <a:pt x="65" y="20"/>
                      <a:pt x="65" y="20"/>
                      <a:pt x="65" y="20"/>
                    </a:cubicBezTo>
                    <a:cubicBezTo>
                      <a:pt x="124" y="0"/>
                      <a:pt x="124" y="0"/>
                      <a:pt x="124" y="0"/>
                    </a:cubicBezTo>
                    <a:cubicBezTo>
                      <a:pt x="126" y="0"/>
                      <a:pt x="128" y="1"/>
                      <a:pt x="129" y="3"/>
                    </a:cubicBezTo>
                    <a:cubicBezTo>
                      <a:pt x="129" y="5"/>
                      <a:pt x="128" y="7"/>
                      <a:pt x="126" y="8"/>
                    </a:cubicBezTo>
                    <a:cubicBezTo>
                      <a:pt x="66" y="28"/>
                      <a:pt x="66" y="28"/>
                      <a:pt x="66" y="28"/>
                    </a:cubicBezTo>
                    <a:cubicBezTo>
                      <a:pt x="66" y="28"/>
                      <a:pt x="65" y="28"/>
                      <a:pt x="6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75" name="Group 203"/>
            <p:cNvGrpSpPr/>
            <p:nvPr/>
          </p:nvGrpSpPr>
          <p:grpSpPr>
            <a:xfrm>
              <a:off x="4533244" y="4037009"/>
              <a:ext cx="438149" cy="438149"/>
              <a:chOff x="1493839" y="2932113"/>
              <a:chExt cx="298450" cy="298450"/>
            </a:xfrm>
            <a:solidFill>
              <a:srgbClr val="DDDBDB"/>
            </a:solidFill>
          </p:grpSpPr>
          <p:sp>
            <p:nvSpPr>
              <p:cNvPr id="92" name="Freeform 93"/>
              <p:cNvSpPr>
                <a:spLocks noEditPoints="1"/>
              </p:cNvSpPr>
              <p:nvPr/>
            </p:nvSpPr>
            <p:spPr bwMode="auto">
              <a:xfrm>
                <a:off x="1493839" y="2932113"/>
                <a:ext cx="298450" cy="298450"/>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3" name="Freeform 94"/>
              <p:cNvSpPr>
                <a:spLocks noEditPoints="1"/>
              </p:cNvSpPr>
              <p:nvPr/>
            </p:nvSpPr>
            <p:spPr bwMode="auto">
              <a:xfrm>
                <a:off x="1573214" y="3011488"/>
                <a:ext cx="138113" cy="139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4" name="Freeform 95"/>
              <p:cNvSpPr>
                <a:spLocks noEditPoints="1"/>
              </p:cNvSpPr>
              <p:nvPr/>
            </p:nvSpPr>
            <p:spPr bwMode="auto">
              <a:xfrm>
                <a:off x="1604964" y="3043238"/>
                <a:ext cx="74613" cy="7461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76" name="Freeform 113"/>
            <p:cNvSpPr>
              <a:spLocks noEditPoints="1"/>
            </p:cNvSpPr>
            <p:nvPr/>
          </p:nvSpPr>
          <p:spPr bwMode="auto">
            <a:xfrm>
              <a:off x="4810354" y="4412227"/>
              <a:ext cx="288648" cy="280321"/>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77" name="Group 211"/>
            <p:cNvGrpSpPr/>
            <p:nvPr/>
          </p:nvGrpSpPr>
          <p:grpSpPr>
            <a:xfrm rot="20646933">
              <a:off x="4951653" y="3837138"/>
              <a:ext cx="318760" cy="329457"/>
              <a:chOff x="4054476" y="1160463"/>
              <a:chExt cx="236537" cy="244475"/>
            </a:xfrm>
            <a:solidFill>
              <a:srgbClr val="DDDBDB"/>
            </a:solidFill>
          </p:grpSpPr>
          <p:sp>
            <p:nvSpPr>
              <p:cNvPr id="90" name="Freeform 58"/>
              <p:cNvSpPr/>
              <p:nvPr/>
            </p:nvSpPr>
            <p:spPr bwMode="auto">
              <a:xfrm>
                <a:off x="4144963" y="1160463"/>
                <a:ext cx="146050" cy="146050"/>
              </a:xfrm>
              <a:custGeom>
                <a:avLst/>
                <a:gdLst>
                  <a:gd name="T0" fmla="*/ 37 w 39"/>
                  <a:gd name="T1" fmla="*/ 2 h 39"/>
                  <a:gd name="T2" fmla="*/ 31 w 39"/>
                  <a:gd name="T3" fmla="*/ 3 h 39"/>
                  <a:gd name="T4" fmla="*/ 12 w 39"/>
                  <a:gd name="T5" fmla="*/ 22 h 39"/>
                  <a:gd name="T6" fmla="*/ 0 w 39"/>
                  <a:gd name="T7" fmla="*/ 29 h 39"/>
                  <a:gd name="T8" fmla="*/ 10 w 39"/>
                  <a:gd name="T9" fmla="*/ 39 h 39"/>
                  <a:gd name="T10" fmla="*/ 17 w 39"/>
                  <a:gd name="T11" fmla="*/ 27 h 39"/>
                  <a:gd name="T12" fmla="*/ 36 w 39"/>
                  <a:gd name="T13" fmla="*/ 8 h 39"/>
                  <a:gd name="T14" fmla="*/ 37 w 39"/>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7" y="2"/>
                    </a:moveTo>
                    <a:cubicBezTo>
                      <a:pt x="34" y="0"/>
                      <a:pt x="31" y="3"/>
                      <a:pt x="31" y="3"/>
                    </a:cubicBezTo>
                    <a:cubicBezTo>
                      <a:pt x="31" y="3"/>
                      <a:pt x="15" y="19"/>
                      <a:pt x="12" y="22"/>
                    </a:cubicBezTo>
                    <a:cubicBezTo>
                      <a:pt x="9" y="25"/>
                      <a:pt x="0" y="29"/>
                      <a:pt x="0" y="29"/>
                    </a:cubicBezTo>
                    <a:cubicBezTo>
                      <a:pt x="10" y="39"/>
                      <a:pt x="10" y="39"/>
                      <a:pt x="10" y="39"/>
                    </a:cubicBezTo>
                    <a:cubicBezTo>
                      <a:pt x="10" y="39"/>
                      <a:pt x="14" y="30"/>
                      <a:pt x="17" y="27"/>
                    </a:cubicBezTo>
                    <a:cubicBezTo>
                      <a:pt x="20" y="24"/>
                      <a:pt x="36" y="8"/>
                      <a:pt x="36" y="8"/>
                    </a:cubicBezTo>
                    <a:cubicBezTo>
                      <a:pt x="36" y="8"/>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1" name="Freeform 59"/>
              <p:cNvSpPr>
                <a:spLocks noEditPoints="1"/>
              </p:cNvSpPr>
              <p:nvPr/>
            </p:nvSpPr>
            <p:spPr bwMode="auto">
              <a:xfrm>
                <a:off x="4054476" y="1281113"/>
                <a:ext cx="115888" cy="123825"/>
              </a:xfrm>
              <a:custGeom>
                <a:avLst/>
                <a:gdLst>
                  <a:gd name="T0" fmla="*/ 12 w 31"/>
                  <a:gd name="T1" fmla="*/ 7 h 33"/>
                  <a:gd name="T2" fmla="*/ 0 w 31"/>
                  <a:gd name="T3" fmla="*/ 27 h 33"/>
                  <a:gd name="T4" fmla="*/ 31 w 31"/>
                  <a:gd name="T5" fmla="*/ 10 h 33"/>
                  <a:gd name="T6" fmla="*/ 21 w 31"/>
                  <a:gd name="T7" fmla="*/ 0 h 33"/>
                  <a:gd name="T8" fmla="*/ 12 w 31"/>
                  <a:gd name="T9" fmla="*/ 7 h 33"/>
                  <a:gd name="T10" fmla="*/ 9 w 31"/>
                  <a:gd name="T11" fmla="*/ 24 h 33"/>
                  <a:gd name="T12" fmla="*/ 20 w 31"/>
                  <a:gd name="T13" fmla="*/ 4 h 33"/>
                  <a:gd name="T14" fmla="*/ 9 w 31"/>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12" y="7"/>
                    </a:moveTo>
                    <a:cubicBezTo>
                      <a:pt x="7" y="19"/>
                      <a:pt x="8" y="25"/>
                      <a:pt x="0" y="27"/>
                    </a:cubicBezTo>
                    <a:cubicBezTo>
                      <a:pt x="31" y="33"/>
                      <a:pt x="31" y="10"/>
                      <a:pt x="31" y="10"/>
                    </a:cubicBezTo>
                    <a:cubicBezTo>
                      <a:pt x="21" y="0"/>
                      <a:pt x="21" y="0"/>
                      <a:pt x="21" y="0"/>
                    </a:cubicBezTo>
                    <a:cubicBezTo>
                      <a:pt x="21" y="0"/>
                      <a:pt x="14" y="2"/>
                      <a:pt x="12" y="7"/>
                    </a:cubicBezTo>
                    <a:close/>
                    <a:moveTo>
                      <a:pt x="9" y="24"/>
                    </a:moveTo>
                    <a:cubicBezTo>
                      <a:pt x="11" y="21"/>
                      <a:pt x="15" y="8"/>
                      <a:pt x="20" y="4"/>
                    </a:cubicBezTo>
                    <a:cubicBezTo>
                      <a:pt x="23" y="7"/>
                      <a:pt x="20" y="17"/>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78" name="Group 214"/>
            <p:cNvGrpSpPr/>
            <p:nvPr/>
          </p:nvGrpSpPr>
          <p:grpSpPr>
            <a:xfrm>
              <a:off x="5255546" y="3792748"/>
              <a:ext cx="365184" cy="204216"/>
              <a:chOff x="6457951" y="3654426"/>
              <a:chExt cx="241300" cy="134938"/>
            </a:xfrm>
            <a:solidFill>
              <a:srgbClr val="DDDBDB"/>
            </a:solidFill>
          </p:grpSpPr>
          <p:sp>
            <p:nvSpPr>
              <p:cNvPr id="88" name="Freeform 380"/>
              <p:cNvSpPr>
                <a:spLocks noEditPoints="1"/>
              </p:cNvSpPr>
              <p:nvPr/>
            </p:nvSpPr>
            <p:spPr bwMode="auto">
              <a:xfrm>
                <a:off x="6457951" y="3654426"/>
                <a:ext cx="241300" cy="134938"/>
              </a:xfrm>
              <a:custGeom>
                <a:avLst/>
                <a:gdLst>
                  <a:gd name="T0" fmla="*/ 142 w 152"/>
                  <a:gd name="T1" fmla="*/ 28 h 85"/>
                  <a:gd name="T2" fmla="*/ 142 w 152"/>
                  <a:gd name="T3" fmla="*/ 0 h 85"/>
                  <a:gd name="T4" fmla="*/ 0 w 152"/>
                  <a:gd name="T5" fmla="*/ 0 h 85"/>
                  <a:gd name="T6" fmla="*/ 0 w 152"/>
                  <a:gd name="T7" fmla="*/ 85 h 85"/>
                  <a:gd name="T8" fmla="*/ 142 w 152"/>
                  <a:gd name="T9" fmla="*/ 85 h 85"/>
                  <a:gd name="T10" fmla="*/ 142 w 152"/>
                  <a:gd name="T11" fmla="*/ 66 h 85"/>
                  <a:gd name="T12" fmla="*/ 152 w 152"/>
                  <a:gd name="T13" fmla="*/ 66 h 85"/>
                  <a:gd name="T14" fmla="*/ 152 w 152"/>
                  <a:gd name="T15" fmla="*/ 28 h 85"/>
                  <a:gd name="T16" fmla="*/ 142 w 152"/>
                  <a:gd name="T17" fmla="*/ 28 h 85"/>
                  <a:gd name="T18" fmla="*/ 123 w 152"/>
                  <a:gd name="T19" fmla="*/ 66 h 85"/>
                  <a:gd name="T20" fmla="*/ 19 w 152"/>
                  <a:gd name="T21" fmla="*/ 66 h 85"/>
                  <a:gd name="T22" fmla="*/ 19 w 152"/>
                  <a:gd name="T23" fmla="*/ 19 h 85"/>
                  <a:gd name="T24" fmla="*/ 123 w 152"/>
                  <a:gd name="T25" fmla="*/ 19 h 85"/>
                  <a:gd name="T26" fmla="*/ 123 w 152"/>
                  <a:gd name="T27" fmla="*/ 6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85">
                    <a:moveTo>
                      <a:pt x="142" y="28"/>
                    </a:moveTo>
                    <a:lnTo>
                      <a:pt x="142" y="0"/>
                    </a:lnTo>
                    <a:lnTo>
                      <a:pt x="0" y="0"/>
                    </a:lnTo>
                    <a:lnTo>
                      <a:pt x="0" y="85"/>
                    </a:lnTo>
                    <a:lnTo>
                      <a:pt x="142" y="85"/>
                    </a:lnTo>
                    <a:lnTo>
                      <a:pt x="142" y="66"/>
                    </a:lnTo>
                    <a:lnTo>
                      <a:pt x="152" y="66"/>
                    </a:lnTo>
                    <a:lnTo>
                      <a:pt x="152" y="28"/>
                    </a:lnTo>
                    <a:lnTo>
                      <a:pt x="142" y="28"/>
                    </a:lnTo>
                    <a:close/>
                    <a:moveTo>
                      <a:pt x="123" y="66"/>
                    </a:moveTo>
                    <a:lnTo>
                      <a:pt x="19" y="66"/>
                    </a:lnTo>
                    <a:lnTo>
                      <a:pt x="19" y="19"/>
                    </a:lnTo>
                    <a:lnTo>
                      <a:pt x="123" y="19"/>
                    </a:lnTo>
                    <a:lnTo>
                      <a:pt x="12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89" name="Rectangle 381"/>
              <p:cNvSpPr>
                <a:spLocks noChangeArrowheads="1"/>
              </p:cNvSpPr>
              <p:nvPr/>
            </p:nvSpPr>
            <p:spPr bwMode="auto">
              <a:xfrm>
                <a:off x="6503988" y="3698876"/>
                <a:ext cx="1349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79" name="Freeform 321"/>
            <p:cNvSpPr>
              <a:spLocks noEditPoints="1"/>
            </p:cNvSpPr>
            <p:nvPr/>
          </p:nvSpPr>
          <p:spPr bwMode="auto">
            <a:xfrm>
              <a:off x="5595958" y="3914800"/>
              <a:ext cx="192850" cy="383164"/>
            </a:xfrm>
            <a:custGeom>
              <a:avLst/>
              <a:gdLst>
                <a:gd name="T0" fmla="*/ 24 w 32"/>
                <a:gd name="T1" fmla="*/ 34 h 64"/>
                <a:gd name="T2" fmla="*/ 24 w 32"/>
                <a:gd name="T3" fmla="*/ 28 h 64"/>
                <a:gd name="T4" fmla="*/ 24 w 32"/>
                <a:gd name="T5" fmla="*/ 8 h 64"/>
                <a:gd name="T6" fmla="*/ 16 w 32"/>
                <a:gd name="T7" fmla="*/ 0 h 64"/>
                <a:gd name="T8" fmla="*/ 8 w 32"/>
                <a:gd name="T9" fmla="*/ 8 h 64"/>
                <a:gd name="T10" fmla="*/ 8 w 32"/>
                <a:gd name="T11" fmla="*/ 28 h 64"/>
                <a:gd name="T12" fmla="*/ 8 w 32"/>
                <a:gd name="T13" fmla="*/ 34 h 64"/>
                <a:gd name="T14" fmla="*/ 0 w 32"/>
                <a:gd name="T15" fmla="*/ 48 h 64"/>
                <a:gd name="T16" fmla="*/ 16 w 32"/>
                <a:gd name="T17" fmla="*/ 64 h 64"/>
                <a:gd name="T18" fmla="*/ 32 w 32"/>
                <a:gd name="T19" fmla="*/ 48 h 64"/>
                <a:gd name="T20" fmla="*/ 24 w 32"/>
                <a:gd name="T21" fmla="*/ 34 h 64"/>
                <a:gd name="T22" fmla="*/ 12 w 32"/>
                <a:gd name="T23" fmla="*/ 24 h 64"/>
                <a:gd name="T24" fmla="*/ 16 w 32"/>
                <a:gd name="T25" fmla="*/ 24 h 64"/>
                <a:gd name="T26" fmla="*/ 16 w 32"/>
                <a:gd name="T27" fmla="*/ 20 h 64"/>
                <a:gd name="T28" fmla="*/ 12 w 32"/>
                <a:gd name="T29" fmla="*/ 20 h 64"/>
                <a:gd name="T30" fmla="*/ 12 w 32"/>
                <a:gd name="T31" fmla="*/ 16 h 64"/>
                <a:gd name="T32" fmla="*/ 16 w 32"/>
                <a:gd name="T33" fmla="*/ 16 h 64"/>
                <a:gd name="T34" fmla="*/ 16 w 32"/>
                <a:gd name="T35" fmla="*/ 12 h 64"/>
                <a:gd name="T36" fmla="*/ 12 w 32"/>
                <a:gd name="T37" fmla="*/ 12 h 64"/>
                <a:gd name="T38" fmla="*/ 12 w 32"/>
                <a:gd name="T39" fmla="*/ 8 h 64"/>
                <a:gd name="T40" fmla="*/ 16 w 32"/>
                <a:gd name="T41" fmla="*/ 4 h 64"/>
                <a:gd name="T42" fmla="*/ 20 w 32"/>
                <a:gd name="T43" fmla="*/ 8 h 64"/>
                <a:gd name="T44" fmla="*/ 20 w 32"/>
                <a:gd name="T45" fmla="*/ 28 h 64"/>
                <a:gd name="T46" fmla="*/ 12 w 32"/>
                <a:gd name="T47" fmla="*/ 28 h 64"/>
                <a:gd name="T48" fmla="*/ 12 w 32"/>
                <a:gd name="T49" fmla="*/ 24 h 64"/>
                <a:gd name="T50" fmla="*/ 16 w 32"/>
                <a:gd name="T51" fmla="*/ 60 h 64"/>
                <a:gd name="T52" fmla="*/ 4 w 32"/>
                <a:gd name="T53" fmla="*/ 48 h 64"/>
                <a:gd name="T54" fmla="*/ 4 w 32"/>
                <a:gd name="T55" fmla="*/ 46 h 64"/>
                <a:gd name="T56" fmla="*/ 16 w 32"/>
                <a:gd name="T57" fmla="*/ 56 h 64"/>
                <a:gd name="T58" fmla="*/ 28 w 32"/>
                <a:gd name="T59" fmla="*/ 46 h 64"/>
                <a:gd name="T60" fmla="*/ 28 w 32"/>
                <a:gd name="T61" fmla="*/ 48 h 64"/>
                <a:gd name="T62" fmla="*/ 16 w 3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4">
                  <a:moveTo>
                    <a:pt x="24" y="34"/>
                  </a:moveTo>
                  <a:cubicBezTo>
                    <a:pt x="24" y="28"/>
                    <a:pt x="24" y="28"/>
                    <a:pt x="24" y="28"/>
                  </a:cubicBezTo>
                  <a:cubicBezTo>
                    <a:pt x="24" y="8"/>
                    <a:pt x="24" y="8"/>
                    <a:pt x="24" y="8"/>
                  </a:cubicBezTo>
                  <a:cubicBezTo>
                    <a:pt x="24" y="4"/>
                    <a:pt x="20" y="0"/>
                    <a:pt x="16" y="0"/>
                  </a:cubicBezTo>
                  <a:cubicBezTo>
                    <a:pt x="12" y="0"/>
                    <a:pt x="8" y="4"/>
                    <a:pt x="8" y="8"/>
                  </a:cubicBezTo>
                  <a:cubicBezTo>
                    <a:pt x="8" y="28"/>
                    <a:pt x="8" y="28"/>
                    <a:pt x="8" y="28"/>
                  </a:cubicBezTo>
                  <a:cubicBezTo>
                    <a:pt x="8" y="34"/>
                    <a:pt x="8" y="34"/>
                    <a:pt x="8" y="34"/>
                  </a:cubicBezTo>
                  <a:cubicBezTo>
                    <a:pt x="3" y="37"/>
                    <a:pt x="0" y="42"/>
                    <a:pt x="0" y="48"/>
                  </a:cubicBezTo>
                  <a:cubicBezTo>
                    <a:pt x="0" y="57"/>
                    <a:pt x="7" y="64"/>
                    <a:pt x="16" y="64"/>
                  </a:cubicBezTo>
                  <a:cubicBezTo>
                    <a:pt x="25" y="64"/>
                    <a:pt x="32" y="57"/>
                    <a:pt x="32" y="48"/>
                  </a:cubicBezTo>
                  <a:cubicBezTo>
                    <a:pt x="32" y="42"/>
                    <a:pt x="29" y="37"/>
                    <a:pt x="24" y="34"/>
                  </a:cubicBezTo>
                  <a:close/>
                  <a:moveTo>
                    <a:pt x="12" y="24"/>
                  </a:moveTo>
                  <a:cubicBezTo>
                    <a:pt x="16" y="24"/>
                    <a:pt x="16" y="24"/>
                    <a:pt x="16" y="24"/>
                  </a:cubicBezTo>
                  <a:cubicBezTo>
                    <a:pt x="16" y="20"/>
                    <a:pt x="16" y="20"/>
                    <a:pt x="16" y="20"/>
                  </a:cubicBezTo>
                  <a:cubicBezTo>
                    <a:pt x="12" y="20"/>
                    <a:pt x="12" y="20"/>
                    <a:pt x="12" y="20"/>
                  </a:cubicBezTo>
                  <a:cubicBezTo>
                    <a:pt x="12" y="16"/>
                    <a:pt x="12" y="16"/>
                    <a:pt x="12" y="16"/>
                  </a:cubicBezTo>
                  <a:cubicBezTo>
                    <a:pt x="16" y="16"/>
                    <a:pt x="16" y="16"/>
                    <a:pt x="16" y="16"/>
                  </a:cubicBezTo>
                  <a:cubicBezTo>
                    <a:pt x="16" y="12"/>
                    <a:pt x="16" y="12"/>
                    <a:pt x="16" y="12"/>
                  </a:cubicBezTo>
                  <a:cubicBezTo>
                    <a:pt x="12" y="12"/>
                    <a:pt x="12" y="12"/>
                    <a:pt x="12" y="12"/>
                  </a:cubicBezTo>
                  <a:cubicBezTo>
                    <a:pt x="12" y="8"/>
                    <a:pt x="12" y="8"/>
                    <a:pt x="12" y="8"/>
                  </a:cubicBezTo>
                  <a:cubicBezTo>
                    <a:pt x="12" y="6"/>
                    <a:pt x="14" y="4"/>
                    <a:pt x="16" y="4"/>
                  </a:cubicBezTo>
                  <a:cubicBezTo>
                    <a:pt x="18" y="4"/>
                    <a:pt x="20" y="6"/>
                    <a:pt x="20" y="8"/>
                  </a:cubicBezTo>
                  <a:cubicBezTo>
                    <a:pt x="20" y="28"/>
                    <a:pt x="20" y="28"/>
                    <a:pt x="20" y="28"/>
                  </a:cubicBezTo>
                  <a:cubicBezTo>
                    <a:pt x="12" y="28"/>
                    <a:pt x="12" y="28"/>
                    <a:pt x="12" y="28"/>
                  </a:cubicBezTo>
                  <a:lnTo>
                    <a:pt x="12" y="24"/>
                  </a:lnTo>
                  <a:close/>
                  <a:moveTo>
                    <a:pt x="16" y="60"/>
                  </a:moveTo>
                  <a:cubicBezTo>
                    <a:pt x="9" y="60"/>
                    <a:pt x="4" y="55"/>
                    <a:pt x="4" y="48"/>
                  </a:cubicBezTo>
                  <a:cubicBezTo>
                    <a:pt x="4" y="47"/>
                    <a:pt x="4" y="47"/>
                    <a:pt x="4" y="46"/>
                  </a:cubicBezTo>
                  <a:cubicBezTo>
                    <a:pt x="5" y="52"/>
                    <a:pt x="10" y="56"/>
                    <a:pt x="16" y="56"/>
                  </a:cubicBezTo>
                  <a:cubicBezTo>
                    <a:pt x="22" y="56"/>
                    <a:pt x="27" y="52"/>
                    <a:pt x="28" y="46"/>
                  </a:cubicBezTo>
                  <a:cubicBezTo>
                    <a:pt x="28" y="47"/>
                    <a:pt x="28" y="47"/>
                    <a:pt x="28" y="48"/>
                  </a:cubicBezTo>
                  <a:cubicBezTo>
                    <a:pt x="28" y="55"/>
                    <a:pt x="23" y="60"/>
                    <a:pt x="16" y="6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0" name="Freeform 244"/>
            <p:cNvSpPr/>
            <p:nvPr/>
          </p:nvSpPr>
          <p:spPr bwMode="auto">
            <a:xfrm>
              <a:off x="4954176" y="3173107"/>
              <a:ext cx="177419" cy="242909"/>
            </a:xfrm>
            <a:custGeom>
              <a:avLst/>
              <a:gdLst>
                <a:gd name="T0" fmla="*/ 118 w 141"/>
                <a:gd name="T1" fmla="*/ 145 h 193"/>
                <a:gd name="T2" fmla="*/ 81 w 141"/>
                <a:gd name="T3" fmla="*/ 145 h 193"/>
                <a:gd name="T4" fmla="*/ 50 w 141"/>
                <a:gd name="T5" fmla="*/ 122 h 193"/>
                <a:gd name="T6" fmla="*/ 51 w 141"/>
                <a:gd name="T7" fmla="*/ 98 h 193"/>
                <a:gd name="T8" fmla="*/ 113 w 141"/>
                <a:gd name="T9" fmla="*/ 98 h 193"/>
                <a:gd name="T10" fmla="*/ 140 w 141"/>
                <a:gd name="T11" fmla="*/ 77 h 193"/>
                <a:gd name="T12" fmla="*/ 121 w 141"/>
                <a:gd name="T13" fmla="*/ 49 h 193"/>
                <a:gd name="T14" fmla="*/ 52 w 141"/>
                <a:gd name="T15" fmla="*/ 49 h 193"/>
                <a:gd name="T16" fmla="*/ 26 w 141"/>
                <a:gd name="T17" fmla="*/ 0 h 193"/>
                <a:gd name="T18" fmla="*/ 5 w 141"/>
                <a:gd name="T19" fmla="*/ 14 h 193"/>
                <a:gd name="T20" fmla="*/ 1 w 141"/>
                <a:gd name="T21" fmla="*/ 57 h 193"/>
                <a:gd name="T22" fmla="*/ 1 w 141"/>
                <a:gd name="T23" fmla="*/ 65 h 193"/>
                <a:gd name="T24" fmla="*/ 2 w 141"/>
                <a:gd name="T25" fmla="*/ 92 h 193"/>
                <a:gd name="T26" fmla="*/ 2 w 141"/>
                <a:gd name="T27" fmla="*/ 121 h 193"/>
                <a:gd name="T28" fmla="*/ 61 w 141"/>
                <a:gd name="T29" fmla="*/ 192 h 193"/>
                <a:gd name="T30" fmla="*/ 115 w 141"/>
                <a:gd name="T31" fmla="*/ 193 h 193"/>
                <a:gd name="T32" fmla="*/ 141 w 141"/>
                <a:gd name="T33" fmla="*/ 171 h 193"/>
                <a:gd name="T34" fmla="*/ 118 w 141"/>
                <a:gd name="T35" fmla="*/ 14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93">
                  <a:moveTo>
                    <a:pt x="118" y="145"/>
                  </a:moveTo>
                  <a:cubicBezTo>
                    <a:pt x="81" y="145"/>
                    <a:pt x="81" y="145"/>
                    <a:pt x="81" y="145"/>
                  </a:cubicBezTo>
                  <a:cubicBezTo>
                    <a:pt x="55" y="145"/>
                    <a:pt x="50" y="133"/>
                    <a:pt x="50" y="122"/>
                  </a:cubicBezTo>
                  <a:cubicBezTo>
                    <a:pt x="50" y="117"/>
                    <a:pt x="51" y="108"/>
                    <a:pt x="51" y="98"/>
                  </a:cubicBezTo>
                  <a:cubicBezTo>
                    <a:pt x="113" y="98"/>
                    <a:pt x="113" y="98"/>
                    <a:pt x="113" y="98"/>
                  </a:cubicBezTo>
                  <a:cubicBezTo>
                    <a:pt x="123" y="98"/>
                    <a:pt x="140" y="94"/>
                    <a:pt x="140" y="77"/>
                  </a:cubicBezTo>
                  <a:cubicBezTo>
                    <a:pt x="140" y="60"/>
                    <a:pt x="132" y="49"/>
                    <a:pt x="121" y="49"/>
                  </a:cubicBezTo>
                  <a:cubicBezTo>
                    <a:pt x="52" y="49"/>
                    <a:pt x="52" y="49"/>
                    <a:pt x="52" y="49"/>
                  </a:cubicBezTo>
                  <a:cubicBezTo>
                    <a:pt x="52" y="24"/>
                    <a:pt x="50" y="0"/>
                    <a:pt x="26" y="0"/>
                  </a:cubicBezTo>
                  <a:cubicBezTo>
                    <a:pt x="16" y="0"/>
                    <a:pt x="8" y="4"/>
                    <a:pt x="5" y="14"/>
                  </a:cubicBezTo>
                  <a:cubicBezTo>
                    <a:pt x="0" y="27"/>
                    <a:pt x="1" y="43"/>
                    <a:pt x="1" y="57"/>
                  </a:cubicBezTo>
                  <a:cubicBezTo>
                    <a:pt x="1" y="59"/>
                    <a:pt x="1" y="62"/>
                    <a:pt x="1" y="65"/>
                  </a:cubicBezTo>
                  <a:cubicBezTo>
                    <a:pt x="1" y="74"/>
                    <a:pt x="2" y="83"/>
                    <a:pt x="2" y="92"/>
                  </a:cubicBezTo>
                  <a:cubicBezTo>
                    <a:pt x="2" y="102"/>
                    <a:pt x="2" y="111"/>
                    <a:pt x="2" y="121"/>
                  </a:cubicBezTo>
                  <a:cubicBezTo>
                    <a:pt x="2" y="176"/>
                    <a:pt x="52" y="192"/>
                    <a:pt x="61" y="192"/>
                  </a:cubicBezTo>
                  <a:cubicBezTo>
                    <a:pt x="71" y="192"/>
                    <a:pt x="108" y="193"/>
                    <a:pt x="115" y="193"/>
                  </a:cubicBezTo>
                  <a:cubicBezTo>
                    <a:pt x="122" y="193"/>
                    <a:pt x="141" y="191"/>
                    <a:pt x="141" y="171"/>
                  </a:cubicBezTo>
                  <a:cubicBezTo>
                    <a:pt x="141" y="152"/>
                    <a:pt x="128" y="145"/>
                    <a:pt x="118" y="145"/>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1" name="Freeform 245"/>
            <p:cNvSpPr/>
            <p:nvPr/>
          </p:nvSpPr>
          <p:spPr bwMode="auto">
            <a:xfrm>
              <a:off x="5066120" y="1854995"/>
              <a:ext cx="114310" cy="242909"/>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2" name="Freeform 246"/>
            <p:cNvSpPr>
              <a:spLocks noEditPoints="1"/>
            </p:cNvSpPr>
            <p:nvPr/>
          </p:nvSpPr>
          <p:spPr bwMode="auto">
            <a:xfrm>
              <a:off x="5192317" y="2522966"/>
              <a:ext cx="248863" cy="250053"/>
            </a:xfrm>
            <a:custGeom>
              <a:avLst/>
              <a:gdLst>
                <a:gd name="T0" fmla="*/ 190 w 198"/>
                <a:gd name="T1" fmla="*/ 61 h 198"/>
                <a:gd name="T2" fmla="*/ 169 w 198"/>
                <a:gd name="T3" fmla="*/ 29 h 198"/>
                <a:gd name="T4" fmla="*/ 138 w 198"/>
                <a:gd name="T5" fmla="*/ 8 h 198"/>
                <a:gd name="T6" fmla="*/ 99 w 198"/>
                <a:gd name="T7" fmla="*/ 0 h 198"/>
                <a:gd name="T8" fmla="*/ 61 w 198"/>
                <a:gd name="T9" fmla="*/ 8 h 198"/>
                <a:gd name="T10" fmla="*/ 29 w 198"/>
                <a:gd name="T11" fmla="*/ 29 h 198"/>
                <a:gd name="T12" fmla="*/ 8 w 198"/>
                <a:gd name="T13" fmla="*/ 61 h 198"/>
                <a:gd name="T14" fmla="*/ 0 w 198"/>
                <a:gd name="T15" fmla="*/ 99 h 198"/>
                <a:gd name="T16" fmla="*/ 8 w 198"/>
                <a:gd name="T17" fmla="*/ 138 h 198"/>
                <a:gd name="T18" fmla="*/ 29 w 198"/>
                <a:gd name="T19" fmla="*/ 169 h 198"/>
                <a:gd name="T20" fmla="*/ 61 w 198"/>
                <a:gd name="T21" fmla="*/ 190 h 198"/>
                <a:gd name="T22" fmla="*/ 99 w 198"/>
                <a:gd name="T23" fmla="*/ 198 h 198"/>
                <a:gd name="T24" fmla="*/ 138 w 198"/>
                <a:gd name="T25" fmla="*/ 190 h 198"/>
                <a:gd name="T26" fmla="*/ 169 w 198"/>
                <a:gd name="T27" fmla="*/ 169 h 198"/>
                <a:gd name="T28" fmla="*/ 190 w 198"/>
                <a:gd name="T29" fmla="*/ 138 h 198"/>
                <a:gd name="T30" fmla="*/ 198 w 198"/>
                <a:gd name="T31" fmla="*/ 99 h 198"/>
                <a:gd name="T32" fmla="*/ 184 w 198"/>
                <a:gd name="T33" fmla="*/ 98 h 198"/>
                <a:gd name="T34" fmla="*/ 123 w 198"/>
                <a:gd name="T35" fmla="*/ 91 h 198"/>
                <a:gd name="T36" fmla="*/ 164 w 198"/>
                <a:gd name="T37" fmla="*/ 45 h 198"/>
                <a:gd name="T38" fmla="*/ 155 w 198"/>
                <a:gd name="T39" fmla="*/ 36 h 198"/>
                <a:gd name="T40" fmla="*/ 79 w 198"/>
                <a:gd name="T41" fmla="*/ 17 h 198"/>
                <a:gd name="T42" fmla="*/ 155 w 198"/>
                <a:gd name="T43" fmla="*/ 36 h 198"/>
                <a:gd name="T44" fmla="*/ 79 w 198"/>
                <a:gd name="T45" fmla="*/ 17 h 198"/>
                <a:gd name="T46" fmla="*/ 79 w 198"/>
                <a:gd name="T47" fmla="*/ 17 h 198"/>
                <a:gd name="T48" fmla="*/ 94 w 198"/>
                <a:gd name="T49" fmla="*/ 71 h 198"/>
                <a:gd name="T50" fmla="*/ 63 w 198"/>
                <a:gd name="T51" fmla="*/ 23 h 198"/>
                <a:gd name="T52" fmla="*/ 15 w 198"/>
                <a:gd name="T53" fmla="*/ 96 h 198"/>
                <a:gd name="T54" fmla="*/ 108 w 198"/>
                <a:gd name="T55" fmla="*/ 99 h 198"/>
                <a:gd name="T56" fmla="*/ 36 w 198"/>
                <a:gd name="T57" fmla="*/ 156 h 198"/>
                <a:gd name="T58" fmla="*/ 15 w 198"/>
                <a:gd name="T59" fmla="*/ 99 h 198"/>
                <a:gd name="T60" fmla="*/ 45 w 198"/>
                <a:gd name="T61" fmla="*/ 164 h 198"/>
                <a:gd name="T62" fmla="*/ 114 w 198"/>
                <a:gd name="T63" fmla="*/ 113 h 198"/>
                <a:gd name="T64" fmla="*/ 132 w 198"/>
                <a:gd name="T65" fmla="*/ 177 h 198"/>
                <a:gd name="T66" fmla="*/ 146 w 198"/>
                <a:gd name="T67" fmla="*/ 169 h 198"/>
                <a:gd name="T68" fmla="*/ 183 w 198"/>
                <a:gd name="T69" fmla="*/ 11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8">
                  <a:moveTo>
                    <a:pt x="196" y="79"/>
                  </a:moveTo>
                  <a:cubicBezTo>
                    <a:pt x="195" y="73"/>
                    <a:pt x="193" y="67"/>
                    <a:pt x="190" y="61"/>
                  </a:cubicBezTo>
                  <a:cubicBezTo>
                    <a:pt x="188" y="55"/>
                    <a:pt x="185" y="49"/>
                    <a:pt x="181" y="44"/>
                  </a:cubicBezTo>
                  <a:cubicBezTo>
                    <a:pt x="178" y="39"/>
                    <a:pt x="174" y="34"/>
                    <a:pt x="169" y="29"/>
                  </a:cubicBezTo>
                  <a:cubicBezTo>
                    <a:pt x="165" y="25"/>
                    <a:pt x="160" y="21"/>
                    <a:pt x="154" y="17"/>
                  </a:cubicBezTo>
                  <a:cubicBezTo>
                    <a:pt x="149" y="14"/>
                    <a:pt x="144" y="10"/>
                    <a:pt x="138" y="8"/>
                  </a:cubicBezTo>
                  <a:cubicBezTo>
                    <a:pt x="132" y="5"/>
                    <a:pt x="125" y="4"/>
                    <a:pt x="119" y="2"/>
                  </a:cubicBezTo>
                  <a:cubicBezTo>
                    <a:pt x="113" y="1"/>
                    <a:pt x="106" y="0"/>
                    <a:pt x="99" y="0"/>
                  </a:cubicBezTo>
                  <a:cubicBezTo>
                    <a:pt x="92" y="0"/>
                    <a:pt x="86" y="1"/>
                    <a:pt x="79" y="2"/>
                  </a:cubicBezTo>
                  <a:cubicBezTo>
                    <a:pt x="73" y="4"/>
                    <a:pt x="67" y="5"/>
                    <a:pt x="61" y="8"/>
                  </a:cubicBezTo>
                  <a:cubicBezTo>
                    <a:pt x="55" y="10"/>
                    <a:pt x="49" y="14"/>
                    <a:pt x="44" y="17"/>
                  </a:cubicBezTo>
                  <a:cubicBezTo>
                    <a:pt x="39" y="21"/>
                    <a:pt x="34" y="25"/>
                    <a:pt x="29" y="29"/>
                  </a:cubicBezTo>
                  <a:cubicBezTo>
                    <a:pt x="25" y="34"/>
                    <a:pt x="21" y="39"/>
                    <a:pt x="17" y="44"/>
                  </a:cubicBezTo>
                  <a:cubicBezTo>
                    <a:pt x="14" y="49"/>
                    <a:pt x="11" y="55"/>
                    <a:pt x="8" y="61"/>
                  </a:cubicBezTo>
                  <a:cubicBezTo>
                    <a:pt x="6" y="67"/>
                    <a:pt x="4" y="73"/>
                    <a:pt x="2" y="79"/>
                  </a:cubicBezTo>
                  <a:cubicBezTo>
                    <a:pt x="1" y="86"/>
                    <a:pt x="0" y="92"/>
                    <a:pt x="0" y="99"/>
                  </a:cubicBezTo>
                  <a:cubicBezTo>
                    <a:pt x="0" y="106"/>
                    <a:pt x="1" y="113"/>
                    <a:pt x="2" y="119"/>
                  </a:cubicBezTo>
                  <a:cubicBezTo>
                    <a:pt x="4" y="125"/>
                    <a:pt x="6" y="132"/>
                    <a:pt x="8" y="138"/>
                  </a:cubicBezTo>
                  <a:cubicBezTo>
                    <a:pt x="11" y="143"/>
                    <a:pt x="14" y="149"/>
                    <a:pt x="17" y="154"/>
                  </a:cubicBezTo>
                  <a:cubicBezTo>
                    <a:pt x="21" y="160"/>
                    <a:pt x="25" y="165"/>
                    <a:pt x="29" y="169"/>
                  </a:cubicBezTo>
                  <a:cubicBezTo>
                    <a:pt x="34" y="174"/>
                    <a:pt x="39" y="178"/>
                    <a:pt x="44" y="181"/>
                  </a:cubicBezTo>
                  <a:cubicBezTo>
                    <a:pt x="49" y="185"/>
                    <a:pt x="55" y="188"/>
                    <a:pt x="61" y="190"/>
                  </a:cubicBezTo>
                  <a:cubicBezTo>
                    <a:pt x="67" y="193"/>
                    <a:pt x="73" y="195"/>
                    <a:pt x="79" y="196"/>
                  </a:cubicBezTo>
                  <a:cubicBezTo>
                    <a:pt x="86" y="197"/>
                    <a:pt x="92" y="198"/>
                    <a:pt x="99" y="198"/>
                  </a:cubicBezTo>
                  <a:cubicBezTo>
                    <a:pt x="106" y="198"/>
                    <a:pt x="113" y="197"/>
                    <a:pt x="119" y="196"/>
                  </a:cubicBezTo>
                  <a:cubicBezTo>
                    <a:pt x="125" y="195"/>
                    <a:pt x="132" y="193"/>
                    <a:pt x="138" y="190"/>
                  </a:cubicBezTo>
                  <a:cubicBezTo>
                    <a:pt x="144" y="188"/>
                    <a:pt x="149" y="185"/>
                    <a:pt x="154" y="181"/>
                  </a:cubicBezTo>
                  <a:cubicBezTo>
                    <a:pt x="160" y="178"/>
                    <a:pt x="165" y="174"/>
                    <a:pt x="169" y="169"/>
                  </a:cubicBezTo>
                  <a:cubicBezTo>
                    <a:pt x="174" y="165"/>
                    <a:pt x="178" y="160"/>
                    <a:pt x="181" y="154"/>
                  </a:cubicBezTo>
                  <a:cubicBezTo>
                    <a:pt x="185" y="149"/>
                    <a:pt x="188" y="143"/>
                    <a:pt x="190" y="138"/>
                  </a:cubicBezTo>
                  <a:cubicBezTo>
                    <a:pt x="193" y="132"/>
                    <a:pt x="195" y="125"/>
                    <a:pt x="196" y="119"/>
                  </a:cubicBezTo>
                  <a:cubicBezTo>
                    <a:pt x="197" y="113"/>
                    <a:pt x="198" y="106"/>
                    <a:pt x="198" y="99"/>
                  </a:cubicBezTo>
                  <a:cubicBezTo>
                    <a:pt x="198" y="92"/>
                    <a:pt x="197" y="86"/>
                    <a:pt x="196" y="79"/>
                  </a:cubicBezTo>
                  <a:close/>
                  <a:moveTo>
                    <a:pt x="184" y="98"/>
                  </a:moveTo>
                  <a:cubicBezTo>
                    <a:pt x="182" y="98"/>
                    <a:pt x="154" y="92"/>
                    <a:pt x="125" y="96"/>
                  </a:cubicBezTo>
                  <a:cubicBezTo>
                    <a:pt x="124" y="94"/>
                    <a:pt x="124" y="93"/>
                    <a:pt x="123" y="91"/>
                  </a:cubicBezTo>
                  <a:cubicBezTo>
                    <a:pt x="121" y="87"/>
                    <a:pt x="119" y="83"/>
                    <a:pt x="117" y="79"/>
                  </a:cubicBezTo>
                  <a:cubicBezTo>
                    <a:pt x="151" y="65"/>
                    <a:pt x="164" y="46"/>
                    <a:pt x="164" y="45"/>
                  </a:cubicBezTo>
                  <a:cubicBezTo>
                    <a:pt x="176" y="60"/>
                    <a:pt x="183" y="78"/>
                    <a:pt x="184" y="98"/>
                  </a:cubicBezTo>
                  <a:close/>
                  <a:moveTo>
                    <a:pt x="155" y="36"/>
                  </a:moveTo>
                  <a:cubicBezTo>
                    <a:pt x="155" y="36"/>
                    <a:pt x="143" y="54"/>
                    <a:pt x="111" y="66"/>
                  </a:cubicBezTo>
                  <a:cubicBezTo>
                    <a:pt x="96" y="40"/>
                    <a:pt x="81" y="19"/>
                    <a:pt x="79" y="17"/>
                  </a:cubicBezTo>
                  <a:cubicBezTo>
                    <a:pt x="86" y="16"/>
                    <a:pt x="92" y="15"/>
                    <a:pt x="99" y="15"/>
                  </a:cubicBezTo>
                  <a:cubicBezTo>
                    <a:pt x="121" y="15"/>
                    <a:pt x="140" y="23"/>
                    <a:pt x="155" y="36"/>
                  </a:cubicBezTo>
                  <a:close/>
                  <a:moveTo>
                    <a:pt x="79" y="17"/>
                  </a:moveTo>
                  <a:cubicBezTo>
                    <a:pt x="79" y="17"/>
                    <a:pt x="79" y="17"/>
                    <a:pt x="79" y="17"/>
                  </a:cubicBezTo>
                  <a:cubicBezTo>
                    <a:pt x="79" y="17"/>
                    <a:pt x="79" y="17"/>
                    <a:pt x="79" y="17"/>
                  </a:cubicBezTo>
                  <a:cubicBezTo>
                    <a:pt x="79" y="17"/>
                    <a:pt x="79" y="17"/>
                    <a:pt x="79" y="17"/>
                  </a:cubicBezTo>
                  <a:close/>
                  <a:moveTo>
                    <a:pt x="63" y="23"/>
                  </a:moveTo>
                  <a:cubicBezTo>
                    <a:pt x="64" y="24"/>
                    <a:pt x="80" y="45"/>
                    <a:pt x="94" y="71"/>
                  </a:cubicBezTo>
                  <a:cubicBezTo>
                    <a:pt x="54" y="82"/>
                    <a:pt x="19" y="82"/>
                    <a:pt x="17" y="82"/>
                  </a:cubicBezTo>
                  <a:cubicBezTo>
                    <a:pt x="22" y="56"/>
                    <a:pt x="40" y="34"/>
                    <a:pt x="63" y="23"/>
                  </a:cubicBezTo>
                  <a:close/>
                  <a:moveTo>
                    <a:pt x="15" y="99"/>
                  </a:moveTo>
                  <a:cubicBezTo>
                    <a:pt x="15" y="98"/>
                    <a:pt x="15" y="97"/>
                    <a:pt x="15" y="96"/>
                  </a:cubicBezTo>
                  <a:cubicBezTo>
                    <a:pt x="16" y="96"/>
                    <a:pt x="58" y="97"/>
                    <a:pt x="101" y="84"/>
                  </a:cubicBezTo>
                  <a:cubicBezTo>
                    <a:pt x="104" y="89"/>
                    <a:pt x="106" y="94"/>
                    <a:pt x="108" y="99"/>
                  </a:cubicBezTo>
                  <a:cubicBezTo>
                    <a:pt x="107" y="99"/>
                    <a:pt x="106" y="99"/>
                    <a:pt x="105" y="100"/>
                  </a:cubicBezTo>
                  <a:cubicBezTo>
                    <a:pt x="59" y="115"/>
                    <a:pt x="36" y="156"/>
                    <a:pt x="36" y="156"/>
                  </a:cubicBezTo>
                  <a:cubicBezTo>
                    <a:pt x="36" y="156"/>
                    <a:pt x="36" y="156"/>
                    <a:pt x="36" y="156"/>
                  </a:cubicBezTo>
                  <a:cubicBezTo>
                    <a:pt x="23" y="141"/>
                    <a:pt x="15" y="121"/>
                    <a:pt x="15" y="99"/>
                  </a:cubicBezTo>
                  <a:close/>
                  <a:moveTo>
                    <a:pt x="99" y="184"/>
                  </a:moveTo>
                  <a:cubicBezTo>
                    <a:pt x="79" y="184"/>
                    <a:pt x="60" y="176"/>
                    <a:pt x="45" y="164"/>
                  </a:cubicBezTo>
                  <a:cubicBezTo>
                    <a:pt x="46" y="165"/>
                    <a:pt x="47" y="166"/>
                    <a:pt x="47" y="166"/>
                  </a:cubicBezTo>
                  <a:cubicBezTo>
                    <a:pt x="47" y="166"/>
                    <a:pt x="63" y="130"/>
                    <a:pt x="114" y="113"/>
                  </a:cubicBezTo>
                  <a:cubicBezTo>
                    <a:pt x="114" y="113"/>
                    <a:pt x="114" y="113"/>
                    <a:pt x="114" y="113"/>
                  </a:cubicBezTo>
                  <a:cubicBezTo>
                    <a:pt x="126" y="144"/>
                    <a:pt x="131" y="169"/>
                    <a:pt x="132" y="177"/>
                  </a:cubicBezTo>
                  <a:cubicBezTo>
                    <a:pt x="122" y="181"/>
                    <a:pt x="111" y="184"/>
                    <a:pt x="99" y="184"/>
                  </a:cubicBezTo>
                  <a:close/>
                  <a:moveTo>
                    <a:pt x="146" y="169"/>
                  </a:moveTo>
                  <a:cubicBezTo>
                    <a:pt x="145" y="164"/>
                    <a:pt x="141" y="139"/>
                    <a:pt x="130" y="109"/>
                  </a:cubicBezTo>
                  <a:cubicBezTo>
                    <a:pt x="157" y="104"/>
                    <a:pt x="181" y="112"/>
                    <a:pt x="183" y="113"/>
                  </a:cubicBezTo>
                  <a:cubicBezTo>
                    <a:pt x="179" y="136"/>
                    <a:pt x="165" y="156"/>
                    <a:pt x="146" y="16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3" name="Freeform 247"/>
            <p:cNvSpPr>
              <a:spLocks noEditPoints="1"/>
            </p:cNvSpPr>
            <p:nvPr/>
          </p:nvSpPr>
          <p:spPr bwMode="auto">
            <a:xfrm>
              <a:off x="3606273" y="1851404"/>
              <a:ext cx="248863" cy="250053"/>
            </a:xfrm>
            <a:custGeom>
              <a:avLst/>
              <a:gdLst>
                <a:gd name="T0" fmla="*/ 183 w 198"/>
                <a:gd name="T1" fmla="*/ 0 h 199"/>
                <a:gd name="T2" fmla="*/ 15 w 198"/>
                <a:gd name="T3" fmla="*/ 0 h 199"/>
                <a:gd name="T4" fmla="*/ 0 w 198"/>
                <a:gd name="T5" fmla="*/ 14 h 199"/>
                <a:gd name="T6" fmla="*/ 0 w 198"/>
                <a:gd name="T7" fmla="*/ 185 h 199"/>
                <a:gd name="T8" fmla="*/ 15 w 198"/>
                <a:gd name="T9" fmla="*/ 199 h 199"/>
                <a:gd name="T10" fmla="*/ 183 w 198"/>
                <a:gd name="T11" fmla="*/ 199 h 199"/>
                <a:gd name="T12" fmla="*/ 198 w 198"/>
                <a:gd name="T13" fmla="*/ 185 h 199"/>
                <a:gd name="T14" fmla="*/ 198 w 198"/>
                <a:gd name="T15" fmla="*/ 14 h 199"/>
                <a:gd name="T16" fmla="*/ 183 w 198"/>
                <a:gd name="T17" fmla="*/ 0 h 199"/>
                <a:gd name="T18" fmla="*/ 60 w 198"/>
                <a:gd name="T19" fmla="*/ 166 h 199"/>
                <a:gd name="T20" fmla="*/ 30 w 198"/>
                <a:gd name="T21" fmla="*/ 166 h 199"/>
                <a:gd name="T22" fmla="*/ 30 w 198"/>
                <a:gd name="T23" fmla="*/ 77 h 199"/>
                <a:gd name="T24" fmla="*/ 60 w 198"/>
                <a:gd name="T25" fmla="*/ 77 h 199"/>
                <a:gd name="T26" fmla="*/ 60 w 198"/>
                <a:gd name="T27" fmla="*/ 166 h 199"/>
                <a:gd name="T28" fmla="*/ 45 w 198"/>
                <a:gd name="T29" fmla="*/ 64 h 199"/>
                <a:gd name="T30" fmla="*/ 45 w 198"/>
                <a:gd name="T31" fmla="*/ 64 h 199"/>
                <a:gd name="T32" fmla="*/ 29 w 198"/>
                <a:gd name="T33" fmla="*/ 49 h 199"/>
                <a:gd name="T34" fmla="*/ 45 w 198"/>
                <a:gd name="T35" fmla="*/ 33 h 199"/>
                <a:gd name="T36" fmla="*/ 62 w 198"/>
                <a:gd name="T37" fmla="*/ 49 h 199"/>
                <a:gd name="T38" fmla="*/ 45 w 198"/>
                <a:gd name="T39" fmla="*/ 64 h 199"/>
                <a:gd name="T40" fmla="*/ 168 w 198"/>
                <a:gd name="T41" fmla="*/ 166 h 199"/>
                <a:gd name="T42" fmla="*/ 138 w 198"/>
                <a:gd name="T43" fmla="*/ 166 h 199"/>
                <a:gd name="T44" fmla="*/ 138 w 198"/>
                <a:gd name="T45" fmla="*/ 118 h 199"/>
                <a:gd name="T46" fmla="*/ 123 w 198"/>
                <a:gd name="T47" fmla="*/ 98 h 199"/>
                <a:gd name="T48" fmla="*/ 108 w 198"/>
                <a:gd name="T49" fmla="*/ 109 h 199"/>
                <a:gd name="T50" fmla="*/ 107 w 198"/>
                <a:gd name="T51" fmla="*/ 116 h 199"/>
                <a:gd name="T52" fmla="*/ 107 w 198"/>
                <a:gd name="T53" fmla="*/ 166 h 199"/>
                <a:gd name="T54" fmla="*/ 77 w 198"/>
                <a:gd name="T55" fmla="*/ 166 h 199"/>
                <a:gd name="T56" fmla="*/ 77 w 198"/>
                <a:gd name="T57" fmla="*/ 77 h 199"/>
                <a:gd name="T58" fmla="*/ 107 w 198"/>
                <a:gd name="T59" fmla="*/ 77 h 199"/>
                <a:gd name="T60" fmla="*/ 107 w 198"/>
                <a:gd name="T61" fmla="*/ 89 h 199"/>
                <a:gd name="T62" fmla="*/ 134 w 198"/>
                <a:gd name="T63" fmla="*/ 74 h 199"/>
                <a:gd name="T64" fmla="*/ 168 w 198"/>
                <a:gd name="T65" fmla="*/ 115 h 199"/>
                <a:gd name="T66" fmla="*/ 168 w 198"/>
                <a:gd name="T67" fmla="*/ 1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99">
                  <a:moveTo>
                    <a:pt x="183" y="0"/>
                  </a:moveTo>
                  <a:cubicBezTo>
                    <a:pt x="15" y="0"/>
                    <a:pt x="15" y="0"/>
                    <a:pt x="15" y="0"/>
                  </a:cubicBezTo>
                  <a:cubicBezTo>
                    <a:pt x="7" y="0"/>
                    <a:pt x="0" y="6"/>
                    <a:pt x="0" y="14"/>
                  </a:cubicBezTo>
                  <a:cubicBezTo>
                    <a:pt x="0" y="185"/>
                    <a:pt x="0" y="185"/>
                    <a:pt x="0" y="185"/>
                  </a:cubicBezTo>
                  <a:cubicBezTo>
                    <a:pt x="0" y="192"/>
                    <a:pt x="7" y="199"/>
                    <a:pt x="15" y="199"/>
                  </a:cubicBezTo>
                  <a:cubicBezTo>
                    <a:pt x="183" y="199"/>
                    <a:pt x="183" y="199"/>
                    <a:pt x="183" y="199"/>
                  </a:cubicBezTo>
                  <a:cubicBezTo>
                    <a:pt x="191" y="199"/>
                    <a:pt x="198" y="192"/>
                    <a:pt x="198" y="185"/>
                  </a:cubicBezTo>
                  <a:cubicBezTo>
                    <a:pt x="198" y="14"/>
                    <a:pt x="198" y="14"/>
                    <a:pt x="198" y="14"/>
                  </a:cubicBezTo>
                  <a:cubicBezTo>
                    <a:pt x="198" y="6"/>
                    <a:pt x="191" y="0"/>
                    <a:pt x="183" y="0"/>
                  </a:cubicBezTo>
                  <a:close/>
                  <a:moveTo>
                    <a:pt x="60" y="166"/>
                  </a:moveTo>
                  <a:cubicBezTo>
                    <a:pt x="30" y="166"/>
                    <a:pt x="30" y="166"/>
                    <a:pt x="30" y="166"/>
                  </a:cubicBezTo>
                  <a:cubicBezTo>
                    <a:pt x="30" y="77"/>
                    <a:pt x="30" y="77"/>
                    <a:pt x="30" y="77"/>
                  </a:cubicBezTo>
                  <a:cubicBezTo>
                    <a:pt x="60" y="77"/>
                    <a:pt x="60" y="77"/>
                    <a:pt x="60" y="77"/>
                  </a:cubicBezTo>
                  <a:lnTo>
                    <a:pt x="60" y="166"/>
                  </a:lnTo>
                  <a:close/>
                  <a:moveTo>
                    <a:pt x="45" y="64"/>
                  </a:moveTo>
                  <a:cubicBezTo>
                    <a:pt x="45" y="64"/>
                    <a:pt x="45" y="64"/>
                    <a:pt x="45" y="64"/>
                  </a:cubicBezTo>
                  <a:cubicBezTo>
                    <a:pt x="35" y="64"/>
                    <a:pt x="29" y="57"/>
                    <a:pt x="29" y="49"/>
                  </a:cubicBezTo>
                  <a:cubicBezTo>
                    <a:pt x="29" y="40"/>
                    <a:pt x="35" y="33"/>
                    <a:pt x="45" y="33"/>
                  </a:cubicBezTo>
                  <a:cubicBezTo>
                    <a:pt x="56" y="33"/>
                    <a:pt x="62" y="40"/>
                    <a:pt x="62" y="49"/>
                  </a:cubicBezTo>
                  <a:cubicBezTo>
                    <a:pt x="62" y="57"/>
                    <a:pt x="56" y="64"/>
                    <a:pt x="45" y="64"/>
                  </a:cubicBezTo>
                  <a:close/>
                  <a:moveTo>
                    <a:pt x="168" y="166"/>
                  </a:moveTo>
                  <a:cubicBezTo>
                    <a:pt x="138" y="166"/>
                    <a:pt x="138" y="166"/>
                    <a:pt x="138" y="166"/>
                  </a:cubicBezTo>
                  <a:cubicBezTo>
                    <a:pt x="138" y="118"/>
                    <a:pt x="138" y="118"/>
                    <a:pt x="138" y="118"/>
                  </a:cubicBezTo>
                  <a:cubicBezTo>
                    <a:pt x="138" y="106"/>
                    <a:pt x="134" y="98"/>
                    <a:pt x="123" y="98"/>
                  </a:cubicBezTo>
                  <a:cubicBezTo>
                    <a:pt x="115" y="98"/>
                    <a:pt x="110" y="104"/>
                    <a:pt x="108" y="109"/>
                  </a:cubicBezTo>
                  <a:cubicBezTo>
                    <a:pt x="107" y="111"/>
                    <a:pt x="107" y="114"/>
                    <a:pt x="107" y="116"/>
                  </a:cubicBezTo>
                  <a:cubicBezTo>
                    <a:pt x="107" y="166"/>
                    <a:pt x="107" y="166"/>
                    <a:pt x="107" y="166"/>
                  </a:cubicBezTo>
                  <a:cubicBezTo>
                    <a:pt x="77" y="166"/>
                    <a:pt x="77" y="166"/>
                    <a:pt x="77" y="166"/>
                  </a:cubicBezTo>
                  <a:cubicBezTo>
                    <a:pt x="77" y="166"/>
                    <a:pt x="77" y="85"/>
                    <a:pt x="77" y="77"/>
                  </a:cubicBezTo>
                  <a:cubicBezTo>
                    <a:pt x="107" y="77"/>
                    <a:pt x="107" y="77"/>
                    <a:pt x="107" y="77"/>
                  </a:cubicBezTo>
                  <a:cubicBezTo>
                    <a:pt x="107" y="89"/>
                    <a:pt x="107" y="89"/>
                    <a:pt x="107" y="89"/>
                  </a:cubicBezTo>
                  <a:cubicBezTo>
                    <a:pt x="111" y="83"/>
                    <a:pt x="118" y="74"/>
                    <a:pt x="134" y="74"/>
                  </a:cubicBezTo>
                  <a:cubicBezTo>
                    <a:pt x="153" y="74"/>
                    <a:pt x="168" y="87"/>
                    <a:pt x="168" y="115"/>
                  </a:cubicBezTo>
                  <a:lnTo>
                    <a:pt x="168" y="16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4" name="Freeform 248"/>
            <p:cNvSpPr/>
            <p:nvPr/>
          </p:nvSpPr>
          <p:spPr bwMode="auto">
            <a:xfrm>
              <a:off x="3339546" y="2393179"/>
              <a:ext cx="261961" cy="253625"/>
            </a:xfrm>
            <a:custGeom>
              <a:avLst/>
              <a:gdLst>
                <a:gd name="T0" fmla="*/ 0 w 208"/>
                <a:gd name="T1" fmla="*/ 68 h 202"/>
                <a:gd name="T2" fmla="*/ 8 w 208"/>
                <a:gd name="T3" fmla="*/ 79 h 202"/>
                <a:gd name="T4" fmla="*/ 30 w 208"/>
                <a:gd name="T5" fmla="*/ 72 h 202"/>
                <a:gd name="T6" fmla="*/ 64 w 208"/>
                <a:gd name="T7" fmla="*/ 172 h 202"/>
                <a:gd name="T8" fmla="*/ 105 w 208"/>
                <a:gd name="T9" fmla="*/ 190 h 202"/>
                <a:gd name="T10" fmla="*/ 197 w 208"/>
                <a:gd name="T11" fmla="*/ 63 h 202"/>
                <a:gd name="T12" fmla="*/ 113 w 208"/>
                <a:gd name="T13" fmla="*/ 68 h 202"/>
                <a:gd name="T14" fmla="*/ 137 w 208"/>
                <a:gd name="T15" fmla="*/ 95 h 202"/>
                <a:gd name="T16" fmla="*/ 109 w 208"/>
                <a:gd name="T17" fmla="*/ 130 h 202"/>
                <a:gd name="T18" fmla="*/ 93 w 208"/>
                <a:gd name="T19" fmla="*/ 91 h 202"/>
                <a:gd name="T20" fmla="*/ 59 w 208"/>
                <a:gd name="T21" fmla="*/ 23 h 202"/>
                <a:gd name="T22" fmla="*/ 0 w 208"/>
                <a:gd name="T23"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2">
                  <a:moveTo>
                    <a:pt x="0" y="68"/>
                  </a:moveTo>
                  <a:cubicBezTo>
                    <a:pt x="8" y="79"/>
                    <a:pt x="8" y="79"/>
                    <a:pt x="8" y="79"/>
                  </a:cubicBezTo>
                  <a:cubicBezTo>
                    <a:pt x="8" y="79"/>
                    <a:pt x="24" y="66"/>
                    <a:pt x="30" y="72"/>
                  </a:cubicBezTo>
                  <a:cubicBezTo>
                    <a:pt x="36" y="79"/>
                    <a:pt x="57" y="157"/>
                    <a:pt x="64" y="172"/>
                  </a:cubicBezTo>
                  <a:cubicBezTo>
                    <a:pt x="70" y="185"/>
                    <a:pt x="87" y="202"/>
                    <a:pt x="105" y="190"/>
                  </a:cubicBezTo>
                  <a:cubicBezTo>
                    <a:pt x="124" y="178"/>
                    <a:pt x="186" y="125"/>
                    <a:pt x="197" y="63"/>
                  </a:cubicBezTo>
                  <a:cubicBezTo>
                    <a:pt x="208" y="0"/>
                    <a:pt x="122" y="13"/>
                    <a:pt x="113" y="68"/>
                  </a:cubicBezTo>
                  <a:cubicBezTo>
                    <a:pt x="136" y="54"/>
                    <a:pt x="148" y="73"/>
                    <a:pt x="137" y="95"/>
                  </a:cubicBezTo>
                  <a:cubicBezTo>
                    <a:pt x="125" y="116"/>
                    <a:pt x="114" y="130"/>
                    <a:pt x="109" y="130"/>
                  </a:cubicBezTo>
                  <a:cubicBezTo>
                    <a:pt x="103" y="130"/>
                    <a:pt x="99" y="116"/>
                    <a:pt x="93" y="91"/>
                  </a:cubicBezTo>
                  <a:cubicBezTo>
                    <a:pt x="86" y="65"/>
                    <a:pt x="86" y="17"/>
                    <a:pt x="59" y="23"/>
                  </a:cubicBezTo>
                  <a:cubicBezTo>
                    <a:pt x="34" y="28"/>
                    <a:pt x="0" y="68"/>
                    <a:pt x="0" y="68"/>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5" name="Freeform 249"/>
            <p:cNvSpPr/>
            <p:nvPr/>
          </p:nvSpPr>
          <p:spPr bwMode="auto">
            <a:xfrm>
              <a:off x="4296887" y="3368385"/>
              <a:ext cx="155986" cy="247672"/>
            </a:xfrm>
            <a:custGeom>
              <a:avLst/>
              <a:gdLst>
                <a:gd name="T0" fmla="*/ 71 w 124"/>
                <a:gd name="T1" fmla="*/ 0 h 197"/>
                <a:gd name="T2" fmla="*/ 71 w 124"/>
                <a:gd name="T3" fmla="*/ 45 h 197"/>
                <a:gd name="T4" fmla="*/ 116 w 124"/>
                <a:gd name="T5" fmla="*/ 45 h 197"/>
                <a:gd name="T6" fmla="*/ 116 w 124"/>
                <a:gd name="T7" fmla="*/ 80 h 197"/>
                <a:gd name="T8" fmla="*/ 71 w 124"/>
                <a:gd name="T9" fmla="*/ 80 h 197"/>
                <a:gd name="T10" fmla="*/ 71 w 124"/>
                <a:gd name="T11" fmla="*/ 131 h 197"/>
                <a:gd name="T12" fmla="*/ 72 w 124"/>
                <a:gd name="T13" fmla="*/ 152 h 197"/>
                <a:gd name="T14" fmla="*/ 79 w 124"/>
                <a:gd name="T15" fmla="*/ 161 h 197"/>
                <a:gd name="T16" fmla="*/ 94 w 124"/>
                <a:gd name="T17" fmla="*/ 165 h 197"/>
                <a:gd name="T18" fmla="*/ 124 w 124"/>
                <a:gd name="T19" fmla="*/ 155 h 197"/>
                <a:gd name="T20" fmla="*/ 124 w 124"/>
                <a:gd name="T21" fmla="*/ 186 h 197"/>
                <a:gd name="T22" fmla="*/ 101 w 124"/>
                <a:gd name="T23" fmla="*/ 194 h 197"/>
                <a:gd name="T24" fmla="*/ 79 w 124"/>
                <a:gd name="T25" fmla="*/ 197 h 197"/>
                <a:gd name="T26" fmla="*/ 58 w 124"/>
                <a:gd name="T27" fmla="*/ 193 h 197"/>
                <a:gd name="T28" fmla="*/ 40 w 124"/>
                <a:gd name="T29" fmla="*/ 184 h 197"/>
                <a:gd name="T30" fmla="*/ 30 w 124"/>
                <a:gd name="T31" fmla="*/ 170 h 197"/>
                <a:gd name="T32" fmla="*/ 27 w 124"/>
                <a:gd name="T33" fmla="*/ 149 h 197"/>
                <a:gd name="T34" fmla="*/ 27 w 124"/>
                <a:gd name="T35" fmla="*/ 80 h 197"/>
                <a:gd name="T36" fmla="*/ 0 w 124"/>
                <a:gd name="T37" fmla="*/ 80 h 197"/>
                <a:gd name="T38" fmla="*/ 0 w 124"/>
                <a:gd name="T39" fmla="*/ 53 h 197"/>
                <a:gd name="T40" fmla="*/ 23 w 124"/>
                <a:gd name="T41" fmla="*/ 42 h 197"/>
                <a:gd name="T42" fmla="*/ 36 w 124"/>
                <a:gd name="T43" fmla="*/ 25 h 197"/>
                <a:gd name="T44" fmla="*/ 43 w 124"/>
                <a:gd name="T45" fmla="*/ 0 h 197"/>
                <a:gd name="T46" fmla="*/ 71 w 124"/>
                <a:gd name="T4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7">
                  <a:moveTo>
                    <a:pt x="71" y="0"/>
                  </a:moveTo>
                  <a:cubicBezTo>
                    <a:pt x="71" y="45"/>
                    <a:pt x="71" y="45"/>
                    <a:pt x="71" y="45"/>
                  </a:cubicBezTo>
                  <a:cubicBezTo>
                    <a:pt x="116" y="45"/>
                    <a:pt x="116" y="45"/>
                    <a:pt x="116" y="45"/>
                  </a:cubicBezTo>
                  <a:cubicBezTo>
                    <a:pt x="116" y="80"/>
                    <a:pt x="116" y="80"/>
                    <a:pt x="116" y="80"/>
                  </a:cubicBezTo>
                  <a:cubicBezTo>
                    <a:pt x="71" y="80"/>
                    <a:pt x="71" y="80"/>
                    <a:pt x="71" y="80"/>
                  </a:cubicBezTo>
                  <a:cubicBezTo>
                    <a:pt x="71" y="131"/>
                    <a:pt x="71" y="131"/>
                    <a:pt x="71" y="131"/>
                  </a:cubicBezTo>
                  <a:cubicBezTo>
                    <a:pt x="71" y="142"/>
                    <a:pt x="71" y="149"/>
                    <a:pt x="72" y="152"/>
                  </a:cubicBezTo>
                  <a:cubicBezTo>
                    <a:pt x="73" y="155"/>
                    <a:pt x="76" y="159"/>
                    <a:pt x="79" y="161"/>
                  </a:cubicBezTo>
                  <a:cubicBezTo>
                    <a:pt x="84" y="163"/>
                    <a:pt x="89" y="165"/>
                    <a:pt x="94" y="165"/>
                  </a:cubicBezTo>
                  <a:cubicBezTo>
                    <a:pt x="104" y="165"/>
                    <a:pt x="114" y="161"/>
                    <a:pt x="124" y="155"/>
                  </a:cubicBezTo>
                  <a:cubicBezTo>
                    <a:pt x="124" y="186"/>
                    <a:pt x="124" y="186"/>
                    <a:pt x="124" y="186"/>
                  </a:cubicBezTo>
                  <a:cubicBezTo>
                    <a:pt x="116" y="190"/>
                    <a:pt x="108" y="193"/>
                    <a:pt x="101" y="194"/>
                  </a:cubicBezTo>
                  <a:cubicBezTo>
                    <a:pt x="94" y="196"/>
                    <a:pt x="87" y="197"/>
                    <a:pt x="79" y="197"/>
                  </a:cubicBezTo>
                  <a:cubicBezTo>
                    <a:pt x="70" y="197"/>
                    <a:pt x="65" y="195"/>
                    <a:pt x="58" y="193"/>
                  </a:cubicBezTo>
                  <a:cubicBezTo>
                    <a:pt x="51" y="191"/>
                    <a:pt x="45" y="188"/>
                    <a:pt x="40" y="184"/>
                  </a:cubicBezTo>
                  <a:cubicBezTo>
                    <a:pt x="35" y="179"/>
                    <a:pt x="32" y="175"/>
                    <a:pt x="30" y="170"/>
                  </a:cubicBezTo>
                  <a:cubicBezTo>
                    <a:pt x="28" y="165"/>
                    <a:pt x="27" y="158"/>
                    <a:pt x="27" y="149"/>
                  </a:cubicBezTo>
                  <a:cubicBezTo>
                    <a:pt x="27" y="80"/>
                    <a:pt x="27" y="80"/>
                    <a:pt x="27" y="80"/>
                  </a:cubicBezTo>
                  <a:cubicBezTo>
                    <a:pt x="0" y="80"/>
                    <a:pt x="0" y="80"/>
                    <a:pt x="0" y="80"/>
                  </a:cubicBezTo>
                  <a:cubicBezTo>
                    <a:pt x="0" y="53"/>
                    <a:pt x="0" y="53"/>
                    <a:pt x="0" y="53"/>
                  </a:cubicBezTo>
                  <a:cubicBezTo>
                    <a:pt x="8" y="50"/>
                    <a:pt x="17" y="46"/>
                    <a:pt x="23" y="42"/>
                  </a:cubicBezTo>
                  <a:cubicBezTo>
                    <a:pt x="28" y="37"/>
                    <a:pt x="33" y="31"/>
                    <a:pt x="36" y="25"/>
                  </a:cubicBezTo>
                  <a:cubicBezTo>
                    <a:pt x="39" y="18"/>
                    <a:pt x="42" y="10"/>
                    <a:pt x="43" y="0"/>
                  </a:cubicBezTo>
                  <a:lnTo>
                    <a:pt x="71" y="0"/>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6" name="Freeform 250"/>
            <p:cNvSpPr>
              <a:spLocks noEditPoints="1"/>
            </p:cNvSpPr>
            <p:nvPr/>
          </p:nvSpPr>
          <p:spPr bwMode="auto">
            <a:xfrm>
              <a:off x="3524107" y="3111182"/>
              <a:ext cx="273868" cy="138125"/>
            </a:xfrm>
            <a:custGeom>
              <a:avLst/>
              <a:gdLst>
                <a:gd name="T0" fmla="*/ 92 w 218"/>
                <a:gd name="T1" fmla="*/ 32 h 109"/>
                <a:gd name="T2" fmla="*/ 174 w 218"/>
                <a:gd name="T3" fmla="*/ 46 h 109"/>
                <a:gd name="T4" fmla="*/ 143 w 218"/>
                <a:gd name="T5" fmla="*/ 54 h 109"/>
                <a:gd name="T6" fmla="*/ 135 w 218"/>
                <a:gd name="T7" fmla="*/ 38 h 109"/>
                <a:gd name="T8" fmla="*/ 107 w 218"/>
                <a:gd name="T9" fmla="*/ 37 h 109"/>
                <a:gd name="T10" fmla="*/ 128 w 218"/>
                <a:gd name="T11" fmla="*/ 80 h 109"/>
                <a:gd name="T12" fmla="*/ 218 w 218"/>
                <a:gd name="T13" fmla="*/ 54 h 109"/>
                <a:gd name="T14" fmla="*/ 87 w 218"/>
                <a:gd name="T15" fmla="*/ 19 h 109"/>
                <a:gd name="T16" fmla="*/ 86 w 218"/>
                <a:gd name="T17" fmla="*/ 19 h 109"/>
                <a:gd name="T18" fmla="*/ 76 w 218"/>
                <a:gd name="T19" fmla="*/ 0 h 109"/>
                <a:gd name="T20" fmla="*/ 48 w 218"/>
                <a:gd name="T21" fmla="*/ 3 h 109"/>
                <a:gd name="T22" fmla="*/ 59 w 218"/>
                <a:gd name="T23" fmla="*/ 27 h 109"/>
                <a:gd name="T24" fmla="*/ 26 w 218"/>
                <a:gd name="T25" fmla="*/ 109 h 109"/>
                <a:gd name="T26" fmla="*/ 117 w 218"/>
                <a:gd name="T27" fmla="*/ 83 h 109"/>
                <a:gd name="T28" fmla="*/ 92 w 218"/>
                <a:gd name="T29" fmla="*/ 32 h 109"/>
                <a:gd name="T30" fmla="*/ 51 w 218"/>
                <a:gd name="T31" fmla="*/ 79 h 109"/>
                <a:gd name="T32" fmla="*/ 67 w 218"/>
                <a:gd name="T33" fmla="*/ 43 h 109"/>
                <a:gd name="T34" fmla="*/ 81 w 218"/>
                <a:gd name="T35" fmla="*/ 71 h 109"/>
                <a:gd name="T36" fmla="*/ 51 w 218"/>
                <a:gd name="T37"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8" h="109">
                  <a:moveTo>
                    <a:pt x="92" y="32"/>
                  </a:moveTo>
                  <a:cubicBezTo>
                    <a:pt x="137" y="20"/>
                    <a:pt x="174" y="46"/>
                    <a:pt x="174" y="46"/>
                  </a:cubicBezTo>
                  <a:cubicBezTo>
                    <a:pt x="143" y="54"/>
                    <a:pt x="143" y="54"/>
                    <a:pt x="143" y="54"/>
                  </a:cubicBezTo>
                  <a:cubicBezTo>
                    <a:pt x="135" y="38"/>
                    <a:pt x="135" y="38"/>
                    <a:pt x="135" y="38"/>
                  </a:cubicBezTo>
                  <a:cubicBezTo>
                    <a:pt x="126" y="36"/>
                    <a:pt x="117" y="36"/>
                    <a:pt x="107" y="37"/>
                  </a:cubicBezTo>
                  <a:cubicBezTo>
                    <a:pt x="128" y="80"/>
                    <a:pt x="128" y="80"/>
                    <a:pt x="128" y="80"/>
                  </a:cubicBezTo>
                  <a:cubicBezTo>
                    <a:pt x="218" y="54"/>
                    <a:pt x="218" y="54"/>
                    <a:pt x="218" y="54"/>
                  </a:cubicBezTo>
                  <a:cubicBezTo>
                    <a:pt x="218" y="54"/>
                    <a:pt x="185" y="2"/>
                    <a:pt x="87" y="19"/>
                  </a:cubicBezTo>
                  <a:cubicBezTo>
                    <a:pt x="87" y="19"/>
                    <a:pt x="86" y="19"/>
                    <a:pt x="86" y="19"/>
                  </a:cubicBezTo>
                  <a:cubicBezTo>
                    <a:pt x="76" y="0"/>
                    <a:pt x="76" y="0"/>
                    <a:pt x="76" y="0"/>
                  </a:cubicBezTo>
                  <a:cubicBezTo>
                    <a:pt x="48" y="3"/>
                    <a:pt x="48" y="3"/>
                    <a:pt x="48" y="3"/>
                  </a:cubicBezTo>
                  <a:cubicBezTo>
                    <a:pt x="59" y="27"/>
                    <a:pt x="59" y="27"/>
                    <a:pt x="59" y="27"/>
                  </a:cubicBezTo>
                  <a:cubicBezTo>
                    <a:pt x="0" y="51"/>
                    <a:pt x="26" y="109"/>
                    <a:pt x="26" y="109"/>
                  </a:cubicBezTo>
                  <a:cubicBezTo>
                    <a:pt x="117" y="83"/>
                    <a:pt x="117" y="83"/>
                    <a:pt x="117" y="83"/>
                  </a:cubicBezTo>
                  <a:lnTo>
                    <a:pt x="92" y="32"/>
                  </a:lnTo>
                  <a:close/>
                  <a:moveTo>
                    <a:pt x="51" y="79"/>
                  </a:moveTo>
                  <a:cubicBezTo>
                    <a:pt x="51" y="79"/>
                    <a:pt x="42" y="60"/>
                    <a:pt x="67" y="43"/>
                  </a:cubicBezTo>
                  <a:cubicBezTo>
                    <a:pt x="81" y="71"/>
                    <a:pt x="81" y="71"/>
                    <a:pt x="81" y="71"/>
                  </a:cubicBezTo>
                  <a:lnTo>
                    <a:pt x="51" y="79"/>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7" name="Freeform 251"/>
            <p:cNvSpPr/>
            <p:nvPr/>
          </p:nvSpPr>
          <p:spPr bwMode="auto">
            <a:xfrm>
              <a:off x="4301663" y="1510852"/>
              <a:ext cx="247672" cy="202424"/>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grpSp>
        <p:nvGrpSpPr>
          <p:cNvPr id="163" name="组合 162"/>
          <p:cNvGrpSpPr/>
          <p:nvPr/>
        </p:nvGrpSpPr>
        <p:grpSpPr>
          <a:xfrm>
            <a:off x="5113297" y="2814440"/>
            <a:ext cx="2114719" cy="1424329"/>
            <a:chOff x="1414455" y="1670027"/>
            <a:chExt cx="1586039" cy="1068246"/>
          </a:xfrm>
        </p:grpSpPr>
        <p:sp>
          <p:nvSpPr>
            <p:cNvPr id="164" name="Rectangle 68"/>
            <p:cNvSpPr/>
            <p:nvPr/>
          </p:nvSpPr>
          <p:spPr bwMode="auto">
            <a:xfrm>
              <a:off x="1414455" y="1670027"/>
              <a:ext cx="1036582" cy="500089"/>
            </a:xfrm>
            <a:prstGeom prst="rect">
              <a:avLst/>
            </a:prstGeom>
            <a:noFill/>
          </p:spPr>
          <p:txBody>
            <a:bodyPr wrap="none" rtlCol="0">
              <a:spAutoFit/>
            </a:bodyPr>
            <a:lstStyle/>
            <a:p>
              <a:r>
                <a:rPr lang="en-US" sz="3735" b="1" kern="2000" dirty="0">
                  <a:solidFill>
                    <a:srgbClr val="595959"/>
                  </a:solidFill>
                  <a:latin typeface="Helvetica" panose="020B0604020202020204" pitchFamily="34" charset="0"/>
                  <a:sym typeface="Bebas Neue" charset="0"/>
                </a:rPr>
                <a:t>2,569</a:t>
              </a:r>
            </a:p>
          </p:txBody>
        </p:sp>
        <p:sp>
          <p:nvSpPr>
            <p:cNvPr id="165" name="文本框 66"/>
            <p:cNvSpPr txBox="1">
              <a:spLocks noChangeArrowheads="1"/>
            </p:cNvSpPr>
            <p:nvPr/>
          </p:nvSpPr>
          <p:spPr bwMode="auto">
            <a:xfrm>
              <a:off x="1414455" y="2288150"/>
              <a:ext cx="1586039"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50000"/>
                </a:lnSpc>
              </a:pPr>
              <a:r>
                <a:rPr lang="zh-CN" altLang="en-US" sz="1100" dirty="0">
                  <a:solidFill>
                    <a:srgbClr val="595959"/>
                  </a:solidFill>
                </a:rPr>
                <a:t>点击输入替换内容</a:t>
              </a:r>
            </a:p>
            <a:p>
              <a:pPr>
                <a:lnSpc>
                  <a:spcPct val="150000"/>
                </a:lnSpc>
              </a:pPr>
              <a:r>
                <a:rPr lang="zh-CN" altLang="en-US" sz="1100" dirty="0">
                  <a:solidFill>
                    <a:srgbClr val="595959"/>
                  </a:solidFill>
                </a:rPr>
                <a:t>点击输入替换内容</a:t>
              </a:r>
            </a:p>
          </p:txBody>
        </p:sp>
        <p:sp>
          <p:nvSpPr>
            <p:cNvPr id="166" name="矩形 165"/>
            <p:cNvSpPr/>
            <p:nvPr/>
          </p:nvSpPr>
          <p:spPr>
            <a:xfrm>
              <a:off x="1425415" y="2118873"/>
              <a:ext cx="719188" cy="146242"/>
            </a:xfrm>
            <a:prstGeom prst="rect">
              <a:avLst/>
            </a:prstGeom>
          </p:spPr>
          <p:txBody>
            <a:bodyPr wrap="none">
              <a:spAutoFit/>
            </a:bodyPr>
            <a:lstStyle/>
            <a:p>
              <a:r>
                <a:rPr lang="en-US" altLang="zh-CN" sz="665" dirty="0">
                  <a:solidFill>
                    <a:srgbClr val="595959"/>
                  </a:solidFill>
                  <a:latin typeface="Helvetica" panose="020B0604020202020204" pitchFamily="34" charset="0"/>
                </a:rPr>
                <a:t>YOUR TITLE HERE</a:t>
              </a:r>
              <a:endParaRPr lang="zh-CN" altLang="en-US" sz="665" dirty="0">
                <a:solidFill>
                  <a:srgbClr val="595959"/>
                </a:solidFill>
              </a:endParaRPr>
            </a:p>
          </p:txBody>
        </p:sp>
      </p:grpSp>
      <p:grpSp>
        <p:nvGrpSpPr>
          <p:cNvPr id="167" name="组合 166"/>
          <p:cNvGrpSpPr/>
          <p:nvPr/>
        </p:nvGrpSpPr>
        <p:grpSpPr>
          <a:xfrm>
            <a:off x="4300576" y="497131"/>
            <a:ext cx="6314512" cy="5743949"/>
            <a:chOff x="3225432" y="372848"/>
            <a:chExt cx="4735884" cy="4307962"/>
          </a:xfrm>
        </p:grpSpPr>
        <p:grpSp>
          <p:nvGrpSpPr>
            <p:cNvPr id="168" name="Group 3"/>
            <p:cNvGrpSpPr/>
            <p:nvPr/>
          </p:nvGrpSpPr>
          <p:grpSpPr>
            <a:xfrm rot="19173611">
              <a:off x="3225432" y="372848"/>
              <a:ext cx="4735884" cy="4307962"/>
              <a:chOff x="6717003" y="1781001"/>
              <a:chExt cx="6313957" cy="5743446"/>
            </a:xfrm>
          </p:grpSpPr>
          <p:sp>
            <p:nvSpPr>
              <p:cNvPr id="170" name="Freeform 12"/>
              <p:cNvSpPr>
                <a:spLocks noEditPoints="1"/>
              </p:cNvSpPr>
              <p:nvPr/>
            </p:nvSpPr>
            <p:spPr bwMode="auto">
              <a:xfrm flipH="1">
                <a:off x="6717003" y="1781001"/>
                <a:ext cx="3808977" cy="3778489"/>
              </a:xfrm>
              <a:custGeom>
                <a:avLst/>
                <a:gdLst>
                  <a:gd name="T0" fmla="*/ 176 w 349"/>
                  <a:gd name="T1" fmla="*/ 346 h 346"/>
                  <a:gd name="T2" fmla="*/ 176 w 349"/>
                  <a:gd name="T3" fmla="*/ 346 h 346"/>
                  <a:gd name="T4" fmla="*/ 163 w 349"/>
                  <a:gd name="T5" fmla="*/ 345 h 346"/>
                  <a:gd name="T6" fmla="*/ 7 w 349"/>
                  <a:gd name="T7" fmla="*/ 163 h 346"/>
                  <a:gd name="T8" fmla="*/ 190 w 349"/>
                  <a:gd name="T9" fmla="*/ 7 h 346"/>
                  <a:gd name="T10" fmla="*/ 306 w 349"/>
                  <a:gd name="T11" fmla="*/ 67 h 346"/>
                  <a:gd name="T12" fmla="*/ 345 w 349"/>
                  <a:gd name="T13" fmla="*/ 190 h 346"/>
                  <a:gd name="T14" fmla="*/ 176 w 349"/>
                  <a:gd name="T15" fmla="*/ 346 h 346"/>
                  <a:gd name="T16" fmla="*/ 176 w 349"/>
                  <a:gd name="T17" fmla="*/ 34 h 346"/>
                  <a:gd name="T18" fmla="*/ 35 w 349"/>
                  <a:gd name="T19" fmla="*/ 165 h 346"/>
                  <a:gd name="T20" fmla="*/ 68 w 349"/>
                  <a:gd name="T21" fmla="*/ 268 h 346"/>
                  <a:gd name="T22" fmla="*/ 165 w 349"/>
                  <a:gd name="T23" fmla="*/ 318 h 346"/>
                  <a:gd name="T24" fmla="*/ 318 w 349"/>
                  <a:gd name="T25" fmla="*/ 188 h 346"/>
                  <a:gd name="T26" fmla="*/ 285 w 349"/>
                  <a:gd name="T27" fmla="*/ 84 h 346"/>
                  <a:gd name="T28" fmla="*/ 188 w 349"/>
                  <a:gd name="T29" fmla="*/ 35 h 346"/>
                  <a:gd name="T30" fmla="*/ 176 w 349"/>
                  <a:gd name="T31" fmla="*/ 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6">
                    <a:moveTo>
                      <a:pt x="176" y="346"/>
                    </a:moveTo>
                    <a:cubicBezTo>
                      <a:pt x="176" y="346"/>
                      <a:pt x="176" y="346"/>
                      <a:pt x="176" y="346"/>
                    </a:cubicBezTo>
                    <a:cubicBezTo>
                      <a:pt x="172" y="346"/>
                      <a:pt x="167" y="346"/>
                      <a:pt x="163" y="345"/>
                    </a:cubicBezTo>
                    <a:cubicBezTo>
                      <a:pt x="69" y="338"/>
                      <a:pt x="0" y="256"/>
                      <a:pt x="7" y="163"/>
                    </a:cubicBezTo>
                    <a:cubicBezTo>
                      <a:pt x="15" y="71"/>
                      <a:pt x="96" y="0"/>
                      <a:pt x="190" y="7"/>
                    </a:cubicBezTo>
                    <a:cubicBezTo>
                      <a:pt x="235" y="11"/>
                      <a:pt x="276" y="32"/>
                      <a:pt x="306" y="67"/>
                    </a:cubicBezTo>
                    <a:cubicBezTo>
                      <a:pt x="335" y="101"/>
                      <a:pt x="349" y="145"/>
                      <a:pt x="345" y="190"/>
                    </a:cubicBezTo>
                    <a:cubicBezTo>
                      <a:pt x="338" y="278"/>
                      <a:pt x="264" y="346"/>
                      <a:pt x="176" y="346"/>
                    </a:cubicBezTo>
                    <a:close/>
                    <a:moveTo>
                      <a:pt x="176" y="34"/>
                    </a:moveTo>
                    <a:cubicBezTo>
                      <a:pt x="103" y="34"/>
                      <a:pt x="41" y="92"/>
                      <a:pt x="35" y="165"/>
                    </a:cubicBezTo>
                    <a:cubicBezTo>
                      <a:pt x="32" y="203"/>
                      <a:pt x="43" y="240"/>
                      <a:pt x="68" y="268"/>
                    </a:cubicBezTo>
                    <a:cubicBezTo>
                      <a:pt x="93" y="297"/>
                      <a:pt x="127" y="315"/>
                      <a:pt x="165" y="318"/>
                    </a:cubicBezTo>
                    <a:cubicBezTo>
                      <a:pt x="244" y="325"/>
                      <a:pt x="312" y="265"/>
                      <a:pt x="318" y="188"/>
                    </a:cubicBezTo>
                    <a:cubicBezTo>
                      <a:pt x="321" y="150"/>
                      <a:pt x="309" y="113"/>
                      <a:pt x="285" y="84"/>
                    </a:cubicBezTo>
                    <a:cubicBezTo>
                      <a:pt x="260" y="55"/>
                      <a:pt x="226" y="38"/>
                      <a:pt x="188" y="35"/>
                    </a:cubicBezTo>
                    <a:cubicBezTo>
                      <a:pt x="184" y="34"/>
                      <a:pt x="180" y="34"/>
                      <a:pt x="176" y="34"/>
                    </a:cubicBezTo>
                    <a:close/>
                  </a:path>
                </a:pathLst>
              </a:custGeom>
              <a:solidFill>
                <a:schemeClr val="tx1">
                  <a:lumMod val="75000"/>
                </a:schemeClr>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171" name="Freeform 13"/>
              <p:cNvSpPr/>
              <p:nvPr/>
            </p:nvSpPr>
            <p:spPr bwMode="auto">
              <a:xfrm flipH="1">
                <a:off x="9888658" y="4697188"/>
                <a:ext cx="1101635" cy="993912"/>
              </a:xfrm>
              <a:custGeom>
                <a:avLst/>
                <a:gdLst>
                  <a:gd name="T0" fmla="*/ 97 w 542"/>
                  <a:gd name="T1" fmla="*/ 489 h 489"/>
                  <a:gd name="T2" fmla="*/ 0 w 542"/>
                  <a:gd name="T3" fmla="*/ 381 h 489"/>
                  <a:gd name="T4" fmla="*/ 446 w 542"/>
                  <a:gd name="T5" fmla="*/ 0 h 489"/>
                  <a:gd name="T6" fmla="*/ 542 w 542"/>
                  <a:gd name="T7" fmla="*/ 113 h 489"/>
                  <a:gd name="T8" fmla="*/ 97 w 542"/>
                  <a:gd name="T9" fmla="*/ 489 h 489"/>
                </a:gdLst>
                <a:ahLst/>
                <a:cxnLst>
                  <a:cxn ang="0">
                    <a:pos x="T0" y="T1"/>
                  </a:cxn>
                  <a:cxn ang="0">
                    <a:pos x="T2" y="T3"/>
                  </a:cxn>
                  <a:cxn ang="0">
                    <a:pos x="T4" y="T5"/>
                  </a:cxn>
                  <a:cxn ang="0">
                    <a:pos x="T6" y="T7"/>
                  </a:cxn>
                  <a:cxn ang="0">
                    <a:pos x="T8" y="T9"/>
                  </a:cxn>
                </a:cxnLst>
                <a:rect l="0" t="0" r="r" b="b"/>
                <a:pathLst>
                  <a:path w="542" h="489">
                    <a:moveTo>
                      <a:pt x="97" y="489"/>
                    </a:moveTo>
                    <a:lnTo>
                      <a:pt x="0" y="381"/>
                    </a:lnTo>
                    <a:lnTo>
                      <a:pt x="446" y="0"/>
                    </a:lnTo>
                    <a:lnTo>
                      <a:pt x="542" y="113"/>
                    </a:lnTo>
                    <a:lnTo>
                      <a:pt x="97" y="489"/>
                    </a:lnTo>
                    <a:close/>
                  </a:path>
                </a:pathLst>
              </a:custGeom>
              <a:solidFill>
                <a:schemeClr val="tx1">
                  <a:lumMod val="75000"/>
                </a:schemeClr>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172" name="Freeform 14"/>
              <p:cNvSpPr/>
              <p:nvPr/>
            </p:nvSpPr>
            <p:spPr bwMode="auto">
              <a:xfrm flipH="1">
                <a:off x="10598012" y="5276460"/>
                <a:ext cx="2432948" cy="2247987"/>
              </a:xfrm>
              <a:custGeom>
                <a:avLst/>
                <a:gdLst>
                  <a:gd name="T0" fmla="*/ 15 w 223"/>
                  <a:gd name="T1" fmla="*/ 132 h 206"/>
                  <a:gd name="T2" fmla="*/ 15 w 223"/>
                  <a:gd name="T3" fmla="*/ 185 h 206"/>
                  <a:gd name="T4" fmla="*/ 67 w 223"/>
                  <a:gd name="T5" fmla="*/ 194 h 206"/>
                  <a:gd name="T6" fmla="*/ 209 w 223"/>
                  <a:gd name="T7" fmla="*/ 74 h 206"/>
                  <a:gd name="T8" fmla="*/ 208 w 223"/>
                  <a:gd name="T9" fmla="*/ 21 h 206"/>
                  <a:gd name="T10" fmla="*/ 156 w 223"/>
                  <a:gd name="T11" fmla="*/ 12 h 206"/>
                  <a:gd name="T12" fmla="*/ 15 w 223"/>
                  <a:gd name="T13" fmla="*/ 132 h 206"/>
                </a:gdLst>
                <a:ahLst/>
                <a:cxnLst>
                  <a:cxn ang="0">
                    <a:pos x="T0" y="T1"/>
                  </a:cxn>
                  <a:cxn ang="0">
                    <a:pos x="T2" y="T3"/>
                  </a:cxn>
                  <a:cxn ang="0">
                    <a:pos x="T4" y="T5"/>
                  </a:cxn>
                  <a:cxn ang="0">
                    <a:pos x="T6" y="T7"/>
                  </a:cxn>
                  <a:cxn ang="0">
                    <a:pos x="T8" y="T9"/>
                  </a:cxn>
                  <a:cxn ang="0">
                    <a:pos x="T10" y="T11"/>
                  </a:cxn>
                  <a:cxn ang="0">
                    <a:pos x="T12" y="T13"/>
                  </a:cxn>
                </a:cxnLst>
                <a:rect l="0" t="0" r="r" b="b"/>
                <a:pathLst>
                  <a:path w="223" h="206">
                    <a:moveTo>
                      <a:pt x="15" y="132"/>
                    </a:moveTo>
                    <a:cubicBezTo>
                      <a:pt x="0" y="144"/>
                      <a:pt x="0" y="168"/>
                      <a:pt x="15" y="185"/>
                    </a:cubicBezTo>
                    <a:cubicBezTo>
                      <a:pt x="29" y="202"/>
                      <a:pt x="53" y="206"/>
                      <a:pt x="67" y="194"/>
                    </a:cubicBezTo>
                    <a:cubicBezTo>
                      <a:pt x="209" y="74"/>
                      <a:pt x="209" y="74"/>
                      <a:pt x="209" y="74"/>
                    </a:cubicBezTo>
                    <a:cubicBezTo>
                      <a:pt x="223" y="62"/>
                      <a:pt x="223" y="38"/>
                      <a:pt x="208" y="21"/>
                    </a:cubicBezTo>
                    <a:cubicBezTo>
                      <a:pt x="194" y="4"/>
                      <a:pt x="170" y="0"/>
                      <a:pt x="156" y="12"/>
                    </a:cubicBezTo>
                    <a:lnTo>
                      <a:pt x="15" y="132"/>
                    </a:lnTo>
                    <a:close/>
                  </a:path>
                </a:pathLst>
              </a:custGeom>
              <a:solidFill>
                <a:srgbClr val="595959"/>
              </a:solidFill>
              <a:ln>
                <a:noFill/>
              </a:ln>
            </p:spPr>
            <p:txBody>
              <a:bodyPr vert="horz" wrap="square" lIns="121920" tIns="60960" rIns="121920" bIns="60960" numCol="1" anchor="t" anchorCtr="0" compatLnSpc="1"/>
              <a:lstStyle/>
              <a:p>
                <a:endParaRPr lang="id-ID" sz="3200" dirty="0">
                  <a:solidFill>
                    <a:srgbClr val="595959"/>
                  </a:solidFill>
                </a:endParaRPr>
              </a:p>
            </p:txBody>
          </p:sp>
        </p:grpSp>
        <p:sp>
          <p:nvSpPr>
            <p:cNvPr id="169" name="矩形 168"/>
            <p:cNvSpPr/>
            <p:nvPr/>
          </p:nvSpPr>
          <p:spPr>
            <a:xfrm>
              <a:off x="6856043" y="2409463"/>
              <a:ext cx="855042" cy="284742"/>
            </a:xfrm>
            <a:prstGeom prst="rect">
              <a:avLst/>
            </a:prstGeom>
            <a:noFill/>
          </p:spPr>
          <p:txBody>
            <a:bodyPr wrap="none" rtlCol="0">
              <a:spAutoFit/>
            </a:bodyPr>
            <a:lstStyle/>
            <a:p>
              <a:r>
                <a:rPr lang="zh-CN" altLang="en-US" sz="1865" b="1" kern="2000" dirty="0">
                  <a:solidFill>
                    <a:schemeClr val="bg1"/>
                  </a:solidFill>
                  <a:latin typeface="Helvetica" panose="020B0604020202020204" pitchFamily="34" charset="0"/>
                </a:rPr>
                <a:t>标题文本</a:t>
              </a:r>
            </a:p>
          </p:txBody>
        </p:sp>
      </p:grpSp>
      <p:grpSp>
        <p:nvGrpSpPr>
          <p:cNvPr id="173" name="组合 172"/>
          <p:cNvGrpSpPr/>
          <p:nvPr/>
        </p:nvGrpSpPr>
        <p:grpSpPr>
          <a:xfrm>
            <a:off x="1821111" y="1774978"/>
            <a:ext cx="878001" cy="526888"/>
            <a:chOff x="1381073" y="1376953"/>
            <a:chExt cx="658501" cy="395166"/>
          </a:xfrm>
        </p:grpSpPr>
        <p:sp>
          <p:nvSpPr>
            <p:cNvPr id="174" name="矩形 173"/>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75" name="矩形 174"/>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grpSp>
        <p:nvGrpSpPr>
          <p:cNvPr id="176" name="组合 175"/>
          <p:cNvGrpSpPr/>
          <p:nvPr/>
        </p:nvGrpSpPr>
        <p:grpSpPr>
          <a:xfrm>
            <a:off x="2379911" y="4406418"/>
            <a:ext cx="878001" cy="526888"/>
            <a:chOff x="1381073" y="1376953"/>
            <a:chExt cx="658501" cy="395166"/>
          </a:xfrm>
        </p:grpSpPr>
        <p:sp>
          <p:nvSpPr>
            <p:cNvPr id="177" name="矩形 176"/>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78" name="矩形 177"/>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grpSp>
        <p:nvGrpSpPr>
          <p:cNvPr id="179" name="组合 178"/>
          <p:cNvGrpSpPr/>
          <p:nvPr/>
        </p:nvGrpSpPr>
        <p:grpSpPr>
          <a:xfrm>
            <a:off x="9398778" y="1095951"/>
            <a:ext cx="878001" cy="526888"/>
            <a:chOff x="1381073" y="1376953"/>
            <a:chExt cx="658501" cy="395166"/>
          </a:xfrm>
        </p:grpSpPr>
        <p:sp>
          <p:nvSpPr>
            <p:cNvPr id="180" name="矩形 179"/>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81" name="矩形 180"/>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grpSp>
        <p:nvGrpSpPr>
          <p:cNvPr id="182" name="组合 181"/>
          <p:cNvGrpSpPr/>
          <p:nvPr/>
        </p:nvGrpSpPr>
        <p:grpSpPr>
          <a:xfrm>
            <a:off x="9178645" y="4872085"/>
            <a:ext cx="878001" cy="526888"/>
            <a:chOff x="1381073" y="1376953"/>
            <a:chExt cx="658501" cy="395166"/>
          </a:xfrm>
        </p:grpSpPr>
        <p:sp>
          <p:nvSpPr>
            <p:cNvPr id="183" name="矩形 182"/>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84" name="矩形 183"/>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fltVal val="0"/>
                                          </p:val>
                                        </p:tav>
                                        <p:tav tm="100000">
                                          <p:val>
                                            <p:strVal val="#ppt_w"/>
                                          </p:val>
                                        </p:tav>
                                      </p:tavLst>
                                    </p:anim>
                                    <p:anim calcmode="lin" valueType="num">
                                      <p:cBhvr>
                                        <p:cTn id="8" dur="2000" fill="hold"/>
                                        <p:tgtEl>
                                          <p:spTgt spid="25"/>
                                        </p:tgtEl>
                                        <p:attrNameLst>
                                          <p:attrName>ppt_h</p:attrName>
                                        </p:attrNameLst>
                                      </p:cBhvr>
                                      <p:tavLst>
                                        <p:tav tm="0">
                                          <p:val>
                                            <p:fltVal val="0"/>
                                          </p:val>
                                        </p:tav>
                                        <p:tav tm="100000">
                                          <p:val>
                                            <p:strVal val="#ppt_h"/>
                                          </p:val>
                                        </p:tav>
                                      </p:tavLst>
                                    </p:anim>
                                    <p:animEffect transition="in" filter="fade">
                                      <p:cBhvr>
                                        <p:cTn id="9" dur="2000"/>
                                        <p:tgtEl>
                                          <p:spTgt spid="25"/>
                                        </p:tgtEl>
                                      </p:cBhvr>
                                    </p:animEffect>
                                  </p:childTnLst>
                                </p:cTn>
                              </p:par>
                              <p:par>
                                <p:cTn id="10" presetID="8" presetClass="emph" presetSubtype="0" fill="hold" nodeType="withEffect">
                                  <p:stCondLst>
                                    <p:cond delay="0"/>
                                  </p:stCondLst>
                                  <p:childTnLst>
                                    <p:animRot by="21600000">
                                      <p:cBhvr>
                                        <p:cTn id="11" dur="2000" fill="hold"/>
                                        <p:tgtEl>
                                          <p:spTgt spid="25"/>
                                        </p:tgtEl>
                                        <p:attrNameLst>
                                          <p:attrName>r</p:attrName>
                                        </p:attrNameLst>
                                      </p:cBhvr>
                                    </p:animRot>
                                  </p:childTnLst>
                                </p:cTn>
                              </p:par>
                              <p:par>
                                <p:cTn id="12" presetID="2" presetClass="entr" presetSubtype="2" fill="hold" nodeType="withEffect">
                                  <p:stCondLst>
                                    <p:cond delay="1000"/>
                                  </p:stCondLst>
                                  <p:childTnLst>
                                    <p:set>
                                      <p:cBhvr>
                                        <p:cTn id="13" dur="1" fill="hold">
                                          <p:stCondLst>
                                            <p:cond delay="0"/>
                                          </p:stCondLst>
                                        </p:cTn>
                                        <p:tgtEl>
                                          <p:spTgt spid="167"/>
                                        </p:tgtEl>
                                        <p:attrNameLst>
                                          <p:attrName>style.visibility</p:attrName>
                                        </p:attrNameLst>
                                      </p:cBhvr>
                                      <p:to>
                                        <p:strVal val="visible"/>
                                      </p:to>
                                    </p:set>
                                    <p:anim calcmode="lin" valueType="num">
                                      <p:cBhvr additive="base">
                                        <p:cTn id="14" dur="1000" fill="hold"/>
                                        <p:tgtEl>
                                          <p:spTgt spid="167"/>
                                        </p:tgtEl>
                                        <p:attrNameLst>
                                          <p:attrName>ppt_x</p:attrName>
                                        </p:attrNameLst>
                                      </p:cBhvr>
                                      <p:tavLst>
                                        <p:tav tm="0">
                                          <p:val>
                                            <p:strVal val="1+#ppt_w/2"/>
                                          </p:val>
                                        </p:tav>
                                        <p:tav tm="100000">
                                          <p:val>
                                            <p:strVal val="#ppt_x"/>
                                          </p:val>
                                        </p:tav>
                                      </p:tavLst>
                                    </p:anim>
                                    <p:anim calcmode="lin" valueType="num">
                                      <p:cBhvr additive="base">
                                        <p:cTn id="15" dur="1000" fill="hold"/>
                                        <p:tgtEl>
                                          <p:spTgt spid="167"/>
                                        </p:tgtEl>
                                        <p:attrNameLst>
                                          <p:attrName>ppt_y</p:attrName>
                                        </p:attrNameLst>
                                      </p:cBhvr>
                                      <p:tavLst>
                                        <p:tav tm="0">
                                          <p:val>
                                            <p:strVal val="#ppt_y"/>
                                          </p:val>
                                        </p:tav>
                                        <p:tav tm="100000">
                                          <p:val>
                                            <p:strVal val="#ppt_y"/>
                                          </p:val>
                                        </p:tav>
                                      </p:tavLst>
                                    </p:anim>
                                  </p:childTnLst>
                                </p:cTn>
                              </p:par>
                              <p:par>
                                <p:cTn id="16" presetID="53" presetClass="entr" presetSubtype="528"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fltVal val="0.5"/>
                                          </p:val>
                                        </p:tav>
                                        <p:tav tm="100000">
                                          <p:val>
                                            <p:strVal val="#ppt_x"/>
                                          </p:val>
                                        </p:tav>
                                      </p:tavLst>
                                    </p:anim>
                                    <p:anim calcmode="lin" valueType="num">
                                      <p:cBhvr>
                                        <p:cTn id="22" dur="1000" fill="hold"/>
                                        <p:tgtEl>
                                          <p:spTgt spid="1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10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fltVal val="0.5"/>
                                          </p:val>
                                        </p:tav>
                                        <p:tav tm="100000">
                                          <p:val>
                                            <p:strVal val="#ppt_x"/>
                                          </p:val>
                                        </p:tav>
                                      </p:tavLst>
                                    </p:anim>
                                    <p:anim calcmode="lin" valueType="num">
                                      <p:cBhvr>
                                        <p:cTn id="29" dur="1000" fill="hold"/>
                                        <p:tgtEl>
                                          <p:spTgt spid="11"/>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10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fltVal val="0"/>
                                          </p:val>
                                        </p:tav>
                                        <p:tav tm="100000">
                                          <p:val>
                                            <p:strVal val="#ppt_h"/>
                                          </p:val>
                                        </p:tav>
                                      </p:tavLst>
                                    </p:anim>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fltVal val="0.5"/>
                                          </p:val>
                                        </p:tav>
                                        <p:tav tm="100000">
                                          <p:val>
                                            <p:strVal val="#ppt_x"/>
                                          </p:val>
                                        </p:tav>
                                      </p:tavLst>
                                    </p:anim>
                                    <p:anim calcmode="lin" valueType="num">
                                      <p:cBhvr>
                                        <p:cTn id="36" dur="1000" fill="hold"/>
                                        <p:tgtEl>
                                          <p:spTgt spid="21"/>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1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ppt_w</p:attrName>
                                        </p:attrNameLst>
                                      </p:cBhvr>
                                      <p:tavLst>
                                        <p:tav tm="0">
                                          <p:val>
                                            <p:fltVal val="0"/>
                                          </p:val>
                                        </p:tav>
                                        <p:tav tm="100000">
                                          <p:val>
                                            <p:strVal val="#ppt_w"/>
                                          </p:val>
                                        </p:tav>
                                      </p:tavLst>
                                    </p:anim>
                                    <p:anim calcmode="lin" valueType="num">
                                      <p:cBhvr>
                                        <p:cTn id="40" dur="1000" fill="hold"/>
                                        <p:tgtEl>
                                          <p:spTgt spid="24"/>
                                        </p:tgtEl>
                                        <p:attrNameLst>
                                          <p:attrName>ppt_h</p:attrName>
                                        </p:attrNameLst>
                                      </p:cBhvr>
                                      <p:tavLst>
                                        <p:tav tm="0">
                                          <p:val>
                                            <p:fltVal val="0"/>
                                          </p:val>
                                        </p:tav>
                                        <p:tav tm="100000">
                                          <p:val>
                                            <p:strVal val="#ppt_h"/>
                                          </p:val>
                                        </p:tav>
                                      </p:tavLst>
                                    </p:anim>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fltVal val="0.5"/>
                                          </p:val>
                                        </p:tav>
                                        <p:tav tm="100000">
                                          <p:val>
                                            <p:strVal val="#ppt_x"/>
                                          </p:val>
                                        </p:tav>
                                      </p:tavLst>
                                    </p:anim>
                                    <p:anim calcmode="lin" valueType="num">
                                      <p:cBhvr>
                                        <p:cTn id="43" dur="1000" fill="hold"/>
                                        <p:tgtEl>
                                          <p:spTgt spid="24"/>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1000"/>
                                  </p:stCondLst>
                                  <p:childTnLst>
                                    <p:set>
                                      <p:cBhvr>
                                        <p:cTn id="45" dur="1" fill="hold">
                                          <p:stCondLst>
                                            <p:cond delay="0"/>
                                          </p:stCondLst>
                                        </p:cTn>
                                        <p:tgtEl>
                                          <p:spTgt spid="163"/>
                                        </p:tgtEl>
                                        <p:attrNameLst>
                                          <p:attrName>style.visibility</p:attrName>
                                        </p:attrNameLst>
                                      </p:cBhvr>
                                      <p:to>
                                        <p:strVal val="visible"/>
                                      </p:to>
                                    </p:set>
                                    <p:anim calcmode="lin" valueType="num">
                                      <p:cBhvr>
                                        <p:cTn id="46" dur="1000" fill="hold"/>
                                        <p:tgtEl>
                                          <p:spTgt spid="163"/>
                                        </p:tgtEl>
                                        <p:attrNameLst>
                                          <p:attrName>ppt_w</p:attrName>
                                        </p:attrNameLst>
                                      </p:cBhvr>
                                      <p:tavLst>
                                        <p:tav tm="0">
                                          <p:val>
                                            <p:fltVal val="0"/>
                                          </p:val>
                                        </p:tav>
                                        <p:tav tm="100000">
                                          <p:val>
                                            <p:strVal val="#ppt_w"/>
                                          </p:val>
                                        </p:tav>
                                      </p:tavLst>
                                    </p:anim>
                                    <p:anim calcmode="lin" valueType="num">
                                      <p:cBhvr>
                                        <p:cTn id="47" dur="1000" fill="hold"/>
                                        <p:tgtEl>
                                          <p:spTgt spid="163"/>
                                        </p:tgtEl>
                                        <p:attrNameLst>
                                          <p:attrName>ppt_h</p:attrName>
                                        </p:attrNameLst>
                                      </p:cBhvr>
                                      <p:tavLst>
                                        <p:tav tm="0">
                                          <p:val>
                                            <p:fltVal val="0"/>
                                          </p:val>
                                        </p:tav>
                                        <p:tav tm="100000">
                                          <p:val>
                                            <p:strVal val="#ppt_h"/>
                                          </p:val>
                                        </p:tav>
                                      </p:tavLst>
                                    </p:anim>
                                    <p:animEffect transition="in" filter="fade">
                                      <p:cBhvr>
                                        <p:cTn id="48" dur="1000"/>
                                        <p:tgtEl>
                                          <p:spTgt spid="163"/>
                                        </p:tgtEl>
                                      </p:cBhvr>
                                    </p:animEffect>
                                    <p:anim calcmode="lin" valueType="num">
                                      <p:cBhvr>
                                        <p:cTn id="49" dur="1000" fill="hold"/>
                                        <p:tgtEl>
                                          <p:spTgt spid="163"/>
                                        </p:tgtEl>
                                        <p:attrNameLst>
                                          <p:attrName>ppt_x</p:attrName>
                                        </p:attrNameLst>
                                      </p:cBhvr>
                                      <p:tavLst>
                                        <p:tav tm="0">
                                          <p:val>
                                            <p:fltVal val="0.5"/>
                                          </p:val>
                                        </p:tav>
                                        <p:tav tm="100000">
                                          <p:val>
                                            <p:strVal val="#ppt_x"/>
                                          </p:val>
                                        </p:tav>
                                      </p:tavLst>
                                    </p:anim>
                                    <p:anim calcmode="lin" valueType="num">
                                      <p:cBhvr>
                                        <p:cTn id="50" dur="1000" fill="hold"/>
                                        <p:tgtEl>
                                          <p:spTgt spid="163"/>
                                        </p:tgtEl>
                                        <p:attrNameLst>
                                          <p:attrName>ppt_y</p:attrName>
                                        </p:attrNameLst>
                                      </p:cBhvr>
                                      <p:tavLst>
                                        <p:tav tm="0">
                                          <p:val>
                                            <p:fltVal val="0.5"/>
                                          </p:val>
                                        </p:tav>
                                        <p:tav tm="100000">
                                          <p:val>
                                            <p:strVal val="#ppt_y"/>
                                          </p:val>
                                        </p:tav>
                                      </p:tavLst>
                                    </p:anim>
                                  </p:childTnLst>
                                </p:cTn>
                              </p:par>
                              <p:par>
                                <p:cTn id="51" presetID="22" presetClass="entr" presetSubtype="8" fill="hold" nodeType="withEffect">
                                  <p:stCondLst>
                                    <p:cond delay="2000"/>
                                  </p:stCondLst>
                                  <p:childTnLst>
                                    <p:set>
                                      <p:cBhvr>
                                        <p:cTn id="52" dur="1" fill="hold">
                                          <p:stCondLst>
                                            <p:cond delay="0"/>
                                          </p:stCondLst>
                                        </p:cTn>
                                        <p:tgtEl>
                                          <p:spTgt spid="173"/>
                                        </p:tgtEl>
                                        <p:attrNameLst>
                                          <p:attrName>style.visibility</p:attrName>
                                        </p:attrNameLst>
                                      </p:cBhvr>
                                      <p:to>
                                        <p:strVal val="visible"/>
                                      </p:to>
                                    </p:set>
                                    <p:animEffect transition="in" filter="wipe(left)">
                                      <p:cBhvr>
                                        <p:cTn id="53" dur="500"/>
                                        <p:tgtEl>
                                          <p:spTgt spid="173"/>
                                        </p:tgtEl>
                                      </p:cBhvr>
                                    </p:animEffect>
                                  </p:childTnLst>
                                </p:cTn>
                              </p:par>
                              <p:par>
                                <p:cTn id="54" presetID="22" presetClass="entr" presetSubtype="8" fill="hold" nodeType="withEffect">
                                  <p:stCondLst>
                                    <p:cond delay="2000"/>
                                  </p:stCondLst>
                                  <p:childTnLst>
                                    <p:set>
                                      <p:cBhvr>
                                        <p:cTn id="55" dur="1" fill="hold">
                                          <p:stCondLst>
                                            <p:cond delay="0"/>
                                          </p:stCondLst>
                                        </p:cTn>
                                        <p:tgtEl>
                                          <p:spTgt spid="179"/>
                                        </p:tgtEl>
                                        <p:attrNameLst>
                                          <p:attrName>style.visibility</p:attrName>
                                        </p:attrNameLst>
                                      </p:cBhvr>
                                      <p:to>
                                        <p:strVal val="visible"/>
                                      </p:to>
                                    </p:set>
                                    <p:animEffect transition="in" filter="wipe(left)">
                                      <p:cBhvr>
                                        <p:cTn id="56" dur="500"/>
                                        <p:tgtEl>
                                          <p:spTgt spid="179"/>
                                        </p:tgtEl>
                                      </p:cBhvr>
                                    </p:animEffect>
                                  </p:childTnLst>
                                </p:cTn>
                              </p:par>
                              <p:par>
                                <p:cTn id="57" presetID="22" presetClass="entr" presetSubtype="8" fill="hold" nodeType="withEffect">
                                  <p:stCondLst>
                                    <p:cond delay="2000"/>
                                  </p:stCondLst>
                                  <p:childTnLst>
                                    <p:set>
                                      <p:cBhvr>
                                        <p:cTn id="58" dur="1" fill="hold">
                                          <p:stCondLst>
                                            <p:cond delay="0"/>
                                          </p:stCondLst>
                                        </p:cTn>
                                        <p:tgtEl>
                                          <p:spTgt spid="176"/>
                                        </p:tgtEl>
                                        <p:attrNameLst>
                                          <p:attrName>style.visibility</p:attrName>
                                        </p:attrNameLst>
                                      </p:cBhvr>
                                      <p:to>
                                        <p:strVal val="visible"/>
                                      </p:to>
                                    </p:set>
                                    <p:animEffect transition="in" filter="wipe(left)">
                                      <p:cBhvr>
                                        <p:cTn id="59" dur="500"/>
                                        <p:tgtEl>
                                          <p:spTgt spid="176"/>
                                        </p:tgtEl>
                                      </p:cBhvr>
                                    </p:animEffect>
                                  </p:childTnLst>
                                </p:cTn>
                              </p:par>
                              <p:par>
                                <p:cTn id="60" presetID="22" presetClass="entr" presetSubtype="8" fill="hold" nodeType="withEffect">
                                  <p:stCondLst>
                                    <p:cond delay="2000"/>
                                  </p:stCondLst>
                                  <p:childTnLst>
                                    <p:set>
                                      <p:cBhvr>
                                        <p:cTn id="61" dur="1" fill="hold">
                                          <p:stCondLst>
                                            <p:cond delay="0"/>
                                          </p:stCondLst>
                                        </p:cTn>
                                        <p:tgtEl>
                                          <p:spTgt spid="182"/>
                                        </p:tgtEl>
                                        <p:attrNameLst>
                                          <p:attrName>style.visibility</p:attrName>
                                        </p:attrNameLst>
                                      </p:cBhvr>
                                      <p:to>
                                        <p:strVal val="visible"/>
                                      </p:to>
                                    </p:set>
                                    <p:animEffect transition="in" filter="wipe(left)">
                                      <p:cBhvr>
                                        <p:cTn id="62"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6"/>
          <p:cNvSpPr/>
          <p:nvPr/>
        </p:nvSpPr>
        <p:spPr>
          <a:xfrm>
            <a:off x="6156325" y="1738313"/>
            <a:ext cx="531813" cy="531812"/>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28" name="Oval 4"/>
          <p:cNvSpPr/>
          <p:nvPr/>
        </p:nvSpPr>
        <p:spPr>
          <a:xfrm>
            <a:off x="7208838" y="3397250"/>
            <a:ext cx="819150" cy="819150"/>
          </a:xfrm>
          <a:prstGeom prst="ellipse">
            <a:avLst/>
          </a:prstGeom>
          <a:solidFill>
            <a:srgbClr val="212121"/>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29" name="Oval 12"/>
          <p:cNvSpPr/>
          <p:nvPr/>
        </p:nvSpPr>
        <p:spPr>
          <a:xfrm>
            <a:off x="2455863" y="2786063"/>
            <a:ext cx="819150" cy="817562"/>
          </a:xfrm>
          <a:prstGeom prst="ellipse">
            <a:avLst/>
          </a:prstGeom>
          <a:solidFill>
            <a:srgbClr val="212121"/>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30" name="Oval 13"/>
          <p:cNvSpPr/>
          <p:nvPr/>
        </p:nvSpPr>
        <p:spPr>
          <a:xfrm>
            <a:off x="1219200" y="4495800"/>
            <a:ext cx="819150" cy="819150"/>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31" name="Oval 15"/>
          <p:cNvSpPr/>
          <p:nvPr/>
        </p:nvSpPr>
        <p:spPr>
          <a:xfrm>
            <a:off x="8186738" y="5160963"/>
            <a:ext cx="531812" cy="531812"/>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grpSp>
        <p:nvGrpSpPr>
          <p:cNvPr id="32" name="Group 19"/>
          <p:cNvGrpSpPr/>
          <p:nvPr/>
        </p:nvGrpSpPr>
        <p:grpSpPr>
          <a:xfrm>
            <a:off x="2155825" y="4449763"/>
            <a:ext cx="2390775" cy="911819"/>
            <a:chOff x="0" y="0"/>
            <a:chExt cx="2391371" cy="911620"/>
          </a:xfrm>
        </p:grpSpPr>
        <p:sp>
          <p:nvSpPr>
            <p:cNvPr id="33" name="TextBox 17"/>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2013</a:t>
              </a:r>
            </a:p>
          </p:txBody>
        </p:sp>
        <p:sp>
          <p:nvSpPr>
            <p:cNvPr id="34" name="Rectangle 18"/>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35" name="Group 20"/>
          <p:cNvGrpSpPr/>
          <p:nvPr/>
        </p:nvGrpSpPr>
        <p:grpSpPr>
          <a:xfrm>
            <a:off x="3425825" y="2740025"/>
            <a:ext cx="2390775" cy="911819"/>
            <a:chOff x="0" y="0"/>
            <a:chExt cx="2391371" cy="911620"/>
          </a:xfrm>
        </p:grpSpPr>
        <p:sp>
          <p:nvSpPr>
            <p:cNvPr id="36" name="TextBox 21"/>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2014</a:t>
              </a:r>
            </a:p>
          </p:txBody>
        </p:sp>
        <p:sp>
          <p:nvSpPr>
            <p:cNvPr id="37" name="Rectangle 22"/>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38" name="Group 23"/>
          <p:cNvGrpSpPr/>
          <p:nvPr/>
        </p:nvGrpSpPr>
        <p:grpSpPr>
          <a:xfrm>
            <a:off x="6892925" y="1544638"/>
            <a:ext cx="2390775" cy="912151"/>
            <a:chOff x="0" y="0"/>
            <a:chExt cx="2391371" cy="911108"/>
          </a:xfrm>
        </p:grpSpPr>
        <p:sp>
          <p:nvSpPr>
            <p:cNvPr id="39" name="TextBox 24"/>
            <p:cNvSpPr/>
            <p:nvPr/>
          </p:nvSpPr>
          <p:spPr>
            <a:xfrm>
              <a:off x="0" y="0"/>
              <a:ext cx="755523" cy="368910"/>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2015</a:t>
              </a:r>
            </a:p>
          </p:txBody>
        </p:sp>
        <p:sp>
          <p:nvSpPr>
            <p:cNvPr id="40" name="Rectangle 25"/>
            <p:cNvSpPr/>
            <p:nvPr/>
          </p:nvSpPr>
          <p:spPr>
            <a:xfrm>
              <a:off x="0" y="357743"/>
              <a:ext cx="2391371" cy="553365"/>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41" name="Group 26"/>
          <p:cNvGrpSpPr/>
          <p:nvPr/>
        </p:nvGrpSpPr>
        <p:grpSpPr>
          <a:xfrm>
            <a:off x="8123238" y="3351213"/>
            <a:ext cx="2390775" cy="911819"/>
            <a:chOff x="0" y="0"/>
            <a:chExt cx="2391371" cy="911620"/>
          </a:xfrm>
        </p:grpSpPr>
        <p:sp>
          <p:nvSpPr>
            <p:cNvPr id="42" name="TextBox 27"/>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2016</a:t>
              </a:r>
            </a:p>
          </p:txBody>
        </p:sp>
        <p:sp>
          <p:nvSpPr>
            <p:cNvPr id="43" name="Rectangle 28"/>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grpSp>
        <p:nvGrpSpPr>
          <p:cNvPr id="44" name="Group 29"/>
          <p:cNvGrpSpPr/>
          <p:nvPr/>
        </p:nvGrpSpPr>
        <p:grpSpPr>
          <a:xfrm>
            <a:off x="8839200" y="4972050"/>
            <a:ext cx="2390775" cy="911819"/>
            <a:chOff x="0" y="0"/>
            <a:chExt cx="2391371" cy="911620"/>
          </a:xfrm>
        </p:grpSpPr>
        <p:sp>
          <p:nvSpPr>
            <p:cNvPr id="45" name="TextBox 30"/>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rPr>
                <a:t>2017</a:t>
              </a:r>
            </a:p>
          </p:txBody>
        </p:sp>
        <p:sp>
          <p:nvSpPr>
            <p:cNvPr id="48" name="Rectangle 31"/>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anose="020B0606030504020204" pitchFamily="34" charset="0"/>
                <a:ea typeface="宋体" panose="02010600030101010101" pitchFamily="2" charset="-122"/>
                <a:sym typeface="Open Sans" panose="020B0606030504020204" pitchFamily="34" charset="0"/>
              </a:endParaRPr>
            </a:p>
          </p:txBody>
        </p:sp>
      </p:grpSp>
      <p:cxnSp>
        <p:nvCxnSpPr>
          <p:cNvPr id="49" name="Curved Connector 33"/>
          <p:cNvCxnSpPr/>
          <p:nvPr/>
        </p:nvCxnSpPr>
        <p:spPr>
          <a:xfrm rot="5400000" flipH="1" flipV="1">
            <a:off x="1506538" y="3546475"/>
            <a:ext cx="1066800" cy="827088"/>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50" name="Freeform 37"/>
          <p:cNvSpPr/>
          <p:nvPr/>
        </p:nvSpPr>
        <p:spPr>
          <a:xfrm>
            <a:off x="3221038" y="2005013"/>
            <a:ext cx="2955925" cy="844550"/>
          </a:xfrm>
          <a:custGeom>
            <a:avLst/>
            <a:gdLst/>
            <a:ahLst/>
            <a:cxnLst>
              <a:cxn ang="0">
                <a:pos x="0" y="844008"/>
              </a:cxn>
              <a:cxn ang="0">
                <a:pos x="935711" y="58208"/>
              </a:cxn>
              <a:cxn ang="0">
                <a:pos x="2955999" y="58208"/>
              </a:cxn>
            </a:cxnLst>
            <a:rect l="0" t="0" r="0" b="0"/>
            <a:pathLst>
              <a:path w="2955851" h="845092">
                <a:moveTo>
                  <a:pt x="0" y="845092"/>
                </a:moveTo>
                <a:cubicBezTo>
                  <a:pt x="221511" y="517254"/>
                  <a:pt x="443023" y="189417"/>
                  <a:pt x="935665" y="58282"/>
                </a:cubicBezTo>
                <a:cubicBezTo>
                  <a:pt x="1428307" y="-72853"/>
                  <a:pt x="2955851" y="58282"/>
                  <a:pt x="2955851" y="58282"/>
                </a:cubicBezTo>
              </a:path>
            </a:pathLst>
          </a:custGeom>
          <a:noFill/>
          <a:ln w="25400" cap="flat" cmpd="sng">
            <a:solidFill>
              <a:srgbClr val="262626"/>
            </a:solidFill>
            <a:prstDash val="sysDot"/>
            <a:bevel/>
            <a:headEnd type="none" w="med" len="med"/>
            <a:tailEnd type="none" w="med" len="med"/>
          </a:ln>
        </p:spPr>
        <p:txBody>
          <a:bodyPr/>
          <a:lstStyle/>
          <a:p>
            <a:endParaRPr lang="zh-CN" altLang="en-US"/>
          </a:p>
        </p:txBody>
      </p:sp>
      <p:cxnSp>
        <p:nvCxnSpPr>
          <p:cNvPr id="51" name="Curved Connector 39"/>
          <p:cNvCxnSpPr>
            <a:endCxn id="28" idx="0"/>
          </p:cNvCxnSpPr>
          <p:nvPr/>
        </p:nvCxnSpPr>
        <p:spPr>
          <a:xfrm rot="10800000" flipH="1" flipV="1">
            <a:off x="6632575" y="2251075"/>
            <a:ext cx="985838" cy="1146175"/>
          </a:xfrm>
          <a:prstGeom prst="curvedConnector4">
            <a:avLst>
              <a:gd name="adj1" fmla="val -23181"/>
              <a:gd name="adj2" fmla="val 53343"/>
            </a:avLst>
          </a:prstGeom>
          <a:ln w="25400" cap="flat" cmpd="sng">
            <a:solidFill>
              <a:srgbClr val="262626"/>
            </a:solidFill>
            <a:prstDash val="sysDot"/>
            <a:bevel/>
            <a:headEnd type="none" w="med" len="med"/>
            <a:tailEnd type="none" w="med" len="med"/>
          </a:ln>
        </p:spPr>
      </p:cxnSp>
      <p:cxnSp>
        <p:nvCxnSpPr>
          <p:cNvPr id="52" name="Curved Connector 41"/>
          <p:cNvCxnSpPr>
            <a:endCxn id="28" idx="0"/>
          </p:cNvCxnSpPr>
          <p:nvPr/>
        </p:nvCxnSpPr>
        <p:spPr>
          <a:xfrm rot="-5400000" flipH="1">
            <a:off x="7607300" y="4227513"/>
            <a:ext cx="881063" cy="858837"/>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53" name="Freeform 7"/>
          <p:cNvSpPr>
            <a:spLocks noEditPoints="1"/>
          </p:cNvSpPr>
          <p:nvPr/>
        </p:nvSpPr>
        <p:spPr>
          <a:xfrm>
            <a:off x="1457325" y="4695825"/>
            <a:ext cx="342900" cy="401638"/>
          </a:xfrm>
          <a:custGeom>
            <a:avLst/>
            <a:gdLst/>
            <a:ahLst/>
            <a:cxnLst>
              <a:cxn ang="0">
                <a:pos x="625374098" y="300437490"/>
              </a:cxn>
              <a:cxn ang="0">
                <a:pos x="572378801" y="346656327"/>
              </a:cxn>
              <a:cxn ang="0">
                <a:pos x="572378801" y="439097764"/>
              </a:cxn>
              <a:cxn ang="0">
                <a:pos x="487582197" y="439097764"/>
              </a:cxn>
              <a:cxn ang="0">
                <a:pos x="445183895" y="496875072"/>
              </a:cxn>
              <a:cxn ang="0">
                <a:pos x="487582197" y="543097672"/>
              </a:cxn>
              <a:cxn ang="0">
                <a:pos x="572378801" y="543097672"/>
              </a:cxn>
              <a:cxn ang="0">
                <a:pos x="572378801" y="635539109"/>
              </a:cxn>
              <a:cxn ang="0">
                <a:pos x="625374098" y="693312655"/>
              </a:cxn>
              <a:cxn ang="0">
                <a:pos x="667772400" y="635539109"/>
              </a:cxn>
              <a:cxn ang="0">
                <a:pos x="667772400" y="543097672"/>
              </a:cxn>
              <a:cxn ang="0">
                <a:pos x="752569005" y="543097672"/>
              </a:cxn>
              <a:cxn ang="0">
                <a:pos x="805567743" y="496875072"/>
              </a:cxn>
              <a:cxn ang="0">
                <a:pos x="752569005" y="439097764"/>
              </a:cxn>
              <a:cxn ang="0">
                <a:pos x="667772400" y="439097764"/>
              </a:cxn>
              <a:cxn ang="0">
                <a:pos x="667772400" y="346656327"/>
              </a:cxn>
              <a:cxn ang="0">
                <a:pos x="625374098" y="300437490"/>
              </a:cxn>
              <a:cxn ang="0">
                <a:pos x="105997476" y="1143968891"/>
              </a:cxn>
              <a:cxn ang="0">
                <a:pos x="95397040" y="1132414182"/>
              </a:cxn>
              <a:cxn ang="0">
                <a:pos x="84796604" y="1097746291"/>
              </a:cxn>
              <a:cxn ang="0">
                <a:pos x="95397040" y="1063082164"/>
              </a:cxn>
              <a:cxn ang="0">
                <a:pos x="233192383" y="912863418"/>
              </a:cxn>
              <a:cxn ang="0">
                <a:pos x="243789377" y="901308709"/>
              </a:cxn>
              <a:cxn ang="0">
                <a:pos x="264990249" y="912863418"/>
              </a:cxn>
              <a:cxn ang="0">
                <a:pos x="264990249" y="935972837"/>
              </a:cxn>
              <a:cxn ang="0">
                <a:pos x="127194906" y="1086191582"/>
              </a:cxn>
              <a:cxn ang="0">
                <a:pos x="116594470" y="1097746291"/>
              </a:cxn>
              <a:cxn ang="0">
                <a:pos x="127194906" y="1109301001"/>
              </a:cxn>
              <a:cxn ang="0">
                <a:pos x="127194906" y="1132414182"/>
              </a:cxn>
              <a:cxn ang="0">
                <a:pos x="105997476" y="1143968891"/>
              </a:cxn>
              <a:cxn ang="0">
                <a:pos x="614777104" y="831976691"/>
              </a:cxn>
              <a:cxn ang="0">
                <a:pos x="392185156" y="727980545"/>
              </a:cxn>
              <a:cxn ang="0">
                <a:pos x="296788116" y="485320363"/>
              </a:cxn>
              <a:cxn ang="0">
                <a:pos x="392185156" y="242660181"/>
              </a:cxn>
              <a:cxn ang="0">
                <a:pos x="614777104" y="138664036"/>
              </a:cxn>
              <a:cxn ang="0">
                <a:pos x="847966046" y="242660181"/>
              </a:cxn>
              <a:cxn ang="0">
                <a:pos x="932762650" y="485320363"/>
              </a:cxn>
              <a:cxn ang="0">
                <a:pos x="847966046" y="727980545"/>
              </a:cxn>
              <a:cxn ang="0">
                <a:pos x="614777104" y="831976691"/>
              </a:cxn>
              <a:cxn ang="0">
                <a:pos x="614777104" y="0"/>
              </a:cxn>
              <a:cxn ang="0">
                <a:pos x="180193645" y="485320363"/>
              </a:cxn>
              <a:cxn ang="0">
                <a:pos x="264990249" y="762644673"/>
              </a:cxn>
              <a:cxn ang="0">
                <a:pos x="42398302" y="1005304855"/>
              </a:cxn>
              <a:cxn ang="0">
                <a:pos x="42398302" y="1190187728"/>
              </a:cxn>
              <a:cxn ang="0">
                <a:pos x="127194906" y="1236410327"/>
              </a:cxn>
              <a:cxn ang="0">
                <a:pos x="211991511" y="1190187728"/>
              </a:cxn>
              <a:cxn ang="0">
                <a:pos x="423983023" y="970640727"/>
              </a:cxn>
              <a:cxn ang="0">
                <a:pos x="455780889" y="935972837"/>
              </a:cxn>
              <a:cxn ang="0">
                <a:pos x="614777104" y="970640727"/>
              </a:cxn>
              <a:cxn ang="0">
                <a:pos x="1059957557" y="485320363"/>
              </a:cxn>
              <a:cxn ang="0">
                <a:pos x="614777104" y="0"/>
              </a:cxn>
            </a:cxnLst>
            <a:rect l="0" t="0" r="0" b="0"/>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sp>
        <p:nvSpPr>
          <p:cNvPr id="54" name="Freeform 9"/>
          <p:cNvSpPr>
            <a:spLocks noEditPoints="1"/>
          </p:cNvSpPr>
          <p:nvPr/>
        </p:nvSpPr>
        <p:spPr>
          <a:xfrm>
            <a:off x="6288088" y="1868488"/>
            <a:ext cx="269875" cy="271462"/>
          </a:xfrm>
          <a:custGeom>
            <a:avLst/>
            <a:gdLst/>
            <a:ahLst/>
            <a:cxnLst>
              <a:cxn ang="0">
                <a:pos x="405548911" y="718604737"/>
              </a:cxn>
              <a:cxn ang="0">
                <a:pos x="113837642" y="426893468"/>
              </a:cxn>
              <a:cxn ang="0">
                <a:pos x="170758773" y="249022152"/>
              </a:cxn>
              <a:cxn ang="0">
                <a:pos x="241907300" y="184986168"/>
              </a:cxn>
              <a:cxn ang="0">
                <a:pos x="270366710" y="177871316"/>
              </a:cxn>
              <a:cxn ang="0">
                <a:pos x="305940973" y="192101021"/>
              </a:cxn>
              <a:cxn ang="0">
                <a:pos x="291711268" y="256137005"/>
              </a:cxn>
              <a:cxn ang="0">
                <a:pos x="241907300" y="305940973"/>
              </a:cxn>
              <a:cxn ang="0">
                <a:pos x="206333036" y="426893468"/>
              </a:cxn>
              <a:cxn ang="0">
                <a:pos x="263251858" y="569190521"/>
              </a:cxn>
              <a:cxn ang="0">
                <a:pos x="405548911" y="626111653"/>
              </a:cxn>
              <a:cxn ang="0">
                <a:pos x="554963126" y="569190521"/>
              </a:cxn>
              <a:cxn ang="0">
                <a:pos x="611881947" y="426893468"/>
              </a:cxn>
              <a:cxn ang="0">
                <a:pos x="569192832" y="305940973"/>
              </a:cxn>
              <a:cxn ang="0">
                <a:pos x="533618568" y="263251858"/>
              </a:cxn>
              <a:cxn ang="0">
                <a:pos x="526503716" y="206330726"/>
              </a:cxn>
              <a:cxn ang="0">
                <a:pos x="562077979" y="184986168"/>
              </a:cxn>
              <a:cxn ang="0">
                <a:pos x="590537389" y="199215874"/>
              </a:cxn>
              <a:cxn ang="0">
                <a:pos x="640341358" y="249022152"/>
              </a:cxn>
              <a:cxn ang="0">
                <a:pos x="704377342" y="426893468"/>
              </a:cxn>
              <a:cxn ang="0">
                <a:pos x="405548911" y="718604737"/>
              </a:cxn>
              <a:cxn ang="0">
                <a:pos x="405548911" y="462467732"/>
              </a:cxn>
              <a:cxn ang="0">
                <a:pos x="362859795" y="419778616"/>
              </a:cxn>
              <a:cxn ang="0">
                <a:pos x="362859795" y="120952495"/>
              </a:cxn>
              <a:cxn ang="0">
                <a:pos x="405548911" y="78263379"/>
              </a:cxn>
              <a:cxn ang="0">
                <a:pos x="455355189" y="120952495"/>
              </a:cxn>
              <a:cxn ang="0">
                <a:pos x="455355189" y="419778616"/>
              </a:cxn>
              <a:cxn ang="0">
                <a:pos x="405548911" y="462467732"/>
              </a:cxn>
              <a:cxn ang="0">
                <a:pos x="412663763" y="0"/>
              </a:cxn>
              <a:cxn ang="0">
                <a:pos x="0" y="412663763"/>
              </a:cxn>
              <a:cxn ang="0">
                <a:pos x="412663763" y="832442380"/>
              </a:cxn>
              <a:cxn ang="0">
                <a:pos x="832444690" y="412663763"/>
              </a:cxn>
              <a:cxn ang="0">
                <a:pos x="412663763" y="0"/>
              </a:cxn>
            </a:cxnLst>
            <a:rect l="0" t="0" r="0" b="0"/>
            <a:pathLst>
              <a:path w="117" h="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bg1"/>
          </a:solidFill>
          <a:ln w="9525">
            <a:noFill/>
          </a:ln>
        </p:spPr>
        <p:txBody>
          <a:bodyPr/>
          <a:lstStyle/>
          <a:p>
            <a:endParaRPr lang="zh-CN" altLang="en-US"/>
          </a:p>
        </p:txBody>
      </p:sp>
      <p:sp>
        <p:nvSpPr>
          <p:cNvPr id="55" name="Freeform 10"/>
          <p:cNvSpPr>
            <a:spLocks noEditPoints="1"/>
          </p:cNvSpPr>
          <p:nvPr/>
        </p:nvSpPr>
        <p:spPr>
          <a:xfrm>
            <a:off x="2568575" y="2965450"/>
            <a:ext cx="595313" cy="431800"/>
          </a:xfrm>
          <a:custGeom>
            <a:avLst/>
            <a:gdLst/>
            <a:ahLst/>
            <a:cxnLst>
              <a:cxn ang="0">
                <a:pos x="909491562" y="890655822"/>
              </a:cxn>
              <a:cxn ang="0">
                <a:pos x="755048655" y="957874511"/>
              </a:cxn>
              <a:cxn ang="0">
                <a:pos x="755048655" y="1260364075"/>
              </a:cxn>
              <a:cxn ang="0">
                <a:pos x="909491562" y="1327582764"/>
              </a:cxn>
              <a:cxn ang="0">
                <a:pos x="1063934470" y="1260364075"/>
              </a:cxn>
              <a:cxn ang="0">
                <a:pos x="1063934470" y="957874511"/>
              </a:cxn>
              <a:cxn ang="0">
                <a:pos x="909491562" y="890655822"/>
              </a:cxn>
              <a:cxn ang="0">
                <a:pos x="909491562" y="470536286"/>
              </a:cxn>
              <a:cxn ang="0">
                <a:pos x="377527107" y="688999756"/>
              </a:cxn>
              <a:cxn ang="0">
                <a:pos x="377527107" y="857046478"/>
              </a:cxn>
              <a:cxn ang="0">
                <a:pos x="463323162" y="890655822"/>
              </a:cxn>
              <a:cxn ang="0">
                <a:pos x="549124777" y="857046478"/>
              </a:cxn>
              <a:cxn ang="0">
                <a:pos x="909491562" y="722609101"/>
              </a:cxn>
              <a:cxn ang="0">
                <a:pos x="1269858347" y="857046478"/>
              </a:cxn>
              <a:cxn ang="0">
                <a:pos x="1355659962" y="890655822"/>
              </a:cxn>
              <a:cxn ang="0">
                <a:pos x="1441456017" y="857046478"/>
              </a:cxn>
              <a:cxn ang="0">
                <a:pos x="1441456017" y="688999756"/>
              </a:cxn>
              <a:cxn ang="0">
                <a:pos x="909491562" y="470536286"/>
              </a:cxn>
              <a:cxn ang="0">
                <a:pos x="909491562" y="0"/>
              </a:cxn>
              <a:cxn ang="0">
                <a:pos x="34320646" y="369708253"/>
              </a:cxn>
              <a:cxn ang="0">
                <a:pos x="34320646" y="520947569"/>
              </a:cxn>
              <a:cxn ang="0">
                <a:pos x="120122261" y="554562379"/>
              </a:cxn>
              <a:cxn ang="0">
                <a:pos x="205923877" y="520947569"/>
              </a:cxn>
              <a:cxn ang="0">
                <a:pos x="909491562" y="235265410"/>
              </a:cxn>
              <a:cxn ang="0">
                <a:pos x="1630219571" y="520947569"/>
              </a:cxn>
              <a:cxn ang="0">
                <a:pos x="1716021187" y="554562379"/>
              </a:cxn>
              <a:cxn ang="0">
                <a:pos x="1784662479" y="520947569"/>
              </a:cxn>
              <a:cxn ang="0">
                <a:pos x="1784662479" y="369708253"/>
              </a:cxn>
              <a:cxn ang="0">
                <a:pos x="909491562" y="0"/>
              </a:cxn>
            </a:cxnLst>
            <a:rect l="0" t="0" r="0" b="0"/>
            <a:pathLst>
              <a:path w="107" h="79">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bg1"/>
          </a:solidFill>
          <a:ln w="9525">
            <a:noFill/>
          </a:ln>
        </p:spPr>
        <p:txBody>
          <a:bodyPr/>
          <a:lstStyle/>
          <a:p>
            <a:endParaRPr lang="zh-CN" altLang="en-US"/>
          </a:p>
        </p:txBody>
      </p:sp>
      <p:sp>
        <p:nvSpPr>
          <p:cNvPr id="56" name="Freeform 73"/>
          <p:cNvSpPr>
            <a:spLocks noEditPoints="1"/>
          </p:cNvSpPr>
          <p:nvPr/>
        </p:nvSpPr>
        <p:spPr>
          <a:xfrm>
            <a:off x="7366000" y="3546475"/>
            <a:ext cx="504825" cy="569913"/>
          </a:xfrm>
          <a:custGeom>
            <a:avLst/>
            <a:gdLst/>
            <a:ahLst/>
            <a:cxnLst>
              <a:cxn ang="0">
                <a:pos x="786242555" y="393990353"/>
              </a:cxn>
              <a:cxn ang="0">
                <a:pos x="769866386" y="393990353"/>
              </a:cxn>
              <a:cxn ang="0">
                <a:pos x="769866386" y="393990353"/>
              </a:cxn>
              <a:cxn ang="0">
                <a:pos x="671582737" y="439452861"/>
              </a:cxn>
              <a:cxn ang="0">
                <a:pos x="671582737" y="606140520"/>
              </a:cxn>
              <a:cxn ang="0">
                <a:pos x="687964233" y="621293048"/>
              </a:cxn>
              <a:cxn ang="0">
                <a:pos x="687964233" y="1682043880"/>
              </a:cxn>
              <a:cxn ang="0">
                <a:pos x="769866386" y="1757811445"/>
              </a:cxn>
              <a:cxn ang="0">
                <a:pos x="868144708" y="1682043880"/>
              </a:cxn>
              <a:cxn ang="0">
                <a:pos x="868144708" y="621293048"/>
              </a:cxn>
              <a:cxn ang="0">
                <a:pos x="884526204" y="606140520"/>
              </a:cxn>
              <a:cxn ang="0">
                <a:pos x="884526204" y="439452861"/>
              </a:cxn>
              <a:cxn ang="0">
                <a:pos x="786242555" y="393990353"/>
              </a:cxn>
              <a:cxn ang="0">
                <a:pos x="573304416" y="196997637"/>
              </a:cxn>
              <a:cxn ang="0">
                <a:pos x="524165255" y="212150166"/>
              </a:cxn>
              <a:cxn ang="0">
                <a:pos x="524165255" y="833443215"/>
              </a:cxn>
              <a:cxn ang="0">
                <a:pos x="573304416" y="863753193"/>
              </a:cxn>
              <a:cxn ang="0">
                <a:pos x="622443576" y="833443215"/>
              </a:cxn>
              <a:cxn ang="0">
                <a:pos x="622443576" y="742523121"/>
              </a:cxn>
              <a:cxn ang="0">
                <a:pos x="540541423" y="530372955"/>
              </a:cxn>
              <a:cxn ang="0">
                <a:pos x="622443576" y="318222788"/>
              </a:cxn>
              <a:cxn ang="0">
                <a:pos x="622443576" y="212150166"/>
              </a:cxn>
              <a:cxn ang="0">
                <a:pos x="573304416" y="196997637"/>
              </a:cxn>
              <a:cxn ang="0">
                <a:pos x="982804526" y="196997637"/>
              </a:cxn>
              <a:cxn ang="0">
                <a:pos x="917283869" y="212150166"/>
              </a:cxn>
              <a:cxn ang="0">
                <a:pos x="917283869" y="318222788"/>
              </a:cxn>
              <a:cxn ang="0">
                <a:pos x="1015567518" y="530372955"/>
              </a:cxn>
              <a:cxn ang="0">
                <a:pos x="917283869" y="742523121"/>
              </a:cxn>
              <a:cxn ang="0">
                <a:pos x="917283869" y="833443215"/>
              </a:cxn>
              <a:cxn ang="0">
                <a:pos x="982804526" y="863753193"/>
              </a:cxn>
              <a:cxn ang="0">
                <a:pos x="1031943686" y="833443215"/>
              </a:cxn>
              <a:cxn ang="0">
                <a:pos x="1031943686" y="212150166"/>
              </a:cxn>
              <a:cxn ang="0">
                <a:pos x="982804526" y="196997637"/>
              </a:cxn>
              <a:cxn ang="0">
                <a:pos x="360360949" y="0"/>
              </a:cxn>
              <a:cxn ang="0">
                <a:pos x="311221788" y="15152528"/>
              </a:cxn>
              <a:cxn ang="0">
                <a:pos x="311221788" y="1045593381"/>
              </a:cxn>
              <a:cxn ang="0">
                <a:pos x="360360949" y="1060745910"/>
              </a:cxn>
              <a:cxn ang="0">
                <a:pos x="409500110" y="1045593381"/>
              </a:cxn>
              <a:cxn ang="0">
                <a:pos x="409500110" y="939520758"/>
              </a:cxn>
              <a:cxn ang="0">
                <a:pos x="229319635" y="530372955"/>
              </a:cxn>
              <a:cxn ang="0">
                <a:pos x="409500110" y="106072622"/>
              </a:cxn>
              <a:cxn ang="0">
                <a:pos x="409500110" y="15152528"/>
              </a:cxn>
              <a:cxn ang="0">
                <a:pos x="360360949" y="0"/>
              </a:cxn>
              <a:cxn ang="0">
                <a:pos x="1195747992" y="0"/>
              </a:cxn>
              <a:cxn ang="0">
                <a:pos x="1146608832" y="15152528"/>
              </a:cxn>
              <a:cxn ang="0">
                <a:pos x="1146608832" y="106072622"/>
              </a:cxn>
              <a:cxn ang="0">
                <a:pos x="1326789306" y="530372955"/>
              </a:cxn>
              <a:cxn ang="0">
                <a:pos x="1146608832" y="939520758"/>
              </a:cxn>
              <a:cxn ang="0">
                <a:pos x="1146608832" y="1045593381"/>
              </a:cxn>
              <a:cxn ang="0">
                <a:pos x="1195747992" y="1060745910"/>
              </a:cxn>
              <a:cxn ang="0">
                <a:pos x="1244887153" y="1045593381"/>
              </a:cxn>
              <a:cxn ang="0">
                <a:pos x="1244887153" y="15152528"/>
              </a:cxn>
              <a:cxn ang="0">
                <a:pos x="1195747992" y="0"/>
              </a:cxn>
            </a:cxnLst>
            <a:rect l="0" t="0" r="0" b="0"/>
            <a:pathLst>
              <a:path w="95" h="116">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bg1"/>
          </a:solidFill>
          <a:ln w="9525">
            <a:noFill/>
          </a:ln>
        </p:spPr>
        <p:txBody>
          <a:bodyPr/>
          <a:lstStyle/>
          <a:p>
            <a:endParaRPr lang="zh-CN" altLang="en-US"/>
          </a:p>
        </p:txBody>
      </p:sp>
      <p:sp>
        <p:nvSpPr>
          <p:cNvPr id="57" name="Freeform 12"/>
          <p:cNvSpPr>
            <a:spLocks noEditPoints="1"/>
          </p:cNvSpPr>
          <p:nvPr/>
        </p:nvSpPr>
        <p:spPr>
          <a:xfrm>
            <a:off x="8326438" y="5314950"/>
            <a:ext cx="252412" cy="241300"/>
          </a:xfrm>
          <a:custGeom>
            <a:avLst/>
            <a:gdLst/>
            <a:ahLst/>
            <a:cxnLst>
              <a:cxn ang="0">
                <a:pos x="100101438" y="541922457"/>
              </a:cxn>
              <a:cxn ang="0">
                <a:pos x="71500034" y="520531298"/>
              </a:cxn>
              <a:cxn ang="0">
                <a:pos x="71500034" y="221048139"/>
              </a:cxn>
              <a:cxn ang="0">
                <a:pos x="100101438" y="199656980"/>
              </a:cxn>
              <a:cxn ang="0">
                <a:pos x="550552120" y="199656980"/>
              </a:cxn>
              <a:cxn ang="0">
                <a:pos x="586302137" y="221048139"/>
              </a:cxn>
              <a:cxn ang="0">
                <a:pos x="586302137" y="520531298"/>
              </a:cxn>
              <a:cxn ang="0">
                <a:pos x="550552120" y="541922457"/>
              </a:cxn>
              <a:cxn ang="0">
                <a:pos x="100101438" y="541922457"/>
              </a:cxn>
              <a:cxn ang="0">
                <a:pos x="200200560" y="128349264"/>
              </a:cxn>
              <a:cxn ang="0">
                <a:pos x="200200560" y="99828490"/>
              </a:cxn>
              <a:cxn ang="0">
                <a:pos x="228801963" y="71305403"/>
              </a:cxn>
              <a:cxn ang="0">
                <a:pos x="679252645" y="71305403"/>
              </a:cxn>
              <a:cxn ang="0">
                <a:pos x="707854049" y="99828490"/>
              </a:cxn>
              <a:cxn ang="0">
                <a:pos x="707854049" y="392182033"/>
              </a:cxn>
              <a:cxn ang="0">
                <a:pos x="679252645" y="413573192"/>
              </a:cxn>
              <a:cxn ang="0">
                <a:pos x="657804488" y="413573192"/>
              </a:cxn>
              <a:cxn ang="0">
                <a:pos x="657804488" y="221048139"/>
              </a:cxn>
              <a:cxn ang="0">
                <a:pos x="550552120" y="128349264"/>
              </a:cxn>
              <a:cxn ang="0">
                <a:pos x="200200560" y="128349264"/>
              </a:cxn>
              <a:cxn ang="0">
                <a:pos x="679252645" y="0"/>
              </a:cxn>
              <a:cxn ang="0">
                <a:pos x="228801963" y="0"/>
              </a:cxn>
              <a:cxn ang="0">
                <a:pos x="128700525" y="99828490"/>
              </a:cxn>
              <a:cxn ang="0">
                <a:pos x="128700525" y="128349264"/>
              </a:cxn>
              <a:cxn ang="0">
                <a:pos x="100101438" y="128349264"/>
              </a:cxn>
              <a:cxn ang="0">
                <a:pos x="0" y="221048139"/>
              </a:cxn>
              <a:cxn ang="0">
                <a:pos x="0" y="520531298"/>
              </a:cxn>
              <a:cxn ang="0">
                <a:pos x="100101438" y="613230173"/>
              </a:cxn>
              <a:cxn ang="0">
                <a:pos x="278851524" y="613230173"/>
              </a:cxn>
              <a:cxn ang="0">
                <a:pos x="278851524" y="663142106"/>
              </a:cxn>
              <a:cxn ang="0">
                <a:pos x="185901016" y="663142106"/>
              </a:cxn>
              <a:cxn ang="0">
                <a:pos x="150150999" y="698797120"/>
              </a:cxn>
              <a:cxn ang="0">
                <a:pos x="185901016" y="741579437"/>
              </a:cxn>
              <a:cxn ang="0">
                <a:pos x="471903471" y="741579437"/>
              </a:cxn>
              <a:cxn ang="0">
                <a:pos x="507653488" y="698797120"/>
              </a:cxn>
              <a:cxn ang="0">
                <a:pos x="471903471" y="663142106"/>
              </a:cxn>
              <a:cxn ang="0">
                <a:pos x="378952963" y="663142106"/>
              </a:cxn>
              <a:cxn ang="0">
                <a:pos x="378952963" y="613230173"/>
              </a:cxn>
              <a:cxn ang="0">
                <a:pos x="550552120" y="613230173"/>
              </a:cxn>
              <a:cxn ang="0">
                <a:pos x="657804488" y="520531298"/>
              </a:cxn>
              <a:cxn ang="0">
                <a:pos x="657804488" y="484878596"/>
              </a:cxn>
              <a:cxn ang="0">
                <a:pos x="679252645" y="484878596"/>
              </a:cxn>
              <a:cxn ang="0">
                <a:pos x="779354083" y="392182033"/>
              </a:cxn>
              <a:cxn ang="0">
                <a:pos x="779354083" y="99828490"/>
              </a:cxn>
              <a:cxn ang="0">
                <a:pos x="679252645" y="0"/>
              </a:cxn>
            </a:cxnLst>
            <a:rect l="0" t="0" r="0" b="0"/>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w="9525">
            <a:noFill/>
          </a:ln>
        </p:spPr>
        <p:txBody>
          <a:bodyPr/>
          <a:lstStyle/>
          <a:p>
            <a:endParaRPr lang="zh-CN" altLang="en-US"/>
          </a:p>
        </p:txBody>
      </p:sp>
      <p:grpSp>
        <p:nvGrpSpPr>
          <p:cNvPr id="227" name="组合 226"/>
          <p:cNvGrpSpPr/>
          <p:nvPr/>
        </p:nvGrpSpPr>
        <p:grpSpPr>
          <a:xfrm>
            <a:off x="3495675" y="317622"/>
            <a:ext cx="5200650" cy="981580"/>
            <a:chOff x="3495675" y="193771"/>
            <a:chExt cx="5200650" cy="981580"/>
          </a:xfrm>
        </p:grpSpPr>
        <p:sp>
          <p:nvSpPr>
            <p:cNvPr id="228"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229"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品牌定位与个性</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par>
                                <p:cTn id="55" presetID="22" presetClass="entr" presetSubtype="8"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par>
                                <p:cTn id="61" presetID="22" presetClass="entr" presetSubtype="1"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500"/>
                                        <p:tgtEl>
                                          <p:spTgt spid="51"/>
                                        </p:tgtEl>
                                      </p:cBhvr>
                                    </p:animEffect>
                                  </p:childTnLst>
                                </p:cTn>
                              </p:par>
                              <p:par>
                                <p:cTn id="64" presetID="22" presetClass="entr" presetSubtype="1"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500"/>
                                        <p:tgtEl>
                                          <p:spTgt spid="52"/>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par>
                                <p:cTn id="71" presetID="22" presetClass="entr" presetSubtype="8"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par>
                                <p:cTn id="77" presetID="22" presetClass="entr" presetSubtype="8"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par>
                                <p:cTn id="80" presetID="22" presetClass="entr" presetSubtype="8"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50" grpId="0" animBg="1"/>
      <p:bldP spid="53" grpId="0" animBg="1"/>
      <p:bldP spid="54"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43672" y="1471534"/>
            <a:ext cx="2244151" cy="700042"/>
            <a:chOff x="3762506" y="1848906"/>
            <a:chExt cx="2244151" cy="700042"/>
          </a:xfrm>
        </p:grpSpPr>
        <p:sp>
          <p:nvSpPr>
            <p:cNvPr id="4" name="矩形 3"/>
            <p:cNvSpPr/>
            <p:nvPr/>
          </p:nvSpPr>
          <p:spPr>
            <a:xfrm>
              <a:off x="3762584" y="2110110"/>
              <a:ext cx="2244073" cy="438838"/>
            </a:xfrm>
            <a:prstGeom prst="rect">
              <a:avLst/>
            </a:prstGeom>
          </p:spPr>
          <p:txBody>
            <a:bodyPr wrap="square">
              <a:spAutoFit/>
            </a:bodyPr>
            <a:lstStyle/>
            <a:p>
              <a:pP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600" dirty="0">
                <a:solidFill>
                  <a:schemeClr val="tx1">
                    <a:lumMod val="85000"/>
                    <a:lumOff val="15000"/>
                  </a:schemeClr>
                </a:solidFill>
                <a:cs typeface="+mn-ea"/>
                <a:sym typeface="+mn-lt"/>
              </a:endParaRPr>
            </a:p>
          </p:txBody>
        </p:sp>
        <p:sp>
          <p:nvSpPr>
            <p:cNvPr id="5" name="文本框 4"/>
            <p:cNvSpPr txBox="1"/>
            <p:nvPr/>
          </p:nvSpPr>
          <p:spPr>
            <a:xfrm>
              <a:off x="3762506" y="1848906"/>
              <a:ext cx="1261884"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标题文本预设</a:t>
              </a:r>
            </a:p>
          </p:txBody>
        </p:sp>
      </p:grpSp>
      <p:grpSp>
        <p:nvGrpSpPr>
          <p:cNvPr id="6" name="组合 5"/>
          <p:cNvGrpSpPr/>
          <p:nvPr/>
        </p:nvGrpSpPr>
        <p:grpSpPr>
          <a:xfrm>
            <a:off x="7636006" y="1471534"/>
            <a:ext cx="2244151" cy="700042"/>
            <a:chOff x="3762506" y="1848906"/>
            <a:chExt cx="2244151" cy="700042"/>
          </a:xfrm>
        </p:grpSpPr>
        <p:sp>
          <p:nvSpPr>
            <p:cNvPr id="7" name="矩形 6"/>
            <p:cNvSpPr/>
            <p:nvPr/>
          </p:nvSpPr>
          <p:spPr>
            <a:xfrm>
              <a:off x="3762584" y="2110110"/>
              <a:ext cx="2244073" cy="438838"/>
            </a:xfrm>
            <a:prstGeom prst="rect">
              <a:avLst/>
            </a:prstGeom>
          </p:spPr>
          <p:txBody>
            <a:bodyPr wrap="square">
              <a:spAutoFit/>
            </a:bodyPr>
            <a:lstStyle/>
            <a:p>
              <a:pP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600" dirty="0">
                <a:solidFill>
                  <a:schemeClr val="tx1">
                    <a:lumMod val="85000"/>
                    <a:lumOff val="15000"/>
                  </a:schemeClr>
                </a:solidFill>
                <a:cs typeface="+mn-ea"/>
                <a:sym typeface="+mn-lt"/>
              </a:endParaRPr>
            </a:p>
          </p:txBody>
        </p:sp>
        <p:sp>
          <p:nvSpPr>
            <p:cNvPr id="8" name="文本框 7"/>
            <p:cNvSpPr txBox="1"/>
            <p:nvPr/>
          </p:nvSpPr>
          <p:spPr>
            <a:xfrm>
              <a:off x="3762506" y="1848906"/>
              <a:ext cx="1261884"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标题文本预设</a:t>
              </a:r>
            </a:p>
          </p:txBody>
        </p:sp>
      </p:grpSp>
      <p:grpSp>
        <p:nvGrpSpPr>
          <p:cNvPr id="9" name="组合 8"/>
          <p:cNvGrpSpPr/>
          <p:nvPr/>
        </p:nvGrpSpPr>
        <p:grpSpPr>
          <a:xfrm>
            <a:off x="1755984" y="4494134"/>
            <a:ext cx="2244073" cy="674642"/>
            <a:chOff x="3533984" y="1848906"/>
            <a:chExt cx="2244073" cy="674642"/>
          </a:xfrm>
        </p:grpSpPr>
        <p:sp>
          <p:nvSpPr>
            <p:cNvPr id="10" name="矩形 9"/>
            <p:cNvSpPr/>
            <p:nvPr/>
          </p:nvSpPr>
          <p:spPr>
            <a:xfrm>
              <a:off x="3533984" y="2084710"/>
              <a:ext cx="2244073" cy="438838"/>
            </a:xfrm>
            <a:prstGeom prst="rect">
              <a:avLst/>
            </a:prstGeom>
          </p:spPr>
          <p:txBody>
            <a:bodyPr wrap="square">
              <a:spAutoFit/>
            </a:bodyPr>
            <a:lstStyle/>
            <a:p>
              <a:pPr algn="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700" dirty="0">
                <a:solidFill>
                  <a:schemeClr val="tx1">
                    <a:lumMod val="85000"/>
                    <a:lumOff val="15000"/>
                  </a:schemeClr>
                </a:solidFill>
                <a:cs typeface="+mn-ea"/>
                <a:sym typeface="+mn-lt"/>
              </a:endParaRPr>
            </a:p>
          </p:txBody>
        </p:sp>
        <p:sp>
          <p:nvSpPr>
            <p:cNvPr id="11" name="文本框 10"/>
            <p:cNvSpPr txBox="1"/>
            <p:nvPr/>
          </p:nvSpPr>
          <p:spPr>
            <a:xfrm>
              <a:off x="4516173" y="1848906"/>
              <a:ext cx="1261884" cy="307777"/>
            </a:xfrm>
            <a:prstGeom prst="rect">
              <a:avLst/>
            </a:prstGeom>
            <a:noFill/>
          </p:spPr>
          <p:txBody>
            <a:bodyPr wrap="none" rtlCol="0">
              <a:spAutoFit/>
            </a:bodyPr>
            <a:lstStyle/>
            <a:p>
              <a:pPr algn="r"/>
              <a:r>
                <a:rPr lang="zh-CN" altLang="en-US" sz="1400" dirty="0">
                  <a:solidFill>
                    <a:schemeClr val="tx1">
                      <a:lumMod val="85000"/>
                      <a:lumOff val="15000"/>
                    </a:schemeClr>
                  </a:solidFill>
                  <a:cs typeface="+mn-ea"/>
                  <a:sym typeface="+mn-lt"/>
                </a:rPr>
                <a:t>标题文本预设</a:t>
              </a:r>
            </a:p>
          </p:txBody>
        </p:sp>
      </p:grpSp>
      <p:grpSp>
        <p:nvGrpSpPr>
          <p:cNvPr id="12" name="组合 11"/>
          <p:cNvGrpSpPr/>
          <p:nvPr/>
        </p:nvGrpSpPr>
        <p:grpSpPr>
          <a:xfrm>
            <a:off x="6188284" y="4494134"/>
            <a:ext cx="2244073" cy="674642"/>
            <a:chOff x="3533984" y="1848906"/>
            <a:chExt cx="2244073" cy="674642"/>
          </a:xfrm>
        </p:grpSpPr>
        <p:sp>
          <p:nvSpPr>
            <p:cNvPr id="13" name="矩形 12"/>
            <p:cNvSpPr/>
            <p:nvPr/>
          </p:nvSpPr>
          <p:spPr>
            <a:xfrm>
              <a:off x="3533984" y="2084710"/>
              <a:ext cx="2244073" cy="438838"/>
            </a:xfrm>
            <a:prstGeom prst="rect">
              <a:avLst/>
            </a:prstGeom>
          </p:spPr>
          <p:txBody>
            <a:bodyPr wrap="square">
              <a:spAutoFit/>
            </a:bodyPr>
            <a:lstStyle/>
            <a:p>
              <a:pPr algn="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600" dirty="0">
                <a:solidFill>
                  <a:schemeClr val="tx1">
                    <a:lumMod val="85000"/>
                    <a:lumOff val="15000"/>
                  </a:schemeClr>
                </a:solidFill>
                <a:cs typeface="+mn-ea"/>
                <a:sym typeface="+mn-lt"/>
              </a:endParaRPr>
            </a:p>
          </p:txBody>
        </p:sp>
        <p:sp>
          <p:nvSpPr>
            <p:cNvPr id="14" name="文本框 13"/>
            <p:cNvSpPr txBox="1"/>
            <p:nvPr/>
          </p:nvSpPr>
          <p:spPr>
            <a:xfrm>
              <a:off x="4435404" y="1848906"/>
              <a:ext cx="1261884" cy="307777"/>
            </a:xfrm>
            <a:prstGeom prst="rect">
              <a:avLst/>
            </a:prstGeom>
            <a:noFill/>
          </p:spPr>
          <p:txBody>
            <a:bodyPr wrap="none" rtlCol="0">
              <a:spAutoFit/>
            </a:bodyPr>
            <a:lstStyle/>
            <a:p>
              <a:pPr algn="r"/>
              <a:r>
                <a:rPr lang="zh-CN" altLang="en-US" sz="1400" dirty="0">
                  <a:solidFill>
                    <a:schemeClr val="tx1">
                      <a:lumMod val="85000"/>
                      <a:lumOff val="15000"/>
                    </a:schemeClr>
                  </a:solidFill>
                  <a:cs typeface="+mn-ea"/>
                  <a:sym typeface="+mn-lt"/>
                </a:rPr>
                <a:t>标题文本预设</a:t>
              </a:r>
            </a:p>
          </p:txBody>
        </p:sp>
      </p:grpSp>
      <p:grpSp>
        <p:nvGrpSpPr>
          <p:cNvPr id="20" name="组合 19"/>
          <p:cNvGrpSpPr/>
          <p:nvPr/>
        </p:nvGrpSpPr>
        <p:grpSpPr>
          <a:xfrm>
            <a:off x="1779218" y="2929354"/>
            <a:ext cx="8633565" cy="892620"/>
            <a:chOff x="1494883" y="2929354"/>
            <a:chExt cx="8633565" cy="892620"/>
          </a:xfrm>
        </p:grpSpPr>
        <p:sp>
          <p:nvSpPr>
            <p:cNvPr id="2" name="文本框 1"/>
            <p:cNvSpPr txBox="1"/>
            <p:nvPr/>
          </p:nvSpPr>
          <p:spPr>
            <a:xfrm>
              <a:off x="4503256" y="3029308"/>
              <a:ext cx="3185487" cy="646331"/>
            </a:xfrm>
            <a:prstGeom prst="rect">
              <a:avLst/>
            </a:prstGeom>
            <a:noFill/>
          </p:spPr>
          <p:txBody>
            <a:bodyPr wrap="none" rtlCol="0">
              <a:spAutoFit/>
            </a:bodyPr>
            <a:lstStyle/>
            <a:p>
              <a:pPr algn="ctr"/>
              <a:r>
                <a:rPr lang="zh-CN" altLang="en-US" sz="3600" spc="300" dirty="0">
                  <a:solidFill>
                    <a:schemeClr val="tx1">
                      <a:lumMod val="85000"/>
                      <a:lumOff val="15000"/>
                    </a:schemeClr>
                  </a:solidFill>
                  <a:cs typeface="+mn-ea"/>
                  <a:sym typeface="+mn-lt"/>
                </a:rPr>
                <a:t>标题文本预设</a:t>
              </a:r>
              <a:endParaRPr lang="en-US" altLang="zh-CN" sz="3600" spc="300" dirty="0">
                <a:solidFill>
                  <a:schemeClr val="tx1">
                    <a:lumMod val="85000"/>
                    <a:lumOff val="15000"/>
                  </a:schemeClr>
                </a:solidFill>
                <a:cs typeface="+mn-ea"/>
                <a:sym typeface="+mn-lt"/>
              </a:endParaRPr>
            </a:p>
          </p:txBody>
        </p:sp>
        <p:sp>
          <p:nvSpPr>
            <p:cNvPr id="15" name="矩形 14"/>
            <p:cNvSpPr/>
            <p:nvPr/>
          </p:nvSpPr>
          <p:spPr>
            <a:xfrm>
              <a:off x="1494883" y="2929354"/>
              <a:ext cx="8633565" cy="892620"/>
            </a:xfrm>
            <a:prstGeom prst="rect">
              <a:avLst/>
            </a:prstGeom>
            <a:noFill/>
            <a:ln w="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cxnSp>
        <p:nvCxnSpPr>
          <p:cNvPr id="16" name="直接连接符 15"/>
          <p:cNvCxnSpPr/>
          <p:nvPr/>
        </p:nvCxnSpPr>
        <p:spPr>
          <a:xfrm flipV="1">
            <a:off x="2878020" y="1557194"/>
            <a:ext cx="0" cy="1355535"/>
          </a:xfrm>
          <a:prstGeom prst="line">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503183" y="1557194"/>
            <a:ext cx="0" cy="1355535"/>
          </a:xfrm>
          <a:prstGeom prst="line">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279149" y="3816366"/>
            <a:ext cx="0" cy="1355535"/>
          </a:xfrm>
          <a:prstGeom prst="line">
            <a:avLst/>
          </a:prstGeom>
          <a:ln>
            <a:solidFill>
              <a:schemeClr val="tx1">
                <a:lumMod val="85000"/>
                <a:lumOff val="1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904312" y="3816366"/>
            <a:ext cx="0" cy="1355535"/>
          </a:xfrm>
          <a:prstGeom prst="line">
            <a:avLst/>
          </a:prstGeom>
          <a:ln>
            <a:solidFill>
              <a:schemeClr val="tx1">
                <a:lumMod val="85000"/>
                <a:lumOff val="15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495675" y="317622"/>
            <a:ext cx="5200650" cy="981580"/>
            <a:chOff x="3495675" y="193771"/>
            <a:chExt cx="5200650" cy="981580"/>
          </a:xfrm>
        </p:grpSpPr>
        <p:sp>
          <p:nvSpPr>
            <p:cNvPr id="22"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23"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品牌定位与个性</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6000" fill="hold" nodeType="withEffect" p14:presetBounceEnd="6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2000">
                                          <p:cBhvr additive="base">
                                            <p:cTn id="7" dur="125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Right)">
                                          <p:cBhvr>
                                            <p:cTn id="25" dur="1000"/>
                                            <p:tgtEl>
                                              <p:spTgt spid="3"/>
                                            </p:tgtEl>
                                          </p:cBhvr>
                                        </p:animEffect>
                                      </p:childTnLst>
                                    </p:cTn>
                                  </p:par>
                                  <p:par>
                                    <p:cTn id="26" presetID="18" presetClass="entr" presetSubtype="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1000"/>
                                            <p:tgtEl>
                                              <p:spTgt spid="6"/>
                                            </p:tgtEl>
                                          </p:cBhvr>
                                        </p:animEffect>
                                      </p:childTnLst>
                                    </p:cTn>
                                  </p:par>
                                  <p:par>
                                    <p:cTn id="29" presetID="18" presetClass="entr" presetSubtype="1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1000"/>
                                            <p:tgtEl>
                                              <p:spTgt spid="9"/>
                                            </p:tgtEl>
                                          </p:cBhvr>
                                        </p:animEffect>
                                      </p:childTnLst>
                                    </p:cTn>
                                  </p:par>
                                  <p:par>
                                    <p:cTn id="32" presetID="18" presetClass="entr" presetSubtype="12"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6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0-#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Right)">
                                          <p:cBhvr>
                                            <p:cTn id="25" dur="1000"/>
                                            <p:tgtEl>
                                              <p:spTgt spid="3"/>
                                            </p:tgtEl>
                                          </p:cBhvr>
                                        </p:animEffect>
                                      </p:childTnLst>
                                    </p:cTn>
                                  </p:par>
                                  <p:par>
                                    <p:cTn id="26" presetID="18" presetClass="entr" presetSubtype="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1000"/>
                                            <p:tgtEl>
                                              <p:spTgt spid="6"/>
                                            </p:tgtEl>
                                          </p:cBhvr>
                                        </p:animEffect>
                                      </p:childTnLst>
                                    </p:cTn>
                                  </p:par>
                                  <p:par>
                                    <p:cTn id="29" presetID="18" presetClass="entr" presetSubtype="1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1000"/>
                                            <p:tgtEl>
                                              <p:spTgt spid="9"/>
                                            </p:tgtEl>
                                          </p:cBhvr>
                                        </p:animEffect>
                                      </p:childTnLst>
                                    </p:cTn>
                                  </p:par>
                                  <p:par>
                                    <p:cTn id="32" presetID="18" presetClass="entr" presetSubtype="12"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 name="图片 8"/>
          <p:cNvPicPr>
            <a:picLocks noChangeAspect="1"/>
          </p:cNvPicPr>
          <p:nvPr/>
        </p:nvPicPr>
        <p:blipFill>
          <a:blip r:embed="rId4"/>
          <a:stretch>
            <a:fillRect/>
          </a:stretch>
        </p:blipFill>
        <p:spPr>
          <a:xfrm>
            <a:off x="3384302" y="544297"/>
            <a:ext cx="5402077" cy="5407025"/>
          </a:xfrm>
          <a:prstGeom prst="rect">
            <a:avLst/>
          </a:prstGeom>
          <a:noFill/>
        </p:spPr>
      </p:pic>
      <p:pic>
        <p:nvPicPr>
          <p:cNvPr id="10" name="图片 9"/>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1" name="文本框 10"/>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3</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13" name="文本框 12"/>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品牌形象与设计</a:t>
            </a:r>
          </a:p>
        </p:txBody>
      </p:sp>
      <p:sp>
        <p:nvSpPr>
          <p:cNvPr id="19" name="矩形 18"/>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ctr">
              <a:lnSpc>
                <a:spcPct val="150000"/>
              </a:lnSpc>
            </a:pPr>
            <a:r>
              <a:rPr lang="zh-CN" altLang="en-US" sz="1200" dirty="0" smtClean="0">
                <a:solidFill>
                  <a:schemeClr val="tx1">
                    <a:lumMod val="75000"/>
                    <a:lumOff val="25000"/>
                  </a:schemeClr>
                </a:solidFill>
              </a:rPr>
              <a:t>在此</a:t>
            </a:r>
            <a:r>
              <a:rPr lang="zh-CN" altLang="en-US" sz="1200" dirty="0">
                <a:solidFill>
                  <a:schemeClr val="tx1">
                    <a:lumMod val="75000"/>
                    <a:lumOff val="25000"/>
                  </a:schemeClr>
                </a:solidFill>
              </a:rPr>
              <a:t>框中选择粘贴，并选择只保留文字</a:t>
            </a:r>
            <a:endParaRPr lang="en-US" altLang="zh-CN" sz="1200" dirty="0">
              <a:solidFill>
                <a:schemeClr val="tx1">
                  <a:lumMod val="75000"/>
                  <a:lumOff val="25000"/>
                </a:schemeClr>
              </a:solidFill>
            </a:endParaRPr>
          </a:p>
        </p:txBody>
      </p:sp>
      <p:sp>
        <p:nvSpPr>
          <p:cNvPr id="20" name="任意多边形 19"/>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2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2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2000">
                                          <p:cBhvr additive="base">
                                            <p:cTn id="15" dur="1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56000">
                                          <p:cBhvr additive="base">
                                            <p:cTn id="32" dur="1000" fill="hold"/>
                                            <p:tgtEl>
                                              <p:spTgt spid="13"/>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zh-CN" altLang="en-US" sz="935"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s-ES" altLang="zh-CN" sz="2485" dirty="0">
              <a:solidFill>
                <a:schemeClr val="tx1">
                  <a:lumMod val="85000"/>
                  <a:lumOff val="15000"/>
                </a:schemeClr>
              </a:solidFill>
              <a:latin typeface="+mn-lt"/>
              <a:ea typeface="+mn-ea"/>
              <a:cs typeface="+mn-ea"/>
              <a:sym typeface="+mn-lt"/>
            </a:endParaRPr>
          </a:p>
        </p:txBody>
      </p:sp>
      <p:sp>
        <p:nvSpPr>
          <p:cNvPr id="3"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8600">
              <a:defRPr/>
            </a:pPr>
            <a:endParaRPr lang="es-ES" sz="665">
              <a:solidFill>
                <a:schemeClr val="tx1">
                  <a:lumMod val="85000"/>
                  <a:lumOff val="15000"/>
                </a:schemeClr>
              </a:solidFill>
              <a:latin typeface="+mn-lt"/>
              <a:ea typeface="+mn-ea"/>
              <a:cs typeface="+mn-ea"/>
              <a:sym typeface="+mn-lt"/>
            </a:endParaRPr>
          </a:p>
        </p:txBody>
      </p:sp>
      <p:sp>
        <p:nvSpPr>
          <p:cNvPr id="4"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80%</a:t>
            </a:r>
            <a:endParaRPr lang="es-ES" altLang="zh-CN" sz="2485">
              <a:solidFill>
                <a:schemeClr val="tx1">
                  <a:lumMod val="85000"/>
                  <a:lumOff val="15000"/>
                </a:schemeClr>
              </a:solidFill>
              <a:latin typeface="+mn-lt"/>
              <a:ea typeface="+mn-ea"/>
              <a:cs typeface="+mn-ea"/>
              <a:sym typeface="+mn-lt"/>
            </a:endParaRPr>
          </a:p>
        </p:txBody>
      </p:sp>
      <p:sp>
        <p:nvSpPr>
          <p:cNvPr id="5"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45%</a:t>
            </a:r>
            <a:endParaRPr lang="es-ES" altLang="zh-CN" sz="2485">
              <a:solidFill>
                <a:schemeClr val="tx1">
                  <a:lumMod val="85000"/>
                  <a:lumOff val="15000"/>
                </a:schemeClr>
              </a:solidFill>
              <a:latin typeface="+mn-lt"/>
              <a:ea typeface="+mn-ea"/>
              <a:cs typeface="+mn-ea"/>
              <a:sym typeface="+mn-lt"/>
            </a:endParaRPr>
          </a:p>
        </p:txBody>
      </p:sp>
      <p:sp>
        <p:nvSpPr>
          <p:cNvPr id="6"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25%</a:t>
            </a:r>
            <a:endParaRPr lang="es-ES" altLang="zh-CN" sz="2485">
              <a:solidFill>
                <a:schemeClr val="tx1">
                  <a:lumMod val="85000"/>
                  <a:lumOff val="15000"/>
                </a:schemeClr>
              </a:solidFill>
              <a:latin typeface="+mn-lt"/>
              <a:ea typeface="+mn-ea"/>
              <a:cs typeface="+mn-ea"/>
              <a:sym typeface="+mn-lt"/>
            </a:endParaRPr>
          </a:p>
        </p:txBody>
      </p:sp>
      <p:sp>
        <p:nvSpPr>
          <p:cNvPr id="7"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8"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9"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0"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1"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2"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3"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4"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15"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6" name="AutoShape 19"/>
          <p:cNvSpPr/>
          <p:nvPr/>
        </p:nvSpPr>
        <p:spPr bwMode="auto">
          <a:xfrm>
            <a:off x="1380997" y="3871118"/>
            <a:ext cx="411829"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7" name="AutoShape 20"/>
          <p:cNvSpPr/>
          <p:nvPr/>
        </p:nvSpPr>
        <p:spPr bwMode="auto">
          <a:xfrm>
            <a:off x="2176088" y="2965453"/>
            <a:ext cx="411829" cy="2774950"/>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8" name="AutoShape 21"/>
          <p:cNvSpPr/>
          <p:nvPr/>
        </p:nvSpPr>
        <p:spPr bwMode="auto">
          <a:xfrm>
            <a:off x="2971179" y="4358484"/>
            <a:ext cx="411829" cy="1381919"/>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9" name="AutoShape 22"/>
          <p:cNvSpPr/>
          <p:nvPr/>
        </p:nvSpPr>
        <p:spPr bwMode="auto">
          <a:xfrm>
            <a:off x="3766270" y="3417887"/>
            <a:ext cx="411829" cy="23225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0" name="AutoShape 23"/>
          <p:cNvSpPr/>
          <p:nvPr/>
        </p:nvSpPr>
        <p:spPr bwMode="auto">
          <a:xfrm>
            <a:off x="4561361" y="3871118"/>
            <a:ext cx="411036"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1" name="AutoShape 24"/>
          <p:cNvSpPr/>
          <p:nvPr/>
        </p:nvSpPr>
        <p:spPr bwMode="auto">
          <a:xfrm>
            <a:off x="5355659" y="3405982"/>
            <a:ext cx="411036" cy="23225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2" name="AutoShape 25"/>
          <p:cNvSpPr/>
          <p:nvPr/>
        </p:nvSpPr>
        <p:spPr bwMode="auto">
          <a:xfrm>
            <a:off x="6149958" y="3871118"/>
            <a:ext cx="411036"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3"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24"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grpSp>
        <p:nvGrpSpPr>
          <p:cNvPr id="25" name="Group 28"/>
          <p:cNvGrpSpPr/>
          <p:nvPr/>
        </p:nvGrpSpPr>
        <p:grpSpPr bwMode="auto">
          <a:xfrm>
            <a:off x="7057728" y="2942432"/>
            <a:ext cx="3781052" cy="3265488"/>
            <a:chOff x="0" y="0"/>
            <a:chExt cx="7565081" cy="6530302"/>
          </a:xfrm>
        </p:grpSpPr>
        <p:sp>
          <p:nvSpPr>
            <p:cNvPr id="26"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zh-CN" altLang="en-US" sz="935"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s-ES" altLang="zh-CN" sz="2485" dirty="0">
                <a:solidFill>
                  <a:schemeClr val="tx1">
                    <a:lumMod val="85000"/>
                    <a:lumOff val="15000"/>
                  </a:schemeClr>
                </a:solidFill>
                <a:latin typeface="+mn-lt"/>
                <a:ea typeface="+mn-ea"/>
                <a:cs typeface="+mn-ea"/>
                <a:sym typeface="+mn-lt"/>
              </a:endParaRPr>
            </a:p>
          </p:txBody>
        </p:sp>
        <p:sp>
          <p:nvSpPr>
            <p:cNvPr id="27"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zh-CN" altLang="en-US" sz="1200" b="1" dirty="0">
                  <a:solidFill>
                    <a:schemeClr val="tx1">
                      <a:lumMod val="85000"/>
                      <a:lumOff val="15000"/>
                    </a:schemeClr>
                  </a:solidFill>
                  <a:cs typeface="+mn-ea"/>
                  <a:sym typeface="+mn-lt"/>
                </a:rPr>
                <a:t>标题文本预设</a:t>
              </a:r>
              <a:endParaRPr lang="es-ES" altLang="zh-CN" sz="2485" dirty="0">
                <a:solidFill>
                  <a:schemeClr val="tx1">
                    <a:lumMod val="85000"/>
                    <a:lumOff val="15000"/>
                  </a:schemeClr>
                </a:solidFill>
                <a:latin typeface="+mn-lt"/>
                <a:ea typeface="+mn-ea"/>
                <a:cs typeface="+mn-ea"/>
                <a:sym typeface="+mn-lt"/>
              </a:endParaRPr>
            </a:p>
          </p:txBody>
        </p:sp>
      </p:grpSp>
      <p:grpSp>
        <p:nvGrpSpPr>
          <p:cNvPr id="31" name="组合 30"/>
          <p:cNvGrpSpPr/>
          <p:nvPr/>
        </p:nvGrpSpPr>
        <p:grpSpPr>
          <a:xfrm>
            <a:off x="3495675" y="317622"/>
            <a:ext cx="5200650" cy="981580"/>
            <a:chOff x="3495675" y="193771"/>
            <a:chExt cx="5200650" cy="981580"/>
          </a:xfrm>
        </p:grpSpPr>
        <p:sp>
          <p:nvSpPr>
            <p:cNvPr id="32"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33"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ssolve">
                                      <p:cBhvr>
                                        <p:cTn id="58" dur="500"/>
                                        <p:tgtEl>
                                          <p:spTgt spid="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dissolve">
                                      <p:cBhvr>
                                        <p:cTn id="64" dur="500"/>
                                        <p:tgtEl>
                                          <p:spTgt spid="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dissolve">
                                      <p:cBhvr>
                                        <p:cTn id="70" dur="500"/>
                                        <p:tgtEl>
                                          <p:spTgt spid="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ssolve">
                                      <p:cBhvr>
                                        <p:cTn id="73" dur="500"/>
                                        <p:tgtEl>
                                          <p:spTgt spid="1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childTnLst>
                          </p:cTn>
                        </p:par>
                        <p:par>
                          <p:cTn id="77" fill="hold">
                            <p:stCondLst>
                              <p:cond delay="1500"/>
                            </p:stCondLst>
                            <p:childTnLst>
                              <p:par>
                                <p:cTn id="78" presetID="47" presetClass="entr" presetSubtype="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nimBg="1" autoUpdateAnimBg="0"/>
      <p:bldP spid="17" grpId="0" animBg="1" autoUpdateAnimBg="0"/>
      <p:bldP spid="18" grpId="0" animBg="1"/>
      <p:bldP spid="19" grpId="0" animBg="1" autoUpdateAnimBg="0"/>
      <p:bldP spid="20" grpId="0" animBg="1" autoUpdateAnimBg="0"/>
      <p:bldP spid="21" grpId="0" animBg="1" autoUpdateAnimBg="0"/>
      <p:bldP spid="22" grpId="0" animBg="1" autoUpdateAnimBg="0"/>
      <p:bldP spid="23" grpId="0" autoUpdateAnimBg="0"/>
      <p:bldP spid="2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311152" y="1476375"/>
          <a:ext cx="6642100" cy="4830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接连接符 3"/>
          <p:cNvCxnSpPr/>
          <p:nvPr/>
        </p:nvCxnSpPr>
        <p:spPr>
          <a:xfrm>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7388227" y="3255963"/>
            <a:ext cx="1123950" cy="1123950"/>
            <a:chOff x="7489036" y="3140075"/>
            <a:chExt cx="1123950" cy="1123950"/>
          </a:xfrm>
        </p:grpSpPr>
        <p:sp>
          <p:nvSpPr>
            <p:cNvPr id="6" name="椭圆 5"/>
            <p:cNvSpPr/>
            <p:nvPr/>
          </p:nvSpPr>
          <p:spPr>
            <a:xfrm>
              <a:off x="7489036" y="3140075"/>
              <a:ext cx="1123950" cy="11239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bwMode="auto">
          <a:xfrm>
            <a:off x="7388227" y="5049838"/>
            <a:ext cx="1123950" cy="1123950"/>
            <a:chOff x="7489036" y="4857235"/>
            <a:chExt cx="1123950" cy="1123950"/>
          </a:xfrm>
        </p:grpSpPr>
        <p:sp>
          <p:nvSpPr>
            <p:cNvPr id="9" name="椭圆 8"/>
            <p:cNvSpPr/>
            <p:nvPr/>
          </p:nvSpPr>
          <p:spPr>
            <a:xfrm>
              <a:off x="7489036" y="4857235"/>
              <a:ext cx="1123950" cy="112395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7388227" y="1462088"/>
            <a:ext cx="1123950" cy="1123950"/>
            <a:chOff x="7489036" y="1422916"/>
            <a:chExt cx="1123950" cy="1123950"/>
          </a:xfrm>
        </p:grpSpPr>
        <p:sp>
          <p:nvSpPr>
            <p:cNvPr id="12" name="椭圆 11"/>
            <p:cNvSpPr/>
            <p:nvPr/>
          </p:nvSpPr>
          <p:spPr>
            <a:xfrm>
              <a:off x="7489036" y="1422916"/>
              <a:ext cx="1123950" cy="1123950"/>
            </a:xfrm>
            <a:prstGeom prst="ellipse">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 name="文本框 13"/>
          <p:cNvSpPr txBox="1">
            <a:spLocks noChangeArrowheads="1"/>
          </p:cNvSpPr>
          <p:nvPr/>
        </p:nvSpPr>
        <p:spPr bwMode="auto">
          <a:xfrm>
            <a:off x="8567740" y="1389063"/>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Arial" panose="020B0604020202020204" pitchFamily="34" charset="0"/>
                <a:cs typeface="Arial" panose="020B0604020202020204" pitchFamily="34" charset="0"/>
              </a:rPr>
              <a:t>标题文本预设</a:t>
            </a:r>
          </a:p>
        </p:txBody>
      </p:sp>
      <p:sp>
        <p:nvSpPr>
          <p:cNvPr id="15" name="矩形 14"/>
          <p:cNvSpPr/>
          <p:nvPr/>
        </p:nvSpPr>
        <p:spPr>
          <a:xfrm>
            <a:off x="8567740" y="1647825"/>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6" name="文本框 15"/>
          <p:cNvSpPr txBox="1">
            <a:spLocks noChangeArrowheads="1"/>
          </p:cNvSpPr>
          <p:nvPr/>
        </p:nvSpPr>
        <p:spPr bwMode="auto">
          <a:xfrm>
            <a:off x="8567740" y="317658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Arial" panose="020B0604020202020204" pitchFamily="34" charset="0"/>
                <a:cs typeface="Arial" panose="020B0604020202020204" pitchFamily="34" charset="0"/>
              </a:rPr>
              <a:t>标题文本预设</a:t>
            </a:r>
          </a:p>
        </p:txBody>
      </p:sp>
      <p:sp>
        <p:nvSpPr>
          <p:cNvPr id="17" name="矩形 16"/>
          <p:cNvSpPr/>
          <p:nvPr/>
        </p:nvSpPr>
        <p:spPr>
          <a:xfrm>
            <a:off x="8567740" y="3435350"/>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8" name="文本框 17"/>
          <p:cNvSpPr txBox="1">
            <a:spLocks noChangeArrowheads="1"/>
          </p:cNvSpPr>
          <p:nvPr/>
        </p:nvSpPr>
        <p:spPr bwMode="auto">
          <a:xfrm>
            <a:off x="8567740" y="4962525"/>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Arial" panose="020B0604020202020204" pitchFamily="34" charset="0"/>
                <a:cs typeface="Arial" panose="020B0604020202020204" pitchFamily="34" charset="0"/>
              </a:rPr>
              <a:t>标题文本预设</a:t>
            </a:r>
          </a:p>
        </p:txBody>
      </p:sp>
      <p:sp>
        <p:nvSpPr>
          <p:cNvPr id="19" name="矩形 18"/>
          <p:cNvSpPr/>
          <p:nvPr/>
        </p:nvSpPr>
        <p:spPr>
          <a:xfrm>
            <a:off x="8567740" y="5221288"/>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grpSp>
        <p:nvGrpSpPr>
          <p:cNvPr id="23" name="组合 22"/>
          <p:cNvGrpSpPr/>
          <p:nvPr/>
        </p:nvGrpSpPr>
        <p:grpSpPr>
          <a:xfrm>
            <a:off x="3495675" y="317622"/>
            <a:ext cx="5200650" cy="981580"/>
            <a:chOff x="3495675" y="193771"/>
            <a:chExt cx="5200650" cy="981580"/>
          </a:xfrm>
        </p:grpSpPr>
        <p:sp>
          <p:nvSpPr>
            <p:cNvPr id="24"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25"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0218" y="0"/>
            <a:ext cx="4272678" cy="6858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矩形 3"/>
          <p:cNvSpPr/>
          <p:nvPr/>
        </p:nvSpPr>
        <p:spPr>
          <a:xfrm>
            <a:off x="-54436" y="1667668"/>
            <a:ext cx="5801986" cy="3616325"/>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Rectangle 13"/>
          <p:cNvSpPr/>
          <p:nvPr/>
        </p:nvSpPr>
        <p:spPr bwMode="auto">
          <a:xfrm>
            <a:off x="5853935" y="1804413"/>
            <a:ext cx="5200650" cy="584775"/>
          </a:xfrm>
          <a:prstGeom prst="rect">
            <a:avLst/>
          </a:prstGeom>
        </p:spPr>
        <p:txBody>
          <a:bodyPr wrap="square">
            <a:spAutoFit/>
          </a:bodyPr>
          <a:lstStyle/>
          <a:p>
            <a:pPr>
              <a:defRPr/>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标题文本预设</a:t>
            </a:r>
            <a:endParaRPr lang="id-ID" sz="3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AutoShape 27"/>
          <p:cNvSpPr/>
          <p:nvPr/>
        </p:nvSpPr>
        <p:spPr bwMode="auto">
          <a:xfrm>
            <a:off x="5958675" y="2389188"/>
            <a:ext cx="5207800" cy="241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es-ES" altLang="zh-CN" sz="900" b="1" i="0" u="none" strike="noStrike" kern="0" cap="none" spc="0" normalizeH="0" baseline="0" noProof="0" dirty="0">
                <a:ln>
                  <a:noFill/>
                </a:ln>
                <a:solidFill>
                  <a:schemeClr val="tx1">
                    <a:lumMod val="50000"/>
                    <a:lumOff val="50000"/>
                  </a:schemeClr>
                </a:solidFill>
                <a:effectLst/>
                <a:uLnTx/>
                <a:uFillTx/>
                <a:latin typeface="Lato" charset="0"/>
                <a:ea typeface="MS PGothic" panose="020B0600070205080204" pitchFamily="34" charset="-128"/>
                <a:sym typeface="Lato" charset="0"/>
              </a:rPr>
              <a:t>Ipsum dolor sit amet, consectetur adipiscing elit. Vivamus sagittis lacus vel augue laoreet rutrum faucibus dolor auctor. Curabitur blandit tempus porttitor. Maecenas faucibus mollis interdum.</a:t>
            </a:r>
          </a:p>
          <a:p>
            <a:pPr marL="0" marR="0" lvl="0" indent="0" defTabSz="914400" eaLnBrk="1" fontAlgn="auto" latinLnBrk="0" hangingPunct="1">
              <a:lnSpc>
                <a:spcPct val="150000"/>
              </a:lnSpc>
              <a:spcBef>
                <a:spcPts val="0"/>
              </a:spcBef>
              <a:spcAft>
                <a:spcPts val="0"/>
              </a:spcAft>
              <a:buClrTx/>
              <a:buSzTx/>
              <a:buFontTx/>
              <a:buNone/>
              <a:defRPr/>
            </a:pPr>
            <a:endParaRPr kumimoji="0" lang="es-ES" altLang="zh-CN" sz="900" b="0" i="0" u="none" strike="noStrike" kern="0" cap="none" spc="0" normalizeH="0" baseline="0" noProof="0" dirty="0">
              <a:ln>
                <a:noFill/>
              </a:ln>
              <a:solidFill>
                <a:schemeClr val="tx1">
                  <a:lumMod val="50000"/>
                  <a:lumOff val="50000"/>
                </a:schemeClr>
              </a:solidFill>
              <a:effectLst/>
              <a:uLnTx/>
              <a:uFillTx/>
              <a:latin typeface="Lato" charset="0"/>
              <a:ea typeface="MS PGothic" panose="020B0600070205080204" pitchFamily="34" charset="-128"/>
              <a:sym typeface="Lato"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s-ES" altLang="zh-CN" sz="900" b="0" i="0" u="none" strike="noStrike" kern="0" cap="none" spc="0" normalizeH="0" baseline="0" noProof="0" dirty="0">
                <a:ln>
                  <a:noFill/>
                </a:ln>
                <a:solidFill>
                  <a:schemeClr val="tx1">
                    <a:lumMod val="50000"/>
                    <a:lumOff val="50000"/>
                  </a:schemeClr>
                </a:solidFill>
                <a:effectLst/>
                <a:uLnTx/>
                <a:uFillTx/>
                <a:latin typeface="Lato" charset="0"/>
                <a:ea typeface="MS PGothic" panose="020B0600070205080204" pitchFamily="34" charset="-128"/>
                <a:sym typeface="Lato" charset="0"/>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 tortor mauris condimentum nibh, ut fermentum massa justo sit amet risus.Lorem ipsum dolor sit amet, consectetur adipiscing elit. Vivamus sagittis lacus vel augue laoreet rutrum faucibus dolor auctor. Curabitur consectetur blandit tempus porttitor.ivamus sagittis lacus vel augue laoreet</a:t>
            </a:r>
            <a:endParaRPr kumimoji="0" lang="es-ES" altLang="zh-CN" sz="2900" b="0" i="0" u="none" strike="noStrike" kern="0" cap="none" spc="0" normalizeH="0" baseline="0" noProof="0" dirty="0">
              <a:ln>
                <a:noFill/>
              </a:ln>
              <a:solidFill>
                <a:schemeClr val="tx1">
                  <a:lumMod val="50000"/>
                  <a:lumOff val="50000"/>
                </a:schemeClr>
              </a:solidFill>
              <a:effectLst/>
              <a:uLnTx/>
              <a:uFillTx/>
              <a:ea typeface="MS PGothic" panose="020B0600070205080204" pitchFamily="34" charset="-128"/>
              <a:sym typeface="Gill Sans" pitchFamily="3"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2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7557098" y="1804983"/>
            <a:ext cx="1427245" cy="904863"/>
          </a:xfrm>
          <a:prstGeom prst="rect">
            <a:avLst/>
          </a:prstGeom>
          <a:noFill/>
        </p:spPr>
        <p:txBody>
          <a:bodyPr wrap="square" rtlCol="0">
            <a:spAutoFit/>
          </a:bodyPr>
          <a:lstStyle/>
          <a:p>
            <a:pPr>
              <a:lnSpc>
                <a:spcPct val="80000"/>
              </a:lnSpc>
            </a:pPr>
            <a:r>
              <a:rPr lang="zh-CN" altLang="en-US" sz="3200" b="1" dirty="0">
                <a:solidFill>
                  <a:schemeClr val="tx1">
                    <a:lumMod val="65000"/>
                    <a:lumOff val="35000"/>
                  </a:schemeClr>
                </a:solidFill>
                <a:latin typeface="Arial" panose="020B0604020202020204" pitchFamily="34" charset="0"/>
                <a:cs typeface="Arial" panose="020B0604020202020204" pitchFamily="34" charset="0"/>
              </a:rPr>
              <a:t>标题文本预设</a:t>
            </a:r>
          </a:p>
        </p:txBody>
      </p:sp>
      <p:sp>
        <p:nvSpPr>
          <p:cNvPr id="16" name="矩形 15"/>
          <p:cNvSpPr/>
          <p:nvPr/>
        </p:nvSpPr>
        <p:spPr>
          <a:xfrm>
            <a:off x="1832468" y="1586829"/>
            <a:ext cx="1505944" cy="174655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7" name="矩形 16"/>
          <p:cNvSpPr/>
          <p:nvPr/>
        </p:nvSpPr>
        <p:spPr>
          <a:xfrm>
            <a:off x="1829227" y="3133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18" name="矩形 17"/>
          <p:cNvSpPr/>
          <p:nvPr/>
        </p:nvSpPr>
        <p:spPr>
          <a:xfrm>
            <a:off x="1877080" y="3295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19" name="矩形 18"/>
          <p:cNvSpPr/>
          <p:nvPr/>
        </p:nvSpPr>
        <p:spPr>
          <a:xfrm>
            <a:off x="1924933" y="3103440"/>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grpSp>
        <p:nvGrpSpPr>
          <p:cNvPr id="3" name="组合 2"/>
          <p:cNvGrpSpPr/>
          <p:nvPr/>
        </p:nvGrpSpPr>
        <p:grpSpPr>
          <a:xfrm>
            <a:off x="3561655" y="1586829"/>
            <a:ext cx="1509186" cy="1962437"/>
            <a:chOff x="3561655" y="1586829"/>
            <a:chExt cx="1509186" cy="1962437"/>
          </a:xfrm>
        </p:grpSpPr>
        <p:sp>
          <p:nvSpPr>
            <p:cNvPr id="21" name="矩形 20"/>
            <p:cNvSpPr/>
            <p:nvPr/>
          </p:nvSpPr>
          <p:spPr>
            <a:xfrm>
              <a:off x="3564896" y="1586829"/>
              <a:ext cx="1505944" cy="17465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2" name="矩形 21"/>
            <p:cNvSpPr/>
            <p:nvPr/>
          </p:nvSpPr>
          <p:spPr>
            <a:xfrm>
              <a:off x="3561655" y="3133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23" name="矩形 22"/>
            <p:cNvSpPr/>
            <p:nvPr/>
          </p:nvSpPr>
          <p:spPr>
            <a:xfrm>
              <a:off x="3609508" y="3295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24" name="矩形 23"/>
            <p:cNvSpPr/>
            <p:nvPr/>
          </p:nvSpPr>
          <p:spPr>
            <a:xfrm>
              <a:off x="3657361" y="3095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grpSp>
      <p:sp>
        <p:nvSpPr>
          <p:cNvPr id="26" name="矩形 25"/>
          <p:cNvSpPr/>
          <p:nvPr/>
        </p:nvSpPr>
        <p:spPr>
          <a:xfrm>
            <a:off x="5300564" y="1586829"/>
            <a:ext cx="1505944" cy="174655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7" name="矩形 26"/>
          <p:cNvSpPr/>
          <p:nvPr/>
        </p:nvSpPr>
        <p:spPr>
          <a:xfrm>
            <a:off x="5297323" y="3133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28" name="矩形 27"/>
          <p:cNvSpPr/>
          <p:nvPr/>
        </p:nvSpPr>
        <p:spPr>
          <a:xfrm>
            <a:off x="5345176" y="3295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29" name="矩形 28"/>
          <p:cNvSpPr/>
          <p:nvPr/>
        </p:nvSpPr>
        <p:spPr>
          <a:xfrm>
            <a:off x="5393029" y="3095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42" name="矩形 41"/>
          <p:cNvSpPr/>
          <p:nvPr/>
        </p:nvSpPr>
        <p:spPr>
          <a:xfrm>
            <a:off x="1839489" y="3779972"/>
            <a:ext cx="1505944" cy="174655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43" name="矩形 42"/>
          <p:cNvSpPr/>
          <p:nvPr/>
        </p:nvSpPr>
        <p:spPr>
          <a:xfrm>
            <a:off x="1836248" y="5326656"/>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endParaRPr>
          </a:p>
        </p:txBody>
      </p:sp>
      <p:sp>
        <p:nvSpPr>
          <p:cNvPr id="44" name="矩形 43"/>
          <p:cNvSpPr/>
          <p:nvPr/>
        </p:nvSpPr>
        <p:spPr>
          <a:xfrm>
            <a:off x="1884101" y="5488493"/>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45" name="矩形 44"/>
          <p:cNvSpPr/>
          <p:nvPr/>
        </p:nvSpPr>
        <p:spPr>
          <a:xfrm>
            <a:off x="1931954" y="5288220"/>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47" name="矩形 46"/>
          <p:cNvSpPr/>
          <p:nvPr/>
        </p:nvSpPr>
        <p:spPr>
          <a:xfrm>
            <a:off x="3564896" y="3805829"/>
            <a:ext cx="1505944" cy="174655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48" name="矩形 47"/>
          <p:cNvSpPr/>
          <p:nvPr/>
        </p:nvSpPr>
        <p:spPr>
          <a:xfrm>
            <a:off x="3561655" y="5352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49" name="矩形 48"/>
          <p:cNvSpPr/>
          <p:nvPr/>
        </p:nvSpPr>
        <p:spPr>
          <a:xfrm>
            <a:off x="3609508" y="5514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50" name="矩形 49"/>
          <p:cNvSpPr/>
          <p:nvPr/>
        </p:nvSpPr>
        <p:spPr>
          <a:xfrm>
            <a:off x="3657361" y="5314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52" name="矩形 51"/>
          <p:cNvSpPr/>
          <p:nvPr/>
        </p:nvSpPr>
        <p:spPr>
          <a:xfrm>
            <a:off x="5300564" y="3805829"/>
            <a:ext cx="1505944" cy="1746557"/>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53" name="矩形 52"/>
          <p:cNvSpPr/>
          <p:nvPr/>
        </p:nvSpPr>
        <p:spPr>
          <a:xfrm>
            <a:off x="5297323" y="5352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54" name="矩形 53"/>
          <p:cNvSpPr/>
          <p:nvPr/>
        </p:nvSpPr>
        <p:spPr>
          <a:xfrm>
            <a:off x="5345176" y="5514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55" name="矩形 54"/>
          <p:cNvSpPr/>
          <p:nvPr/>
        </p:nvSpPr>
        <p:spPr>
          <a:xfrm>
            <a:off x="5393029" y="5314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cxnSp>
        <p:nvCxnSpPr>
          <p:cNvPr id="56" name="直接连接符 55"/>
          <p:cNvCxnSpPr/>
          <p:nvPr/>
        </p:nvCxnSpPr>
        <p:spPr>
          <a:xfrm>
            <a:off x="7557098" y="3295350"/>
            <a:ext cx="0" cy="1797024"/>
          </a:xfrm>
          <a:prstGeom prst="line">
            <a:avLst/>
          </a:prstGeom>
          <a:ln w="25400">
            <a:solidFill>
              <a:srgbClr val="5C5C5C"/>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7683378" y="2709961"/>
            <a:ext cx="2578222" cy="1476714"/>
            <a:chOff x="6377851" y="1038415"/>
            <a:chExt cx="3190682" cy="1476714"/>
          </a:xfrm>
        </p:grpSpPr>
        <p:sp>
          <p:nvSpPr>
            <p:cNvPr id="58" name="矩形 57"/>
            <p:cNvSpPr/>
            <p:nvPr/>
          </p:nvSpPr>
          <p:spPr>
            <a:xfrm>
              <a:off x="6377852" y="1038415"/>
              <a:ext cx="3118929" cy="400110"/>
            </a:xfrm>
            <a:prstGeom prst="rect">
              <a:avLst/>
            </a:prstGeom>
          </p:spPr>
          <p:txBody>
            <a:bodyPr wrap="none">
              <a:spAutoFit/>
            </a:bodyPr>
            <a:lstStyle/>
            <a:p>
              <a:r>
                <a:rPr lang="en-US" altLang="zh-CN" sz="2000" b="1" dirty="0">
                  <a:solidFill>
                    <a:schemeClr val="tx1">
                      <a:lumMod val="85000"/>
                      <a:lumOff val="15000"/>
                    </a:schemeClr>
                  </a:solidFill>
                  <a:latin typeface="Calibri" panose="020F0502020204030204" pitchFamily="34" charset="0"/>
                  <a:ea typeface="Roboto" panose="02000000000000000000" pitchFamily="2" charset="0"/>
                </a:rPr>
                <a:t>ADD YOUR TEXT HERE</a:t>
              </a:r>
            </a:p>
          </p:txBody>
        </p:sp>
        <p:sp>
          <p:nvSpPr>
            <p:cNvPr id="59" name="文本框 8"/>
            <p:cNvSpPr txBox="1"/>
            <p:nvPr/>
          </p:nvSpPr>
          <p:spPr>
            <a:xfrm>
              <a:off x="6377851" y="1487732"/>
              <a:ext cx="3190682" cy="10273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400" dirty="0">
                  <a:solidFill>
                    <a:schemeClr val="tx1">
                      <a:lumMod val="65000"/>
                      <a:lumOff val="35000"/>
                    </a:schemeClr>
                  </a:solidFill>
                  <a:latin typeface="Calibri" panose="020F0502020204030204" pitchFamily="34" charset="0"/>
                </a:rPr>
                <a:t>您的内容打在这里，或者通过复制您的文本后，在此框中选择粘贴，并选择只保留文字</a:t>
              </a:r>
            </a:p>
          </p:txBody>
        </p:sp>
      </p:grpSp>
      <p:grpSp>
        <p:nvGrpSpPr>
          <p:cNvPr id="37" name="组合 36"/>
          <p:cNvGrpSpPr/>
          <p:nvPr/>
        </p:nvGrpSpPr>
        <p:grpSpPr>
          <a:xfrm>
            <a:off x="3495675" y="317622"/>
            <a:ext cx="5200650" cy="981580"/>
            <a:chOff x="3495675" y="193771"/>
            <a:chExt cx="5200650" cy="981580"/>
          </a:xfrm>
        </p:grpSpPr>
        <p:sp>
          <p:nvSpPr>
            <p:cNvPr id="38"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39"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2" presetClass="entr" presetSubtype="1" fill="hold" nodeType="withEffect">
                                  <p:stCondLst>
                                    <p:cond delay="45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500"/>
                                        <p:tgtEl>
                                          <p:spTgt spid="57"/>
                                        </p:tgtEl>
                                      </p:cBhvr>
                                    </p:animEffect>
                                  </p:childTnLst>
                                </p:cTn>
                              </p:par>
                              <p:par>
                                <p:cTn id="17" presetID="22" presetClass="entr" presetSubtype="1" fill="hold" nodeType="withEffect">
                                  <p:stCondLst>
                                    <p:cond delay="550"/>
                                  </p:stCondLst>
                                  <p:childTnLst>
                                    <p:set>
                                      <p:cBhvr>
                                        <p:cTn id="18" dur="1" fill="hold">
                                          <p:stCondLst>
                                            <p:cond delay="0"/>
                                          </p:stCondLst>
                                        </p:cTn>
                                        <p:tgtEl>
                                          <p:spTgt spid="56"/>
                                        </p:tgtEl>
                                        <p:attrNameLst>
                                          <p:attrName>style.visibility</p:attrName>
                                        </p:attrNameLst>
                                      </p:cBhvr>
                                      <p:to>
                                        <p:strVal val="visible"/>
                                      </p:to>
                                    </p:set>
                                    <p:animEffect transition="in" filter="wipe(up)">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9886" y="1248915"/>
            <a:ext cx="1988457" cy="24522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4"/>
          <p:cNvSpPr txBox="1"/>
          <p:nvPr/>
        </p:nvSpPr>
        <p:spPr>
          <a:xfrm>
            <a:off x="1942310" y="1248915"/>
            <a:ext cx="3210261" cy="203132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rPr>
              <a:t>您的内容打在这里，或者通过复制您的文本后，在此框中选择粘贴，并选择只保留文字您的内容打在这里，或者通过复制您的文本后，在此框中选择粘贴，并选择只保留</a:t>
            </a:r>
            <a:r>
              <a:rPr lang="zh-CN" altLang="en-US" sz="1050" dirty="0" smtClean="0">
                <a:solidFill>
                  <a:schemeClr val="tx1">
                    <a:lumMod val="65000"/>
                    <a:lumOff val="35000"/>
                  </a:schemeClr>
                </a:solidFill>
              </a:rPr>
              <a:t>文字</a:t>
            </a:r>
            <a:endParaRPr lang="en-US" altLang="zh-CN" sz="1050" dirty="0" smtClean="0">
              <a:solidFill>
                <a:schemeClr val="tx1">
                  <a:lumMod val="65000"/>
                  <a:lumOff val="35000"/>
                </a:schemeClr>
              </a:solidFill>
            </a:endParaRPr>
          </a:p>
          <a:p>
            <a:pPr>
              <a:lnSpc>
                <a:spcPct val="150000"/>
              </a:lnSpc>
            </a:pPr>
            <a:r>
              <a:rPr lang="zh-CN" altLang="en-US" sz="1050" dirty="0">
                <a:solidFill>
                  <a:schemeClr val="tx1">
                    <a:lumMod val="65000"/>
                    <a:lumOff val="35000"/>
                  </a:schemeClr>
                </a:solidFill>
              </a:rPr>
              <a:t>您的内容打在这里，或者通过复制您的文本后，在此框中选择粘贴，并选择只保留</a:t>
            </a:r>
            <a:r>
              <a:rPr lang="zh-CN" altLang="en-US" sz="1050" dirty="0" smtClean="0">
                <a:solidFill>
                  <a:schemeClr val="tx1">
                    <a:lumMod val="65000"/>
                    <a:lumOff val="35000"/>
                  </a:schemeClr>
                </a:solidFill>
              </a:rPr>
              <a:t>文字</a:t>
            </a:r>
            <a:endParaRPr lang="en-US" altLang="zh-CN" sz="1050" dirty="0" smtClean="0">
              <a:solidFill>
                <a:schemeClr val="tx1">
                  <a:lumMod val="65000"/>
                  <a:lumOff val="35000"/>
                </a:schemeClr>
              </a:solidFill>
            </a:endParaRPr>
          </a:p>
          <a:p>
            <a:pPr>
              <a:lnSpc>
                <a:spcPct val="150000"/>
              </a:lnSpc>
            </a:pPr>
            <a:r>
              <a:rPr lang="zh-CN" altLang="en-US" sz="1050" dirty="0">
                <a:solidFill>
                  <a:schemeClr val="tx1">
                    <a:lumMod val="65000"/>
                    <a:lumOff val="35000"/>
                  </a:schemeClr>
                </a:solidFill>
              </a:rPr>
              <a:t>您的内容打在这里，或者通过复制您的文本后，在此框中选择粘贴，并选择只保留文字</a:t>
            </a:r>
            <a:endParaRPr lang="en-US" altLang="zh-CN" sz="1050" dirty="0">
              <a:solidFill>
                <a:schemeClr val="tx1">
                  <a:lumMod val="65000"/>
                  <a:lumOff val="35000"/>
                </a:schemeClr>
              </a:solidFill>
            </a:endParaRPr>
          </a:p>
        </p:txBody>
      </p:sp>
      <p:grpSp>
        <p:nvGrpSpPr>
          <p:cNvPr id="5" name="组合 4"/>
          <p:cNvGrpSpPr/>
          <p:nvPr/>
        </p:nvGrpSpPr>
        <p:grpSpPr>
          <a:xfrm>
            <a:off x="1942310" y="5034504"/>
            <a:ext cx="638749" cy="403424"/>
            <a:chOff x="2548951" y="2545490"/>
            <a:chExt cx="2797749" cy="1767017"/>
          </a:xfrm>
        </p:grpSpPr>
        <p:sp>
          <p:nvSpPr>
            <p:cNvPr id="6" name="任意多边形 5"/>
            <p:cNvSpPr/>
            <p:nvPr/>
          </p:nvSpPr>
          <p:spPr>
            <a:xfrm>
              <a:off x="2548951" y="2545490"/>
              <a:ext cx="1222949" cy="1767017"/>
            </a:xfrm>
            <a:custGeom>
              <a:avLst/>
              <a:gdLst>
                <a:gd name="connsiteX0" fmla="*/ 3162300 w 3162300"/>
                <a:gd name="connsiteY0" fmla="*/ 825500 h 3562350"/>
                <a:gd name="connsiteX1" fmla="*/ 3162300 w 3162300"/>
                <a:gd name="connsiteY1" fmla="*/ 0 h 3562350"/>
                <a:gd name="connsiteX2" fmla="*/ 0 w 3162300"/>
                <a:gd name="connsiteY2" fmla="*/ 0 h 3562350"/>
                <a:gd name="connsiteX3" fmla="*/ 0 w 3162300"/>
                <a:gd name="connsiteY3" fmla="*/ 3562350 h 3562350"/>
                <a:gd name="connsiteX4" fmla="*/ 3162300 w 3162300"/>
                <a:gd name="connsiteY4" fmla="*/ 3562350 h 3562350"/>
                <a:gd name="connsiteX5" fmla="*/ 3162300 w 3162300"/>
                <a:gd name="connsiteY5" fmla="*/ 2095500 h 3562350"/>
                <a:gd name="connsiteX0-1" fmla="*/ 3173269 w 3173269"/>
                <a:gd name="connsiteY0-2" fmla="*/ 616471 h 3562350"/>
                <a:gd name="connsiteX1-3" fmla="*/ 3162300 w 3173269"/>
                <a:gd name="connsiteY1-4" fmla="*/ 0 h 3562350"/>
                <a:gd name="connsiteX2-5" fmla="*/ 0 w 3173269"/>
                <a:gd name="connsiteY2-6" fmla="*/ 0 h 3562350"/>
                <a:gd name="connsiteX3-7" fmla="*/ 0 w 3173269"/>
                <a:gd name="connsiteY3-8" fmla="*/ 3562350 h 3562350"/>
                <a:gd name="connsiteX4-9" fmla="*/ 3162300 w 3173269"/>
                <a:gd name="connsiteY4-10" fmla="*/ 3562350 h 3562350"/>
                <a:gd name="connsiteX5-11" fmla="*/ 3162300 w 3173269"/>
                <a:gd name="connsiteY5-12" fmla="*/ 2095500 h 3562350"/>
                <a:gd name="connsiteX0-13" fmla="*/ 3173269 w 3173269"/>
                <a:gd name="connsiteY0-14" fmla="*/ 616471 h 3562350"/>
                <a:gd name="connsiteX1-15" fmla="*/ 3162300 w 3173269"/>
                <a:gd name="connsiteY1-16" fmla="*/ 0 h 3562350"/>
                <a:gd name="connsiteX2-17" fmla="*/ 0 w 3173269"/>
                <a:gd name="connsiteY2-18" fmla="*/ 0 h 3562350"/>
                <a:gd name="connsiteX3-19" fmla="*/ 0 w 3173269"/>
                <a:gd name="connsiteY3-20" fmla="*/ 3562350 h 3562350"/>
                <a:gd name="connsiteX4-21" fmla="*/ 3162300 w 3173269"/>
                <a:gd name="connsiteY4-22" fmla="*/ 3562350 h 3562350"/>
                <a:gd name="connsiteX5-23" fmla="*/ 3145412 w 3173269"/>
                <a:gd name="connsiteY5-24" fmla="*/ 2893659 h 3562350"/>
                <a:gd name="connsiteX0-25" fmla="*/ 3162300 w 3162300"/>
                <a:gd name="connsiteY0-26" fmla="*/ 0 h 3562350"/>
                <a:gd name="connsiteX1-27" fmla="*/ 0 w 3162300"/>
                <a:gd name="connsiteY1-28" fmla="*/ 0 h 3562350"/>
                <a:gd name="connsiteX2-29" fmla="*/ 0 w 3162300"/>
                <a:gd name="connsiteY2-30" fmla="*/ 3562350 h 3562350"/>
                <a:gd name="connsiteX3-31" fmla="*/ 3162300 w 3162300"/>
                <a:gd name="connsiteY3-32" fmla="*/ 3562350 h 3562350"/>
                <a:gd name="connsiteX4-33" fmla="*/ 3145412 w 3162300"/>
                <a:gd name="connsiteY4-34" fmla="*/ 2893659 h 3562350"/>
                <a:gd name="connsiteX0-35" fmla="*/ 3162300 w 3162300"/>
                <a:gd name="connsiteY0-36" fmla="*/ 0 h 3562350"/>
                <a:gd name="connsiteX1-37" fmla="*/ 0 w 3162300"/>
                <a:gd name="connsiteY1-38" fmla="*/ 0 h 3562350"/>
                <a:gd name="connsiteX2-39" fmla="*/ 0 w 3162300"/>
                <a:gd name="connsiteY2-40" fmla="*/ 3562350 h 3562350"/>
                <a:gd name="connsiteX3-41" fmla="*/ 3162300 w 3162300"/>
                <a:gd name="connsiteY3-42" fmla="*/ 3562350 h 3562350"/>
              </a:gdLst>
              <a:ahLst/>
              <a:cxnLst>
                <a:cxn ang="0">
                  <a:pos x="connsiteX0-1" y="connsiteY0-2"/>
                </a:cxn>
                <a:cxn ang="0">
                  <a:pos x="connsiteX1-3" y="connsiteY1-4"/>
                </a:cxn>
                <a:cxn ang="0">
                  <a:pos x="connsiteX2-5" y="connsiteY2-6"/>
                </a:cxn>
                <a:cxn ang="0">
                  <a:pos x="connsiteX3-7" y="connsiteY3-8"/>
                </a:cxn>
              </a:cxnLst>
              <a:rect l="l" t="t" r="r" b="b"/>
              <a:pathLst>
                <a:path w="3162300" h="3562350">
                  <a:moveTo>
                    <a:pt x="3162300" y="0"/>
                  </a:moveTo>
                  <a:lnTo>
                    <a:pt x="0" y="0"/>
                  </a:lnTo>
                  <a:lnTo>
                    <a:pt x="0" y="3562350"/>
                  </a:lnTo>
                  <a:lnTo>
                    <a:pt x="3162300" y="3562350"/>
                  </a:ln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flipH="1">
              <a:off x="4123751" y="2545490"/>
              <a:ext cx="1222949" cy="1767017"/>
            </a:xfrm>
            <a:custGeom>
              <a:avLst/>
              <a:gdLst>
                <a:gd name="connsiteX0" fmla="*/ 3162300 w 3162300"/>
                <a:gd name="connsiteY0" fmla="*/ 825500 h 3562350"/>
                <a:gd name="connsiteX1" fmla="*/ 3162300 w 3162300"/>
                <a:gd name="connsiteY1" fmla="*/ 0 h 3562350"/>
                <a:gd name="connsiteX2" fmla="*/ 0 w 3162300"/>
                <a:gd name="connsiteY2" fmla="*/ 0 h 3562350"/>
                <a:gd name="connsiteX3" fmla="*/ 0 w 3162300"/>
                <a:gd name="connsiteY3" fmla="*/ 3562350 h 3562350"/>
                <a:gd name="connsiteX4" fmla="*/ 3162300 w 3162300"/>
                <a:gd name="connsiteY4" fmla="*/ 3562350 h 3562350"/>
                <a:gd name="connsiteX5" fmla="*/ 3162300 w 3162300"/>
                <a:gd name="connsiteY5" fmla="*/ 2095500 h 3562350"/>
                <a:gd name="connsiteX0-1" fmla="*/ 3173269 w 3173269"/>
                <a:gd name="connsiteY0-2" fmla="*/ 616471 h 3562350"/>
                <a:gd name="connsiteX1-3" fmla="*/ 3162300 w 3173269"/>
                <a:gd name="connsiteY1-4" fmla="*/ 0 h 3562350"/>
                <a:gd name="connsiteX2-5" fmla="*/ 0 w 3173269"/>
                <a:gd name="connsiteY2-6" fmla="*/ 0 h 3562350"/>
                <a:gd name="connsiteX3-7" fmla="*/ 0 w 3173269"/>
                <a:gd name="connsiteY3-8" fmla="*/ 3562350 h 3562350"/>
                <a:gd name="connsiteX4-9" fmla="*/ 3162300 w 3173269"/>
                <a:gd name="connsiteY4-10" fmla="*/ 3562350 h 3562350"/>
                <a:gd name="connsiteX5-11" fmla="*/ 3162300 w 3173269"/>
                <a:gd name="connsiteY5-12" fmla="*/ 2095500 h 3562350"/>
                <a:gd name="connsiteX0-13" fmla="*/ 3173269 w 3173269"/>
                <a:gd name="connsiteY0-14" fmla="*/ 616471 h 3562350"/>
                <a:gd name="connsiteX1-15" fmla="*/ 3162300 w 3173269"/>
                <a:gd name="connsiteY1-16" fmla="*/ 0 h 3562350"/>
                <a:gd name="connsiteX2-17" fmla="*/ 0 w 3173269"/>
                <a:gd name="connsiteY2-18" fmla="*/ 0 h 3562350"/>
                <a:gd name="connsiteX3-19" fmla="*/ 0 w 3173269"/>
                <a:gd name="connsiteY3-20" fmla="*/ 3562350 h 3562350"/>
                <a:gd name="connsiteX4-21" fmla="*/ 3162300 w 3173269"/>
                <a:gd name="connsiteY4-22" fmla="*/ 3562350 h 3562350"/>
                <a:gd name="connsiteX5-23" fmla="*/ 3145412 w 3173269"/>
                <a:gd name="connsiteY5-24" fmla="*/ 2893659 h 3562350"/>
                <a:gd name="connsiteX0-25" fmla="*/ 3162300 w 3162300"/>
                <a:gd name="connsiteY0-26" fmla="*/ 0 h 3562350"/>
                <a:gd name="connsiteX1-27" fmla="*/ 0 w 3162300"/>
                <a:gd name="connsiteY1-28" fmla="*/ 0 h 3562350"/>
                <a:gd name="connsiteX2-29" fmla="*/ 0 w 3162300"/>
                <a:gd name="connsiteY2-30" fmla="*/ 3562350 h 3562350"/>
                <a:gd name="connsiteX3-31" fmla="*/ 3162300 w 3162300"/>
                <a:gd name="connsiteY3-32" fmla="*/ 3562350 h 3562350"/>
                <a:gd name="connsiteX4-33" fmla="*/ 3145412 w 3162300"/>
                <a:gd name="connsiteY4-34" fmla="*/ 2893659 h 3562350"/>
                <a:gd name="connsiteX0-35" fmla="*/ 3162300 w 3162300"/>
                <a:gd name="connsiteY0-36" fmla="*/ 0 h 3562350"/>
                <a:gd name="connsiteX1-37" fmla="*/ 0 w 3162300"/>
                <a:gd name="connsiteY1-38" fmla="*/ 0 h 3562350"/>
                <a:gd name="connsiteX2-39" fmla="*/ 0 w 3162300"/>
                <a:gd name="connsiteY2-40" fmla="*/ 3562350 h 3562350"/>
                <a:gd name="connsiteX3-41" fmla="*/ 3162300 w 3162300"/>
                <a:gd name="connsiteY3-42" fmla="*/ 3562350 h 3562350"/>
              </a:gdLst>
              <a:ahLst/>
              <a:cxnLst>
                <a:cxn ang="0">
                  <a:pos x="connsiteX0-1" y="connsiteY0-2"/>
                </a:cxn>
                <a:cxn ang="0">
                  <a:pos x="connsiteX1-3" y="connsiteY1-4"/>
                </a:cxn>
                <a:cxn ang="0">
                  <a:pos x="connsiteX2-5" y="connsiteY2-6"/>
                </a:cxn>
                <a:cxn ang="0">
                  <a:pos x="connsiteX3-7" y="connsiteY3-8"/>
                </a:cxn>
              </a:cxnLst>
              <a:rect l="l" t="t" r="r" b="b"/>
              <a:pathLst>
                <a:path w="3162300" h="3562350">
                  <a:moveTo>
                    <a:pt x="3162300" y="0"/>
                  </a:moveTo>
                  <a:lnTo>
                    <a:pt x="0" y="0"/>
                  </a:lnTo>
                  <a:lnTo>
                    <a:pt x="0" y="3562350"/>
                  </a:lnTo>
                  <a:lnTo>
                    <a:pt x="3162300" y="3562350"/>
                  </a:ln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3224863" y="3428998"/>
              <a:ext cx="1445925" cy="0"/>
            </a:xfrm>
            <a:prstGeom prst="straightConnector1">
              <a:avLst/>
            </a:prstGeom>
            <a:noFill/>
            <a:ln w="12700">
              <a:solidFill>
                <a:schemeClr val="tx1">
                  <a:lumMod val="65000"/>
                  <a:lumOff val="3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10" name="文本框 9"/>
          <p:cNvSpPr txBox="1"/>
          <p:nvPr/>
        </p:nvSpPr>
        <p:spPr>
          <a:xfrm>
            <a:off x="5936344" y="3874967"/>
            <a:ext cx="48519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b="0" dirty="0">
                <a:solidFill>
                  <a:schemeClr val="tx1">
                    <a:lumMod val="85000"/>
                    <a:lumOff val="15000"/>
                  </a:schemeClr>
                </a:solidFill>
                <a:latin typeface="+mn-ea"/>
                <a:ea typeface="+mn-ea"/>
              </a:rPr>
              <a:t>START FROM NOW ON</a:t>
            </a:r>
            <a:endParaRPr lang="zh-CN" altLang="en-US" b="0" dirty="0">
              <a:solidFill>
                <a:schemeClr val="tx1">
                  <a:lumMod val="85000"/>
                  <a:lumOff val="15000"/>
                </a:schemeClr>
              </a:solidFill>
              <a:latin typeface="+mn-ea"/>
              <a:ea typeface="+mn-ea"/>
            </a:endParaRPr>
          </a:p>
        </p:txBody>
      </p:sp>
      <p:sp>
        <p:nvSpPr>
          <p:cNvPr id="11" name="矩形 10"/>
          <p:cNvSpPr/>
          <p:nvPr/>
        </p:nvSpPr>
        <p:spPr>
          <a:xfrm>
            <a:off x="6241142" y="1248915"/>
            <a:ext cx="1988457" cy="2452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495675" y="317622"/>
            <a:ext cx="5200650" cy="981580"/>
            <a:chOff x="3495675" y="193771"/>
            <a:chExt cx="5200650" cy="981580"/>
          </a:xfrm>
        </p:grpSpPr>
        <p:sp>
          <p:nvSpPr>
            <p:cNvPr id="13"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14"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2000" fill="hold" grpId="0" nodeType="withEffect" p14:presetBounceEnd="1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17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17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2000" fill="hold" grpId="0" nodeType="withEffect" p14:presetBounceEnd="17000">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14:bounceEnd="17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17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299"/>
                                </p:stCondLst>
                                <p:childTnLst>
                                  <p:par>
                                    <p:cTn id="19" presetID="18" presetClass="entr" presetSubtype="1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1000"/>
                                            <p:tgtEl>
                                              <p:spTgt spid="4">
                                                <p:txEl>
                                                  <p:pRg st="0" end="0"/>
                                                </p:txEl>
                                              </p:spTgt>
                                            </p:tgtEl>
                                          </p:cBhvr>
                                        </p:animEffect>
                                      </p:childTnLst>
                                    </p:cTn>
                                  </p:par>
                                </p:childTnLst>
                              </p:cTn>
                            </p:par>
                            <p:par>
                              <p:cTn id="22" fill="hold">
                                <p:stCondLst>
                                  <p:cond delay="2299"/>
                                </p:stCondLst>
                                <p:childTnLst>
                                  <p:par>
                                    <p:cTn id="23" presetID="18" presetClass="entr" presetSubtype="12"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strips(downLeft)">
                                          <p:cBhvr>
                                            <p:cTn id="25" dur="1000"/>
                                            <p:tgtEl>
                                              <p:spTgt spid="4">
                                                <p:txEl>
                                                  <p:pRg st="1" end="1"/>
                                                </p:txEl>
                                              </p:spTgt>
                                            </p:tgtEl>
                                          </p:cBhvr>
                                        </p:animEffect>
                                      </p:childTnLst>
                                    </p:cTn>
                                  </p:par>
                                </p:childTnLst>
                              </p:cTn>
                            </p:par>
                            <p:par>
                              <p:cTn id="26" fill="hold">
                                <p:stCondLst>
                                  <p:cond delay="3299"/>
                                </p:stCondLst>
                                <p:childTnLst>
                                  <p:par>
                                    <p:cTn id="27" presetID="18" presetClass="entr" presetSubtype="12"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strips(downLeft)">
                                          <p:cBhvr>
                                            <p:cTn id="29" dur="1000"/>
                                            <p:tgtEl>
                                              <p:spTgt spid="4">
                                                <p:txEl>
                                                  <p:pRg st="2" end="2"/>
                                                </p:txEl>
                                              </p:spTgt>
                                            </p:tgtEl>
                                          </p:cBhvr>
                                        </p:animEffect>
                                      </p:childTnLst>
                                    </p:cTn>
                                  </p:par>
                                  <p:par>
                                    <p:cTn id="30" presetID="16" presetClass="entr" presetSubtype="21" fill="hold" nodeType="with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2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299"/>
                                </p:stCondLst>
                                <p:childTnLst>
                                  <p:par>
                                    <p:cTn id="19" presetID="18" presetClass="entr" presetSubtype="1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1000"/>
                                            <p:tgtEl>
                                              <p:spTgt spid="4">
                                                <p:txEl>
                                                  <p:pRg st="0" end="0"/>
                                                </p:txEl>
                                              </p:spTgt>
                                            </p:tgtEl>
                                          </p:cBhvr>
                                        </p:animEffect>
                                      </p:childTnLst>
                                    </p:cTn>
                                  </p:par>
                                </p:childTnLst>
                              </p:cTn>
                            </p:par>
                            <p:par>
                              <p:cTn id="22" fill="hold">
                                <p:stCondLst>
                                  <p:cond delay="2299"/>
                                </p:stCondLst>
                                <p:childTnLst>
                                  <p:par>
                                    <p:cTn id="23" presetID="18" presetClass="entr" presetSubtype="12"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strips(downLeft)">
                                          <p:cBhvr>
                                            <p:cTn id="25" dur="1000"/>
                                            <p:tgtEl>
                                              <p:spTgt spid="4">
                                                <p:txEl>
                                                  <p:pRg st="1" end="1"/>
                                                </p:txEl>
                                              </p:spTgt>
                                            </p:tgtEl>
                                          </p:cBhvr>
                                        </p:animEffect>
                                      </p:childTnLst>
                                    </p:cTn>
                                  </p:par>
                                </p:childTnLst>
                              </p:cTn>
                            </p:par>
                            <p:par>
                              <p:cTn id="26" fill="hold">
                                <p:stCondLst>
                                  <p:cond delay="3299"/>
                                </p:stCondLst>
                                <p:childTnLst>
                                  <p:par>
                                    <p:cTn id="27" presetID="18" presetClass="entr" presetSubtype="12"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strips(downLeft)">
                                          <p:cBhvr>
                                            <p:cTn id="29" dur="1000"/>
                                            <p:tgtEl>
                                              <p:spTgt spid="4">
                                                <p:txEl>
                                                  <p:pRg st="2" end="2"/>
                                                </p:txEl>
                                              </p:spTgt>
                                            </p:tgtEl>
                                          </p:cBhvr>
                                        </p:animEffect>
                                      </p:childTnLst>
                                    </p:cTn>
                                  </p:par>
                                  <p:par>
                                    <p:cTn id="30" presetID="16" presetClass="entr" presetSubtype="21" fill="hold" nodeType="with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13"/>
          <p:cNvSpPr txBox="1">
            <a:spLocks noChangeArrowheads="1"/>
          </p:cNvSpPr>
          <p:nvPr/>
        </p:nvSpPr>
        <p:spPr bwMode="auto">
          <a:xfrm>
            <a:off x="1533671" y="2477587"/>
            <a:ext cx="46987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fontAlgn="auto" hangingPunct="1">
              <a:spcBef>
                <a:spcPts val="0"/>
              </a:spcBef>
              <a:spcAft>
                <a:spcPts val="0"/>
              </a:spcAft>
              <a:defRPr sz="700">
                <a:latin typeface="Helvetica"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9600" spc="300" dirty="0">
                <a:solidFill>
                  <a:schemeClr val="tx1">
                    <a:lumMod val="75000"/>
                    <a:lumOff val="25000"/>
                  </a:schemeClr>
                </a:solidFill>
                <a:latin typeface="Helvetica-Roman-SemiB" pitchFamily="2" charset="0"/>
              </a:rPr>
              <a:t>CONTENT</a:t>
            </a:r>
            <a:endParaRPr lang="zh-CN" altLang="en-US" sz="9600" spc="300" dirty="0">
              <a:solidFill>
                <a:schemeClr val="tx1">
                  <a:lumMod val="75000"/>
                  <a:lumOff val="25000"/>
                </a:schemeClr>
              </a:solidFill>
              <a:latin typeface="Helvetica-Roman-SemiB" pitchFamily="2" charset="0"/>
            </a:endParaRPr>
          </a:p>
        </p:txBody>
      </p:sp>
      <p:sp>
        <p:nvSpPr>
          <p:cNvPr id="38" name="文本框 37"/>
          <p:cNvSpPr txBox="1"/>
          <p:nvPr/>
        </p:nvSpPr>
        <p:spPr>
          <a:xfrm>
            <a:off x="1459139" y="3262417"/>
            <a:ext cx="5506636" cy="369332"/>
          </a:xfrm>
          <a:prstGeom prst="rect">
            <a:avLst/>
          </a:prstGeom>
          <a:noFill/>
        </p:spPr>
        <p:txBody>
          <a:bodyPr wrap="none" rtlCol="0">
            <a:spAutoFit/>
          </a:bodyPr>
          <a:lstStyle/>
          <a:p>
            <a:r>
              <a:rPr lang="en-US" altLang="zh-CN" b="1" kern="2000" spc="5000" dirty="0">
                <a:solidFill>
                  <a:schemeClr val="bg1">
                    <a:lumMod val="75000"/>
                  </a:schemeClr>
                </a:solidFill>
                <a:latin typeface="Helvetica" panose="020B0604020202020204" pitchFamily="34" charset="0"/>
              </a:rPr>
              <a:t>content</a:t>
            </a:r>
            <a:endParaRPr lang="zh-CN" altLang="en-US" b="1" kern="2000" spc="5000" dirty="0">
              <a:solidFill>
                <a:schemeClr val="bg1">
                  <a:lumMod val="75000"/>
                </a:schemeClr>
              </a:solidFill>
              <a:latin typeface="Helvetica" panose="020B0604020202020204" pitchFamily="34" charset="0"/>
            </a:endParaRPr>
          </a:p>
        </p:txBody>
      </p:sp>
      <p:grpSp>
        <p:nvGrpSpPr>
          <p:cNvPr id="41" name="组合 40"/>
          <p:cNvGrpSpPr/>
          <p:nvPr/>
        </p:nvGrpSpPr>
        <p:grpSpPr>
          <a:xfrm>
            <a:off x="7221343" y="1181825"/>
            <a:ext cx="2031106" cy="1212082"/>
            <a:chOff x="6060200" y="654444"/>
            <a:chExt cx="2031106" cy="1212082"/>
          </a:xfrm>
        </p:grpSpPr>
        <p:grpSp>
          <p:nvGrpSpPr>
            <p:cNvPr id="44" name="组合 43"/>
            <p:cNvGrpSpPr/>
            <p:nvPr/>
          </p:nvGrpSpPr>
          <p:grpSpPr>
            <a:xfrm>
              <a:off x="6060200" y="1153002"/>
              <a:ext cx="2031106" cy="713524"/>
              <a:chOff x="6598016" y="592626"/>
              <a:chExt cx="2031106" cy="713524"/>
            </a:xfrm>
          </p:grpSpPr>
          <p:sp>
            <p:nvSpPr>
              <p:cNvPr id="62" name="文本框 66"/>
              <p:cNvSpPr txBox="1">
                <a:spLocks noChangeArrowheads="1"/>
              </p:cNvSpPr>
              <p:nvPr/>
            </p:nvSpPr>
            <p:spPr bwMode="auto">
              <a:xfrm>
                <a:off x="6598016" y="729069"/>
                <a:ext cx="203110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50" dirty="0">
                  <a:solidFill>
                    <a:schemeClr val="tx1">
                      <a:lumMod val="75000"/>
                      <a:lumOff val="25000"/>
                    </a:schemeClr>
                  </a:solidFill>
                </a:endParaRPr>
              </a:p>
              <a:p>
                <a:pPr>
                  <a:lnSpc>
                    <a:spcPct val="100000"/>
                  </a:lnSpc>
                </a:pPr>
                <a:r>
                  <a:rPr lang="zh-CN" altLang="en-US" sz="1050" dirty="0">
                    <a:solidFill>
                      <a:schemeClr val="tx1">
                        <a:lumMod val="75000"/>
                        <a:lumOff val="25000"/>
                      </a:schemeClr>
                    </a:solidFill>
                  </a:rPr>
                  <a:t>点击输入替换内容</a:t>
                </a:r>
              </a:p>
              <a:p>
                <a:pPr>
                  <a:lnSpc>
                    <a:spcPct val="100000"/>
                  </a:lnSpc>
                </a:pPr>
                <a:r>
                  <a:rPr lang="zh-CN" altLang="en-US" sz="1050" dirty="0">
                    <a:solidFill>
                      <a:schemeClr val="tx1">
                        <a:lumMod val="75000"/>
                        <a:lumOff val="25000"/>
                      </a:schemeClr>
                    </a:solidFill>
                  </a:rPr>
                  <a:t>点击输入替换内容</a:t>
                </a:r>
              </a:p>
            </p:txBody>
          </p:sp>
          <p:sp>
            <p:nvSpPr>
              <p:cNvPr id="63" name="矩形 62"/>
              <p:cNvSpPr/>
              <p:nvPr/>
            </p:nvSpPr>
            <p:spPr>
              <a:xfrm>
                <a:off x="6645025" y="592626"/>
                <a:ext cx="1005403"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品牌概论</a:t>
                </a:r>
              </a:p>
            </p:txBody>
          </p:sp>
        </p:grpSp>
        <p:grpSp>
          <p:nvGrpSpPr>
            <p:cNvPr id="45" name="组合 44"/>
            <p:cNvGrpSpPr/>
            <p:nvPr/>
          </p:nvGrpSpPr>
          <p:grpSpPr>
            <a:xfrm>
              <a:off x="6095999" y="654444"/>
              <a:ext cx="942975" cy="523220"/>
              <a:chOff x="6095999" y="654444"/>
              <a:chExt cx="942975" cy="523220"/>
            </a:xfrm>
          </p:grpSpPr>
          <p:sp>
            <p:nvSpPr>
              <p:cNvPr id="58" name="矩形: 圆角 31"/>
              <p:cNvSpPr/>
              <p:nvPr/>
            </p:nvSpPr>
            <p:spPr>
              <a:xfrm>
                <a:off x="6095999" y="752475"/>
                <a:ext cx="942975" cy="352425"/>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6107209" y="654444"/>
                <a:ext cx="729943" cy="523220"/>
                <a:chOff x="943942" y="2688081"/>
                <a:chExt cx="729943" cy="523220"/>
              </a:xfrm>
            </p:grpSpPr>
            <p:sp>
              <p:nvSpPr>
                <p:cNvPr id="60" name="文本框 59"/>
                <p:cNvSpPr txBox="1"/>
                <p:nvPr/>
              </p:nvSpPr>
              <p:spPr>
                <a:xfrm>
                  <a:off x="943942" y="2688081"/>
                  <a:ext cx="585417" cy="523220"/>
                </a:xfrm>
                <a:prstGeom prst="rect">
                  <a:avLst/>
                </a:prstGeom>
                <a:noFill/>
              </p:spPr>
              <p:txBody>
                <a:bodyPr wrap="none" rtlCol="0">
                  <a:spAutoFit/>
                </a:bodyPr>
                <a:lstStyle/>
                <a:p>
                  <a:r>
                    <a:rPr lang="en-US" altLang="zh-CN" sz="2800" b="1" kern="2000" dirty="0">
                      <a:solidFill>
                        <a:schemeClr val="bg1"/>
                      </a:solidFill>
                      <a:latin typeface="Helvetica" panose="020B0604020202020204" pitchFamily="34" charset="0"/>
                    </a:rPr>
                    <a:t>01</a:t>
                  </a:r>
                  <a:endParaRPr lang="zh-CN" altLang="en-US" sz="2800" b="1" kern="2000" dirty="0">
                    <a:solidFill>
                      <a:schemeClr val="bg1"/>
                    </a:solidFill>
                    <a:latin typeface="Helvetica" panose="020B0604020202020204" pitchFamily="34" charset="0"/>
                  </a:endParaRPr>
                </a:p>
              </p:txBody>
            </p:sp>
            <p:cxnSp>
              <p:nvCxnSpPr>
                <p:cNvPr id="61" name="直接连接符 60"/>
                <p:cNvCxnSpPr/>
                <p:nvPr/>
              </p:nvCxnSpPr>
              <p:spPr>
                <a:xfrm flipH="1">
                  <a:off x="15336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64" name="组合 63"/>
          <p:cNvGrpSpPr/>
          <p:nvPr/>
        </p:nvGrpSpPr>
        <p:grpSpPr>
          <a:xfrm>
            <a:off x="7257142" y="2340621"/>
            <a:ext cx="2043460" cy="1153347"/>
            <a:chOff x="6095999" y="2071235"/>
            <a:chExt cx="2043460" cy="1153347"/>
          </a:xfrm>
        </p:grpSpPr>
        <p:grpSp>
          <p:nvGrpSpPr>
            <p:cNvPr id="65" name="组合 64"/>
            <p:cNvGrpSpPr/>
            <p:nvPr/>
          </p:nvGrpSpPr>
          <p:grpSpPr>
            <a:xfrm>
              <a:off x="6107209" y="2545316"/>
              <a:ext cx="2032250" cy="679266"/>
              <a:chOff x="6645025" y="1709773"/>
              <a:chExt cx="2032250" cy="679266"/>
            </a:xfrm>
          </p:grpSpPr>
          <p:sp>
            <p:nvSpPr>
              <p:cNvPr id="71" name="文本框 66"/>
              <p:cNvSpPr txBox="1">
                <a:spLocks noChangeArrowheads="1"/>
              </p:cNvSpPr>
              <p:nvPr/>
            </p:nvSpPr>
            <p:spPr bwMode="auto">
              <a:xfrm>
                <a:off x="6646169" y="1835041"/>
                <a:ext cx="20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00" dirty="0">
                  <a:solidFill>
                    <a:schemeClr val="tx1">
                      <a:lumMod val="75000"/>
                      <a:lumOff val="25000"/>
                    </a:schemeClr>
                  </a:solidFill>
                </a:endParaRPr>
              </a:p>
              <a:p>
                <a:pPr>
                  <a:lnSpc>
                    <a:spcPct val="100000"/>
                  </a:lnSpc>
                </a:pPr>
                <a:r>
                  <a:rPr lang="zh-CN" altLang="en-US" sz="1000" dirty="0">
                    <a:solidFill>
                      <a:schemeClr val="tx1">
                        <a:lumMod val="75000"/>
                        <a:lumOff val="25000"/>
                      </a:schemeClr>
                    </a:solidFill>
                  </a:rPr>
                  <a:t>点击输入替换内容</a:t>
                </a:r>
              </a:p>
              <a:p>
                <a:pPr>
                  <a:lnSpc>
                    <a:spcPct val="100000"/>
                  </a:lnSpc>
                </a:pPr>
                <a:r>
                  <a:rPr lang="zh-CN" altLang="en-US" sz="1000" dirty="0">
                    <a:solidFill>
                      <a:schemeClr val="tx1">
                        <a:lumMod val="75000"/>
                        <a:lumOff val="25000"/>
                      </a:schemeClr>
                    </a:solidFill>
                  </a:rPr>
                  <a:t>点击输入替换内容</a:t>
                </a:r>
              </a:p>
            </p:txBody>
          </p:sp>
          <p:sp>
            <p:nvSpPr>
              <p:cNvPr id="72" name="矩形 71"/>
              <p:cNvSpPr/>
              <p:nvPr/>
            </p:nvSpPr>
            <p:spPr>
              <a:xfrm>
                <a:off x="6645025" y="1709773"/>
                <a:ext cx="1620957"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品牌定位与个性</a:t>
                </a:r>
              </a:p>
            </p:txBody>
          </p:sp>
        </p:grpSp>
        <p:grpSp>
          <p:nvGrpSpPr>
            <p:cNvPr id="66" name="组合 65"/>
            <p:cNvGrpSpPr/>
            <p:nvPr/>
          </p:nvGrpSpPr>
          <p:grpSpPr>
            <a:xfrm>
              <a:off x="6095999" y="2071235"/>
              <a:ext cx="942975" cy="523220"/>
              <a:chOff x="6095999" y="2071235"/>
              <a:chExt cx="942975" cy="523220"/>
            </a:xfrm>
          </p:grpSpPr>
          <p:sp>
            <p:nvSpPr>
              <p:cNvPr id="67" name="矩形: 圆角 39"/>
              <p:cNvSpPr/>
              <p:nvPr/>
            </p:nvSpPr>
            <p:spPr>
              <a:xfrm>
                <a:off x="6095999" y="2162175"/>
                <a:ext cx="942975" cy="352425"/>
              </a:xfrm>
              <a:prstGeom prst="roundRect">
                <a:avLst>
                  <a:gd name="adj" fmla="val 50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6107209" y="2071235"/>
                <a:ext cx="765564" cy="523220"/>
                <a:chOff x="3673121" y="2688081"/>
                <a:chExt cx="765564" cy="523220"/>
              </a:xfrm>
            </p:grpSpPr>
            <p:sp>
              <p:nvSpPr>
                <p:cNvPr id="69" name="文本框 68"/>
                <p:cNvSpPr txBox="1"/>
                <p:nvPr/>
              </p:nvSpPr>
              <p:spPr>
                <a:xfrm>
                  <a:off x="3673121" y="2688081"/>
                  <a:ext cx="585417" cy="523220"/>
                </a:xfrm>
                <a:prstGeom prst="rect">
                  <a:avLst/>
                </a:prstGeom>
                <a:noFill/>
              </p:spPr>
              <p:txBody>
                <a:bodyPr wrap="none" rtlCol="0">
                  <a:spAutoFit/>
                </a:bodyPr>
                <a:lstStyle>
                  <a:defPPr>
                    <a:defRPr lang="zh-CN"/>
                  </a:defPPr>
                  <a:lvl1pPr>
                    <a:defRPr sz="2800" b="1" kern="2000">
                      <a:solidFill>
                        <a:schemeClr val="tx2"/>
                      </a:solidFill>
                      <a:latin typeface="Helvetica" panose="020B0604020202020204" pitchFamily="34" charset="0"/>
                    </a:defRPr>
                  </a:lvl1pPr>
                </a:lstStyle>
                <a:p>
                  <a:r>
                    <a:rPr lang="en-US" altLang="zh-CN" dirty="0">
                      <a:solidFill>
                        <a:schemeClr val="bg1"/>
                      </a:solidFill>
                    </a:rPr>
                    <a:t>02</a:t>
                  </a:r>
                  <a:endParaRPr lang="zh-CN" altLang="en-US" dirty="0">
                    <a:solidFill>
                      <a:schemeClr val="bg1"/>
                    </a:solidFill>
                  </a:endParaRPr>
                </a:p>
              </p:txBody>
            </p:sp>
            <p:cxnSp>
              <p:nvCxnSpPr>
                <p:cNvPr id="70" name="直接连接符 69"/>
                <p:cNvCxnSpPr/>
                <p:nvPr/>
              </p:nvCxnSpPr>
              <p:spPr>
                <a:xfrm flipH="1">
                  <a:off x="42984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73" name="组合 72"/>
          <p:cNvGrpSpPr/>
          <p:nvPr/>
        </p:nvGrpSpPr>
        <p:grpSpPr>
          <a:xfrm>
            <a:off x="7257142" y="3438974"/>
            <a:ext cx="2043460" cy="1134705"/>
            <a:chOff x="6095999" y="3498928"/>
            <a:chExt cx="2043460" cy="1134705"/>
          </a:xfrm>
        </p:grpSpPr>
        <p:grpSp>
          <p:nvGrpSpPr>
            <p:cNvPr id="74" name="组合 73"/>
            <p:cNvGrpSpPr/>
            <p:nvPr/>
          </p:nvGrpSpPr>
          <p:grpSpPr>
            <a:xfrm>
              <a:off x="6107209" y="3970429"/>
              <a:ext cx="2032250" cy="663204"/>
              <a:chOff x="6645025" y="2914665"/>
              <a:chExt cx="2032250" cy="663204"/>
            </a:xfrm>
          </p:grpSpPr>
          <p:sp>
            <p:nvSpPr>
              <p:cNvPr id="80" name="文本框 66"/>
              <p:cNvSpPr txBox="1">
                <a:spLocks noChangeArrowheads="1"/>
              </p:cNvSpPr>
              <p:nvPr/>
            </p:nvSpPr>
            <p:spPr bwMode="auto">
              <a:xfrm>
                <a:off x="6646169" y="3023871"/>
                <a:ext cx="20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00" dirty="0">
                  <a:solidFill>
                    <a:schemeClr val="tx1">
                      <a:lumMod val="75000"/>
                      <a:lumOff val="25000"/>
                    </a:schemeClr>
                  </a:solidFill>
                </a:endParaRPr>
              </a:p>
              <a:p>
                <a:pPr>
                  <a:lnSpc>
                    <a:spcPct val="100000"/>
                  </a:lnSpc>
                </a:pPr>
                <a:r>
                  <a:rPr lang="zh-CN" altLang="en-US" sz="1000" dirty="0">
                    <a:solidFill>
                      <a:schemeClr val="tx1">
                        <a:lumMod val="75000"/>
                        <a:lumOff val="25000"/>
                      </a:schemeClr>
                    </a:solidFill>
                  </a:rPr>
                  <a:t>点击输入替换内容</a:t>
                </a:r>
              </a:p>
              <a:p>
                <a:pPr>
                  <a:lnSpc>
                    <a:spcPct val="100000"/>
                  </a:lnSpc>
                </a:pPr>
                <a:r>
                  <a:rPr lang="zh-CN" altLang="en-US" sz="1000" dirty="0">
                    <a:solidFill>
                      <a:schemeClr val="tx1">
                        <a:lumMod val="75000"/>
                        <a:lumOff val="25000"/>
                      </a:schemeClr>
                    </a:solidFill>
                  </a:rPr>
                  <a:t>点击输入替换内容</a:t>
                </a:r>
              </a:p>
            </p:txBody>
          </p:sp>
          <p:sp>
            <p:nvSpPr>
              <p:cNvPr id="81" name="矩形 80"/>
              <p:cNvSpPr/>
              <p:nvPr/>
            </p:nvSpPr>
            <p:spPr>
              <a:xfrm>
                <a:off x="6645025" y="2914665"/>
                <a:ext cx="1620957"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品牌形象与设计</a:t>
                </a:r>
              </a:p>
            </p:txBody>
          </p:sp>
        </p:grpSp>
        <p:grpSp>
          <p:nvGrpSpPr>
            <p:cNvPr id="75" name="组合 74"/>
            <p:cNvGrpSpPr/>
            <p:nvPr/>
          </p:nvGrpSpPr>
          <p:grpSpPr>
            <a:xfrm>
              <a:off x="6095999" y="3498928"/>
              <a:ext cx="942975" cy="523220"/>
              <a:chOff x="6095999" y="3498928"/>
              <a:chExt cx="942975" cy="523220"/>
            </a:xfrm>
          </p:grpSpPr>
          <p:sp>
            <p:nvSpPr>
              <p:cNvPr id="76" name="矩形: 圆角 41"/>
              <p:cNvSpPr/>
              <p:nvPr/>
            </p:nvSpPr>
            <p:spPr>
              <a:xfrm>
                <a:off x="6095999" y="3581400"/>
                <a:ext cx="942975" cy="352425"/>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6107209" y="3498928"/>
                <a:ext cx="721873" cy="523220"/>
                <a:chOff x="6380812" y="2688081"/>
                <a:chExt cx="721873" cy="523220"/>
              </a:xfrm>
            </p:grpSpPr>
            <p:sp>
              <p:nvSpPr>
                <p:cNvPr id="78" name="文本框 77"/>
                <p:cNvSpPr txBox="1"/>
                <p:nvPr/>
              </p:nvSpPr>
              <p:spPr>
                <a:xfrm>
                  <a:off x="6380812" y="2688081"/>
                  <a:ext cx="585417" cy="523220"/>
                </a:xfrm>
                <a:prstGeom prst="rect">
                  <a:avLst/>
                </a:prstGeom>
                <a:noFill/>
              </p:spPr>
              <p:txBody>
                <a:bodyPr wrap="none" rtlCol="0">
                  <a:spAutoFit/>
                </a:bodyPr>
                <a:lstStyle>
                  <a:defPPr>
                    <a:defRPr lang="zh-CN"/>
                  </a:defPPr>
                  <a:lvl1pPr>
                    <a:defRPr sz="2800" b="1" kern="2000">
                      <a:solidFill>
                        <a:schemeClr val="tx2"/>
                      </a:solidFill>
                      <a:latin typeface="Helvetica" panose="020B0604020202020204" pitchFamily="34" charset="0"/>
                    </a:defRPr>
                  </a:lvl1pPr>
                </a:lstStyle>
                <a:p>
                  <a:r>
                    <a:rPr lang="en-US" altLang="zh-CN" dirty="0">
                      <a:solidFill>
                        <a:schemeClr val="bg1"/>
                      </a:solidFill>
                    </a:rPr>
                    <a:t>03</a:t>
                  </a:r>
                  <a:endParaRPr lang="zh-CN" altLang="en-US" dirty="0">
                    <a:solidFill>
                      <a:schemeClr val="bg1"/>
                    </a:solidFill>
                  </a:endParaRPr>
                </a:p>
              </p:txBody>
            </p:sp>
            <p:cxnSp>
              <p:nvCxnSpPr>
                <p:cNvPr id="79" name="直接连接符 78"/>
                <p:cNvCxnSpPr/>
                <p:nvPr/>
              </p:nvCxnSpPr>
              <p:spPr>
                <a:xfrm flipH="1">
                  <a:off x="69624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82" name="组合 81"/>
          <p:cNvGrpSpPr/>
          <p:nvPr/>
        </p:nvGrpSpPr>
        <p:grpSpPr>
          <a:xfrm>
            <a:off x="7257142" y="4512013"/>
            <a:ext cx="2043460" cy="1112893"/>
            <a:chOff x="6095999" y="3498928"/>
            <a:chExt cx="2043460" cy="1112893"/>
          </a:xfrm>
        </p:grpSpPr>
        <p:grpSp>
          <p:nvGrpSpPr>
            <p:cNvPr id="83" name="组合 82"/>
            <p:cNvGrpSpPr/>
            <p:nvPr/>
          </p:nvGrpSpPr>
          <p:grpSpPr>
            <a:xfrm>
              <a:off x="6107209" y="3954680"/>
              <a:ext cx="2032250" cy="657141"/>
              <a:chOff x="6645025" y="2898916"/>
              <a:chExt cx="2032250" cy="657141"/>
            </a:xfrm>
          </p:grpSpPr>
          <p:sp>
            <p:nvSpPr>
              <p:cNvPr id="89" name="文本框 66"/>
              <p:cNvSpPr txBox="1">
                <a:spLocks noChangeArrowheads="1"/>
              </p:cNvSpPr>
              <p:nvPr/>
            </p:nvSpPr>
            <p:spPr bwMode="auto">
              <a:xfrm>
                <a:off x="6646169" y="3002059"/>
                <a:ext cx="20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00" dirty="0">
                  <a:solidFill>
                    <a:schemeClr val="tx1">
                      <a:lumMod val="75000"/>
                      <a:lumOff val="25000"/>
                    </a:schemeClr>
                  </a:solidFill>
                </a:endParaRPr>
              </a:p>
              <a:p>
                <a:pPr>
                  <a:lnSpc>
                    <a:spcPct val="100000"/>
                  </a:lnSpc>
                </a:pPr>
                <a:r>
                  <a:rPr lang="zh-CN" altLang="en-US" sz="1000" dirty="0">
                    <a:solidFill>
                      <a:schemeClr val="tx1">
                        <a:lumMod val="75000"/>
                        <a:lumOff val="25000"/>
                      </a:schemeClr>
                    </a:solidFill>
                  </a:rPr>
                  <a:t>点击输入替换内容</a:t>
                </a:r>
              </a:p>
              <a:p>
                <a:pPr>
                  <a:lnSpc>
                    <a:spcPct val="100000"/>
                  </a:lnSpc>
                </a:pPr>
                <a:r>
                  <a:rPr lang="zh-CN" altLang="en-US" sz="1000" dirty="0">
                    <a:solidFill>
                      <a:schemeClr val="tx1">
                        <a:lumMod val="75000"/>
                        <a:lumOff val="25000"/>
                      </a:schemeClr>
                    </a:solidFill>
                  </a:rPr>
                  <a:t>点击输入替换内容</a:t>
                </a:r>
              </a:p>
            </p:txBody>
          </p:sp>
          <p:sp>
            <p:nvSpPr>
              <p:cNvPr id="90" name="矩形 89"/>
              <p:cNvSpPr/>
              <p:nvPr/>
            </p:nvSpPr>
            <p:spPr>
              <a:xfrm>
                <a:off x="6645025" y="2898916"/>
                <a:ext cx="1620957"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品牌传播与推广</a:t>
                </a:r>
              </a:p>
            </p:txBody>
          </p:sp>
        </p:grpSp>
        <p:grpSp>
          <p:nvGrpSpPr>
            <p:cNvPr id="84" name="组合 83"/>
            <p:cNvGrpSpPr/>
            <p:nvPr/>
          </p:nvGrpSpPr>
          <p:grpSpPr>
            <a:xfrm>
              <a:off x="6095999" y="3498928"/>
              <a:ext cx="942975" cy="523220"/>
              <a:chOff x="6095999" y="3498928"/>
              <a:chExt cx="942975" cy="523220"/>
            </a:xfrm>
          </p:grpSpPr>
          <p:sp>
            <p:nvSpPr>
              <p:cNvPr id="85" name="矩形: 圆角 41"/>
              <p:cNvSpPr/>
              <p:nvPr/>
            </p:nvSpPr>
            <p:spPr>
              <a:xfrm>
                <a:off x="6095999" y="3581400"/>
                <a:ext cx="942975" cy="352425"/>
              </a:xfrm>
              <a:prstGeom prst="roundRect">
                <a:avLst>
                  <a:gd name="adj" fmla="val 50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6107209" y="3498928"/>
                <a:ext cx="721873" cy="523220"/>
                <a:chOff x="6380812" y="2688081"/>
                <a:chExt cx="721873" cy="523220"/>
              </a:xfrm>
            </p:grpSpPr>
            <p:sp>
              <p:nvSpPr>
                <p:cNvPr id="87" name="文本框 86"/>
                <p:cNvSpPr txBox="1"/>
                <p:nvPr/>
              </p:nvSpPr>
              <p:spPr>
                <a:xfrm>
                  <a:off x="6380812" y="2688081"/>
                  <a:ext cx="585417" cy="523220"/>
                </a:xfrm>
                <a:prstGeom prst="rect">
                  <a:avLst/>
                </a:prstGeom>
                <a:noFill/>
              </p:spPr>
              <p:txBody>
                <a:bodyPr wrap="none" rtlCol="0">
                  <a:spAutoFit/>
                </a:bodyPr>
                <a:lstStyle>
                  <a:defPPr>
                    <a:defRPr lang="zh-CN"/>
                  </a:defPPr>
                  <a:lvl1pPr>
                    <a:defRPr sz="2800" b="1" kern="2000">
                      <a:solidFill>
                        <a:schemeClr val="tx2"/>
                      </a:solidFill>
                      <a:latin typeface="Helvetica" panose="020B0604020202020204" pitchFamily="34" charset="0"/>
                    </a:defRPr>
                  </a:lvl1pPr>
                </a:lstStyle>
                <a:p>
                  <a:r>
                    <a:rPr lang="en-US" altLang="zh-CN" dirty="0">
                      <a:solidFill>
                        <a:schemeClr val="bg1"/>
                      </a:solidFill>
                    </a:rPr>
                    <a:t>03</a:t>
                  </a:r>
                  <a:endParaRPr lang="zh-CN" altLang="en-US" dirty="0">
                    <a:solidFill>
                      <a:schemeClr val="bg1"/>
                    </a:solidFill>
                  </a:endParaRPr>
                </a:p>
              </p:txBody>
            </p:sp>
            <p:cxnSp>
              <p:nvCxnSpPr>
                <p:cNvPr id="88" name="直接连接符 87"/>
                <p:cNvCxnSpPr/>
                <p:nvPr/>
              </p:nvCxnSpPr>
              <p:spPr>
                <a:xfrm flipH="1">
                  <a:off x="69624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pic>
        <p:nvPicPr>
          <p:cNvPr id="96" name="图片 95"/>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7" name="图片 96"/>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14:bounceEnd="42000">
                                          <p:cBhvr additive="base">
                                            <p:cTn id="7" dur="1500" fill="hold"/>
                                            <p:tgtEl>
                                              <p:spTgt spid="96"/>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96"/>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14:bounceEnd="42000">
                                          <p:cBhvr additive="base">
                                            <p:cTn id="11" dur="1500" fill="hold"/>
                                            <p:tgtEl>
                                              <p:spTgt spid="97"/>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9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30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900" fill="hold"/>
                                            <p:tgtEl>
                                              <p:spTgt spid="35"/>
                                            </p:tgtEl>
                                            <p:attrNameLst>
                                              <p:attrName>ppt_x</p:attrName>
                                            </p:attrNameLst>
                                          </p:cBhvr>
                                          <p:tavLst>
                                            <p:tav tm="0">
                                              <p:val>
                                                <p:strVal val="1+#ppt_w/2"/>
                                              </p:val>
                                            </p:tav>
                                            <p:tav tm="100000">
                                              <p:val>
                                                <p:strVal val="#ppt_x"/>
                                              </p:val>
                                            </p:tav>
                                          </p:tavLst>
                                        </p:anim>
                                        <p:anim calcmode="lin" valueType="num">
                                          <p:cBhvr additive="base">
                                            <p:cTn id="16" dur="9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900" fill="hold"/>
                                            <p:tgtEl>
                                              <p:spTgt spid="38"/>
                                            </p:tgtEl>
                                            <p:attrNameLst>
                                              <p:attrName>ppt_x</p:attrName>
                                            </p:attrNameLst>
                                          </p:cBhvr>
                                          <p:tavLst>
                                            <p:tav tm="0">
                                              <p:val>
                                                <p:strVal val="1+#ppt_w/2"/>
                                              </p:val>
                                            </p:tav>
                                            <p:tav tm="100000">
                                              <p:val>
                                                <p:strVal val="#ppt_x"/>
                                              </p:val>
                                            </p:tav>
                                          </p:tavLst>
                                        </p:anim>
                                        <p:anim calcmode="lin" valueType="num">
                                          <p:cBhvr additive="base">
                                            <p:cTn id="20" dur="9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21000">
                                      <p:stCondLst>
                                        <p:cond delay="1500"/>
                                      </p:stCondLst>
                                      <p:childTnLst>
                                        <p:set>
                                          <p:cBhvr>
                                            <p:cTn id="22" dur="1" fill="hold">
                                              <p:stCondLst>
                                                <p:cond delay="0"/>
                                              </p:stCondLst>
                                            </p:cTn>
                                            <p:tgtEl>
                                              <p:spTgt spid="41"/>
                                            </p:tgtEl>
                                            <p:attrNameLst>
                                              <p:attrName>style.visibility</p:attrName>
                                            </p:attrNameLst>
                                          </p:cBhvr>
                                          <p:to>
                                            <p:strVal val="visible"/>
                                          </p:to>
                                        </p:set>
                                        <p:anim calcmode="lin" valueType="num" p14:bounceEnd="21000">
                                          <p:cBhvr additive="base">
                                            <p:cTn id="23" dur="750" fill="hold"/>
                                            <p:tgtEl>
                                              <p:spTgt spid="41"/>
                                            </p:tgtEl>
                                            <p:attrNameLst>
                                              <p:attrName>ppt_x</p:attrName>
                                            </p:attrNameLst>
                                          </p:cBhvr>
                                          <p:tavLst>
                                            <p:tav tm="0">
                                              <p:val>
                                                <p:strVal val="1+#ppt_w/2"/>
                                              </p:val>
                                            </p:tav>
                                            <p:tav tm="100000">
                                              <p:val>
                                                <p:strVal val="#ppt_x"/>
                                              </p:val>
                                            </p:tav>
                                          </p:tavLst>
                                        </p:anim>
                                        <p:anim calcmode="lin" valueType="num" p14:bounceEnd="21000">
                                          <p:cBhvr additive="base">
                                            <p:cTn id="24" dur="7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21000">
                                      <p:stCondLst>
                                        <p:cond delay="1800"/>
                                      </p:stCondLst>
                                      <p:childTnLst>
                                        <p:set>
                                          <p:cBhvr>
                                            <p:cTn id="26" dur="1" fill="hold">
                                              <p:stCondLst>
                                                <p:cond delay="0"/>
                                              </p:stCondLst>
                                            </p:cTn>
                                            <p:tgtEl>
                                              <p:spTgt spid="64"/>
                                            </p:tgtEl>
                                            <p:attrNameLst>
                                              <p:attrName>style.visibility</p:attrName>
                                            </p:attrNameLst>
                                          </p:cBhvr>
                                          <p:to>
                                            <p:strVal val="visible"/>
                                          </p:to>
                                        </p:set>
                                        <p:anim calcmode="lin" valueType="num" p14:bounceEnd="21000">
                                          <p:cBhvr additive="base">
                                            <p:cTn id="27" dur="750" fill="hold"/>
                                            <p:tgtEl>
                                              <p:spTgt spid="64"/>
                                            </p:tgtEl>
                                            <p:attrNameLst>
                                              <p:attrName>ppt_x</p:attrName>
                                            </p:attrNameLst>
                                          </p:cBhvr>
                                          <p:tavLst>
                                            <p:tav tm="0">
                                              <p:val>
                                                <p:strVal val="1+#ppt_w/2"/>
                                              </p:val>
                                            </p:tav>
                                            <p:tav tm="100000">
                                              <p:val>
                                                <p:strVal val="#ppt_x"/>
                                              </p:val>
                                            </p:tav>
                                          </p:tavLst>
                                        </p:anim>
                                        <p:anim calcmode="lin" valueType="num" p14:bounceEnd="21000">
                                          <p:cBhvr additive="base">
                                            <p:cTn id="28" dur="750" fill="hold"/>
                                            <p:tgtEl>
                                              <p:spTgt spid="6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21000">
                                      <p:stCondLst>
                                        <p:cond delay="2100"/>
                                      </p:stCondLst>
                                      <p:childTnLst>
                                        <p:set>
                                          <p:cBhvr>
                                            <p:cTn id="30" dur="1" fill="hold">
                                              <p:stCondLst>
                                                <p:cond delay="0"/>
                                              </p:stCondLst>
                                            </p:cTn>
                                            <p:tgtEl>
                                              <p:spTgt spid="73"/>
                                            </p:tgtEl>
                                            <p:attrNameLst>
                                              <p:attrName>style.visibility</p:attrName>
                                            </p:attrNameLst>
                                          </p:cBhvr>
                                          <p:to>
                                            <p:strVal val="visible"/>
                                          </p:to>
                                        </p:set>
                                        <p:anim calcmode="lin" valueType="num" p14:bounceEnd="21000">
                                          <p:cBhvr additive="base">
                                            <p:cTn id="31" dur="750" fill="hold"/>
                                            <p:tgtEl>
                                              <p:spTgt spid="73"/>
                                            </p:tgtEl>
                                            <p:attrNameLst>
                                              <p:attrName>ppt_x</p:attrName>
                                            </p:attrNameLst>
                                          </p:cBhvr>
                                          <p:tavLst>
                                            <p:tav tm="0">
                                              <p:val>
                                                <p:strVal val="1+#ppt_w/2"/>
                                              </p:val>
                                            </p:tav>
                                            <p:tav tm="100000">
                                              <p:val>
                                                <p:strVal val="#ppt_x"/>
                                              </p:val>
                                            </p:tav>
                                          </p:tavLst>
                                        </p:anim>
                                        <p:anim calcmode="lin" valueType="num" p14:bounceEnd="21000">
                                          <p:cBhvr additive="base">
                                            <p:cTn id="32" dur="750" fill="hold"/>
                                            <p:tgtEl>
                                              <p:spTgt spid="7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21000">
                                      <p:stCondLst>
                                        <p:cond delay="2500"/>
                                      </p:stCondLst>
                                      <p:childTnLst>
                                        <p:set>
                                          <p:cBhvr>
                                            <p:cTn id="34" dur="1" fill="hold">
                                              <p:stCondLst>
                                                <p:cond delay="0"/>
                                              </p:stCondLst>
                                            </p:cTn>
                                            <p:tgtEl>
                                              <p:spTgt spid="82"/>
                                            </p:tgtEl>
                                            <p:attrNameLst>
                                              <p:attrName>style.visibility</p:attrName>
                                            </p:attrNameLst>
                                          </p:cBhvr>
                                          <p:to>
                                            <p:strVal val="visible"/>
                                          </p:to>
                                        </p:set>
                                        <p:anim calcmode="lin" valueType="num" p14:bounceEnd="21000">
                                          <p:cBhvr additive="base">
                                            <p:cTn id="35" dur="750" fill="hold"/>
                                            <p:tgtEl>
                                              <p:spTgt spid="82"/>
                                            </p:tgtEl>
                                            <p:attrNameLst>
                                              <p:attrName>ppt_x</p:attrName>
                                            </p:attrNameLst>
                                          </p:cBhvr>
                                          <p:tavLst>
                                            <p:tav tm="0">
                                              <p:val>
                                                <p:strVal val="1+#ppt_w/2"/>
                                              </p:val>
                                            </p:tav>
                                            <p:tav tm="100000">
                                              <p:val>
                                                <p:strVal val="#ppt_x"/>
                                              </p:val>
                                            </p:tav>
                                          </p:tavLst>
                                        </p:anim>
                                        <p:anim calcmode="lin" valueType="num" p14:bounceEnd="21000">
                                          <p:cBhvr additive="base">
                                            <p:cTn id="36" dur="7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500" fill="hold"/>
                                            <p:tgtEl>
                                              <p:spTgt spid="96"/>
                                            </p:tgtEl>
                                            <p:attrNameLst>
                                              <p:attrName>ppt_x</p:attrName>
                                            </p:attrNameLst>
                                          </p:cBhvr>
                                          <p:tavLst>
                                            <p:tav tm="0">
                                              <p:val>
                                                <p:strVal val="0-#ppt_w/2"/>
                                              </p:val>
                                            </p:tav>
                                            <p:tav tm="100000">
                                              <p:val>
                                                <p:strVal val="#ppt_x"/>
                                              </p:val>
                                            </p:tav>
                                          </p:tavLst>
                                        </p:anim>
                                        <p:anim calcmode="lin" valueType="num">
                                          <p:cBhvr additive="base">
                                            <p:cTn id="8" dur="1500" fill="hold"/>
                                            <p:tgtEl>
                                              <p:spTgt spid="96"/>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1500" fill="hold"/>
                                            <p:tgtEl>
                                              <p:spTgt spid="97"/>
                                            </p:tgtEl>
                                            <p:attrNameLst>
                                              <p:attrName>ppt_x</p:attrName>
                                            </p:attrNameLst>
                                          </p:cBhvr>
                                          <p:tavLst>
                                            <p:tav tm="0">
                                              <p:val>
                                                <p:strVal val="1+#ppt_w/2"/>
                                              </p:val>
                                            </p:tav>
                                            <p:tav tm="100000">
                                              <p:val>
                                                <p:strVal val="#ppt_x"/>
                                              </p:val>
                                            </p:tav>
                                          </p:tavLst>
                                        </p:anim>
                                        <p:anim calcmode="lin" valueType="num">
                                          <p:cBhvr additive="base">
                                            <p:cTn id="12" dur="1500" fill="hold"/>
                                            <p:tgtEl>
                                              <p:spTgt spid="9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30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900" fill="hold"/>
                                            <p:tgtEl>
                                              <p:spTgt spid="35"/>
                                            </p:tgtEl>
                                            <p:attrNameLst>
                                              <p:attrName>ppt_x</p:attrName>
                                            </p:attrNameLst>
                                          </p:cBhvr>
                                          <p:tavLst>
                                            <p:tav tm="0">
                                              <p:val>
                                                <p:strVal val="1+#ppt_w/2"/>
                                              </p:val>
                                            </p:tav>
                                            <p:tav tm="100000">
                                              <p:val>
                                                <p:strVal val="#ppt_x"/>
                                              </p:val>
                                            </p:tav>
                                          </p:tavLst>
                                        </p:anim>
                                        <p:anim calcmode="lin" valueType="num">
                                          <p:cBhvr additive="base">
                                            <p:cTn id="16" dur="9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900" fill="hold"/>
                                            <p:tgtEl>
                                              <p:spTgt spid="38"/>
                                            </p:tgtEl>
                                            <p:attrNameLst>
                                              <p:attrName>ppt_x</p:attrName>
                                            </p:attrNameLst>
                                          </p:cBhvr>
                                          <p:tavLst>
                                            <p:tav tm="0">
                                              <p:val>
                                                <p:strVal val="1+#ppt_w/2"/>
                                              </p:val>
                                            </p:tav>
                                            <p:tav tm="100000">
                                              <p:val>
                                                <p:strVal val="#ppt_x"/>
                                              </p:val>
                                            </p:tav>
                                          </p:tavLst>
                                        </p:anim>
                                        <p:anim calcmode="lin" valueType="num">
                                          <p:cBhvr additive="base">
                                            <p:cTn id="20" dur="9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5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750" fill="hold"/>
                                            <p:tgtEl>
                                              <p:spTgt spid="41"/>
                                            </p:tgtEl>
                                            <p:attrNameLst>
                                              <p:attrName>ppt_x</p:attrName>
                                            </p:attrNameLst>
                                          </p:cBhvr>
                                          <p:tavLst>
                                            <p:tav tm="0">
                                              <p:val>
                                                <p:strVal val="1+#ppt_w/2"/>
                                              </p:val>
                                            </p:tav>
                                            <p:tav tm="100000">
                                              <p:val>
                                                <p:strVal val="#ppt_x"/>
                                              </p:val>
                                            </p:tav>
                                          </p:tavLst>
                                        </p:anim>
                                        <p:anim calcmode="lin" valueType="num">
                                          <p:cBhvr additive="base">
                                            <p:cTn id="24" dur="7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80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750" fill="hold"/>
                                            <p:tgtEl>
                                              <p:spTgt spid="64"/>
                                            </p:tgtEl>
                                            <p:attrNameLst>
                                              <p:attrName>ppt_x</p:attrName>
                                            </p:attrNameLst>
                                          </p:cBhvr>
                                          <p:tavLst>
                                            <p:tav tm="0">
                                              <p:val>
                                                <p:strVal val="1+#ppt_w/2"/>
                                              </p:val>
                                            </p:tav>
                                            <p:tav tm="100000">
                                              <p:val>
                                                <p:strVal val="#ppt_x"/>
                                              </p:val>
                                            </p:tav>
                                          </p:tavLst>
                                        </p:anim>
                                        <p:anim calcmode="lin" valueType="num">
                                          <p:cBhvr additive="base">
                                            <p:cTn id="28" dur="750" fill="hold"/>
                                            <p:tgtEl>
                                              <p:spTgt spid="6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750" fill="hold"/>
                                            <p:tgtEl>
                                              <p:spTgt spid="73"/>
                                            </p:tgtEl>
                                            <p:attrNameLst>
                                              <p:attrName>ppt_x</p:attrName>
                                            </p:attrNameLst>
                                          </p:cBhvr>
                                          <p:tavLst>
                                            <p:tav tm="0">
                                              <p:val>
                                                <p:strVal val="1+#ppt_w/2"/>
                                              </p:val>
                                            </p:tav>
                                            <p:tav tm="100000">
                                              <p:val>
                                                <p:strVal val="#ppt_x"/>
                                              </p:val>
                                            </p:tav>
                                          </p:tavLst>
                                        </p:anim>
                                        <p:anim calcmode="lin" valueType="num">
                                          <p:cBhvr additive="base">
                                            <p:cTn id="32" dur="750" fill="hold"/>
                                            <p:tgtEl>
                                              <p:spTgt spid="7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750" fill="hold"/>
                                            <p:tgtEl>
                                              <p:spTgt spid="82"/>
                                            </p:tgtEl>
                                            <p:attrNameLst>
                                              <p:attrName>ppt_x</p:attrName>
                                            </p:attrNameLst>
                                          </p:cBhvr>
                                          <p:tavLst>
                                            <p:tav tm="0">
                                              <p:val>
                                                <p:strVal val="1+#ppt_w/2"/>
                                              </p:val>
                                            </p:tav>
                                            <p:tav tm="100000">
                                              <p:val>
                                                <p:strVal val="#ppt_x"/>
                                              </p:val>
                                            </p:tav>
                                          </p:tavLst>
                                        </p:anim>
                                        <p:anim calcmode="lin" valueType="num">
                                          <p:cBhvr additive="base">
                                            <p:cTn id="36" dur="7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21" name="图片 20"/>
          <p:cNvPicPr>
            <a:picLocks noChangeAspect="1"/>
          </p:cNvPicPr>
          <p:nvPr/>
        </p:nvPicPr>
        <p:blipFill>
          <a:blip r:embed="rId4"/>
          <a:stretch>
            <a:fillRect/>
          </a:stretch>
        </p:blipFill>
        <p:spPr>
          <a:xfrm>
            <a:off x="3384302" y="544297"/>
            <a:ext cx="5402077" cy="5407025"/>
          </a:xfrm>
          <a:prstGeom prst="rect">
            <a:avLst/>
          </a:prstGeom>
          <a:noFill/>
        </p:spPr>
      </p:pic>
      <p:pic>
        <p:nvPicPr>
          <p:cNvPr id="22" name="图片 21"/>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23" name="文本框 22"/>
          <p:cNvSpPr txBox="1"/>
          <p:nvPr/>
        </p:nvSpPr>
        <p:spPr>
          <a:xfrm>
            <a:off x="4158343" y="1167100"/>
            <a:ext cx="3570514" cy="3154710"/>
          </a:xfrm>
          <a:prstGeom prst="rect">
            <a:avLst/>
          </a:prstGeom>
          <a:noFill/>
        </p:spPr>
        <p:txBody>
          <a:bodyPr wrap="square" rtlCol="0">
            <a:spAutoFit/>
          </a:bodyPr>
          <a:lstStyle/>
          <a:p>
            <a:pPr algn="ctr"/>
            <a:r>
              <a:rPr lang="en-US" altLang="zh-CN" sz="19900" dirty="0" smtClean="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4</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24" name="文本框 23"/>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品牌传播与推广</a:t>
            </a:r>
          </a:p>
        </p:txBody>
      </p:sp>
      <p:sp>
        <p:nvSpPr>
          <p:cNvPr id="25" name="矩形 24"/>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ctr">
              <a:lnSpc>
                <a:spcPct val="150000"/>
              </a:lnSpc>
            </a:pPr>
            <a:r>
              <a:rPr lang="zh-CN" altLang="en-US" sz="1200" dirty="0" smtClean="0">
                <a:solidFill>
                  <a:schemeClr val="tx1">
                    <a:lumMod val="75000"/>
                    <a:lumOff val="25000"/>
                  </a:schemeClr>
                </a:solidFill>
              </a:rPr>
              <a:t>在此</a:t>
            </a:r>
            <a:r>
              <a:rPr lang="zh-CN" altLang="en-US" sz="1200" dirty="0">
                <a:solidFill>
                  <a:schemeClr val="tx1">
                    <a:lumMod val="75000"/>
                    <a:lumOff val="25000"/>
                  </a:schemeClr>
                </a:solidFill>
              </a:rPr>
              <a:t>框中选择粘贴，并选择只保留文字</a:t>
            </a:r>
            <a:endParaRPr lang="en-US" altLang="zh-CN" sz="1200" dirty="0">
              <a:solidFill>
                <a:schemeClr val="tx1">
                  <a:lumMod val="75000"/>
                  <a:lumOff val="25000"/>
                </a:schemeClr>
              </a:solidFill>
            </a:endParaRPr>
          </a:p>
        </p:txBody>
      </p:sp>
      <p:sp>
        <p:nvSpPr>
          <p:cNvPr id="26" name="任意多边形 25"/>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2000">
                                          <p:cBhvr additive="base">
                                            <p:cTn id="7" dur="1500" fill="hold"/>
                                            <p:tgtEl>
                                              <p:spTgt spid="20"/>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42000">
                                          <p:cBhvr additive="base">
                                            <p:cTn id="11" dur="1500" fill="hold"/>
                                            <p:tgtEl>
                                              <p:spTgt spid="22"/>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42000">
                                          <p:cBhvr additive="base">
                                            <p:cTn id="15" dur="1500" fill="hold"/>
                                            <p:tgtEl>
                                              <p:spTgt spid="21"/>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21"/>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56000">
                                          <p:cBhvr additive="base">
                                            <p:cTn id="32" dur="1000" fill="hold"/>
                                            <p:tgtEl>
                                              <p:spTgt spid="24"/>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ppt_x"/>
                                              </p:val>
                                            </p:tav>
                                            <p:tav tm="100000">
                                              <p:val>
                                                <p:strVal val="#ppt_x"/>
                                              </p:val>
                                            </p:tav>
                                          </p:tavLst>
                                        </p:anim>
                                        <p:anim calcmode="lin" valueType="num">
                                          <p:cBhvr additive="base">
                                            <p:cTn id="16" dur="1500" fill="hold"/>
                                            <p:tgtEl>
                                              <p:spTgt spid="21"/>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98284" y="1970012"/>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rgbClr val="595959"/>
                </a:solidFill>
                <a:cs typeface="+mn-ea"/>
                <a:sym typeface="+mn-lt"/>
              </a:rPr>
              <a:t>01</a:t>
            </a:r>
            <a:endParaRPr lang="zh-CN" altLang="en-US" sz="2800" dirty="0">
              <a:solidFill>
                <a:srgbClr val="595959"/>
              </a:solidFill>
              <a:cs typeface="+mn-ea"/>
              <a:sym typeface="+mn-lt"/>
            </a:endParaRPr>
          </a:p>
        </p:txBody>
      </p:sp>
      <p:cxnSp>
        <p:nvCxnSpPr>
          <p:cNvPr id="3" name="直接连接符 2"/>
          <p:cNvCxnSpPr>
            <a:stCxn id="2" idx="6"/>
          </p:cNvCxnSpPr>
          <p:nvPr/>
        </p:nvCxnSpPr>
        <p:spPr>
          <a:xfrm>
            <a:off x="1603502" y="2372621"/>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98284" y="3289786"/>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rgbClr val="595959"/>
                </a:solidFill>
                <a:cs typeface="+mn-ea"/>
                <a:sym typeface="+mn-lt"/>
              </a:rPr>
              <a:t>02</a:t>
            </a:r>
            <a:endParaRPr lang="zh-CN" altLang="en-US" sz="2800" dirty="0">
              <a:solidFill>
                <a:srgbClr val="595959"/>
              </a:solidFill>
              <a:cs typeface="+mn-ea"/>
              <a:sym typeface="+mn-lt"/>
            </a:endParaRPr>
          </a:p>
        </p:txBody>
      </p:sp>
      <p:cxnSp>
        <p:nvCxnSpPr>
          <p:cNvPr id="5" name="直接连接符 4"/>
          <p:cNvCxnSpPr>
            <a:stCxn id="4" idx="6"/>
          </p:cNvCxnSpPr>
          <p:nvPr/>
        </p:nvCxnSpPr>
        <p:spPr>
          <a:xfrm>
            <a:off x="1603502" y="3692395"/>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98284" y="4754292"/>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rgbClr val="595959"/>
                </a:solidFill>
                <a:cs typeface="+mn-ea"/>
                <a:sym typeface="+mn-lt"/>
              </a:rPr>
              <a:t>03</a:t>
            </a:r>
            <a:endParaRPr lang="zh-CN" altLang="en-US" sz="2800" dirty="0">
              <a:solidFill>
                <a:srgbClr val="595959"/>
              </a:solidFill>
              <a:cs typeface="+mn-ea"/>
              <a:sym typeface="+mn-lt"/>
            </a:endParaRPr>
          </a:p>
        </p:txBody>
      </p:sp>
      <p:cxnSp>
        <p:nvCxnSpPr>
          <p:cNvPr id="7" name="直接连接符 6"/>
          <p:cNvCxnSpPr>
            <a:stCxn id="6" idx="6"/>
          </p:cNvCxnSpPr>
          <p:nvPr/>
        </p:nvCxnSpPr>
        <p:spPr>
          <a:xfrm>
            <a:off x="1603502" y="5156901"/>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216601" y="1970012"/>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04</a:t>
            </a:r>
            <a:endParaRPr lang="zh-CN" altLang="en-US" sz="2800" dirty="0">
              <a:solidFill>
                <a:schemeClr val="tx1">
                  <a:lumMod val="75000"/>
                  <a:lumOff val="25000"/>
                </a:schemeClr>
              </a:solidFill>
              <a:cs typeface="+mn-ea"/>
              <a:sym typeface="+mn-lt"/>
            </a:endParaRPr>
          </a:p>
        </p:txBody>
      </p:sp>
      <p:cxnSp>
        <p:nvCxnSpPr>
          <p:cNvPr id="9" name="直接连接符 8"/>
          <p:cNvCxnSpPr>
            <a:stCxn id="8" idx="6"/>
          </p:cNvCxnSpPr>
          <p:nvPr/>
        </p:nvCxnSpPr>
        <p:spPr>
          <a:xfrm>
            <a:off x="7021819" y="2372621"/>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216601" y="3289786"/>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05</a:t>
            </a:r>
            <a:endParaRPr lang="zh-CN" altLang="en-US" sz="2800" dirty="0">
              <a:solidFill>
                <a:schemeClr val="tx1">
                  <a:lumMod val="75000"/>
                  <a:lumOff val="25000"/>
                </a:schemeClr>
              </a:solidFill>
              <a:cs typeface="+mn-ea"/>
              <a:sym typeface="+mn-lt"/>
            </a:endParaRPr>
          </a:p>
        </p:txBody>
      </p:sp>
      <p:cxnSp>
        <p:nvCxnSpPr>
          <p:cNvPr id="11" name="直接连接符 10"/>
          <p:cNvCxnSpPr>
            <a:stCxn id="10" idx="6"/>
          </p:cNvCxnSpPr>
          <p:nvPr/>
        </p:nvCxnSpPr>
        <p:spPr>
          <a:xfrm>
            <a:off x="7021819" y="3692395"/>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216601" y="4754292"/>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06</a:t>
            </a:r>
            <a:endParaRPr lang="zh-CN" altLang="en-US" sz="2800" dirty="0">
              <a:solidFill>
                <a:schemeClr val="tx1">
                  <a:lumMod val="75000"/>
                  <a:lumOff val="25000"/>
                </a:schemeClr>
              </a:solidFill>
              <a:cs typeface="+mn-ea"/>
              <a:sym typeface="+mn-lt"/>
            </a:endParaRPr>
          </a:p>
        </p:txBody>
      </p:sp>
      <p:cxnSp>
        <p:nvCxnSpPr>
          <p:cNvPr id="13" name="直接连接符 12"/>
          <p:cNvCxnSpPr>
            <a:stCxn id="12" idx="6"/>
          </p:cNvCxnSpPr>
          <p:nvPr/>
        </p:nvCxnSpPr>
        <p:spPr>
          <a:xfrm>
            <a:off x="7021819" y="5156901"/>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171285" y="2025621"/>
            <a:ext cx="3551959" cy="887154"/>
            <a:chOff x="2136461" y="1993722"/>
            <a:chExt cx="3551959" cy="887154"/>
          </a:xfrm>
        </p:grpSpPr>
        <p:sp>
          <p:nvSpPr>
            <p:cNvPr id="15" name="文本框 14"/>
            <p:cNvSpPr txBox="1"/>
            <p:nvPr/>
          </p:nvSpPr>
          <p:spPr>
            <a:xfrm>
              <a:off x="2136462" y="2280712"/>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595959"/>
                  </a:solidFill>
                  <a:cs typeface="+mn-ea"/>
                  <a:sym typeface="+mn-lt"/>
                </a:rPr>
                <a:t>为客户提供有效服务，是我们工作的方向和价值评价的标尺，成就客户就是成就我们自己</a:t>
              </a:r>
            </a:p>
          </p:txBody>
        </p:sp>
        <p:sp>
          <p:nvSpPr>
            <p:cNvPr id="16" name="文本框 15"/>
            <p:cNvSpPr txBox="1"/>
            <p:nvPr/>
          </p:nvSpPr>
          <p:spPr>
            <a:xfrm>
              <a:off x="2136461" y="1993722"/>
              <a:ext cx="3551959" cy="307777"/>
            </a:xfrm>
            <a:prstGeom prst="rect">
              <a:avLst/>
            </a:prstGeom>
            <a:noFill/>
          </p:spPr>
          <p:txBody>
            <a:bodyPr wrap="square" rtlCol="0">
              <a:spAutoFit/>
            </a:bodyPr>
            <a:lstStyle/>
            <a:p>
              <a:r>
                <a:rPr lang="zh-CN" altLang="en-US" sz="1400" dirty="0">
                  <a:solidFill>
                    <a:srgbClr val="595959"/>
                  </a:solidFill>
                  <a:cs typeface="+mn-ea"/>
                  <a:sym typeface="+mn-lt"/>
                </a:rPr>
                <a:t>标题文本预设</a:t>
              </a:r>
              <a:endParaRPr lang="zh-CN" altLang="en-US" sz="1200" dirty="0">
                <a:solidFill>
                  <a:srgbClr val="595959"/>
                </a:solidFill>
                <a:cs typeface="+mn-ea"/>
                <a:sym typeface="+mn-lt"/>
              </a:endParaRPr>
            </a:p>
          </p:txBody>
        </p:sp>
      </p:grpSp>
      <p:grpSp>
        <p:nvGrpSpPr>
          <p:cNvPr id="17" name="组合 16"/>
          <p:cNvGrpSpPr/>
          <p:nvPr/>
        </p:nvGrpSpPr>
        <p:grpSpPr>
          <a:xfrm>
            <a:off x="2171285" y="3411754"/>
            <a:ext cx="3551959" cy="889230"/>
            <a:chOff x="2136461" y="1993722"/>
            <a:chExt cx="3551959" cy="889230"/>
          </a:xfrm>
        </p:grpSpPr>
        <p:sp>
          <p:nvSpPr>
            <p:cNvPr id="18" name="文本框 17"/>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595959"/>
                  </a:solidFill>
                  <a:cs typeface="+mn-ea"/>
                  <a:sym typeface="+mn-lt"/>
                </a:rPr>
                <a:t>为客户提供有效服务，是我们工作的方向和价值评价的标尺，成就客户就是成就我们自己</a:t>
              </a:r>
            </a:p>
          </p:txBody>
        </p:sp>
        <p:sp>
          <p:nvSpPr>
            <p:cNvPr id="19" name="文本框 18"/>
            <p:cNvSpPr txBox="1"/>
            <p:nvPr/>
          </p:nvSpPr>
          <p:spPr>
            <a:xfrm>
              <a:off x="2136461" y="1993722"/>
              <a:ext cx="3551959" cy="307777"/>
            </a:xfrm>
            <a:prstGeom prst="rect">
              <a:avLst/>
            </a:prstGeom>
            <a:noFill/>
          </p:spPr>
          <p:txBody>
            <a:bodyPr wrap="square" rtlCol="0">
              <a:spAutoFit/>
            </a:bodyPr>
            <a:lstStyle/>
            <a:p>
              <a:r>
                <a:rPr lang="zh-CN" altLang="en-US" sz="1400" dirty="0">
                  <a:solidFill>
                    <a:srgbClr val="595959"/>
                  </a:solidFill>
                  <a:cs typeface="+mn-ea"/>
                  <a:sym typeface="+mn-lt"/>
                </a:rPr>
                <a:t>标题文本预设</a:t>
              </a:r>
              <a:endParaRPr lang="zh-CN" altLang="en-US" sz="1200" dirty="0">
                <a:solidFill>
                  <a:srgbClr val="595959"/>
                </a:solidFill>
                <a:cs typeface="+mn-ea"/>
                <a:sym typeface="+mn-lt"/>
              </a:endParaRPr>
            </a:p>
          </p:txBody>
        </p:sp>
      </p:grpSp>
      <p:grpSp>
        <p:nvGrpSpPr>
          <p:cNvPr id="20" name="组合 19"/>
          <p:cNvGrpSpPr/>
          <p:nvPr/>
        </p:nvGrpSpPr>
        <p:grpSpPr>
          <a:xfrm>
            <a:off x="2171285" y="4797887"/>
            <a:ext cx="3551959" cy="889230"/>
            <a:chOff x="2136461" y="1993722"/>
            <a:chExt cx="3551959" cy="889230"/>
          </a:xfrm>
        </p:grpSpPr>
        <p:sp>
          <p:nvSpPr>
            <p:cNvPr id="21" name="文本框 20"/>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595959"/>
                  </a:solidFill>
                  <a:cs typeface="+mn-ea"/>
                  <a:sym typeface="+mn-lt"/>
                </a:rPr>
                <a:t>为客户提供有效服务，是我们工作的方向和价值评价的标尺，成就客户就是成就我们自己</a:t>
              </a:r>
            </a:p>
          </p:txBody>
        </p:sp>
        <p:sp>
          <p:nvSpPr>
            <p:cNvPr id="22" name="文本框 21"/>
            <p:cNvSpPr txBox="1"/>
            <p:nvPr/>
          </p:nvSpPr>
          <p:spPr>
            <a:xfrm>
              <a:off x="2136461" y="1993722"/>
              <a:ext cx="3551959" cy="307777"/>
            </a:xfrm>
            <a:prstGeom prst="rect">
              <a:avLst/>
            </a:prstGeom>
            <a:noFill/>
          </p:spPr>
          <p:txBody>
            <a:bodyPr wrap="square" rtlCol="0">
              <a:spAutoFit/>
            </a:bodyPr>
            <a:lstStyle/>
            <a:p>
              <a:r>
                <a:rPr lang="zh-CN" altLang="en-US" sz="1400" dirty="0">
                  <a:solidFill>
                    <a:srgbClr val="595959"/>
                  </a:solidFill>
                  <a:cs typeface="+mn-ea"/>
                  <a:sym typeface="+mn-lt"/>
                </a:rPr>
                <a:t>标题文本预设</a:t>
              </a:r>
              <a:endParaRPr lang="zh-CN" altLang="en-US" sz="1200" dirty="0">
                <a:solidFill>
                  <a:srgbClr val="595959"/>
                </a:solidFill>
                <a:cs typeface="+mn-ea"/>
                <a:sym typeface="+mn-lt"/>
              </a:endParaRPr>
            </a:p>
          </p:txBody>
        </p:sp>
      </p:grpSp>
      <p:grpSp>
        <p:nvGrpSpPr>
          <p:cNvPr id="23" name="组合 22"/>
          <p:cNvGrpSpPr/>
          <p:nvPr/>
        </p:nvGrpSpPr>
        <p:grpSpPr>
          <a:xfrm>
            <a:off x="7614178" y="1993722"/>
            <a:ext cx="3551959" cy="889230"/>
            <a:chOff x="2136461" y="1993722"/>
            <a:chExt cx="3551959" cy="889230"/>
          </a:xfrm>
        </p:grpSpPr>
        <p:sp>
          <p:nvSpPr>
            <p:cNvPr id="24" name="文本框 23"/>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25" name="文本框 24"/>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标题文本预设</a:t>
              </a:r>
              <a:endParaRPr lang="zh-CN" altLang="en-US" sz="1200" dirty="0">
                <a:solidFill>
                  <a:schemeClr val="tx1">
                    <a:lumMod val="75000"/>
                    <a:lumOff val="25000"/>
                  </a:schemeClr>
                </a:solidFill>
                <a:cs typeface="+mn-ea"/>
                <a:sym typeface="+mn-lt"/>
              </a:endParaRPr>
            </a:p>
          </p:txBody>
        </p:sp>
      </p:grpSp>
      <p:grpSp>
        <p:nvGrpSpPr>
          <p:cNvPr id="26" name="组合 25"/>
          <p:cNvGrpSpPr/>
          <p:nvPr/>
        </p:nvGrpSpPr>
        <p:grpSpPr>
          <a:xfrm>
            <a:off x="7614178" y="3379855"/>
            <a:ext cx="3551959" cy="889230"/>
            <a:chOff x="2136461" y="1993722"/>
            <a:chExt cx="3551959" cy="889230"/>
          </a:xfrm>
        </p:grpSpPr>
        <p:sp>
          <p:nvSpPr>
            <p:cNvPr id="27" name="文本框 26"/>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28" name="文本框 27"/>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标题文本预设</a:t>
              </a:r>
              <a:endParaRPr lang="zh-CN" altLang="en-US" sz="1200" dirty="0">
                <a:solidFill>
                  <a:schemeClr val="tx1">
                    <a:lumMod val="75000"/>
                    <a:lumOff val="25000"/>
                  </a:schemeClr>
                </a:solidFill>
                <a:cs typeface="+mn-ea"/>
                <a:sym typeface="+mn-lt"/>
              </a:endParaRPr>
            </a:p>
          </p:txBody>
        </p:sp>
      </p:grpSp>
      <p:grpSp>
        <p:nvGrpSpPr>
          <p:cNvPr id="29" name="组合 28"/>
          <p:cNvGrpSpPr/>
          <p:nvPr/>
        </p:nvGrpSpPr>
        <p:grpSpPr>
          <a:xfrm>
            <a:off x="7614178" y="4765988"/>
            <a:ext cx="3551959" cy="889230"/>
            <a:chOff x="2136461" y="1993722"/>
            <a:chExt cx="3551959" cy="889230"/>
          </a:xfrm>
        </p:grpSpPr>
        <p:sp>
          <p:nvSpPr>
            <p:cNvPr id="30" name="文本框 29"/>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31" name="文本框 30"/>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标题文本预设</a:t>
              </a:r>
              <a:endParaRPr lang="zh-CN" altLang="en-US" sz="1200" dirty="0">
                <a:solidFill>
                  <a:schemeClr val="tx1">
                    <a:lumMod val="75000"/>
                    <a:lumOff val="25000"/>
                  </a:schemeClr>
                </a:solidFill>
                <a:cs typeface="+mn-ea"/>
                <a:sym typeface="+mn-lt"/>
              </a:endParaRPr>
            </a:p>
          </p:txBody>
        </p:sp>
      </p:grpSp>
      <p:grpSp>
        <p:nvGrpSpPr>
          <p:cNvPr id="34" name="组合 33"/>
          <p:cNvGrpSpPr/>
          <p:nvPr/>
        </p:nvGrpSpPr>
        <p:grpSpPr>
          <a:xfrm>
            <a:off x="3495675" y="317622"/>
            <a:ext cx="5200650" cy="981580"/>
            <a:chOff x="3495675" y="193771"/>
            <a:chExt cx="5200650" cy="981580"/>
          </a:xfrm>
        </p:grpSpPr>
        <p:sp>
          <p:nvSpPr>
            <p:cNvPr id="35"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37"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par>
                                <p:cTn id="39" presetID="2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par>
                                <p:cTn id="61" presetID="22" presetClass="entr" presetSubtype="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par>
                                <p:cTn id="64" presetID="22" presetClass="entr" presetSubtype="1"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par>
                                <p:cTn id="67" presetID="22" presetClass="entr" presetSubtype="1"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par>
                                <p:cTn id="70" presetID="22" presetClass="entr" presetSubtype="1"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 name="组合 2"/>
          <p:cNvGrpSpPr/>
          <p:nvPr/>
        </p:nvGrpSpPr>
        <p:grpSpPr>
          <a:xfrm>
            <a:off x="400365" y="1871460"/>
            <a:ext cx="11405056" cy="3820290"/>
            <a:chOff x="400365" y="1871460"/>
            <a:chExt cx="11405056" cy="3820290"/>
          </a:xfrm>
        </p:grpSpPr>
        <p:cxnSp>
          <p:nvCxnSpPr>
            <p:cNvPr id="5" name="Straight Connector 7"/>
            <p:cNvCxnSpPr>
              <a:stCxn id="10" idx="6"/>
              <a:endCxn id="13"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9" name="Group 69"/>
            <p:cNvGrpSpPr/>
            <p:nvPr/>
          </p:nvGrpSpPr>
          <p:grpSpPr>
            <a:xfrm>
              <a:off x="400365" y="4762567"/>
              <a:ext cx="928847" cy="929183"/>
              <a:chOff x="255774" y="3805440"/>
              <a:chExt cx="696726" cy="696726"/>
            </a:xfrm>
          </p:grpSpPr>
          <p:sp>
            <p:nvSpPr>
              <p:cNvPr id="10" name="Oval 9"/>
              <p:cNvSpPr/>
              <p:nvPr/>
            </p:nvSpPr>
            <p:spPr>
              <a:xfrm>
                <a:off x="255774" y="3805440"/>
                <a:ext cx="696726" cy="69672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3" name="Oval 20"/>
            <p:cNvSpPr/>
            <p:nvPr/>
          </p:nvSpPr>
          <p:spPr>
            <a:xfrm>
              <a:off x="10876574" y="4762567"/>
              <a:ext cx="928847" cy="929183"/>
            </a:xfrm>
            <a:prstGeom prst="ellipse">
              <a:avLst/>
            </a:prstGeom>
            <a:solidFill>
              <a:srgbClr val="21212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45"/>
            <p:cNvSpPr/>
            <p:nvPr/>
          </p:nvSpPr>
          <p:spPr>
            <a:xfrm>
              <a:off x="1392670"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开始</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Rectangle 46"/>
            <p:cNvSpPr/>
            <p:nvPr/>
          </p:nvSpPr>
          <p:spPr>
            <a:xfrm>
              <a:off x="10965402" y="5011714"/>
              <a:ext cx="759176" cy="430885"/>
            </a:xfrm>
            <a:prstGeom prst="rect">
              <a:avLst/>
            </a:prstGeom>
          </p:spPr>
          <p:txBody>
            <a:bodyPr wrap="none" lIns="121917" tIns="60959" rIns="121917" bIns="60959">
              <a:spAutoFit/>
            </a:bodyPr>
            <a:lstStyle/>
            <a:p>
              <a:pPr algn="ct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Open Sans" panose="020B0606030504020204" pitchFamily="34" charset="0"/>
                </a:rPr>
                <a:t>目标</a:t>
              </a:r>
              <a:endParaRPr lang="en-US" sz="2000" dirty="0">
                <a:solidFill>
                  <a:schemeClr val="bg1">
                    <a:lumMod val="8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Oval 12"/>
            <p:cNvSpPr/>
            <p:nvPr/>
          </p:nvSpPr>
          <p:spPr>
            <a:xfrm>
              <a:off x="2274735"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 name="Group 66"/>
            <p:cNvGrpSpPr/>
            <p:nvPr/>
          </p:nvGrpSpPr>
          <p:grpSpPr>
            <a:xfrm>
              <a:off x="2608115" y="2640902"/>
              <a:ext cx="1587179" cy="1197672"/>
              <a:chOff x="2285983" y="2214560"/>
              <a:chExt cx="1190539" cy="898046"/>
            </a:xfrm>
          </p:grpSpPr>
          <p:sp>
            <p:nvSpPr>
              <p:cNvPr id="24"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25"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cxnSp>
          <p:nvCxnSpPr>
            <p:cNvPr id="20" name="Straight Connector 26"/>
            <p:cNvCxnSpPr/>
            <p:nvPr/>
          </p:nvCxnSpPr>
          <p:spPr>
            <a:xfrm rot="16200000" flipH="1">
              <a:off x="1242427" y="3906143"/>
              <a:ext cx="2351684"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1" name="Group 59"/>
            <p:cNvGrpSpPr/>
            <p:nvPr/>
          </p:nvGrpSpPr>
          <p:grpSpPr>
            <a:xfrm>
              <a:off x="2145324" y="1902565"/>
              <a:ext cx="557634" cy="557836"/>
              <a:chOff x="2014215" y="1660936"/>
              <a:chExt cx="418280" cy="418280"/>
            </a:xfrm>
          </p:grpSpPr>
          <p:sp>
            <p:nvSpPr>
              <p:cNvPr id="22" name="Teardrop 25"/>
              <p:cNvSpPr/>
              <p:nvPr/>
            </p:nvSpPr>
            <p:spPr>
              <a:xfrm rot="8100000">
                <a:off x="2014215" y="1660936"/>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7" name="Oval 16"/>
            <p:cNvSpPr/>
            <p:nvPr/>
          </p:nvSpPr>
          <p:spPr>
            <a:xfrm>
              <a:off x="6802908" y="5088323"/>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Straight Connector 38"/>
            <p:cNvCxnSpPr/>
            <p:nvPr/>
          </p:nvCxnSpPr>
          <p:spPr>
            <a:xfrm rot="16200000" flipH="1">
              <a:off x="5770599" y="3906144"/>
              <a:ext cx="2351685"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0" name="Group 63"/>
            <p:cNvGrpSpPr/>
            <p:nvPr/>
          </p:nvGrpSpPr>
          <p:grpSpPr>
            <a:xfrm>
              <a:off x="6662430" y="1871460"/>
              <a:ext cx="557634" cy="557836"/>
              <a:chOff x="5077748" y="1637612"/>
              <a:chExt cx="418280" cy="418280"/>
            </a:xfrm>
          </p:grpSpPr>
          <p:sp>
            <p:nvSpPr>
              <p:cNvPr id="31" name="Teardrop 37"/>
              <p:cNvSpPr/>
              <p:nvPr/>
            </p:nvSpPr>
            <p:spPr>
              <a:xfrm rot="8100000">
                <a:off x="5077748" y="1637612"/>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6" name="Oval 14"/>
            <p:cNvSpPr/>
            <p:nvPr/>
          </p:nvSpPr>
          <p:spPr>
            <a:xfrm>
              <a:off x="4504442"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7" name="Straight Connector 34"/>
            <p:cNvCxnSpPr/>
            <p:nvPr/>
          </p:nvCxnSpPr>
          <p:spPr>
            <a:xfrm rot="5400000">
              <a:off x="4023890"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9" name="Group 62"/>
            <p:cNvGrpSpPr/>
            <p:nvPr/>
          </p:nvGrpSpPr>
          <p:grpSpPr>
            <a:xfrm>
              <a:off x="4364896" y="2946979"/>
              <a:ext cx="557634" cy="557836"/>
              <a:chOff x="3506811" y="2444065"/>
              <a:chExt cx="418280" cy="418280"/>
            </a:xfrm>
          </p:grpSpPr>
          <p:sp>
            <p:nvSpPr>
              <p:cNvPr id="40" name="Teardrop 33"/>
              <p:cNvSpPr/>
              <p:nvPr/>
            </p:nvSpPr>
            <p:spPr>
              <a:xfrm rot="8100000">
                <a:off x="3506811"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5" name="Oval 18"/>
            <p:cNvSpPr/>
            <p:nvPr/>
          </p:nvSpPr>
          <p:spPr>
            <a:xfrm>
              <a:off x="9064545"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6" name="Straight Connector 24"/>
            <p:cNvCxnSpPr/>
            <p:nvPr/>
          </p:nvCxnSpPr>
          <p:spPr>
            <a:xfrm rot="5400000">
              <a:off x="8583993"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8" name="Group 64"/>
            <p:cNvGrpSpPr/>
            <p:nvPr/>
          </p:nvGrpSpPr>
          <p:grpSpPr>
            <a:xfrm>
              <a:off x="8924999" y="2946979"/>
              <a:ext cx="557634" cy="557836"/>
              <a:chOff x="6650083" y="2444065"/>
              <a:chExt cx="418280" cy="418280"/>
            </a:xfrm>
          </p:grpSpPr>
          <p:sp>
            <p:nvSpPr>
              <p:cNvPr id="49" name="Teardrop 21"/>
              <p:cNvSpPr/>
              <p:nvPr/>
            </p:nvSpPr>
            <p:spPr>
              <a:xfrm rot="8100000">
                <a:off x="6650083"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0" name="Group 58"/>
              <p:cNvGrpSpPr/>
              <p:nvPr/>
            </p:nvGrpSpPr>
            <p:grpSpPr>
              <a:xfrm>
                <a:off x="6760454" y="2563811"/>
                <a:ext cx="188740" cy="250826"/>
                <a:chOff x="8429652" y="3143254"/>
                <a:chExt cx="241300" cy="320675"/>
              </a:xfrm>
              <a:solidFill>
                <a:schemeClr val="bg1"/>
              </a:solidFill>
            </p:grpSpPr>
            <p:sp>
              <p:nvSpPr>
                <p:cNvPr id="51"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9" name="Group 66"/>
            <p:cNvGrpSpPr/>
            <p:nvPr/>
          </p:nvGrpSpPr>
          <p:grpSpPr>
            <a:xfrm>
              <a:off x="4985237" y="3189820"/>
              <a:ext cx="1587179" cy="1197672"/>
              <a:chOff x="2285983" y="2214560"/>
              <a:chExt cx="1190539" cy="898046"/>
            </a:xfrm>
          </p:grpSpPr>
          <p:sp>
            <p:nvSpPr>
              <p:cNvPr id="60"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61"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2" name="Group 66"/>
            <p:cNvGrpSpPr/>
            <p:nvPr/>
          </p:nvGrpSpPr>
          <p:grpSpPr>
            <a:xfrm>
              <a:off x="7093462" y="2640902"/>
              <a:ext cx="1587179" cy="1197672"/>
              <a:chOff x="2285983" y="2214560"/>
              <a:chExt cx="1190539" cy="898046"/>
            </a:xfrm>
          </p:grpSpPr>
          <p:sp>
            <p:nvSpPr>
              <p:cNvPr id="63"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64"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5" name="Group 66"/>
            <p:cNvGrpSpPr/>
            <p:nvPr/>
          </p:nvGrpSpPr>
          <p:grpSpPr>
            <a:xfrm>
              <a:off x="9558556" y="3189820"/>
              <a:ext cx="1587179" cy="1197672"/>
              <a:chOff x="2285983" y="2214560"/>
              <a:chExt cx="1190539" cy="898046"/>
            </a:xfrm>
          </p:grpSpPr>
          <p:sp>
            <p:nvSpPr>
              <p:cNvPr id="66"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67"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3" name="组合 52"/>
          <p:cNvGrpSpPr/>
          <p:nvPr/>
        </p:nvGrpSpPr>
        <p:grpSpPr>
          <a:xfrm>
            <a:off x="3495675" y="317622"/>
            <a:ext cx="5200650" cy="981580"/>
            <a:chOff x="3495675" y="193771"/>
            <a:chExt cx="5200650" cy="981580"/>
          </a:xfrm>
        </p:grpSpPr>
        <p:sp>
          <p:nvSpPr>
            <p:cNvPr id="54"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58"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4000" fill="hold" nodeType="after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1250" fill="hold"/>
                                            <p:tgtEl>
                                              <p:spTgt spid="3"/>
                                            </p:tgtEl>
                                            <p:attrNameLst>
                                              <p:attrName>ppt_x</p:attrName>
                                            </p:attrNameLst>
                                          </p:cBhvr>
                                          <p:tavLst>
                                            <p:tav tm="0">
                                              <p:val>
                                                <p:strVal val="0-#ppt_w/2"/>
                                              </p:val>
                                            </p:tav>
                                            <p:tav tm="100000">
                                              <p:val>
                                                <p:strVal val="#ppt_x"/>
                                              </p:val>
                                            </p:tav>
                                          </p:tavLst>
                                        </p:anim>
                                        <p:anim calcmode="lin" valueType="num" p14:bounceEnd="64000">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4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p:nvPr/>
        </p:nvSpPr>
        <p:spPr bwMode="auto">
          <a:xfrm>
            <a:off x="8477251" y="1834244"/>
            <a:ext cx="2031325" cy="461665"/>
          </a:xfrm>
          <a:prstGeom prst="rect">
            <a:avLst/>
          </a:prstGeom>
        </p:spPr>
        <p:txBody>
          <a:bodyPr wrap="none">
            <a:spAutoFit/>
          </a:bodyPr>
          <a:lstStyle/>
          <a:p>
            <a:pPr fontAlgn="auto">
              <a:spcBef>
                <a:spcPts val="0"/>
              </a:spcBef>
              <a:spcAft>
                <a:spcPts val="0"/>
              </a:spcAft>
              <a:defRPr/>
            </a:pPr>
            <a:r>
              <a:rPr lang="zh-CN" altLang="en-US" sz="2400" dirty="0">
                <a:solidFill>
                  <a:schemeClr val="tx1">
                    <a:lumMod val="85000"/>
                    <a:lumOff val="15000"/>
                  </a:schemeClr>
                </a:solidFill>
                <a:latin typeface="+mj-lt"/>
                <a:ea typeface="Open Sans" panose="020B0606030504020204" pitchFamily="34" charset="0"/>
                <a:cs typeface="Open Sans" panose="020B0606030504020204" pitchFamily="34" charset="0"/>
              </a:rPr>
              <a:t>标题文本预设</a:t>
            </a:r>
            <a:endParaRPr lang="en-US" sz="2400" b="1"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3" name="Rectangle 37"/>
          <p:cNvSpPr/>
          <p:nvPr/>
        </p:nvSpPr>
        <p:spPr bwMode="auto">
          <a:xfrm>
            <a:off x="8477251" y="2689735"/>
            <a:ext cx="2857500" cy="982000"/>
          </a:xfrm>
          <a:prstGeom prst="rect">
            <a:avLst/>
          </a:prstGeom>
        </p:spPr>
        <p:txBody>
          <a:bodyPr>
            <a:spAutoFit/>
          </a:bodyPr>
          <a:lstStyle/>
          <a:p>
            <a:pPr fontAlgn="auto">
              <a:lnSpc>
                <a:spcPct val="150000"/>
              </a:lnSpc>
              <a:spcBef>
                <a:spcPts val="0"/>
              </a:spcBef>
              <a:spcAft>
                <a:spcPts val="0"/>
              </a:spcAft>
              <a:defRPr/>
            </a:pPr>
            <a:r>
              <a:rPr lang="zh-CN" altLang="en-US" sz="1335"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ms-MY" sz="1335"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83"/>
          <p:cNvGrpSpPr/>
          <p:nvPr/>
        </p:nvGrpSpPr>
        <p:grpSpPr>
          <a:xfrm>
            <a:off x="4095736" y="1453231"/>
            <a:ext cx="3904552" cy="4002491"/>
            <a:chOff x="357158" y="928676"/>
            <a:chExt cx="2522727" cy="2586006"/>
          </a:xfrm>
          <a:solidFill>
            <a:schemeClr val="tx1">
              <a:lumMod val="75000"/>
              <a:lumOff val="25000"/>
            </a:schemeClr>
          </a:solidFill>
        </p:grpSpPr>
        <p:sp>
          <p:nvSpPr>
            <p:cNvPr id="5" name="Freeform 5"/>
            <p:cNvSpPr>
              <a:spLocks noEditPoints="1"/>
            </p:cNvSpPr>
            <p:nvPr/>
          </p:nvSpPr>
          <p:spPr bwMode="auto">
            <a:xfrm>
              <a:off x="357158" y="928676"/>
              <a:ext cx="722862" cy="2586006"/>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nvGrpSpPr>
            <p:cNvPr id="6" name="Group 79"/>
            <p:cNvGrpSpPr/>
            <p:nvPr/>
          </p:nvGrpSpPr>
          <p:grpSpPr>
            <a:xfrm>
              <a:off x="2285984" y="1000114"/>
              <a:ext cx="593901" cy="2463832"/>
              <a:chOff x="1858693" y="1193726"/>
              <a:chExt cx="593901" cy="2463832"/>
            </a:xfrm>
            <a:grpFill/>
          </p:grpSpPr>
          <p:sp>
            <p:nvSpPr>
              <p:cNvPr id="10"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sp>
            <p:nvSpPr>
              <p:cNvPr id="11"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grpSp>
          <p:nvGrpSpPr>
            <p:cNvPr id="7" name="Group 82"/>
            <p:cNvGrpSpPr/>
            <p:nvPr/>
          </p:nvGrpSpPr>
          <p:grpSpPr>
            <a:xfrm>
              <a:off x="1285852" y="1000114"/>
              <a:ext cx="729094" cy="2511672"/>
              <a:chOff x="5075236" y="1428742"/>
              <a:chExt cx="360363" cy="1241426"/>
            </a:xfrm>
            <a:grpFill/>
          </p:grpSpPr>
          <p:sp>
            <p:nvSpPr>
              <p:cNvPr id="8"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sp>
            <p:nvSpPr>
              <p:cNvPr id="9"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grpSp>
      <p:grpSp>
        <p:nvGrpSpPr>
          <p:cNvPr id="12" name="组合 11"/>
          <p:cNvGrpSpPr/>
          <p:nvPr/>
        </p:nvGrpSpPr>
        <p:grpSpPr>
          <a:xfrm>
            <a:off x="686048" y="1643744"/>
            <a:ext cx="2353486" cy="3793415"/>
            <a:chOff x="686048" y="1905001"/>
            <a:chExt cx="2353486" cy="3793415"/>
          </a:xfrm>
        </p:grpSpPr>
        <p:sp>
          <p:nvSpPr>
            <p:cNvPr id="13" name="Rectangle 90"/>
            <p:cNvSpPr/>
            <p:nvPr/>
          </p:nvSpPr>
          <p:spPr bwMode="auto">
            <a:xfrm>
              <a:off x="686048" y="2148419"/>
              <a:ext cx="1980953" cy="692497"/>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steup01</a:t>
              </a:r>
            </a:p>
          </p:txBody>
        </p:sp>
        <p:sp>
          <p:nvSpPr>
            <p:cNvPr id="15" name="Oval 96"/>
            <p:cNvSpPr/>
            <p:nvPr/>
          </p:nvSpPr>
          <p:spPr bwMode="auto">
            <a:xfrm>
              <a:off x="2868085" y="2000251"/>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16" name="Rectangle 92"/>
            <p:cNvSpPr/>
            <p:nvPr/>
          </p:nvSpPr>
          <p:spPr bwMode="auto">
            <a:xfrm>
              <a:off x="686048" y="3577169"/>
              <a:ext cx="1980953" cy="692497"/>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93"/>
            <p:cNvSpPr/>
            <p:nvPr/>
          </p:nvSpPr>
          <p:spPr bwMode="auto">
            <a:xfrm>
              <a:off x="1432618" y="3333751"/>
              <a:ext cx="1247083"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2</a:t>
              </a:r>
            </a:p>
          </p:txBody>
        </p:sp>
        <p:sp>
          <p:nvSpPr>
            <p:cNvPr id="18" name="Oval 97"/>
            <p:cNvSpPr/>
            <p:nvPr/>
          </p:nvSpPr>
          <p:spPr bwMode="auto">
            <a:xfrm>
              <a:off x="2868085" y="3429000"/>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19" name="Rectangle 94"/>
            <p:cNvSpPr/>
            <p:nvPr/>
          </p:nvSpPr>
          <p:spPr bwMode="auto">
            <a:xfrm>
              <a:off x="686048" y="5005919"/>
              <a:ext cx="1980953" cy="692497"/>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95"/>
            <p:cNvSpPr/>
            <p:nvPr/>
          </p:nvSpPr>
          <p:spPr bwMode="auto">
            <a:xfrm>
              <a:off x="1422400" y="4762501"/>
              <a:ext cx="1257301"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3</a:t>
              </a:r>
            </a:p>
          </p:txBody>
        </p:sp>
        <p:sp>
          <p:nvSpPr>
            <p:cNvPr id="21" name="Oval 98"/>
            <p:cNvSpPr/>
            <p:nvPr/>
          </p:nvSpPr>
          <p:spPr bwMode="auto">
            <a:xfrm>
              <a:off x="2868085" y="4836585"/>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22"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23" name="Straight Connector 100"/>
              <p:cNvCxnSpPr>
                <a:stCxn id="15" idx="4"/>
                <a:endCxn id="18"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4"/>
              <p:cNvCxnSpPr>
                <a:stCxn id="18" idx="4"/>
                <a:endCxn id="21"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a:xfrm>
            <a:off x="3495675" y="317622"/>
            <a:ext cx="5200650" cy="981580"/>
            <a:chOff x="3495675" y="193771"/>
            <a:chExt cx="5200650" cy="981580"/>
          </a:xfrm>
        </p:grpSpPr>
        <p:sp>
          <p:nvSpPr>
            <p:cNvPr id="26"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27"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1513261" y="3992375"/>
            <a:ext cx="9405167" cy="199867"/>
            <a:chOff x="1431526" y="1746251"/>
            <a:chExt cx="9786115" cy="207963"/>
          </a:xfrm>
        </p:grpSpPr>
        <p:sp>
          <p:nvSpPr>
            <p:cNvPr id="7" name="Rectangle 7"/>
            <p:cNvSpPr>
              <a:spLocks noChangeArrowheads="1"/>
            </p:cNvSpPr>
            <p:nvPr/>
          </p:nvSpPr>
          <p:spPr bwMode="auto">
            <a:xfrm>
              <a:off x="1614488" y="1839913"/>
              <a:ext cx="943768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8" name="Freeform 12"/>
            <p:cNvSpPr>
              <a:spLocks noEditPoints="1"/>
            </p:cNvSpPr>
            <p:nvPr/>
          </p:nvSpPr>
          <p:spPr bwMode="auto">
            <a:xfrm>
              <a:off x="11052176" y="1766925"/>
              <a:ext cx="165465" cy="166614"/>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E937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9" name="Oval 14"/>
            <p:cNvSpPr>
              <a:spLocks noChangeArrowheads="1"/>
            </p:cNvSpPr>
            <p:nvPr/>
          </p:nvSpPr>
          <p:spPr bwMode="auto">
            <a:xfrm>
              <a:off x="3321454" y="1746251"/>
              <a:ext cx="206375" cy="207963"/>
            </a:xfrm>
            <a:prstGeom prst="ellipse">
              <a:avLst/>
            </a:prstGeom>
            <a:solidFill>
              <a:srgbClr val="595959"/>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0" name="Oval 19"/>
            <p:cNvSpPr>
              <a:spLocks noChangeArrowheads="1"/>
            </p:cNvSpPr>
            <p:nvPr/>
          </p:nvSpPr>
          <p:spPr bwMode="auto">
            <a:xfrm>
              <a:off x="6159898" y="1746251"/>
              <a:ext cx="207964" cy="2079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1" name="Oval 270"/>
            <p:cNvSpPr>
              <a:spLocks noChangeArrowheads="1"/>
            </p:cNvSpPr>
            <p:nvPr/>
          </p:nvSpPr>
          <p:spPr bwMode="auto">
            <a:xfrm>
              <a:off x="8809850" y="1746251"/>
              <a:ext cx="207964" cy="2079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2" name="Freeform 12"/>
            <p:cNvSpPr>
              <a:spLocks noEditPoints="1"/>
            </p:cNvSpPr>
            <p:nvPr/>
          </p:nvSpPr>
          <p:spPr bwMode="auto">
            <a:xfrm>
              <a:off x="1431526" y="1758116"/>
              <a:ext cx="182962" cy="184234"/>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E9373F"/>
            </a:solidFill>
            <a:ln w="9525">
              <a:solidFill>
                <a:srgbClr val="000000"/>
              </a:solid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13" name="TextBox 12"/>
          <p:cNvSpPr txBox="1"/>
          <p:nvPr/>
        </p:nvSpPr>
        <p:spPr>
          <a:xfrm>
            <a:off x="3154297" y="4244558"/>
            <a:ext cx="566804" cy="318100"/>
          </a:xfrm>
          <a:prstGeom prst="rect">
            <a:avLst/>
          </a:prstGeom>
          <a:noFill/>
        </p:spPr>
        <p:txBody>
          <a:bodyPr wrap="square" rtlCol="0">
            <a:spAutoFit/>
          </a:bodyPr>
          <a:lstStyle/>
          <a:p>
            <a:r>
              <a:rPr lang="id-ID" sz="1465" dirty="0">
                <a:solidFill>
                  <a:schemeClr val="tx1">
                    <a:lumMod val="75000"/>
                    <a:lumOff val="25000"/>
                  </a:schemeClr>
                </a:solidFill>
                <a:latin typeface="Helvetica" panose="020B0604020202020204" pitchFamily="34" charset="0"/>
              </a:rPr>
              <a:t>july</a:t>
            </a:r>
          </a:p>
        </p:txBody>
      </p:sp>
      <p:sp>
        <p:nvSpPr>
          <p:cNvPr id="14" name="TextBox 13"/>
          <p:cNvSpPr txBox="1"/>
          <p:nvPr/>
        </p:nvSpPr>
        <p:spPr>
          <a:xfrm>
            <a:off x="5753962" y="4278745"/>
            <a:ext cx="807084" cy="318100"/>
          </a:xfrm>
          <a:prstGeom prst="rect">
            <a:avLst/>
          </a:prstGeom>
          <a:noFill/>
        </p:spPr>
        <p:txBody>
          <a:bodyPr wrap="square" rtlCol="0">
            <a:spAutoFit/>
          </a:bodyPr>
          <a:lstStyle/>
          <a:p>
            <a:r>
              <a:rPr lang="id-ID" sz="1465" dirty="0">
                <a:solidFill>
                  <a:schemeClr val="tx1">
                    <a:lumMod val="75000"/>
                    <a:lumOff val="25000"/>
                  </a:schemeClr>
                </a:solidFill>
                <a:latin typeface="Helvetica" panose="020B0604020202020204" pitchFamily="34" charset="0"/>
              </a:rPr>
              <a:t>august</a:t>
            </a:r>
          </a:p>
        </p:txBody>
      </p:sp>
      <p:sp>
        <p:nvSpPr>
          <p:cNvPr id="15" name="TextBox 14"/>
          <p:cNvSpPr txBox="1"/>
          <p:nvPr/>
        </p:nvSpPr>
        <p:spPr>
          <a:xfrm>
            <a:off x="8400690" y="4241516"/>
            <a:ext cx="807084" cy="318100"/>
          </a:xfrm>
          <a:prstGeom prst="rect">
            <a:avLst/>
          </a:prstGeom>
          <a:noFill/>
        </p:spPr>
        <p:txBody>
          <a:bodyPr wrap="square" rtlCol="0">
            <a:spAutoFit/>
          </a:bodyPr>
          <a:lstStyle/>
          <a:p>
            <a:r>
              <a:rPr lang="id-ID" sz="1465">
                <a:solidFill>
                  <a:schemeClr val="tx1">
                    <a:lumMod val="75000"/>
                    <a:lumOff val="25000"/>
                  </a:schemeClr>
                </a:solidFill>
                <a:latin typeface="Helvetica" panose="020B0604020202020204" pitchFamily="34" charset="0"/>
              </a:rPr>
              <a:t>sept</a:t>
            </a:r>
            <a:endParaRPr lang="id-ID" sz="1465" dirty="0">
              <a:solidFill>
                <a:schemeClr val="tx1">
                  <a:lumMod val="75000"/>
                  <a:lumOff val="25000"/>
                </a:schemeClr>
              </a:solidFill>
              <a:latin typeface="Helvetica" panose="020B0604020202020204" pitchFamily="34" charset="0"/>
            </a:endParaRPr>
          </a:p>
        </p:txBody>
      </p:sp>
      <p:grpSp>
        <p:nvGrpSpPr>
          <p:cNvPr id="16" name="组合 15"/>
          <p:cNvGrpSpPr/>
          <p:nvPr/>
        </p:nvGrpSpPr>
        <p:grpSpPr>
          <a:xfrm>
            <a:off x="2419027" y="4873336"/>
            <a:ext cx="2019523" cy="751333"/>
            <a:chOff x="621823" y="3272097"/>
            <a:chExt cx="1514642" cy="563500"/>
          </a:xfrm>
        </p:grpSpPr>
        <p:sp>
          <p:nvSpPr>
            <p:cNvPr id="17" name="文本框 66"/>
            <p:cNvSpPr txBox="1">
              <a:spLocks noChangeArrowheads="1"/>
            </p:cNvSpPr>
            <p:nvPr/>
          </p:nvSpPr>
          <p:spPr bwMode="auto">
            <a:xfrm>
              <a:off x="621823" y="3612362"/>
              <a:ext cx="151464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gn="ctr">
                <a:lnSpc>
                  <a:spcPct val="100000"/>
                </a:lnSpc>
              </a:pPr>
              <a:r>
                <a:rPr lang="zh-CN" altLang="en-US" sz="665" dirty="0">
                  <a:solidFill>
                    <a:schemeClr val="tx1">
                      <a:lumMod val="75000"/>
                      <a:lumOff val="25000"/>
                    </a:schemeClr>
                  </a:solidFill>
                </a:rPr>
                <a:t>您的内容打在这里，或者通过复制您的文本后，在此框中选择粘贴，并选择只保留文字</a:t>
              </a:r>
            </a:p>
          </p:txBody>
        </p:sp>
        <p:sp>
          <p:nvSpPr>
            <p:cNvPr id="18" name="文本框 17"/>
            <p:cNvSpPr txBox="1"/>
            <p:nvPr/>
          </p:nvSpPr>
          <p:spPr>
            <a:xfrm>
              <a:off x="936447" y="3272097"/>
              <a:ext cx="781705" cy="377075"/>
            </a:xfrm>
            <a:prstGeom prst="rect">
              <a:avLst/>
            </a:prstGeom>
            <a:noFill/>
          </p:spPr>
          <p:txBody>
            <a:bodyPr wrap="none" rtlCol="0">
              <a:spAutoFit/>
            </a:bodyPr>
            <a:lstStyle/>
            <a:p>
              <a:r>
                <a:rPr lang="en-US" altLang="zh-CN" sz="2665" b="1" kern="2000" dirty="0">
                  <a:solidFill>
                    <a:schemeClr val="tx1">
                      <a:lumMod val="75000"/>
                      <a:lumOff val="25000"/>
                    </a:schemeClr>
                  </a:solidFill>
                  <a:latin typeface="Helvetica" panose="020B0604020202020204" pitchFamily="34" charset="0"/>
                </a:rPr>
                <a:t>02/15</a:t>
              </a:r>
              <a:endParaRPr lang="zh-CN" altLang="en-US" sz="2665" b="1" kern="2000" dirty="0">
                <a:solidFill>
                  <a:schemeClr val="tx1">
                    <a:lumMod val="75000"/>
                    <a:lumOff val="25000"/>
                  </a:schemeClr>
                </a:solidFill>
                <a:latin typeface="Helvetica" panose="020B0604020202020204" pitchFamily="34" charset="0"/>
              </a:endParaRPr>
            </a:p>
          </p:txBody>
        </p:sp>
      </p:grpSp>
      <p:grpSp>
        <p:nvGrpSpPr>
          <p:cNvPr id="19" name="组合 18"/>
          <p:cNvGrpSpPr/>
          <p:nvPr/>
        </p:nvGrpSpPr>
        <p:grpSpPr>
          <a:xfrm>
            <a:off x="5173403" y="4873336"/>
            <a:ext cx="1913323" cy="751333"/>
            <a:chOff x="2689284" y="3272097"/>
            <a:chExt cx="1434992" cy="563500"/>
          </a:xfrm>
        </p:grpSpPr>
        <p:sp>
          <p:nvSpPr>
            <p:cNvPr id="20" name="文本框 66"/>
            <p:cNvSpPr txBox="1">
              <a:spLocks noChangeArrowheads="1"/>
            </p:cNvSpPr>
            <p:nvPr/>
          </p:nvSpPr>
          <p:spPr bwMode="auto">
            <a:xfrm>
              <a:off x="2689284" y="3612362"/>
              <a:ext cx="143499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gn="ctr">
                <a:lnSpc>
                  <a:spcPct val="100000"/>
                </a:lnSpc>
              </a:pPr>
              <a:r>
                <a:rPr lang="zh-CN" altLang="en-US" sz="665" dirty="0">
                  <a:solidFill>
                    <a:schemeClr val="tx1">
                      <a:lumMod val="75000"/>
                      <a:lumOff val="25000"/>
                    </a:schemeClr>
                  </a:solidFill>
                </a:rPr>
                <a:t>您的内容打在这里，或者通过复制您的文本后，在此框中选择粘贴，并选择只保留文字</a:t>
              </a:r>
            </a:p>
          </p:txBody>
        </p:sp>
        <p:sp>
          <p:nvSpPr>
            <p:cNvPr id="21" name="文本框 20"/>
            <p:cNvSpPr txBox="1"/>
            <p:nvPr/>
          </p:nvSpPr>
          <p:spPr>
            <a:xfrm>
              <a:off x="2993847" y="3272097"/>
              <a:ext cx="781705" cy="377075"/>
            </a:xfrm>
            <a:prstGeom prst="rect">
              <a:avLst/>
            </a:prstGeom>
            <a:noFill/>
          </p:spPr>
          <p:txBody>
            <a:bodyPr wrap="none" rtlCol="0">
              <a:spAutoFit/>
            </a:bodyPr>
            <a:lstStyle/>
            <a:p>
              <a:r>
                <a:rPr lang="en-US" altLang="zh-CN" sz="2665" b="1" kern="2000" dirty="0">
                  <a:solidFill>
                    <a:schemeClr val="tx1">
                      <a:lumMod val="75000"/>
                      <a:lumOff val="25000"/>
                    </a:schemeClr>
                  </a:solidFill>
                  <a:latin typeface="Helvetica" panose="020B0604020202020204" pitchFamily="34" charset="0"/>
                </a:rPr>
                <a:t>02/17</a:t>
              </a:r>
              <a:endParaRPr lang="zh-CN" altLang="en-US" sz="2665" b="1" kern="2000" dirty="0">
                <a:solidFill>
                  <a:schemeClr val="tx1">
                    <a:lumMod val="75000"/>
                    <a:lumOff val="25000"/>
                  </a:schemeClr>
                </a:solidFill>
                <a:latin typeface="Helvetica" panose="020B0604020202020204" pitchFamily="34" charset="0"/>
              </a:endParaRPr>
            </a:p>
          </p:txBody>
        </p:sp>
      </p:grpSp>
      <p:grpSp>
        <p:nvGrpSpPr>
          <p:cNvPr id="22" name="组合 21"/>
          <p:cNvGrpSpPr/>
          <p:nvPr/>
        </p:nvGrpSpPr>
        <p:grpSpPr>
          <a:xfrm>
            <a:off x="7738781" y="4859088"/>
            <a:ext cx="2019523" cy="751333"/>
            <a:chOff x="4475458" y="3272097"/>
            <a:chExt cx="1514642" cy="563500"/>
          </a:xfrm>
        </p:grpSpPr>
        <p:sp>
          <p:nvSpPr>
            <p:cNvPr id="23" name="文本框 66"/>
            <p:cNvSpPr txBox="1">
              <a:spLocks noChangeArrowheads="1"/>
            </p:cNvSpPr>
            <p:nvPr/>
          </p:nvSpPr>
          <p:spPr bwMode="auto">
            <a:xfrm>
              <a:off x="4475458" y="3612362"/>
              <a:ext cx="151464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gn="ctr">
                <a:lnSpc>
                  <a:spcPct val="100000"/>
                </a:lnSpc>
              </a:pPr>
              <a:r>
                <a:rPr lang="zh-CN" altLang="en-US" sz="665" dirty="0">
                  <a:solidFill>
                    <a:schemeClr val="tx1">
                      <a:lumMod val="75000"/>
                      <a:lumOff val="25000"/>
                    </a:schemeClr>
                  </a:solidFill>
                </a:rPr>
                <a:t>您的内容打在这里，或者通过复制您的文本后，在此框中选择粘贴，并选择只保留文字</a:t>
              </a:r>
            </a:p>
          </p:txBody>
        </p:sp>
        <p:sp>
          <p:nvSpPr>
            <p:cNvPr id="24" name="文本框 23"/>
            <p:cNvSpPr txBox="1"/>
            <p:nvPr/>
          </p:nvSpPr>
          <p:spPr>
            <a:xfrm>
              <a:off x="4813122" y="3272097"/>
              <a:ext cx="781705" cy="377075"/>
            </a:xfrm>
            <a:prstGeom prst="rect">
              <a:avLst/>
            </a:prstGeom>
            <a:noFill/>
          </p:spPr>
          <p:txBody>
            <a:bodyPr wrap="none" rtlCol="0">
              <a:spAutoFit/>
            </a:bodyPr>
            <a:lstStyle/>
            <a:p>
              <a:r>
                <a:rPr lang="en-US" altLang="zh-CN" sz="2665" b="1" kern="2000" dirty="0">
                  <a:solidFill>
                    <a:schemeClr val="tx1">
                      <a:lumMod val="75000"/>
                      <a:lumOff val="25000"/>
                    </a:schemeClr>
                  </a:solidFill>
                  <a:latin typeface="Helvetica" panose="020B0604020202020204" pitchFamily="34" charset="0"/>
                </a:rPr>
                <a:t>06/19</a:t>
              </a:r>
              <a:endParaRPr lang="zh-CN" altLang="en-US" sz="2665" b="1" kern="2000" dirty="0">
                <a:solidFill>
                  <a:schemeClr val="tx1">
                    <a:lumMod val="75000"/>
                    <a:lumOff val="25000"/>
                  </a:schemeClr>
                </a:solidFill>
                <a:latin typeface="Helvetica" panose="020B0604020202020204" pitchFamily="34" charset="0"/>
              </a:endParaRPr>
            </a:p>
          </p:txBody>
        </p:sp>
      </p:grpSp>
      <p:sp>
        <p:nvSpPr>
          <p:cNvPr id="25" name="椭圆 24"/>
          <p:cNvSpPr/>
          <p:nvPr/>
        </p:nvSpPr>
        <p:spPr>
          <a:xfrm>
            <a:off x="2339602" y="1483480"/>
            <a:ext cx="2178373" cy="21783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1" name="椭圆 30"/>
          <p:cNvSpPr/>
          <p:nvPr/>
        </p:nvSpPr>
        <p:spPr>
          <a:xfrm>
            <a:off x="7511042" y="1483480"/>
            <a:ext cx="2178373" cy="21783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nvGrpSpPr>
          <p:cNvPr id="37" name="组合 36"/>
          <p:cNvGrpSpPr/>
          <p:nvPr/>
        </p:nvGrpSpPr>
        <p:grpSpPr>
          <a:xfrm>
            <a:off x="3495675" y="317622"/>
            <a:ext cx="5200650" cy="981580"/>
            <a:chOff x="3495675" y="193771"/>
            <a:chExt cx="5200650" cy="981580"/>
          </a:xfrm>
        </p:grpSpPr>
        <p:sp>
          <p:nvSpPr>
            <p:cNvPr id="38"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39"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53" presetClass="entr" presetSubtype="16" fill="hold" grpId="0" nodeType="withEffect">
                                  <p:stCondLst>
                                    <p:cond delay="8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grpId="0" nodeType="withEffect">
                                  <p:stCondLst>
                                    <p:cond delay="13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47" presetClass="entr" presetSubtype="0" fill="hold"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17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0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9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
                                          </p:val>
                                        </p:tav>
                                        <p:tav tm="100000">
                                          <p:val>
                                            <p:strVal val="#ppt_w"/>
                                          </p:val>
                                        </p:tav>
                                      </p:tavLst>
                                    </p:anim>
                                    <p:anim calcmode="lin" valueType="num">
                                      <p:cBhvr>
                                        <p:cTn id="41" dur="1000" fill="hold"/>
                                        <p:tgtEl>
                                          <p:spTgt spid="25"/>
                                        </p:tgtEl>
                                        <p:attrNameLst>
                                          <p:attrName>ppt_h</p:attrName>
                                        </p:attrNameLst>
                                      </p:cBhvr>
                                      <p:tavLst>
                                        <p:tav tm="0">
                                          <p:val>
                                            <p:fltVal val="0"/>
                                          </p:val>
                                        </p:tav>
                                        <p:tav tm="100000">
                                          <p:val>
                                            <p:strVal val="#ppt_h"/>
                                          </p:val>
                                        </p:tav>
                                      </p:tavLst>
                                    </p:anim>
                                    <p:animEffect transition="in" filter="fade">
                                      <p:cBhvr>
                                        <p:cTn id="42" dur="1000"/>
                                        <p:tgtEl>
                                          <p:spTgt spid="25"/>
                                        </p:tgtEl>
                                      </p:cBhvr>
                                    </p:animEffect>
                                  </p:childTnLst>
                                </p:cTn>
                              </p:par>
                              <p:par>
                                <p:cTn id="43" presetID="53" presetClass="entr" presetSubtype="16" fill="hold" grpId="0" nodeType="withEffect">
                                  <p:stCondLst>
                                    <p:cond delay="14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1000" fill="hold"/>
                                        <p:tgtEl>
                                          <p:spTgt spid="31"/>
                                        </p:tgtEl>
                                        <p:attrNameLst>
                                          <p:attrName>ppt_w</p:attrName>
                                        </p:attrNameLst>
                                      </p:cBhvr>
                                      <p:tavLst>
                                        <p:tav tm="0">
                                          <p:val>
                                            <p:fltVal val="0"/>
                                          </p:val>
                                        </p:tav>
                                        <p:tav tm="100000">
                                          <p:val>
                                            <p:strVal val="#ppt_w"/>
                                          </p:val>
                                        </p:tav>
                                      </p:tavLst>
                                    </p:anim>
                                    <p:anim calcmode="lin" valueType="num">
                                      <p:cBhvr>
                                        <p:cTn id="46" dur="1000" fill="hold"/>
                                        <p:tgtEl>
                                          <p:spTgt spid="31"/>
                                        </p:tgtEl>
                                        <p:attrNameLst>
                                          <p:attrName>ppt_h</p:attrName>
                                        </p:attrNameLst>
                                      </p:cBhvr>
                                      <p:tavLst>
                                        <p:tav tm="0">
                                          <p:val>
                                            <p:fltVal val="0"/>
                                          </p:val>
                                        </p:tav>
                                        <p:tav tm="100000">
                                          <p:val>
                                            <p:strVal val="#ppt_h"/>
                                          </p:val>
                                        </p:tav>
                                      </p:tavLst>
                                    </p:anim>
                                    <p:animEffect transition="in" filter="fade">
                                      <p:cBhvr>
                                        <p:cTn id="4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5"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13" name="图片 12"/>
          <p:cNvPicPr>
            <a:picLocks noChangeAspect="1"/>
          </p:cNvPicPr>
          <p:nvPr/>
        </p:nvPicPr>
        <p:blipFill>
          <a:blip r:embed="rId4"/>
          <a:stretch>
            <a:fillRect/>
          </a:stretch>
        </p:blipFill>
        <p:spPr>
          <a:xfrm>
            <a:off x="3384302" y="544297"/>
            <a:ext cx="5402077" cy="5407025"/>
          </a:xfrm>
          <a:prstGeom prst="rect">
            <a:avLst/>
          </a:prstGeom>
          <a:noFill/>
        </p:spPr>
      </p:pic>
      <p:pic>
        <p:nvPicPr>
          <p:cNvPr id="14" name="图片 13"/>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5" name="文本框 14"/>
          <p:cNvSpPr txBox="1"/>
          <p:nvPr/>
        </p:nvSpPr>
        <p:spPr>
          <a:xfrm>
            <a:off x="3258683" y="2659920"/>
            <a:ext cx="5479142" cy="830997"/>
          </a:xfrm>
          <a:prstGeom prst="rect">
            <a:avLst/>
          </a:prstGeom>
          <a:noFill/>
        </p:spPr>
        <p:txBody>
          <a:bodyPr vert="horz" wrap="square" rtlCol="0">
            <a:spAutoFit/>
          </a:bodyPr>
          <a:lstStyle/>
          <a:p>
            <a:pPr algn="ctr"/>
            <a:r>
              <a:rPr lang="en-US" altLang="zh-CN" sz="4800" dirty="0">
                <a:solidFill>
                  <a:schemeClr val="tx1">
                    <a:lumMod val="75000"/>
                    <a:lumOff val="25000"/>
                  </a:schemeClr>
                </a:solidFill>
                <a:latin typeface="Impact" panose="020B0806030902050204" pitchFamily="34" charset="0"/>
                <a:ea typeface="方正姚体" panose="02010601030101010101" pitchFamily="2" charset="-122"/>
              </a:rPr>
              <a:t>YOUR COMPANY</a:t>
            </a:r>
            <a:endParaRPr lang="zh-CN" altLang="en-US" sz="4800" dirty="0">
              <a:solidFill>
                <a:schemeClr val="tx1">
                  <a:lumMod val="75000"/>
                  <a:lumOff val="25000"/>
                </a:schemeClr>
              </a:solidFill>
              <a:latin typeface="Impact" panose="020B0806030902050204" pitchFamily="34" charset="0"/>
              <a:ea typeface="方正姚体" panose="02010601030101010101" pitchFamily="2" charset="-122"/>
            </a:endParaRPr>
          </a:p>
        </p:txBody>
      </p:sp>
      <p:sp>
        <p:nvSpPr>
          <p:cNvPr id="18" name="任意多边形 17"/>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2000">
                                          <p:cBhvr additive="base">
                                            <p:cTn id="11" dur="1500" fill="hold"/>
                                            <p:tgtEl>
                                              <p:spTgt spid="14"/>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42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by="(-#ppt_w*2)" calcmode="lin" valueType="num">
                                          <p:cBhvr rctx="PPT">
                                            <p:cTn id="26" dur="500" autoRev="1" fill="hold">
                                              <p:stCondLst>
                                                <p:cond delay="0"/>
                                              </p:stCondLst>
                                            </p:cTn>
                                            <p:tgtEl>
                                              <p:spTgt spid="15"/>
                                            </p:tgtEl>
                                            <p:attrNameLst>
                                              <p:attrName>ppt_w</p:attrName>
                                            </p:attrNameLst>
                                          </p:cBhvr>
                                        </p:anim>
                                        <p:anim by="(#ppt_w*0.50)" calcmode="lin" valueType="num">
                                          <p:cBhvr>
                                            <p:cTn id="27" dur="500" decel="50000" autoRev="1" fill="hold">
                                              <p:stCondLst>
                                                <p:cond delay="0"/>
                                              </p:stCondLst>
                                            </p:cTn>
                                            <p:tgtEl>
                                              <p:spTgt spid="15"/>
                                            </p:tgtEl>
                                            <p:attrNameLst>
                                              <p:attrName>ppt_x</p:attrName>
                                            </p:attrNameLst>
                                          </p:cBhvr>
                                        </p:anim>
                                        <p:anim from="(-#ppt_h/2)" to="(#ppt_y)" calcmode="lin" valueType="num">
                                          <p:cBhvr>
                                            <p:cTn id="28" dur="1000" fill="hold">
                                              <p:stCondLst>
                                                <p:cond delay="0"/>
                                              </p:stCondLst>
                                            </p:cTn>
                                            <p:tgtEl>
                                              <p:spTgt spid="15"/>
                                            </p:tgtEl>
                                            <p:attrNameLst>
                                              <p:attrName>ppt_y</p:attrName>
                                            </p:attrNameLst>
                                          </p:cBhvr>
                                        </p:anim>
                                        <p:animRot by="21600000">
                                          <p:cBhvr>
                                            <p:cTn id="29"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by="(-#ppt_w*2)" calcmode="lin" valueType="num">
                                          <p:cBhvr rctx="PPT">
                                            <p:cTn id="26" dur="500" autoRev="1" fill="hold">
                                              <p:stCondLst>
                                                <p:cond delay="0"/>
                                              </p:stCondLst>
                                            </p:cTn>
                                            <p:tgtEl>
                                              <p:spTgt spid="15"/>
                                            </p:tgtEl>
                                            <p:attrNameLst>
                                              <p:attrName>ppt_w</p:attrName>
                                            </p:attrNameLst>
                                          </p:cBhvr>
                                        </p:anim>
                                        <p:anim by="(#ppt_w*0.50)" calcmode="lin" valueType="num">
                                          <p:cBhvr>
                                            <p:cTn id="27" dur="500" decel="50000" autoRev="1" fill="hold">
                                              <p:stCondLst>
                                                <p:cond delay="0"/>
                                              </p:stCondLst>
                                            </p:cTn>
                                            <p:tgtEl>
                                              <p:spTgt spid="15"/>
                                            </p:tgtEl>
                                            <p:attrNameLst>
                                              <p:attrName>ppt_x</p:attrName>
                                            </p:attrNameLst>
                                          </p:cBhvr>
                                        </p:anim>
                                        <p:anim from="(-#ppt_h/2)" to="(#ppt_y)" calcmode="lin" valueType="num">
                                          <p:cBhvr>
                                            <p:cTn id="28" dur="1000" fill="hold">
                                              <p:stCondLst>
                                                <p:cond delay="0"/>
                                              </p:stCondLst>
                                            </p:cTn>
                                            <p:tgtEl>
                                              <p:spTgt spid="15"/>
                                            </p:tgtEl>
                                            <p:attrNameLst>
                                              <p:attrName>ppt_y</p:attrName>
                                            </p:attrNameLst>
                                          </p:cBhvr>
                                        </p:anim>
                                        <p:animRot by="21600000">
                                          <p:cBhvr>
                                            <p:cTn id="29"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 name="图片 8"/>
          <p:cNvPicPr>
            <a:picLocks noChangeAspect="1"/>
          </p:cNvPicPr>
          <p:nvPr/>
        </p:nvPicPr>
        <p:blipFill>
          <a:blip r:embed="rId4"/>
          <a:stretch>
            <a:fillRect/>
          </a:stretch>
        </p:blipFill>
        <p:spPr>
          <a:xfrm>
            <a:off x="3384302" y="544297"/>
            <a:ext cx="5402077" cy="5407025"/>
          </a:xfrm>
          <a:prstGeom prst="rect">
            <a:avLst/>
          </a:prstGeom>
          <a:noFill/>
        </p:spPr>
      </p:pic>
      <p:pic>
        <p:nvPicPr>
          <p:cNvPr id="10" name="图片 9"/>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2" name="文本框 11"/>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1</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14" name="文本框 13"/>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品牌概论</a:t>
            </a:r>
          </a:p>
        </p:txBody>
      </p:sp>
      <p:sp>
        <p:nvSpPr>
          <p:cNvPr id="15" name="矩形 14"/>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ctr">
              <a:lnSpc>
                <a:spcPct val="150000"/>
              </a:lnSpc>
            </a:pPr>
            <a:r>
              <a:rPr lang="zh-CN" altLang="en-US" sz="1200" dirty="0" smtClean="0">
                <a:solidFill>
                  <a:schemeClr val="tx1">
                    <a:lumMod val="75000"/>
                    <a:lumOff val="25000"/>
                  </a:schemeClr>
                </a:solidFill>
              </a:rPr>
              <a:t>在此</a:t>
            </a:r>
            <a:r>
              <a:rPr lang="zh-CN" altLang="en-US" sz="1200" dirty="0">
                <a:solidFill>
                  <a:schemeClr val="tx1">
                    <a:lumMod val="75000"/>
                    <a:lumOff val="25000"/>
                  </a:schemeClr>
                </a:solidFill>
              </a:rPr>
              <a:t>框中选择粘贴，并选择只保留文字</a:t>
            </a:r>
            <a:endParaRPr lang="en-US" altLang="zh-CN" sz="1200" dirty="0">
              <a:solidFill>
                <a:schemeClr val="tx1">
                  <a:lumMod val="75000"/>
                  <a:lumOff val="25000"/>
                </a:schemeClr>
              </a:solidFill>
            </a:endParaRPr>
          </a:p>
        </p:txBody>
      </p:sp>
      <p:sp>
        <p:nvSpPr>
          <p:cNvPr id="11" name="任意多边形 10"/>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2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2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2000">
                                          <p:cBhvr additive="base">
                                            <p:cTn id="15" dur="1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56000">
                                          <p:cBhvr additive="base">
                                            <p:cTn id="32" dur="100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1+#ppt_w/2"/>
                                              </p:val>
                                            </p:tav>
                                            <p:tav tm="100000">
                                              <p:val>
                                                <p:strVal val="#ppt_x"/>
                                              </p:val>
                                            </p:tav>
                                          </p:tavLst>
                                        </p:anim>
                                        <p:anim calcmode="lin" valueType="num">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p:nvPr/>
        </p:nvSpPr>
        <p:spPr bwMode="auto">
          <a:xfrm>
            <a:off x="8176200" y="2365768"/>
            <a:ext cx="1143995" cy="1897892"/>
          </a:xfrm>
          <a:prstGeom prst="rect">
            <a:avLst/>
          </a:prstGeom>
          <a:noFill/>
        </p:spPr>
        <p:txBody>
          <a:bodyPr wrap="square" rtlCol="0">
            <a:spAutoFit/>
          </a:bodyPr>
          <a:lstStyle/>
          <a:p>
            <a:r>
              <a:rPr lang="en-US" sz="11735" b="1" kern="2000" dirty="0">
                <a:solidFill>
                  <a:srgbClr val="595959"/>
                </a:solidFill>
                <a:latin typeface="Helvetica" panose="020B0604020202020204" pitchFamily="34" charset="0"/>
                <a:sym typeface="Bebas Neue" charset="0"/>
              </a:rPr>
              <a:t>,,</a:t>
            </a:r>
          </a:p>
        </p:txBody>
      </p:sp>
      <p:grpSp>
        <p:nvGrpSpPr>
          <p:cNvPr id="6" name="组合 5"/>
          <p:cNvGrpSpPr/>
          <p:nvPr/>
        </p:nvGrpSpPr>
        <p:grpSpPr>
          <a:xfrm rot="16200000">
            <a:off x="8980790" y="1308385"/>
            <a:ext cx="1525233" cy="3031199"/>
            <a:chOff x="8133502" y="2344127"/>
            <a:chExt cx="1143924" cy="2273400"/>
          </a:xfrm>
        </p:grpSpPr>
        <p:sp>
          <p:nvSpPr>
            <p:cNvPr id="7" name="文本框 6"/>
            <p:cNvSpPr txBox="1"/>
            <p:nvPr/>
          </p:nvSpPr>
          <p:spPr>
            <a:xfrm rot="5400000">
              <a:off x="8173277" y="2917361"/>
              <a:ext cx="1677383" cy="530915"/>
            </a:xfrm>
            <a:prstGeom prst="rect">
              <a:avLst/>
            </a:prstGeom>
            <a:noFill/>
          </p:spPr>
          <p:txBody>
            <a:bodyPr wrap="none" rtlCol="0">
              <a:spAutoFit/>
            </a:bodyPr>
            <a:lstStyle/>
            <a:p>
              <a:r>
                <a:rPr lang="zh-CN" altLang="en-US" sz="4000" kern="2000" dirty="0">
                  <a:solidFill>
                    <a:srgbClr val="595959"/>
                  </a:solidFill>
                  <a:latin typeface="Helvetica" panose="020B0604020202020204" pitchFamily="34" charset="0"/>
                </a:rPr>
                <a:t>标题文本</a:t>
              </a:r>
            </a:p>
          </p:txBody>
        </p:sp>
        <p:grpSp>
          <p:nvGrpSpPr>
            <p:cNvPr id="8" name="组合 7"/>
            <p:cNvGrpSpPr/>
            <p:nvPr/>
          </p:nvGrpSpPr>
          <p:grpSpPr>
            <a:xfrm rot="5400000">
              <a:off x="7303873" y="3174888"/>
              <a:ext cx="2272268" cy="613010"/>
              <a:chOff x="6645025" y="1769813"/>
              <a:chExt cx="2272268" cy="613010"/>
            </a:xfrm>
          </p:grpSpPr>
          <p:sp>
            <p:nvSpPr>
              <p:cNvPr id="9" name="文本框 66"/>
              <p:cNvSpPr txBox="1">
                <a:spLocks noChangeArrowheads="1"/>
              </p:cNvSpPr>
              <p:nvPr/>
            </p:nvSpPr>
            <p:spPr bwMode="auto">
              <a:xfrm>
                <a:off x="6646174" y="1944242"/>
                <a:ext cx="227111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1600" dirty="0">
                    <a:solidFill>
                      <a:srgbClr val="595959"/>
                    </a:solidFill>
                  </a:rPr>
                  <a:t>点击输入替换内容</a:t>
                </a:r>
              </a:p>
              <a:p>
                <a:pPr>
                  <a:lnSpc>
                    <a:spcPct val="100000"/>
                  </a:lnSpc>
                </a:pPr>
                <a:r>
                  <a:rPr lang="zh-CN" altLang="en-US" sz="1600" dirty="0">
                    <a:solidFill>
                      <a:srgbClr val="595959"/>
                    </a:solidFill>
                  </a:rPr>
                  <a:t>点击输入替换内容</a:t>
                </a:r>
              </a:p>
            </p:txBody>
          </p:sp>
          <p:sp>
            <p:nvSpPr>
              <p:cNvPr id="10" name="矩形 9"/>
              <p:cNvSpPr/>
              <p:nvPr/>
            </p:nvSpPr>
            <p:spPr>
              <a:xfrm>
                <a:off x="6645025" y="1769813"/>
                <a:ext cx="1732686" cy="192409"/>
              </a:xfrm>
              <a:prstGeom prst="rect">
                <a:avLst/>
              </a:prstGeom>
            </p:spPr>
            <p:txBody>
              <a:bodyPr wrap="none">
                <a:spAutoFit/>
              </a:bodyPr>
              <a:lstStyle/>
              <a:p>
                <a:pPr>
                  <a:defRPr/>
                </a:pPr>
                <a:r>
                  <a:rPr lang="en-US" altLang="zh-CN" sz="1065" dirty="0">
                    <a:solidFill>
                      <a:srgbClr val="595959"/>
                    </a:solidFill>
                    <a:latin typeface="Helvetica" panose="020B0604020202020204" pitchFamily="34" charset="0"/>
                  </a:rPr>
                  <a:t>PLEASE ADD YOUR TITLE HERE</a:t>
                </a:r>
                <a:endParaRPr lang="zh-CN" altLang="en-US" sz="1065" dirty="0">
                  <a:solidFill>
                    <a:srgbClr val="595959"/>
                  </a:solidFill>
                  <a:latin typeface="Helvetica" panose="020B0604020202020204" pitchFamily="34" charset="0"/>
                </a:endParaRPr>
              </a:p>
            </p:txBody>
          </p:sp>
        </p:grpSp>
      </p:grpSp>
      <p:sp>
        <p:nvSpPr>
          <p:cNvPr id="11" name="矩形 10"/>
          <p:cNvSpPr/>
          <p:nvPr/>
        </p:nvSpPr>
        <p:spPr>
          <a:xfrm>
            <a:off x="977320" y="1133550"/>
            <a:ext cx="1920000" cy="42875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3302402" y="2298088"/>
            <a:ext cx="4156799" cy="428755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文本框 12"/>
          <p:cNvSpPr txBox="1"/>
          <p:nvPr/>
        </p:nvSpPr>
        <p:spPr>
          <a:xfrm>
            <a:off x="977320" y="1050047"/>
            <a:ext cx="6572633" cy="2062103"/>
          </a:xfrm>
          <a:prstGeom prst="rect">
            <a:avLst/>
          </a:prstGeom>
          <a:noFill/>
        </p:spPr>
        <p:txBody>
          <a:bodyPr wrap="none" rtlCol="0">
            <a:spAutoFit/>
          </a:bodyPr>
          <a:lstStyle/>
          <a:p>
            <a:r>
              <a:rPr lang="en-US" altLang="zh-CN" sz="12800" kern="2000" dirty="0">
                <a:solidFill>
                  <a:srgbClr val="C0C0C0"/>
                </a:solidFill>
                <a:latin typeface="Helvetica" panose="020B0604020202020204" pitchFamily="34" charset="0"/>
              </a:rPr>
              <a:t>PLEASE</a:t>
            </a:r>
            <a:endParaRPr lang="zh-CN" altLang="en-US" sz="12800" kern="2000" dirty="0">
              <a:solidFill>
                <a:srgbClr val="C0C0C0"/>
              </a:solidFill>
              <a:latin typeface="Helvetica" panose="020B0604020202020204" pitchFamily="34" charset="0"/>
            </a:endParaRPr>
          </a:p>
        </p:txBody>
      </p:sp>
      <p:grpSp>
        <p:nvGrpSpPr>
          <p:cNvPr id="14" name="组合 13"/>
          <p:cNvGrpSpPr/>
          <p:nvPr/>
        </p:nvGrpSpPr>
        <p:grpSpPr>
          <a:xfrm>
            <a:off x="1161411" y="3459230"/>
            <a:ext cx="1542150" cy="1184559"/>
            <a:chOff x="1388963" y="1670959"/>
            <a:chExt cx="1156613" cy="888419"/>
          </a:xfrm>
        </p:grpSpPr>
        <p:sp>
          <p:nvSpPr>
            <p:cNvPr id="15" name="Rectangle 68"/>
            <p:cNvSpPr/>
            <p:nvPr/>
          </p:nvSpPr>
          <p:spPr bwMode="auto">
            <a:xfrm>
              <a:off x="1388963" y="1670959"/>
              <a:ext cx="1036583" cy="500090"/>
            </a:xfrm>
            <a:prstGeom prst="rect">
              <a:avLst/>
            </a:prstGeom>
            <a:noFill/>
          </p:spPr>
          <p:txBody>
            <a:bodyPr wrap="none" rtlCol="0">
              <a:spAutoFit/>
            </a:bodyPr>
            <a:lstStyle/>
            <a:p>
              <a:r>
                <a:rPr lang="en-US" sz="3735" b="1" kern="2000" dirty="0">
                  <a:latin typeface="Helvetica" panose="020B0604020202020204" pitchFamily="34" charset="0"/>
                  <a:sym typeface="Bebas Neue" charset="0"/>
                </a:rPr>
                <a:t>3,567</a:t>
              </a:r>
            </a:p>
          </p:txBody>
        </p:sp>
        <p:sp>
          <p:nvSpPr>
            <p:cNvPr id="16" name="文本框 66"/>
            <p:cNvSpPr txBox="1">
              <a:spLocks noChangeArrowheads="1"/>
            </p:cNvSpPr>
            <p:nvPr/>
          </p:nvSpPr>
          <p:spPr bwMode="auto">
            <a:xfrm>
              <a:off x="1414456" y="2288150"/>
              <a:ext cx="1131120"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r>
                <a:rPr lang="en-US" altLang="zh-CN" sz="665" dirty="0">
                  <a:solidFill>
                    <a:schemeClr val="tx1"/>
                  </a:solidFill>
                </a:rPr>
                <a:t>this is a sample text. insert your desired text here. Again. this is a dummy text</a:t>
              </a:r>
              <a:endParaRPr lang="zh-CN" altLang="en-US" sz="665" dirty="0">
                <a:solidFill>
                  <a:schemeClr val="tx1"/>
                </a:solidFill>
              </a:endParaRPr>
            </a:p>
          </p:txBody>
        </p:sp>
        <p:sp>
          <p:nvSpPr>
            <p:cNvPr id="17" name="矩形 16"/>
            <p:cNvSpPr/>
            <p:nvPr/>
          </p:nvSpPr>
          <p:spPr>
            <a:xfrm>
              <a:off x="1411059" y="2118873"/>
              <a:ext cx="719188" cy="146242"/>
            </a:xfrm>
            <a:prstGeom prst="rect">
              <a:avLst/>
            </a:prstGeom>
          </p:spPr>
          <p:txBody>
            <a:bodyPr wrap="none">
              <a:spAutoFit/>
            </a:bodyPr>
            <a:lstStyle/>
            <a:p>
              <a:r>
                <a:rPr lang="en-US" altLang="zh-CN" sz="665" dirty="0">
                  <a:solidFill>
                    <a:schemeClr val="tx1">
                      <a:lumMod val="75000"/>
                    </a:schemeClr>
                  </a:solidFill>
                  <a:latin typeface="Helvetica" panose="020B0604020202020204" pitchFamily="34" charset="0"/>
                </a:rPr>
                <a:t>YOUR TITLE HERE</a:t>
              </a:r>
              <a:endParaRPr lang="zh-CN" altLang="en-US" sz="665" dirty="0">
                <a:solidFill>
                  <a:schemeClr val="tx1">
                    <a:lumMod val="75000"/>
                  </a:schemeClr>
                </a:solidFill>
              </a:endParaRPr>
            </a:p>
          </p:txBody>
        </p:sp>
      </p:grpSp>
      <p:grpSp>
        <p:nvGrpSpPr>
          <p:cNvPr id="18" name="组合 17"/>
          <p:cNvGrpSpPr/>
          <p:nvPr/>
        </p:nvGrpSpPr>
        <p:grpSpPr>
          <a:xfrm>
            <a:off x="3495675" y="317622"/>
            <a:ext cx="5200650" cy="981580"/>
            <a:chOff x="3495675" y="193771"/>
            <a:chExt cx="5200650" cy="981580"/>
          </a:xfrm>
        </p:grpSpPr>
        <p:sp>
          <p:nvSpPr>
            <p:cNvPr id="19"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20"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7188"/>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50" autoRev="1" fill="hold">
                                              <p:stCondLst>
                                                <p:cond delay="0"/>
                                              </p:stCondLst>
                                            </p:cTn>
                                            <p:tgtEl>
                                              <p:spTgt spid="13"/>
                                            </p:tgtEl>
                                            <p:attrNameLst>
                                              <p:attrName>ppt_w</p:attrName>
                                            </p:attrNameLst>
                                          </p:cBhvr>
                                        </p:anim>
                                        <p:anim by="(#ppt_w*0.50)" calcmode="lin" valueType="num">
                                          <p:cBhvr>
                                            <p:cTn id="8" dur="550" decel="50000" autoRev="1" fill="hold">
                                              <p:stCondLst>
                                                <p:cond delay="0"/>
                                              </p:stCondLst>
                                            </p:cTn>
                                            <p:tgtEl>
                                              <p:spTgt spid="13"/>
                                            </p:tgtEl>
                                            <p:attrNameLst>
                                              <p:attrName>ppt_x</p:attrName>
                                            </p:attrNameLst>
                                          </p:cBhvr>
                                        </p:anim>
                                        <p:anim from="(-#ppt_h/2)" to="(#ppt_y)" calcmode="lin" valueType="num">
                                          <p:cBhvr>
                                            <p:cTn id="9" dur="1100" fill="hold">
                                              <p:stCondLst>
                                                <p:cond delay="0"/>
                                              </p:stCondLst>
                                            </p:cTn>
                                            <p:tgtEl>
                                              <p:spTgt spid="13"/>
                                            </p:tgtEl>
                                            <p:attrNameLst>
                                              <p:attrName>ppt_y</p:attrName>
                                            </p:attrNameLst>
                                          </p:cBhvr>
                                        </p:anim>
                                        <p:animRot by="21600000">
                                          <p:cBhvr>
                                            <p:cTn id="10" dur="1100" fill="hold">
                                              <p:stCondLst>
                                                <p:cond delay="0"/>
                                              </p:stCondLst>
                                            </p:cTn>
                                            <p:tgtEl>
                                              <p:spTgt spid="13"/>
                                            </p:tgtEl>
                                            <p:attrNameLst>
                                              <p:attrName>r</p:attrName>
                                            </p:attrNameLst>
                                          </p:cBhvr>
                                        </p:animRot>
                                      </p:childTnLst>
                                    </p:cTn>
                                  </p:par>
                                  <p:par>
                                    <p:cTn id="11" presetID="12" presetClass="entr" presetSubtype="8" fill="hold" nodeType="withEffect">
                                      <p:stCondLst>
                                        <p:cond delay="13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p:tgtEl>
                                              <p:spTgt spid="6"/>
                                            </p:tgtEl>
                                            <p:attrNameLst>
                                              <p:attrName>ppt_x</p:attrName>
                                            </p:attrNameLst>
                                          </p:cBhvr>
                                          <p:tavLst>
                                            <p:tav tm="0">
                                              <p:val>
                                                <p:strVal val="#ppt_x-#ppt_w*1.125000"/>
                                              </p:val>
                                            </p:tav>
                                            <p:tav tm="100000">
                                              <p:val>
                                                <p:strVal val="#ppt_x"/>
                                              </p:val>
                                            </p:tav>
                                          </p:tavLst>
                                        </p:anim>
                                        <p:animEffect transition="in" filter="wipe(right)">
                                          <p:cBhvr>
                                            <p:cTn id="14" dur="750"/>
                                            <p:tgtEl>
                                              <p:spTgt spid="6"/>
                                            </p:tgtEl>
                                          </p:cBhvr>
                                        </p:animEffect>
                                      </p:childTnLst>
                                    </p:cTn>
                                  </p:par>
                                  <p:par>
                                    <p:cTn id="15" presetID="12" presetClass="entr" presetSubtype="8" fill="hold" grpId="0" nodeType="with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p:tgtEl>
                                              <p:spTgt spid="5"/>
                                            </p:tgtEl>
                                            <p:attrNameLst>
                                              <p:attrName>ppt_x</p:attrName>
                                            </p:attrNameLst>
                                          </p:cBhvr>
                                          <p:tavLst>
                                            <p:tav tm="0">
                                              <p:val>
                                                <p:strVal val="#ppt_x-#ppt_w*1.125000"/>
                                              </p:val>
                                            </p:tav>
                                            <p:tav tm="100000">
                                              <p:val>
                                                <p:strVal val="#ppt_x"/>
                                              </p:val>
                                            </p:tav>
                                          </p:tavLst>
                                        </p:anim>
                                        <p:animEffect transition="in" filter="wipe(right)">
                                          <p:cBhvr>
                                            <p:cTn id="18" dur="750"/>
                                            <p:tgtEl>
                                              <p:spTgt spid="5"/>
                                            </p:tgtEl>
                                          </p:cBhvr>
                                        </p:animEffect>
                                      </p:childTnLst>
                                    </p:cTn>
                                  </p:par>
                                  <p:par>
                                    <p:cTn id="19" presetID="2" presetClass="entr" presetSubtype="8" fill="hold" nodeType="withEffect" p14:presetBounceEnd="21000">
                                      <p:stCondLst>
                                        <p:cond delay="800"/>
                                      </p:stCondLst>
                                      <p:childTnLst>
                                        <p:set>
                                          <p:cBhvr>
                                            <p:cTn id="20" dur="1" fill="hold">
                                              <p:stCondLst>
                                                <p:cond delay="0"/>
                                              </p:stCondLst>
                                            </p:cTn>
                                            <p:tgtEl>
                                              <p:spTgt spid="14"/>
                                            </p:tgtEl>
                                            <p:attrNameLst>
                                              <p:attrName>style.visibility</p:attrName>
                                            </p:attrNameLst>
                                          </p:cBhvr>
                                          <p:to>
                                            <p:strVal val="visible"/>
                                          </p:to>
                                        </p:set>
                                        <p:anim calcmode="lin" valueType="num" p14:bounceEnd="21000">
                                          <p:cBhvr additive="base">
                                            <p:cTn id="21" dur="750" fill="hold"/>
                                            <p:tgtEl>
                                              <p:spTgt spid="14"/>
                                            </p:tgtEl>
                                            <p:attrNameLst>
                                              <p:attrName>ppt_x</p:attrName>
                                            </p:attrNameLst>
                                          </p:cBhvr>
                                          <p:tavLst>
                                            <p:tav tm="0">
                                              <p:val>
                                                <p:strVal val="0-#ppt_w/2"/>
                                              </p:val>
                                            </p:tav>
                                            <p:tav tm="100000">
                                              <p:val>
                                                <p:strVal val="#ppt_x"/>
                                              </p:val>
                                            </p:tav>
                                          </p:tavLst>
                                        </p:anim>
                                        <p:anim calcmode="lin" valueType="num" p14:bounceEnd="21000">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ppt_x"/>
                                              </p:val>
                                            </p:tav>
                                            <p:tav tm="100000">
                                              <p:val>
                                                <p:strVal val="#ppt_x"/>
                                              </p:val>
                                            </p:tav>
                                          </p:tavLst>
                                        </p:anim>
                                        <p:anim calcmode="lin" valueType="num">
                                          <p:cBhvr additive="base">
                                            <p:cTn id="30"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7188"/>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50" autoRev="1" fill="hold">
                                              <p:stCondLst>
                                                <p:cond delay="0"/>
                                              </p:stCondLst>
                                            </p:cTn>
                                            <p:tgtEl>
                                              <p:spTgt spid="13"/>
                                            </p:tgtEl>
                                            <p:attrNameLst>
                                              <p:attrName>ppt_w</p:attrName>
                                            </p:attrNameLst>
                                          </p:cBhvr>
                                        </p:anim>
                                        <p:anim by="(#ppt_w*0.50)" calcmode="lin" valueType="num">
                                          <p:cBhvr>
                                            <p:cTn id="8" dur="550" decel="50000" autoRev="1" fill="hold">
                                              <p:stCondLst>
                                                <p:cond delay="0"/>
                                              </p:stCondLst>
                                            </p:cTn>
                                            <p:tgtEl>
                                              <p:spTgt spid="13"/>
                                            </p:tgtEl>
                                            <p:attrNameLst>
                                              <p:attrName>ppt_x</p:attrName>
                                            </p:attrNameLst>
                                          </p:cBhvr>
                                        </p:anim>
                                        <p:anim from="(-#ppt_h/2)" to="(#ppt_y)" calcmode="lin" valueType="num">
                                          <p:cBhvr>
                                            <p:cTn id="9" dur="1100" fill="hold">
                                              <p:stCondLst>
                                                <p:cond delay="0"/>
                                              </p:stCondLst>
                                            </p:cTn>
                                            <p:tgtEl>
                                              <p:spTgt spid="13"/>
                                            </p:tgtEl>
                                            <p:attrNameLst>
                                              <p:attrName>ppt_y</p:attrName>
                                            </p:attrNameLst>
                                          </p:cBhvr>
                                        </p:anim>
                                        <p:animRot by="21600000">
                                          <p:cBhvr>
                                            <p:cTn id="10" dur="1100" fill="hold">
                                              <p:stCondLst>
                                                <p:cond delay="0"/>
                                              </p:stCondLst>
                                            </p:cTn>
                                            <p:tgtEl>
                                              <p:spTgt spid="13"/>
                                            </p:tgtEl>
                                            <p:attrNameLst>
                                              <p:attrName>r</p:attrName>
                                            </p:attrNameLst>
                                          </p:cBhvr>
                                        </p:animRot>
                                      </p:childTnLst>
                                    </p:cTn>
                                  </p:par>
                                  <p:par>
                                    <p:cTn id="11" presetID="12" presetClass="entr" presetSubtype="8" fill="hold" nodeType="withEffect">
                                      <p:stCondLst>
                                        <p:cond delay="13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p:tgtEl>
                                              <p:spTgt spid="6"/>
                                            </p:tgtEl>
                                            <p:attrNameLst>
                                              <p:attrName>ppt_x</p:attrName>
                                            </p:attrNameLst>
                                          </p:cBhvr>
                                          <p:tavLst>
                                            <p:tav tm="0">
                                              <p:val>
                                                <p:strVal val="#ppt_x-#ppt_w*1.125000"/>
                                              </p:val>
                                            </p:tav>
                                            <p:tav tm="100000">
                                              <p:val>
                                                <p:strVal val="#ppt_x"/>
                                              </p:val>
                                            </p:tav>
                                          </p:tavLst>
                                        </p:anim>
                                        <p:animEffect transition="in" filter="wipe(right)">
                                          <p:cBhvr>
                                            <p:cTn id="14" dur="750"/>
                                            <p:tgtEl>
                                              <p:spTgt spid="6"/>
                                            </p:tgtEl>
                                          </p:cBhvr>
                                        </p:animEffect>
                                      </p:childTnLst>
                                    </p:cTn>
                                  </p:par>
                                  <p:par>
                                    <p:cTn id="15" presetID="12" presetClass="entr" presetSubtype="8" fill="hold" grpId="0" nodeType="with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p:tgtEl>
                                              <p:spTgt spid="5"/>
                                            </p:tgtEl>
                                            <p:attrNameLst>
                                              <p:attrName>ppt_x</p:attrName>
                                            </p:attrNameLst>
                                          </p:cBhvr>
                                          <p:tavLst>
                                            <p:tav tm="0">
                                              <p:val>
                                                <p:strVal val="#ppt_x-#ppt_w*1.125000"/>
                                              </p:val>
                                            </p:tav>
                                            <p:tav tm="100000">
                                              <p:val>
                                                <p:strVal val="#ppt_x"/>
                                              </p:val>
                                            </p:tav>
                                          </p:tavLst>
                                        </p:anim>
                                        <p:animEffect transition="in" filter="wipe(right)">
                                          <p:cBhvr>
                                            <p:cTn id="18" dur="750"/>
                                            <p:tgtEl>
                                              <p:spTgt spid="5"/>
                                            </p:tgtEl>
                                          </p:cBhvr>
                                        </p:animEffect>
                                      </p:childTnLst>
                                    </p:cTn>
                                  </p:par>
                                  <p:par>
                                    <p:cTn id="19" presetID="2" presetClass="entr" presetSubtype="8" fill="hold" nodeType="withEffect">
                                      <p:stCondLst>
                                        <p:cond delay="8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ppt_x"/>
                                              </p:val>
                                            </p:tav>
                                            <p:tav tm="100000">
                                              <p:val>
                                                <p:strVal val="#ppt_x"/>
                                              </p:val>
                                            </p:tav>
                                          </p:tavLst>
                                        </p:anim>
                                        <p:anim calcmode="lin" valueType="num">
                                          <p:cBhvr additive="base">
                                            <p:cTn id="30"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8"/>
          <p:cNvSpPr/>
          <p:nvPr/>
        </p:nvSpPr>
        <p:spPr bwMode="auto">
          <a:xfrm>
            <a:off x="8684200" y="4164088"/>
            <a:ext cx="1143995" cy="1897892"/>
          </a:xfrm>
          <a:prstGeom prst="rect">
            <a:avLst/>
          </a:prstGeom>
          <a:noFill/>
        </p:spPr>
        <p:txBody>
          <a:bodyPr wrap="square" rtlCol="0">
            <a:spAutoFit/>
          </a:bodyPr>
          <a:lstStyle/>
          <a:p>
            <a:r>
              <a:rPr lang="en-US" sz="11735" b="1" kern="2000" dirty="0">
                <a:solidFill>
                  <a:srgbClr val="595959"/>
                </a:solidFill>
                <a:latin typeface="Helvetica" panose="020B0604020202020204" pitchFamily="34" charset="0"/>
                <a:sym typeface="Bebas Neue" charset="0"/>
              </a:rPr>
              <a:t>,,</a:t>
            </a:r>
          </a:p>
        </p:txBody>
      </p:sp>
      <p:grpSp>
        <p:nvGrpSpPr>
          <p:cNvPr id="8" name="组合 7"/>
          <p:cNvGrpSpPr/>
          <p:nvPr/>
        </p:nvGrpSpPr>
        <p:grpSpPr>
          <a:xfrm>
            <a:off x="1443860" y="1696231"/>
            <a:ext cx="2006600" cy="2936301"/>
            <a:chOff x="1590675" y="1924050"/>
            <a:chExt cx="1504950" cy="2202225"/>
          </a:xfrm>
        </p:grpSpPr>
        <p:sp>
          <p:nvSpPr>
            <p:cNvPr id="9" name="矩形 8"/>
            <p:cNvSpPr/>
            <p:nvPr/>
          </p:nvSpPr>
          <p:spPr>
            <a:xfrm>
              <a:off x="1590675" y="1924050"/>
              <a:ext cx="1504950" cy="182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0" name="矩形 9"/>
            <p:cNvSpPr/>
            <p:nvPr/>
          </p:nvSpPr>
          <p:spPr>
            <a:xfrm>
              <a:off x="1812236" y="3872360"/>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grpSp>
        <p:nvGrpSpPr>
          <p:cNvPr id="11" name="组合 10"/>
          <p:cNvGrpSpPr/>
          <p:nvPr/>
        </p:nvGrpSpPr>
        <p:grpSpPr>
          <a:xfrm>
            <a:off x="3863800" y="3244055"/>
            <a:ext cx="2006600" cy="2930802"/>
            <a:chOff x="3130550" y="1924050"/>
            <a:chExt cx="1504950" cy="2198101"/>
          </a:xfrm>
        </p:grpSpPr>
        <p:sp>
          <p:nvSpPr>
            <p:cNvPr id="12" name="矩形 11"/>
            <p:cNvSpPr/>
            <p:nvPr/>
          </p:nvSpPr>
          <p:spPr>
            <a:xfrm>
              <a:off x="3130550" y="1924050"/>
              <a:ext cx="1504950" cy="1828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3" name="矩形 12"/>
            <p:cNvSpPr/>
            <p:nvPr/>
          </p:nvSpPr>
          <p:spPr>
            <a:xfrm>
              <a:off x="3352110" y="3868236"/>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grpSp>
        <p:nvGrpSpPr>
          <p:cNvPr id="14" name="组合 13"/>
          <p:cNvGrpSpPr/>
          <p:nvPr/>
        </p:nvGrpSpPr>
        <p:grpSpPr>
          <a:xfrm>
            <a:off x="6386849" y="2205031"/>
            <a:ext cx="2006600" cy="2930802"/>
            <a:chOff x="4679950" y="1924050"/>
            <a:chExt cx="1504950" cy="2198101"/>
          </a:xfrm>
        </p:grpSpPr>
        <p:sp>
          <p:nvSpPr>
            <p:cNvPr id="15" name="矩形 14"/>
            <p:cNvSpPr/>
            <p:nvPr/>
          </p:nvSpPr>
          <p:spPr>
            <a:xfrm>
              <a:off x="4679950" y="1924050"/>
              <a:ext cx="1504950" cy="1828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6" name="矩形 15"/>
            <p:cNvSpPr/>
            <p:nvPr/>
          </p:nvSpPr>
          <p:spPr>
            <a:xfrm>
              <a:off x="4916862" y="3868236"/>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grpSp>
        <p:nvGrpSpPr>
          <p:cNvPr id="17" name="组合 16"/>
          <p:cNvGrpSpPr/>
          <p:nvPr/>
        </p:nvGrpSpPr>
        <p:grpSpPr>
          <a:xfrm>
            <a:off x="8787979" y="829792"/>
            <a:ext cx="2006600" cy="2930802"/>
            <a:chOff x="6219825" y="1924050"/>
            <a:chExt cx="1504950" cy="2198101"/>
          </a:xfrm>
        </p:grpSpPr>
        <p:sp>
          <p:nvSpPr>
            <p:cNvPr id="18" name="矩形 17"/>
            <p:cNvSpPr/>
            <p:nvPr/>
          </p:nvSpPr>
          <p:spPr>
            <a:xfrm>
              <a:off x="6219825" y="1924050"/>
              <a:ext cx="1504950" cy="1828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9" name="矩形 18"/>
            <p:cNvSpPr/>
            <p:nvPr/>
          </p:nvSpPr>
          <p:spPr>
            <a:xfrm>
              <a:off x="6517253" y="3868236"/>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sp>
        <p:nvSpPr>
          <p:cNvPr id="20" name="文本框 19"/>
          <p:cNvSpPr txBox="1"/>
          <p:nvPr/>
        </p:nvSpPr>
        <p:spPr>
          <a:xfrm>
            <a:off x="1940207" y="2051734"/>
            <a:ext cx="3457165" cy="830997"/>
          </a:xfrm>
          <a:prstGeom prst="rect">
            <a:avLst/>
          </a:prstGeom>
          <a:noFill/>
        </p:spPr>
        <p:txBody>
          <a:bodyPr wrap="none" rtlCol="0">
            <a:spAutoFit/>
          </a:bodyPr>
          <a:lstStyle/>
          <a:p>
            <a:r>
              <a:rPr lang="en-US" altLang="zh-CN" sz="4800" b="1" kern="2000" dirty="0">
                <a:solidFill>
                  <a:srgbClr val="595959"/>
                </a:solidFill>
                <a:latin typeface="Helvetica" panose="020B0604020202020204" pitchFamily="34" charset="0"/>
              </a:rPr>
              <a:t>TEMPLATE</a:t>
            </a:r>
            <a:endParaRPr lang="zh-CN" altLang="en-US" sz="4800" b="1" kern="2000" dirty="0">
              <a:solidFill>
                <a:srgbClr val="595959"/>
              </a:solidFill>
              <a:latin typeface="Helvetica" panose="020B0604020202020204" pitchFamily="34" charset="0"/>
            </a:endParaRPr>
          </a:p>
        </p:txBody>
      </p:sp>
      <p:grpSp>
        <p:nvGrpSpPr>
          <p:cNvPr id="21" name="组合 20"/>
          <p:cNvGrpSpPr/>
          <p:nvPr/>
        </p:nvGrpSpPr>
        <p:grpSpPr>
          <a:xfrm>
            <a:off x="3688181" y="1492272"/>
            <a:ext cx="3289064" cy="568134"/>
            <a:chOff x="6645025" y="646088"/>
            <a:chExt cx="2466798" cy="426101"/>
          </a:xfrm>
        </p:grpSpPr>
        <p:sp>
          <p:nvSpPr>
            <p:cNvPr id="22" name="文本框 66"/>
            <p:cNvSpPr txBox="1">
              <a:spLocks noChangeArrowheads="1"/>
            </p:cNvSpPr>
            <p:nvPr/>
          </p:nvSpPr>
          <p:spPr bwMode="auto">
            <a:xfrm>
              <a:off x="6646169" y="829815"/>
              <a:ext cx="246565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6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ts val="935"/>
                </a:lnSpc>
              </a:pPr>
              <a:r>
                <a:rPr lang="zh-CN" altLang="en-US" sz="800" dirty="0">
                  <a:solidFill>
                    <a:srgbClr val="595959"/>
                  </a:solidFill>
                </a:rPr>
                <a:t>您的内容打在这里，或者通过复制您的文本后，在此框中选择粘贴，并选择只保留文字</a:t>
              </a:r>
            </a:p>
          </p:txBody>
        </p:sp>
        <p:sp>
          <p:nvSpPr>
            <p:cNvPr id="23" name="矩形 22"/>
            <p:cNvSpPr/>
            <p:nvPr/>
          </p:nvSpPr>
          <p:spPr>
            <a:xfrm>
              <a:off x="6645025" y="646088"/>
              <a:ext cx="1732686" cy="192409"/>
            </a:xfrm>
            <a:prstGeom prst="rect">
              <a:avLst/>
            </a:prstGeom>
          </p:spPr>
          <p:txBody>
            <a:bodyPr wrap="none">
              <a:spAutoFit/>
            </a:bodyPr>
            <a:lstStyle/>
            <a:p>
              <a:r>
                <a:rPr lang="en-US" altLang="zh-CN" sz="1065" dirty="0">
                  <a:solidFill>
                    <a:srgbClr val="595959"/>
                  </a:solidFill>
                  <a:latin typeface="Helvetica" panose="020B0604020202020204" pitchFamily="34" charset="0"/>
                </a:rPr>
                <a:t>PLEASE ADD YOUR TITLE HERE</a:t>
              </a:r>
              <a:endParaRPr lang="zh-CN" altLang="en-US" sz="1065" dirty="0">
                <a:solidFill>
                  <a:srgbClr val="595959"/>
                </a:solidFill>
                <a:latin typeface="Helvetica" panose="020B0604020202020204" pitchFamily="34" charset="0"/>
              </a:endParaRPr>
            </a:p>
          </p:txBody>
        </p:sp>
      </p:grpSp>
      <p:grpSp>
        <p:nvGrpSpPr>
          <p:cNvPr id="24" name="组合 23"/>
          <p:cNvGrpSpPr/>
          <p:nvPr/>
        </p:nvGrpSpPr>
        <p:grpSpPr>
          <a:xfrm rot="16200000">
            <a:off x="9674235" y="3076719"/>
            <a:ext cx="1155853" cy="3029692"/>
            <a:chOff x="8295083" y="2345258"/>
            <a:chExt cx="866890" cy="2272268"/>
          </a:xfrm>
        </p:grpSpPr>
        <p:sp>
          <p:nvSpPr>
            <p:cNvPr id="25" name="文本框 24"/>
            <p:cNvSpPr txBox="1"/>
            <p:nvPr/>
          </p:nvSpPr>
          <p:spPr>
            <a:xfrm rot="5400000">
              <a:off x="8257880" y="2810770"/>
              <a:ext cx="1369605" cy="438581"/>
            </a:xfrm>
            <a:prstGeom prst="rect">
              <a:avLst/>
            </a:prstGeom>
            <a:noFill/>
          </p:spPr>
          <p:txBody>
            <a:bodyPr wrap="none" rtlCol="0">
              <a:spAutoFit/>
            </a:bodyPr>
            <a:lstStyle/>
            <a:p>
              <a:r>
                <a:rPr lang="zh-CN" altLang="en-US" sz="3200" kern="2000" dirty="0">
                  <a:solidFill>
                    <a:srgbClr val="595959"/>
                  </a:solidFill>
                  <a:latin typeface="Helvetica" panose="020B0604020202020204" pitchFamily="34" charset="0"/>
                </a:rPr>
                <a:t>标题</a:t>
              </a:r>
              <a:r>
                <a:rPr lang="zh-CN" altLang="en-US" sz="3200" kern="2000" dirty="0" smtClean="0">
                  <a:solidFill>
                    <a:srgbClr val="595959"/>
                  </a:solidFill>
                  <a:latin typeface="Helvetica" panose="020B0604020202020204" pitchFamily="34" charset="0"/>
                </a:rPr>
                <a:t>文本</a:t>
              </a:r>
              <a:endParaRPr lang="zh-CN" altLang="en-US" sz="3200" kern="2000" dirty="0">
                <a:solidFill>
                  <a:srgbClr val="595959"/>
                </a:solidFill>
                <a:latin typeface="Helvetica" panose="020B0604020202020204" pitchFamily="34" charset="0"/>
              </a:endParaRPr>
            </a:p>
          </p:txBody>
        </p:sp>
        <p:grpSp>
          <p:nvGrpSpPr>
            <p:cNvPr id="26" name="组合 25"/>
            <p:cNvGrpSpPr/>
            <p:nvPr/>
          </p:nvGrpSpPr>
          <p:grpSpPr>
            <a:xfrm rot="5400000">
              <a:off x="7384663" y="3255678"/>
              <a:ext cx="2272268" cy="451428"/>
              <a:chOff x="6645025" y="1769813"/>
              <a:chExt cx="2272268" cy="451428"/>
            </a:xfrm>
          </p:grpSpPr>
          <p:sp>
            <p:nvSpPr>
              <p:cNvPr id="27" name="文本框 66"/>
              <p:cNvSpPr txBox="1">
                <a:spLocks noChangeArrowheads="1"/>
              </p:cNvSpPr>
              <p:nvPr/>
            </p:nvSpPr>
            <p:spPr bwMode="auto">
              <a:xfrm>
                <a:off x="6646174" y="1944242"/>
                <a:ext cx="2271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900" dirty="0">
                    <a:solidFill>
                      <a:srgbClr val="595959"/>
                    </a:solidFill>
                  </a:rPr>
                  <a:t>您的内容打在这里，或者通过复制您的文本后，在此框中选择粘贴，并选择只保留文字</a:t>
                </a:r>
              </a:p>
            </p:txBody>
          </p:sp>
          <p:sp>
            <p:nvSpPr>
              <p:cNvPr id="28" name="矩形 27"/>
              <p:cNvSpPr/>
              <p:nvPr/>
            </p:nvSpPr>
            <p:spPr>
              <a:xfrm>
                <a:off x="6645025" y="1769813"/>
                <a:ext cx="1732686" cy="192409"/>
              </a:xfrm>
              <a:prstGeom prst="rect">
                <a:avLst/>
              </a:prstGeom>
            </p:spPr>
            <p:txBody>
              <a:bodyPr wrap="none">
                <a:spAutoFit/>
              </a:bodyPr>
              <a:lstStyle/>
              <a:p>
                <a:pPr>
                  <a:defRPr/>
                </a:pPr>
                <a:r>
                  <a:rPr lang="en-US" altLang="zh-CN" sz="1065" dirty="0">
                    <a:solidFill>
                      <a:srgbClr val="595959"/>
                    </a:solidFill>
                    <a:latin typeface="Helvetica" panose="020B0604020202020204" pitchFamily="34" charset="0"/>
                  </a:rPr>
                  <a:t>PLEASE ADD YOUR TITLE HERE</a:t>
                </a:r>
                <a:endParaRPr lang="zh-CN" altLang="en-US" sz="1065" dirty="0">
                  <a:solidFill>
                    <a:srgbClr val="595959"/>
                  </a:solidFill>
                  <a:latin typeface="Helvetica" panose="020B0604020202020204" pitchFamily="34" charset="0"/>
                </a:endParaRPr>
              </a:p>
            </p:txBody>
          </p:sp>
        </p:grpSp>
      </p:grpSp>
      <p:grpSp>
        <p:nvGrpSpPr>
          <p:cNvPr id="29" name="组合 28"/>
          <p:cNvGrpSpPr/>
          <p:nvPr/>
        </p:nvGrpSpPr>
        <p:grpSpPr>
          <a:xfrm>
            <a:off x="3495675" y="317622"/>
            <a:ext cx="5200650" cy="981580"/>
            <a:chOff x="3495675" y="193771"/>
            <a:chExt cx="5200650" cy="981580"/>
          </a:xfrm>
        </p:grpSpPr>
        <p:sp>
          <p:nvSpPr>
            <p:cNvPr id="30"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31"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5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550" autoRev="1" fill="hold">
                                          <p:stCondLst>
                                            <p:cond delay="0"/>
                                          </p:stCondLst>
                                        </p:cTn>
                                        <p:tgtEl>
                                          <p:spTgt spid="20"/>
                                        </p:tgtEl>
                                        <p:attrNameLst>
                                          <p:attrName>ppt_w</p:attrName>
                                        </p:attrNameLst>
                                      </p:cBhvr>
                                    </p:anim>
                                    <p:anim by="(#ppt_w*0.50)" calcmode="lin" valueType="num">
                                      <p:cBhvr>
                                        <p:cTn id="8" dur="550" decel="50000" autoRev="1" fill="hold">
                                          <p:stCondLst>
                                            <p:cond delay="0"/>
                                          </p:stCondLst>
                                        </p:cTn>
                                        <p:tgtEl>
                                          <p:spTgt spid="20"/>
                                        </p:tgtEl>
                                        <p:attrNameLst>
                                          <p:attrName>ppt_x</p:attrName>
                                        </p:attrNameLst>
                                      </p:cBhvr>
                                    </p:anim>
                                    <p:anim from="(-#ppt_h/2)" to="(#ppt_y)" calcmode="lin" valueType="num">
                                      <p:cBhvr>
                                        <p:cTn id="9" dur="1100" fill="hold">
                                          <p:stCondLst>
                                            <p:cond delay="0"/>
                                          </p:stCondLst>
                                        </p:cTn>
                                        <p:tgtEl>
                                          <p:spTgt spid="20"/>
                                        </p:tgtEl>
                                        <p:attrNameLst>
                                          <p:attrName>ppt_y</p:attrName>
                                        </p:attrNameLst>
                                      </p:cBhvr>
                                    </p:anim>
                                    <p:animRot by="21600000">
                                      <p:cBhvr>
                                        <p:cTn id="10" dur="1100" fill="hold">
                                          <p:stCondLst>
                                            <p:cond delay="0"/>
                                          </p:stCondLst>
                                        </p:cTn>
                                        <p:tgtEl>
                                          <p:spTgt spid="20"/>
                                        </p:tgtEl>
                                        <p:attrNameLst>
                                          <p:attrName>r</p:attrName>
                                        </p:attrNameLst>
                                      </p:cBhvr>
                                    </p:animRot>
                                  </p:childTnLst>
                                </p:cTn>
                              </p:par>
                              <p:par>
                                <p:cTn id="11" presetID="22" presetClass="entr" presetSubtype="1" fill="hold" nodeType="withEffect">
                                  <p:stCondLst>
                                    <p:cond delay="150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750"/>
                                        <p:tgtEl>
                                          <p:spTgt spid="21"/>
                                        </p:tgtEl>
                                      </p:cBhvr>
                                    </p:animEffect>
                                  </p:childTnLst>
                                </p:cTn>
                              </p:par>
                              <p:par>
                                <p:cTn id="14" presetID="2" presetClass="entr" presetSubtype="1" fill="hold" nodeType="withEffect">
                                  <p:stCondLst>
                                    <p:cond delay="16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18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ppt_x"/>
                                          </p:val>
                                        </p:tav>
                                        <p:tav tm="100000">
                                          <p:val>
                                            <p:strVal val="#ppt_x"/>
                                          </p:val>
                                        </p:tav>
                                      </p:tavLst>
                                    </p:anim>
                                    <p:anim calcmode="lin" valueType="num">
                                      <p:cBhvr additive="base">
                                        <p:cTn id="25" dur="750" fill="hold"/>
                                        <p:tgtEl>
                                          <p:spTgt spid="14"/>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23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par>
                                <p:cTn id="30" presetID="12" presetClass="entr" presetSubtype="8" fill="hold" nodeType="withEffect">
                                  <p:stCondLst>
                                    <p:cond delay="26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750"/>
                                        <p:tgtEl>
                                          <p:spTgt spid="24"/>
                                        </p:tgtEl>
                                        <p:attrNameLst>
                                          <p:attrName>ppt_x</p:attrName>
                                        </p:attrNameLst>
                                      </p:cBhvr>
                                      <p:tavLst>
                                        <p:tav tm="0">
                                          <p:val>
                                            <p:strVal val="#ppt_x-#ppt_w*1.125000"/>
                                          </p:val>
                                        </p:tav>
                                        <p:tav tm="100000">
                                          <p:val>
                                            <p:strVal val="#ppt_x"/>
                                          </p:val>
                                        </p:tav>
                                      </p:tavLst>
                                    </p:anim>
                                    <p:animEffect transition="in" filter="wipe(right)">
                                      <p:cBhvr>
                                        <p:cTn id="33" dur="750"/>
                                        <p:tgtEl>
                                          <p:spTgt spid="24"/>
                                        </p:tgtEl>
                                      </p:cBhvr>
                                    </p:animEffect>
                                  </p:childTnLst>
                                </p:cTn>
                              </p:par>
                              <p:par>
                                <p:cTn id="34" presetID="12" presetClass="entr" presetSubtype="8" fill="hold" grpId="0" nodeType="withEffect">
                                  <p:stCondLst>
                                    <p:cond delay="30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750"/>
                                        <p:tgtEl>
                                          <p:spTgt spid="7"/>
                                        </p:tgtEl>
                                        <p:attrNameLst>
                                          <p:attrName>ppt_x</p:attrName>
                                        </p:attrNameLst>
                                      </p:cBhvr>
                                      <p:tavLst>
                                        <p:tav tm="0">
                                          <p:val>
                                            <p:strVal val="#ppt_x-#ppt_w*1.125000"/>
                                          </p:val>
                                        </p:tav>
                                        <p:tav tm="100000">
                                          <p:val>
                                            <p:strVal val="#ppt_x"/>
                                          </p:val>
                                        </p:tav>
                                      </p:tavLst>
                                    </p:anim>
                                    <p:animEffect transition="in" filter="wipe(right)">
                                      <p:cBhvr>
                                        <p:cTn id="3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5657" y="688227"/>
            <a:ext cx="5324976" cy="548154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54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3"/>
          <p:cNvSpPr/>
          <p:nvPr/>
        </p:nvSpPr>
        <p:spPr bwMode="auto">
          <a:xfrm>
            <a:off x="6495178" y="1179606"/>
            <a:ext cx="5479108" cy="923330"/>
          </a:xfrm>
          <a:prstGeom prst="rect">
            <a:avLst/>
          </a:prstGeom>
        </p:spPr>
        <p:txBody>
          <a:bodyPr wrap="square">
            <a:spAutoFit/>
          </a:bodyPr>
          <a:lstStyle/>
          <a:p>
            <a:pPr>
              <a:defRPr/>
            </a:pPr>
            <a:r>
              <a:rPr lang="zh-CN" altLang="en-US" sz="5400" dirty="0">
                <a:solidFill>
                  <a:prstClr val="black">
                    <a:lumMod val="85000"/>
                    <a:lumOff val="15000"/>
                  </a:prstClr>
                </a:solidFill>
                <a:latin typeface="微软雅黑" panose="020B0503020204020204" pitchFamily="34" charset="-122"/>
                <a:ea typeface="微软雅黑" panose="020B0503020204020204" pitchFamily="34" charset="-122"/>
                <a:cs typeface="Open Sans" panose="020B0606030504020204" pitchFamily="34" charset="0"/>
              </a:rPr>
              <a:t>标题文本</a:t>
            </a:r>
            <a:endParaRPr lang="id-ID" sz="54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 name="AutoShape 27"/>
          <p:cNvSpPr/>
          <p:nvPr/>
        </p:nvSpPr>
        <p:spPr bwMode="auto">
          <a:xfrm>
            <a:off x="6650718" y="3190554"/>
            <a:ext cx="3814082" cy="2664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algn="just" eaLnBrk="1">
              <a:lnSpc>
                <a:spcPct val="150000"/>
              </a:lnSpc>
              <a:defRPr/>
            </a:pPr>
            <a:r>
              <a:rPr lang="zh-CN" altLang="en-US" sz="1800" kern="0" dirty="0" smtClean="0">
                <a:solidFill>
                  <a:prstClr val="black">
                    <a:lumMod val="75000"/>
                    <a:lumOff val="25000"/>
                  </a:prstClr>
                </a:solidFill>
                <a:latin typeface="微软雅黑" panose="020B0503020204020204" pitchFamily="34" charset="-122"/>
                <a:ea typeface="微软雅黑" panose="020B0503020204020204" pitchFamily="34" charset="-122"/>
                <a:sym typeface="Lato" charset="0"/>
              </a:rPr>
              <a:t>您的内容打在这里，或者通过复制您的文本后，在此框中选择粘贴，并选择只保留文字</a:t>
            </a:r>
            <a:endParaRPr kumimoji="0" lang="es-ES" altLang="zh-CN" sz="6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Gill Sans" pitchFamily="3" charset="0"/>
            </a:endParaRPr>
          </a:p>
        </p:txBody>
      </p:sp>
      <p:sp>
        <p:nvSpPr>
          <p:cNvPr id="8" name="Rectangle 13"/>
          <p:cNvSpPr/>
          <p:nvPr/>
        </p:nvSpPr>
        <p:spPr bwMode="auto">
          <a:xfrm>
            <a:off x="6495178" y="2373406"/>
            <a:ext cx="4541122" cy="954107"/>
          </a:xfrm>
          <a:prstGeom prst="rect">
            <a:avLst/>
          </a:prstGeom>
        </p:spPr>
        <p:txBody>
          <a:bodyPr wrap="square">
            <a:spAutoFit/>
          </a:bodyPr>
          <a:lstStyle/>
          <a:p>
            <a:pPr>
              <a:defRPr/>
            </a:pPr>
            <a:r>
              <a:rPr lang="en-US" altLang="zh-CN" sz="2800" dirty="0">
                <a:solidFill>
                  <a:schemeClr val="tx1">
                    <a:lumMod val="65000"/>
                    <a:lumOff val="35000"/>
                  </a:schemeClr>
                </a:solidFill>
                <a:ea typeface="方正姚体" panose="02010601030101010101" pitchFamily="2" charset="-122"/>
                <a:cs typeface="Open Sans" panose="020B0606030504020204" pitchFamily="34" charset="0"/>
              </a:rPr>
              <a:t>PLEASE ADD YOUR TITLE HERE</a:t>
            </a:r>
            <a:endParaRPr lang="id-ID" sz="2800" dirty="0">
              <a:solidFill>
                <a:schemeClr val="tx1">
                  <a:lumMod val="65000"/>
                  <a:lumOff val="35000"/>
                </a:schemeClr>
              </a:solidFill>
              <a:ea typeface="方正姚体" panose="02010601030101010101" pitchFamily="2" charset="-122"/>
              <a:cs typeface="Open Sans" panose="020B0606030504020204" pitchFamily="34" charset="0"/>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4000" fill="hold" grpId="0" nodeType="withEffect" p14:presetBounceEnd="2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8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28000">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accel="34000" fill="hold" grpId="0" nodeType="withEffect" p14:presetBounceEnd="28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28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28000">
                                          <p:cBhvr additive="base">
                                            <p:cTn id="12" dur="75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accel="34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73369" y="1436708"/>
            <a:ext cx="2708142" cy="1753534"/>
            <a:chOff x="5646270" y="1024191"/>
            <a:chExt cx="2031106" cy="1315150"/>
          </a:xfrm>
        </p:grpSpPr>
        <p:grpSp>
          <p:nvGrpSpPr>
            <p:cNvPr id="14" name="组合 13"/>
            <p:cNvGrpSpPr/>
            <p:nvPr/>
          </p:nvGrpSpPr>
          <p:grpSpPr>
            <a:xfrm>
              <a:off x="5646270" y="1798368"/>
              <a:ext cx="2031106" cy="540973"/>
              <a:chOff x="6646169" y="2908991"/>
              <a:chExt cx="2031106" cy="540973"/>
            </a:xfrm>
          </p:grpSpPr>
          <p:sp>
            <p:nvSpPr>
              <p:cNvPr id="18" name="文本框 66"/>
              <p:cNvSpPr txBox="1">
                <a:spLocks noChangeArrowheads="1"/>
              </p:cNvSpPr>
              <p:nvPr/>
            </p:nvSpPr>
            <p:spPr bwMode="auto">
              <a:xfrm>
                <a:off x="6646169" y="3172965"/>
                <a:ext cx="203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900" dirty="0">
                    <a:solidFill>
                      <a:srgbClr val="595959"/>
                    </a:solidFill>
                  </a:rPr>
                  <a:t>您的内容打在这里，或者通过复制您的文本后，在此框中选择粘贴，并选择只保留文字</a:t>
                </a:r>
              </a:p>
            </p:txBody>
          </p:sp>
          <p:sp>
            <p:nvSpPr>
              <p:cNvPr id="19" name="矩形 18"/>
              <p:cNvSpPr/>
              <p:nvPr/>
            </p:nvSpPr>
            <p:spPr>
              <a:xfrm>
                <a:off x="7134341" y="2908991"/>
                <a:ext cx="754052"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a:t>
                </a:r>
              </a:p>
            </p:txBody>
          </p:sp>
        </p:grpSp>
        <p:grpSp>
          <p:nvGrpSpPr>
            <p:cNvPr id="15" name="组合 14"/>
            <p:cNvGrpSpPr/>
            <p:nvPr/>
          </p:nvGrpSpPr>
          <p:grpSpPr>
            <a:xfrm>
              <a:off x="5735642" y="1024191"/>
              <a:ext cx="1561932" cy="708660"/>
              <a:chOff x="1264920" y="891540"/>
              <a:chExt cx="1561932" cy="708660"/>
            </a:xfrm>
          </p:grpSpPr>
          <p:sp>
            <p:nvSpPr>
              <p:cNvPr id="16" name="文本框 15"/>
              <p:cNvSpPr txBox="1"/>
              <p:nvPr/>
            </p:nvSpPr>
            <p:spPr>
              <a:xfrm>
                <a:off x="1433652" y="946845"/>
                <a:ext cx="1166425" cy="561741"/>
              </a:xfrm>
              <a:prstGeom prst="rect">
                <a:avLst/>
              </a:prstGeom>
              <a:noFill/>
            </p:spPr>
            <p:txBody>
              <a:bodyPr wrap="none" rtlCol="0">
                <a:spAutoFit/>
              </a:bodyPr>
              <a:lstStyle/>
              <a:p>
                <a:r>
                  <a:rPr lang="en-US" altLang="zh-CN" sz="4265" b="1" kern="2000" dirty="0">
                    <a:solidFill>
                      <a:srgbClr val="595959"/>
                    </a:solidFill>
                    <a:latin typeface="Helvetica" panose="020B0604020202020204" pitchFamily="34" charset="0"/>
                  </a:rPr>
                  <a:t>01/17</a:t>
                </a:r>
                <a:endParaRPr lang="zh-CN" altLang="en-US" sz="4265" b="1" kern="2000" dirty="0">
                  <a:solidFill>
                    <a:srgbClr val="595959"/>
                  </a:solidFill>
                  <a:latin typeface="Helvetica" panose="020B0604020202020204" pitchFamily="34" charset="0"/>
                </a:endParaRPr>
              </a:p>
            </p:txBody>
          </p:sp>
          <p:sp>
            <p:nvSpPr>
              <p:cNvPr id="17" name="矩形 16"/>
              <p:cNvSpPr/>
              <p:nvPr/>
            </p:nvSpPr>
            <p:spPr>
              <a:xfrm>
                <a:off x="1264920" y="891540"/>
                <a:ext cx="1561932" cy="708660"/>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grpSp>
      </p:grpSp>
      <p:grpSp>
        <p:nvGrpSpPr>
          <p:cNvPr id="20" name="组合 19"/>
          <p:cNvGrpSpPr/>
          <p:nvPr/>
        </p:nvGrpSpPr>
        <p:grpSpPr>
          <a:xfrm>
            <a:off x="1573369" y="3778590"/>
            <a:ext cx="2708142" cy="1753534"/>
            <a:chOff x="5646270" y="3115881"/>
            <a:chExt cx="2031106" cy="1315150"/>
          </a:xfrm>
        </p:grpSpPr>
        <p:grpSp>
          <p:nvGrpSpPr>
            <p:cNvPr id="21" name="组合 20"/>
            <p:cNvGrpSpPr/>
            <p:nvPr/>
          </p:nvGrpSpPr>
          <p:grpSpPr>
            <a:xfrm>
              <a:off x="5646270" y="3851976"/>
              <a:ext cx="2031106" cy="579055"/>
              <a:chOff x="6646169" y="2870909"/>
              <a:chExt cx="2031106" cy="579055"/>
            </a:xfrm>
          </p:grpSpPr>
          <p:sp>
            <p:nvSpPr>
              <p:cNvPr id="25" name="文本框 66"/>
              <p:cNvSpPr txBox="1">
                <a:spLocks noChangeArrowheads="1"/>
              </p:cNvSpPr>
              <p:nvPr/>
            </p:nvSpPr>
            <p:spPr bwMode="auto">
              <a:xfrm>
                <a:off x="6646169" y="3172965"/>
                <a:ext cx="203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900" dirty="0">
                    <a:solidFill>
                      <a:srgbClr val="595959"/>
                    </a:solidFill>
                  </a:rPr>
                  <a:t>您的内容打在这里，或者通过复制您的文本后，在此框中选择粘贴，并选择只保留文字</a:t>
                </a:r>
              </a:p>
            </p:txBody>
          </p:sp>
          <p:sp>
            <p:nvSpPr>
              <p:cNvPr id="26" name="矩形 25"/>
              <p:cNvSpPr/>
              <p:nvPr/>
            </p:nvSpPr>
            <p:spPr>
              <a:xfrm>
                <a:off x="7093483" y="2870909"/>
                <a:ext cx="754052"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a:t>
                </a:r>
              </a:p>
            </p:txBody>
          </p:sp>
        </p:grpSp>
        <p:grpSp>
          <p:nvGrpSpPr>
            <p:cNvPr id="22" name="组合 21"/>
            <p:cNvGrpSpPr/>
            <p:nvPr/>
          </p:nvGrpSpPr>
          <p:grpSpPr>
            <a:xfrm>
              <a:off x="5735642" y="3115881"/>
              <a:ext cx="1561932" cy="708660"/>
              <a:chOff x="1264920" y="1927860"/>
              <a:chExt cx="1561932" cy="708660"/>
            </a:xfrm>
          </p:grpSpPr>
          <p:sp>
            <p:nvSpPr>
              <p:cNvPr id="23" name="文本框 22"/>
              <p:cNvSpPr txBox="1"/>
              <p:nvPr/>
            </p:nvSpPr>
            <p:spPr>
              <a:xfrm>
                <a:off x="1433652" y="1983165"/>
                <a:ext cx="1166425" cy="561741"/>
              </a:xfrm>
              <a:prstGeom prst="rect">
                <a:avLst/>
              </a:prstGeom>
              <a:noFill/>
            </p:spPr>
            <p:txBody>
              <a:bodyPr wrap="none" rtlCol="0">
                <a:spAutoFit/>
              </a:bodyPr>
              <a:lstStyle/>
              <a:p>
                <a:r>
                  <a:rPr lang="en-US" altLang="zh-CN" sz="4265" b="1" kern="2000" dirty="0">
                    <a:solidFill>
                      <a:srgbClr val="595959"/>
                    </a:solidFill>
                    <a:latin typeface="Helvetica" panose="020B0604020202020204" pitchFamily="34" charset="0"/>
                  </a:rPr>
                  <a:t>02/17</a:t>
                </a:r>
                <a:endParaRPr lang="zh-CN" altLang="en-US" sz="4265" b="1" kern="2000" dirty="0">
                  <a:solidFill>
                    <a:srgbClr val="595959"/>
                  </a:solidFill>
                  <a:latin typeface="Helvetica" panose="020B0604020202020204" pitchFamily="34" charset="0"/>
                </a:endParaRPr>
              </a:p>
            </p:txBody>
          </p:sp>
          <p:sp>
            <p:nvSpPr>
              <p:cNvPr id="24" name="矩形 23"/>
              <p:cNvSpPr/>
              <p:nvPr/>
            </p:nvSpPr>
            <p:spPr>
              <a:xfrm>
                <a:off x="1264920" y="1927860"/>
                <a:ext cx="1561932" cy="708660"/>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grpSp>
      </p:grpSp>
      <p:sp>
        <p:nvSpPr>
          <p:cNvPr id="27" name="矩形 26"/>
          <p:cNvSpPr/>
          <p:nvPr/>
        </p:nvSpPr>
        <p:spPr>
          <a:xfrm>
            <a:off x="4617600" y="1436708"/>
            <a:ext cx="5923200" cy="405437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28" name="组合 27"/>
          <p:cNvGrpSpPr/>
          <p:nvPr/>
        </p:nvGrpSpPr>
        <p:grpSpPr>
          <a:xfrm>
            <a:off x="3495675" y="317622"/>
            <a:ext cx="5200650" cy="981580"/>
            <a:chOff x="3495675" y="193771"/>
            <a:chExt cx="5200650" cy="981580"/>
          </a:xfrm>
        </p:grpSpPr>
        <p:sp>
          <p:nvSpPr>
            <p:cNvPr id="29"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30"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fltVal val="0.5"/>
                                          </p:val>
                                        </p:tav>
                                        <p:tav tm="100000">
                                          <p:val>
                                            <p:strVal val="#ppt_x"/>
                                          </p:val>
                                        </p:tav>
                                      </p:tavLst>
                                    </p:anim>
                                    <p:anim calcmode="lin" valueType="num">
                                      <p:cBhvr>
                                        <p:cTn id="11" dur="100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fltVal val="0.5"/>
                                          </p:val>
                                        </p:tav>
                                        <p:tav tm="100000">
                                          <p:val>
                                            <p:strVal val="#ppt_x"/>
                                          </p:val>
                                        </p:tav>
                                      </p:tavLst>
                                    </p:anim>
                                    <p:anim calcmode="lin" valueType="num">
                                      <p:cBhvr>
                                        <p:cTn id="18" dur="1000" fill="hold"/>
                                        <p:tgtEl>
                                          <p:spTgt spid="2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10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fltVal val="0.5"/>
                                          </p:val>
                                        </p:tav>
                                        <p:tav tm="100000">
                                          <p:val>
                                            <p:strVal val="#ppt_x"/>
                                          </p:val>
                                        </p:tav>
                                      </p:tavLst>
                                    </p:anim>
                                    <p:anim calcmode="lin" valueType="num">
                                      <p:cBhvr>
                                        <p:cTn id="25" dur="10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2"/>
          <p:cNvSpPr/>
          <p:nvPr/>
        </p:nvSpPr>
        <p:spPr bwMode="auto">
          <a:xfrm>
            <a:off x="762000"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15" name="Rectangle 33"/>
          <p:cNvSpPr>
            <a:spLocks noChangeArrowheads="1"/>
          </p:cNvSpPr>
          <p:nvPr/>
        </p:nvSpPr>
        <p:spPr bwMode="auto">
          <a:xfrm>
            <a:off x="719667"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panose="020B0503020202020204"/>
                <a:cs typeface="Open Sans" panose="020B0606030504020204" pitchFamily="34" charset="0"/>
              </a:rPr>
              <a:t>标题文本预设</a:t>
            </a:r>
            <a:endParaRPr lang="en-US" altLang="zh-CN" sz="2000" dirty="0">
              <a:solidFill>
                <a:schemeClr val="tx1">
                  <a:lumMod val="85000"/>
                  <a:lumOff val="15000"/>
                </a:schemeClr>
              </a:solidFill>
              <a:latin typeface="Agency FB" panose="020B0503020202020204"/>
              <a:cs typeface="Open Sans Light" panose="020B0306030504020204" pitchFamily="34" charset="0"/>
            </a:endParaRPr>
          </a:p>
        </p:txBody>
      </p:sp>
      <p:sp>
        <p:nvSpPr>
          <p:cNvPr id="16" name="Rectangle 34"/>
          <p:cNvSpPr>
            <a:spLocks noChangeArrowheads="1"/>
          </p:cNvSpPr>
          <p:nvPr/>
        </p:nvSpPr>
        <p:spPr bwMode="auto">
          <a:xfrm>
            <a:off x="814918"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65000"/>
                    <a:lumOff val="35000"/>
                  </a:schemeClr>
                </a:solidFill>
                <a:latin typeface="Agency FB" panose="020B0503020202020204"/>
                <a:cs typeface="Open Sans Light" panose="020B0306030504020204" pitchFamily="34" charset="0"/>
              </a:rPr>
              <a:t>1</a:t>
            </a:r>
          </a:p>
        </p:txBody>
      </p:sp>
      <p:sp>
        <p:nvSpPr>
          <p:cNvPr id="17" name="Rectangle 38"/>
          <p:cNvSpPr/>
          <p:nvPr/>
        </p:nvSpPr>
        <p:spPr bwMode="auto">
          <a:xfrm>
            <a:off x="3661834"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18" name="Rectangle 40"/>
          <p:cNvSpPr>
            <a:spLocks noChangeArrowheads="1"/>
          </p:cNvSpPr>
          <p:nvPr/>
        </p:nvSpPr>
        <p:spPr bwMode="auto">
          <a:xfrm>
            <a:off x="3714750"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65000"/>
                    <a:lumOff val="35000"/>
                  </a:schemeClr>
                </a:solidFill>
                <a:latin typeface="Agency FB" panose="020B0503020202020204"/>
                <a:cs typeface="Open Sans Light" panose="020B0306030504020204" pitchFamily="34" charset="0"/>
              </a:rPr>
              <a:t>2</a:t>
            </a:r>
          </a:p>
        </p:txBody>
      </p:sp>
      <p:sp>
        <p:nvSpPr>
          <p:cNvPr id="19" name="Rectangle 41"/>
          <p:cNvSpPr/>
          <p:nvPr/>
        </p:nvSpPr>
        <p:spPr bwMode="auto">
          <a:xfrm>
            <a:off x="6614584"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20" name="Rectangle 43"/>
          <p:cNvSpPr>
            <a:spLocks noChangeArrowheads="1"/>
          </p:cNvSpPr>
          <p:nvPr/>
        </p:nvSpPr>
        <p:spPr bwMode="auto">
          <a:xfrm>
            <a:off x="6667502"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65000"/>
                    <a:lumOff val="35000"/>
                  </a:schemeClr>
                </a:solidFill>
                <a:latin typeface="Agency FB" panose="020B0503020202020204"/>
                <a:cs typeface="Open Sans Light" panose="020B0306030504020204" pitchFamily="34" charset="0"/>
              </a:rPr>
              <a:t>3</a:t>
            </a:r>
          </a:p>
        </p:txBody>
      </p:sp>
      <p:sp>
        <p:nvSpPr>
          <p:cNvPr id="21" name="Rectangle 44"/>
          <p:cNvSpPr/>
          <p:nvPr/>
        </p:nvSpPr>
        <p:spPr bwMode="auto">
          <a:xfrm>
            <a:off x="9567334"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22" name="Rectangle 46"/>
          <p:cNvSpPr>
            <a:spLocks noChangeArrowheads="1"/>
          </p:cNvSpPr>
          <p:nvPr/>
        </p:nvSpPr>
        <p:spPr bwMode="auto">
          <a:xfrm>
            <a:off x="9620252"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65000"/>
                    <a:lumOff val="35000"/>
                  </a:schemeClr>
                </a:solidFill>
                <a:latin typeface="Agency FB" panose="020B0503020202020204"/>
                <a:cs typeface="Open Sans Light" panose="020B0306030504020204" pitchFamily="34" charset="0"/>
              </a:rPr>
              <a:t>4</a:t>
            </a:r>
          </a:p>
        </p:txBody>
      </p:sp>
      <p:sp>
        <p:nvSpPr>
          <p:cNvPr id="23" name="Rectangle 33"/>
          <p:cNvSpPr>
            <a:spLocks noChangeArrowheads="1"/>
          </p:cNvSpPr>
          <p:nvPr/>
        </p:nvSpPr>
        <p:spPr bwMode="auto">
          <a:xfrm>
            <a:off x="3624792"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panose="020B0503020202020204"/>
                <a:cs typeface="Open Sans" panose="020B0606030504020204" pitchFamily="34" charset="0"/>
              </a:rPr>
              <a:t>标题文本预设</a:t>
            </a:r>
            <a:endParaRPr lang="en-US" altLang="zh-CN" sz="2000" dirty="0">
              <a:solidFill>
                <a:schemeClr val="tx1">
                  <a:lumMod val="85000"/>
                  <a:lumOff val="15000"/>
                </a:schemeClr>
              </a:solidFill>
              <a:latin typeface="Agency FB" panose="020B0503020202020204"/>
              <a:cs typeface="Open Sans Light" panose="020B0306030504020204" pitchFamily="34" charset="0"/>
            </a:endParaRPr>
          </a:p>
        </p:txBody>
      </p:sp>
      <p:sp>
        <p:nvSpPr>
          <p:cNvPr id="24" name="Rectangle 33"/>
          <p:cNvSpPr>
            <a:spLocks noChangeArrowheads="1"/>
          </p:cNvSpPr>
          <p:nvPr/>
        </p:nvSpPr>
        <p:spPr bwMode="auto">
          <a:xfrm>
            <a:off x="6653742"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panose="020B0503020202020204"/>
                <a:cs typeface="Open Sans" panose="020B0606030504020204" pitchFamily="34" charset="0"/>
              </a:rPr>
              <a:t>标题文本预设</a:t>
            </a:r>
            <a:endParaRPr lang="en-US" altLang="zh-CN" sz="2000" dirty="0">
              <a:solidFill>
                <a:schemeClr val="tx1">
                  <a:lumMod val="85000"/>
                  <a:lumOff val="15000"/>
                </a:schemeClr>
              </a:solidFill>
              <a:latin typeface="Agency FB" panose="020B0503020202020204"/>
              <a:cs typeface="Open Sans Light" panose="020B0306030504020204" pitchFamily="34" charset="0"/>
            </a:endParaRPr>
          </a:p>
        </p:txBody>
      </p:sp>
      <p:sp>
        <p:nvSpPr>
          <p:cNvPr id="25" name="Rectangle 33"/>
          <p:cNvSpPr>
            <a:spLocks noChangeArrowheads="1"/>
          </p:cNvSpPr>
          <p:nvPr/>
        </p:nvSpPr>
        <p:spPr bwMode="auto">
          <a:xfrm>
            <a:off x="9511242"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panose="020B0503020202020204"/>
                <a:cs typeface="Open Sans" panose="020B0606030504020204" pitchFamily="34" charset="0"/>
              </a:rPr>
              <a:t>标题文本预设</a:t>
            </a:r>
            <a:endParaRPr lang="en-US" altLang="zh-CN" sz="2000" dirty="0">
              <a:solidFill>
                <a:schemeClr val="tx1">
                  <a:lumMod val="85000"/>
                  <a:lumOff val="15000"/>
                </a:schemeClr>
              </a:solidFill>
              <a:latin typeface="Agency FB" panose="020B0503020202020204"/>
              <a:cs typeface="Open Sans Light" panose="020B0306030504020204" pitchFamily="34" charset="0"/>
            </a:endParaRPr>
          </a:p>
        </p:txBody>
      </p:sp>
      <p:grpSp>
        <p:nvGrpSpPr>
          <p:cNvPr id="26" name="组合 25"/>
          <p:cNvGrpSpPr/>
          <p:nvPr/>
        </p:nvGrpSpPr>
        <p:grpSpPr>
          <a:xfrm>
            <a:off x="3495675" y="317622"/>
            <a:ext cx="5200650" cy="981580"/>
            <a:chOff x="3495675" y="193771"/>
            <a:chExt cx="5200650" cy="981580"/>
          </a:xfrm>
        </p:grpSpPr>
        <p:sp>
          <p:nvSpPr>
            <p:cNvPr id="27"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rPr>
                <a:t>PLEASE ADD YOUR TITLE HERE</a:t>
              </a:r>
              <a:endParaRPr lang="id-ID" sz="1400" spc="300" dirty="0">
                <a:solidFill>
                  <a:schemeClr val="tx1">
                    <a:lumMod val="65000"/>
                    <a:lumOff val="35000"/>
                  </a:schemeClr>
                </a:solidFill>
                <a:latin typeface="Agency FB" panose="020B0503020202020204"/>
                <a:ea typeface="Open Sans" panose="020B0606030504020204" pitchFamily="34" charset="0"/>
                <a:cs typeface="Open Sans" panose="020B0606030504020204" pitchFamily="34" charset="0"/>
              </a:endParaRPr>
            </a:p>
          </p:txBody>
        </p:sp>
        <p:sp>
          <p:nvSpPr>
            <p:cNvPr id="28"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 name="图片 8"/>
          <p:cNvPicPr>
            <a:picLocks noChangeAspect="1"/>
          </p:cNvPicPr>
          <p:nvPr/>
        </p:nvPicPr>
        <p:blipFill>
          <a:blip r:embed="rId4"/>
          <a:stretch>
            <a:fillRect/>
          </a:stretch>
        </p:blipFill>
        <p:spPr>
          <a:xfrm>
            <a:off x="3384302" y="544297"/>
            <a:ext cx="5402077" cy="5407025"/>
          </a:xfrm>
          <a:prstGeom prst="rect">
            <a:avLst/>
          </a:prstGeom>
          <a:noFill/>
        </p:spPr>
      </p:pic>
      <p:pic>
        <p:nvPicPr>
          <p:cNvPr id="10" name="图片 9"/>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1" name="文本框 10"/>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2</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13" name="文本框 12"/>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品牌定位与个性</a:t>
            </a:r>
          </a:p>
        </p:txBody>
      </p:sp>
      <p:sp>
        <p:nvSpPr>
          <p:cNvPr id="19" name="矩形 18"/>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r>
              <a:rPr lang="zh-CN" altLang="en-US" sz="1200" dirty="0" smtClean="0">
                <a:solidFill>
                  <a:schemeClr val="tx1">
                    <a:lumMod val="75000"/>
                    <a:lumOff val="25000"/>
                  </a:schemeClr>
                </a:solidFill>
              </a:rPr>
              <a:t>，</a:t>
            </a:r>
            <a:endParaRPr lang="en-US" altLang="zh-CN" sz="1200" dirty="0" smtClean="0">
              <a:solidFill>
                <a:schemeClr val="tx1">
                  <a:lumMod val="75000"/>
                  <a:lumOff val="25000"/>
                </a:schemeClr>
              </a:solidFill>
            </a:endParaRPr>
          </a:p>
          <a:p>
            <a:pPr algn="ctr">
              <a:lnSpc>
                <a:spcPct val="150000"/>
              </a:lnSpc>
            </a:pPr>
            <a:r>
              <a:rPr lang="zh-CN" altLang="en-US" sz="1200" dirty="0" smtClean="0">
                <a:solidFill>
                  <a:schemeClr val="tx1">
                    <a:lumMod val="75000"/>
                    <a:lumOff val="25000"/>
                  </a:schemeClr>
                </a:solidFill>
              </a:rPr>
              <a:t>在此</a:t>
            </a:r>
            <a:r>
              <a:rPr lang="zh-CN" altLang="en-US" sz="1200" dirty="0">
                <a:solidFill>
                  <a:schemeClr val="tx1">
                    <a:lumMod val="75000"/>
                    <a:lumOff val="25000"/>
                  </a:schemeClr>
                </a:solidFill>
              </a:rPr>
              <a:t>框中选择粘贴，并选择只保留文字</a:t>
            </a:r>
            <a:endParaRPr lang="en-US" altLang="zh-CN" sz="1200" dirty="0">
              <a:solidFill>
                <a:schemeClr val="tx1">
                  <a:lumMod val="75000"/>
                  <a:lumOff val="25000"/>
                </a:schemeClr>
              </a:solidFill>
            </a:endParaRPr>
          </a:p>
        </p:txBody>
      </p:sp>
      <p:sp>
        <p:nvSpPr>
          <p:cNvPr id="20" name="任意多边形 19"/>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2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2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2000">
                                          <p:cBhvr additive="base">
                                            <p:cTn id="15" dur="1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56000">
                                          <p:cBhvr additive="base">
                                            <p:cTn id="32" dur="1000" fill="hold"/>
                                            <p:tgtEl>
                                              <p:spTgt spid="13"/>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247AFE9-6511-4607-A56D-166D930782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HVkqUiA7MhOOjAAAP1bAAAXAAAAdW5pdmVyc2FsL3VuaXZlcnNhbC5wbmftvAtUU9e6P2p3d7V7F7W2u0cij9Rq1WoLQoSAQNLWCrUWqSJGj0C0EagPEkPkEcmjPe5q1cAqKgYMkrrxCUqqVJJASLTULCRARKXRroSIixAlhJjEvFh53ARttbZ73P8Z95w7xh1XxmAkWZnz+775PX/fylxz72crUib/fcbfJ0yYMHnZxx+tmjDhJeyECS9SXp7ov/KyePRF/8sLtFUpH05o7Am97//w17wPUj+YMOE88Ip740v+z3/b/vE62oQJU9oD/y+AlNObJkxYf2DZRx+sLsk2aijAuTy6lpmdnv1+9vuza39Yta8ed8Z9tr4m5b23PkhdvvfNVSFzp2XMODXtzZk35iw9s/ejf949/Mmir+q/+WHNR59s3VX/5Xf/+DQ95OWIHaMIduSGmOGqgmvWlSrvX2x0MU4A9q4x7NZcU3yv93wuEkbgsdwwmtjmHTMQ8O6BqQLPnUn4CYG/EohzLro1x67Ip3B44gstmMDFS+KO8viWcCz7YR26EvvXwKU47G2MAOz2OXxeIj2w8glf0iqzrGGs0LDAB9Gi2zFaM5ft4uoqx+nq57cOJdQvGH/fc5RqDdLh830p7IcpusJQvpYdmA9FkWtnwj+3DznQ/o93imo7RK5jU5n3UnGe+2kheeHt+6gGwOcEtHfXa8fW0KFZIoXe8XUkY2DMTnR1EjoNJmif1sfgs+6+zp8nUOiwWdiDIPM6UZjINbouFA5bQy3BFJUpsKIHzgDxdLwtnSB78IrsgfzOAxreQSOkJdluXhy2P1zDWe8b4XuaDNMWz8pmeZwgnsW8vT9Surbfa3zQC7Ae7p2c5lKTrWuJyC+qRkrpQypG23QezbCyIvC2UqyDeV3JTCB7u5TuLhstxIQfFdHRyul+xmv1e8t4yFdvzrqq9I4os6fmQYrq9THkUbA1iIf6h5DbdpSc8HG/PB+9QHj12vosYWe9nzIfoS40AS9QS135GsfauN3dwy3pwdgX/Dq6oIFEKFSa/NWKCusp9tgpASUE9ZncWJDVj1blT+ICjMFZlMxw+tf3RBEmCn60JIbQ3/Oy5fJU1oOxWJdIvC0IC1+gatP5EJPeKu+W8BVWe8lSPcXzMyWLePj8Yq7OOFMFIEMtVMh9hPB+ucESA/VTJIsXOa5WLc6OaWkjl/LNia3gbbwqU3qRWSPxIDIfQklcgfP6vFof8h6fSOYhHLDsDdgUWMh6ZBqNod0WqXTcdFr5poPmpMP6KkiHMBKzWWHKJBlR7HEyO/NB+Cdndn34XC6hoNVsFlq2mIfPw815HfYoS2Y9PiXgkHQxF70cCHoJFSv/7tBX2xN25+9RZmLl35hJ51GhBVpJEplraK4bFGX1l5vPW4uSv6VCfqmK+tHKmWgKp+pUopAKId9vUXfJ3qsWdH97mcJoJN1TLKw0WMR5g4qXqwzWrY1olc7oPmLwGtgegcqkN6rZyCcdmdjwPAYn87DBwijQiIwlbgmTB6KUhercrchaegJ/ay1llH85Gp2g0sVCG99V6Zpha0+hqwQeG2cH3mIBQyo3Xalzea/m0BO0U2GWa4ZeCrdIjkbtSNSaRa7FOhZ8HkRgqtxBYk2tB8XLYshD54VaiM4x33I56SO3UQfAYP0HI5OyA2GSmNRLxex6f/eujoYT8lsxEys4L7eL8huVp7+duTFoypKJe9Xk0nX9yu1HhCCp3FCARH0+aJYb33JA+DWjpcO01rQGeXcbZw/8Bhf1oHkJSS7L5J//ouPNRbtlajx83ZmELmBGaPsjgQRvXRKdQ4XMcbBHchTSDlGblRcvMM8aIXO1kjFUdjmaC+gPCYW7tnBWFpbePthcoO5yGEtObGJ18z2ZUrRd/jJKTIkIoehLv1BHmPRRVk+Tp+lb05VMXPgsefzKpJ5Ui8QO50aEtA99OzMGYEKYTUHHxR6vcqF/mdulozrwOubzbcQTMfL9nFdLxbhZ14M/kscd+GpjwpopdLaa4qMKhcr8ZodGhq8ZU9sB6+xzM7DCF7X9rJLQFz+PgDoXVhkw+3K/7ILLe6O4+li6DfayUBfs6FkFPiMExw8VFdNr2owkI96hxluKItDARWZpRw6kL0GvKeehXgIdW1jdKgwXwPtcTbUztzOAwdJ5FH2LuQ0TjrGwwvOQffoOJuhb+X0ltBqgHVTn+Zg1CjtRQG3dWJrVr7TRE9DFaqzybWUSVycenZQesJ5bDcnE1RUbJJ/P37WM3BT2ktUuUjoLM2Oze99AvQ4y3wLiIyC22vjtefQH0ddGiJcrDZgNNRa1PN/UHl/Ogyt5EDS49cBKjEAUClQqLMhRUAmhEsEJiwdx4tEIeCgLnUdB1iJKz0kqBpD5sLHWzm5PTtovnVSa5KhpV9BOOp4LmCnIfLBDlSBEC0MoU2HqLO0C2JDJ9OmUyxoF4fo5iMnQQTKxfTTv4AWodiY9HBYP0XWxdC+EvBDI7fp+eXfQS2KGZOyd9qtFm26Vh6GmNbeDJX2qEk5U5qYdHfkg2EniHCNlFt8QVYMdNrGmhM2J90eh2cuMA6mYujWjGCkLtcj6924OE/UCTeMUYsB8Gk+NEyryC7JY3YgQhQUXvJ8WsJC+1Z9bZ2BnLRlyYmr0FV8Vq+3Ss+FYqz6J3QN+wVeAompDszaEnuDoViUJFRDccsuf+moYqUIt2xVj0huy/L5WT6X5bsGeRDCRFV7qri0HEmrhEqlLDVpRQFTPpIBtGEkV/shqD/6P5ujgTXc6IDHL3ZG3bVJ7JnfmxkxhWHr0uzk7glVlFZ+rKZlcRA+XGaxOCEpOrjDHiT0lPadwQuTC5+pOVW7Q15WMfoTwSTmbEg3fCQ4HC+mlmdPhrSGoF0Ed6hUQPIeT2x3bOIdJi9oU8Eg+XuvR1yKAnqcQApUOzBd+4ZC4tB/9xc3o2CYFLd5ge4HLGd4BwUq2VCV37KglNobAuu+Zas5+OpvTrnFovVTyKiYRTAXCNKgLTCl9hMpTs5Dg8dS58y14TtrP+6j7rbrHlZbDy+sQ2b53eQLrFoXBQ6hoctI2li9gXDIoou/mrJ/K+61I/yVQw6dfFf0t8Jo5G54TeN1eweGNQ4Wl0f9uQL85UKII4xCAK/9vT/9vDlBIHl5fThBILJ19WwVtRW8vi3+lYM7gttM9HNT4hO9/4kofnmhAex/sAeZMXjbWUBA7yDndU15OfT1Qp+9Geu9GhncHH3j4c0Hy6rwUcJzbuzOXNdU31ZHUAQx0+Nvj6/pu9z5SyPKPr58dHrk3Xpa/fHv25jWFRTvGBbr02oFFDYsTFstT/R82/G3ZkYyjYWGPJPjn7O763xh+eCA34zmb/x0296J32voIglq219XgkOiTVP22xuKsNutRU+IC+grYpRMPxRuCn1A6Zo2cNXAjDZ81ZZ/+XeXtS3TOE8LXXI4ujPIQPPB2B02lIzyRq0dGc097CHXS8CemZ5cM9K5fvOfpWYSy3dzBxpxbiTpWi+zpL4ToVyK7s2a0D2WZTiHnniz6KBs6tn2Bb6llOpFh7j3XL81muXQG/aokUJQPbbRGOG54fsfdeEdYSM5QRpFvsG5JjJ4fTj7R7A6vMUU2oK6vJXXV7+6G1GmGp1SoJ8a4r4gzksB7LZtvBR1Ne0pt7obdsjhhvT4Y2zeZd8x65mnh+h5M16+xhdZtid22u+fU07wy2ok16/toHKYQFbtEn/7Epot99QORPeeG4+XN0JR/Q4+0g7sRswP3tC0EM7x3A7Ifb/13k+BD/2YODF9zrX5aSVuc+2kNO8uBP5cLN+VPl++M+28RNwf8g6u8x/gzJX98KqhmMf93jjGZTQ3YLbk4LK7wTxe+rVVx6cyfa0ubP2nFn5ssQ4j6N+TUN7fdufmnkvf2Tf43wuVqFm0f/tMFiVL7nhUO6aWUeF16tOau0fT19Ox5fJK62fPsIOiy6TXNCeMfLh978JrmYtQzzLT+YPQcvvxg1aCYv2riMysuHRXrOwcevDYoNlganp7UIJDutN1MT6uEB+IVtJ7fh2tEHeeffkiDKKaZQ3XiGbFA+v8vUmmSWOrqpmS3Oe/up5hfHU+LeJX7P2Ma04RtR5+O44eDO/16bex39RRLr6SnJRXaLIpIfEsfvVLvnt05z9VY3GYYdun57B1XeQqQriztp3mKpHOwk6vEiSqD5Cn50xqjyGTFPe7KyHZtvH32np/yaulDw/dP8VkP+3mKS8iPr0RmyjRtBTdE9Nqn/HUuIYZ8Uskcpam4+j6eq9fGYYjfFaIFG7oEdHaHMRn1FxqfqmEFq7O5hBVkARqIaVSCYTpPooDKu5kEMGoYU+AWpjgCELaldZLIoMYDk9E0xrlkV6YlvswAvr/4FxY5Slq788LvmMov+tu0N7kKjGRp9pVg+tI8uSTq7zhkpEkFRDWiZ+VkT3Z5HTLfWIt5/jVq1m6ZhG8o8PkbonKLqAL0g1VPcBxo7Rag/pannIVOMOlVRvDWYf0RhKxYsNhaVcfgRH04JOYgHKDakOKKg8cSVzSG4Mdq9TG1pEY0n42bmnT7qQA8uOBFKPgVYbSoDK3qOc2FthHFVee3Z+Jn7MrqNIKXqgro/jZZd17YvjEcK0TDAyW4OnUsmnLIkNKkrzBgFhbldHQzk+F4Ml5rtELl595p15WsgLdebMMBfGSQ6uAv76RpiCdBwdMeEn02h6MQNVcqwLj4ia35ME6s+bYiinvCfeSDSMHnXSIh+yyHASFDza4Y3VjU7JP+Dg6bz1fk14Ilat4M0lCJbVOtyQ6fMNfIX22lZB4GKv2d2Vy+QcS2MeoFgnDZ0142g5RJiJHqPJK3ChLuLt19uTf4bzRIEh0NYMK3smUdhe+oAGF6I1ReBumjS8P9bcANO3iNxjfqK+S0GUq2VvQuequkYEdk+2kqLeuptHC18lh+7NkMeP1EiWdCFfpKOacEeSGyLjv7Sny2S+SpMB1CG8MFNV02YRi2VV9BTiAPkQACZUjFhON1GbWIHo87dUh/wTPNcQgZjB9UBZ1G0AcFo3W/V9WKMCxNZgQK/GaeUGWQL5iZzlrN4HBQoVYWmRs9qrPDHnNcnZqCJ+cGhdUNpCpnaYrUn8LgbaGy9AdmF+dgBYAWExvT6HhlXsKG3JthSjxQYQBJOcEaVv7Dwd9FUdB+aOD7+bs2FvKCClC2t3Zp7G8cEqdll8U1asuLURMwzjJDQWvUipOMs0aErjbeqRpYKEQJekZqU0aFTNkCgAtqZPWL8vk3vC6TbLdYE5w4S6XD1TFqEpWZXGXbjHSb8zkCfc7mv8smu9R4McX69ey2izXTngwZ777wY73AeA9F0G3rQK38jWcXV+bWNQSqLzAUtKylBfd6QezqPDlnXIgJoo/HxZxw5y1UgMOEL/dvGpdhQsSB/6EBa4cXEF2dfcUyRNOg8st/pF9tEMi8ctUc4imfGe9NcRVK9ivZXitBhrTKSm2Bu9DDBJaO0NjvGS1Gr8HJZvJpOMfw1h+jHikhJ/rn+6OBe+iinfdPcDsF97v24N0DBX9lzOtH+h3Z7Mn1gslc5SO1mi8KmMbe1afSF+fc6VoQ03DZNLOzIa5BMI3b/WhABXUFQGBt8iwnjq1y2TRIt9bdXTBY2oGznUmrJC6I4P6aEU66v2DbbJqdA19P76SajimA0wRi5JOvGyPZLoVOVRI3xl50j5roc1t1Ko5i02+VxcfabIspd6suN6wE+B2AgUDERhz8bbJfL+fcM8AlPkGdVj5d5rxi2QrqfkuuRTeAkzIT07RgUpJ3HzoVP+VxT32GaeVpJTvNV6YLdMZ8gXRs2KaLlLktdctZ170W9+LwugMQADT5giG5MQVxpGA1jdeZkkYKG4Eorhn8MfRrY31ET58BrfJeIbqvrM8KR7vvTBII9qtHTxrmi3HAuizsNvyQ12zx2mFNhjf1ukdV/uuaRFvphZpWf2/XUCy1HqVYRpqUuJYracntmfZaf9vX+zZ+M5vO0uDk2WSfmqbMkh0lUraoWYv6ladFxpNQRgugso35HUG3tWZAMMOaK3/Z/XUk45iEgYjoSCUhWyxlrMd5g2f7Hkz1Peg9UegX50YMLnd3l4DtMQARngaWvpilL9Pv2OeGjiMCNPdxIFG50dtynQpRtZkSTNIHv07x1xo7HFW7c/iMweDHQtXYCEXDXOvWCKUAW2kg+eWxdjbg/bohMyTnElXppX6f6n8YwzKVatdPoWMggpS8p8sjqiZ8UY5DbiuzgUNRcjCq3E+zxRzsKsw8bJiVMy+MSykj5JXPLMysBSqkPo8J//OCOCvlIFlWlDnnsbXyFdfikrsCGMsv/TI6npv33af+cigsI1BHU64ElYkTZf2rG4HeEnyzYF7b/aK0FiNwMu/VxmQJdKuch5rv4AJUGqcKFQvmvzWLJJf/gA7FfHzS3dLG4PBcwZBC2PziPbuFIRVrveCA6S1f7H3nL1Tx44wkzJdsoQVVIfIFkRjyUYUovvaG04GhtGThhvrhHzy9D/1Bt0T3TXEI6adQwYFQvKXNL5ngl7PZUfHZK11X01iWVK5S3h10kl66lXPYFeWIOlJOKBkaA+lXhtZk97Z6MJ2/+qu6OSp6TfumX8oPrtTYTypuMDk8+I0TMKzZ0doJH0an+u5Ol60tLxbGJHdxjqBen9V+t0jNWWkLxpZVNVGb5qOL1RFL9Ew3j1eh/8yzTlfwOPORobfLefc9/jxmg0j3zpKxtdafA+TYNehlgPGbakL2Sfc91z5qU6luyGunF94ruteVg0CajN0Dw8oF3MuPvQOSx4l8wMPjErw3qUdylLqQwm8XxXvPXTPPGsZqRpc5YLTPOZ5+OgdGm5tn5fajX7zrjLJl1hIKyutXUhPlKf5Ei83Chfj1c13tx6AyDym3JBXxtSDvRAcR2NnioEeJf2/rook/uqd3C3WeTGnYe+D2OPnFRWTC5EqHH2qbg5ugpPt2WJtlBLujEsvlOljb1+WsPk9T4/Fv1cqBJkABU+XdjOw6I1xO4A4p++z2Ux0LJb6mTt3Cx4o+EZQNv3HE36w9tL1ZTbSyIrRTqklnOZI2pmzsvOm2aN1V5vUS9g9sfJl+naYxOhyh7lQTFo6C3cGC8k9hSxAHIhQOsSDt/mHt5ZoyHjaGrGVKwLDCPYFsrOOv6+E/vj3XqAN7hEt0wX9x4Otr7e2bJsq33PpU6cfpNnhbyoVDvoKiCMEgbrME/4uMb6H6vSon0Q4fIny6pk6TX8Ym0hBKVm5HKOmuV3tJPYX/TjvJZtqUPFGZKGc5u4wgTJAbrYnyBckpqET+ze9RgbuECnxTDf5xzRwVzo23Jy3yByTS+fvLZrSK3mHp1Awr39M/zufHEIoPbR2wWyhfrmGT4ymPi7CG7RsmehoKRKTRNhOT4tIftuY+zs0eru/VtBg1NYE/dvNUJ761JvIxg58ffjWV8V3oaJW17v6v2eVYDNPexH9vTwJZv5/o/tyl51p/zfFHsum6yoIf4KLAnS+LMlJ/9fGUQo+V7VUqBsrF40HGJ/b8mvgNYz9Ol342pVhdjk6Vhf6KF35x/LJVkOVL/3tk28NVdHLXrwjj/kmWsx2dzby/nDhf+QREtHjvRnr/lfi/gzdastkeW4OJ5Wh9dHfX5+b7Xo+rYlD0pYlaw1MtwA6PwGeTNUodbaYsz4M9eMaOvcdnVZqMDEBf2vYEDe1tlFxYft3MYwoIv4nSm6M+FJ48/v2dtwpR2BN7KsYFFn2cJU+9v/GRfiNWcanpO4PHIcaX+28+O8VqivRZIgXZDPOVBq3Po2W3n8J77jcEijJAjnoEBjKPN86NIbM8BiK7HVqHY+1+8/48D99nZTfiLBVAZpK/7TzBDiyjbr39Vz62ODg3+Se8F8ZLw9dGSzdtuiqgf30bWpn8XSLXPT/sGAPQIfPZjbIHX0dKNouUfKtkJ0bFHMLw6Tvud/+OSBdnARR9adM2ekL2ZVefgGXbmVlZft3JatksUZfzm0zx4xbbXtESnqfukiFcAnlUoYPYryysW5585JYv5Cu67bYoovnF1EaFEfSAhagd0WdH0ZEmPclfzrUR6LSWH2pLR8WGyyxkXzfThWHxCJQZvwogEqi7Th8gUmYQo1m536FIJDLfTD1EOLq0MUQYpqNibm1SX/2i+jxmyYp+pQ42W/Z1H4IGz8tBBTIza4vLyuTh24Xio79aBcCQTxplYjE6HrN4qMUo+6oaAtA5yoYIB/7n2o0Fkl+iX/SnTYeSpIc5URhdlLwhhaYpSSgj/LCMe2ScSMmDlvDiQGv2E+ajocqDcGU1RFg5BbWhedanEzuMNtRmuagaobBHEin6C/VB34lN9oxjdAmPHJn1ocvKw6s0wAnA9/rGhBHCrzouHBZVD2xH9nX1OivMhy7nuJ3On+2V1ShKwbqJR8yk0XdIPaybV42UGdsLfEFnoOh/9UxE369ROOROXH2nAwx+X9jOqvx1gaf89TY9OnlUcS16d5UH+Dbvm6trD678YcYs/zIy8iZeU7PXNyryk+k1mbHhxfgJOn/HL92xt8xc4F6HzunqcnzWuF9NLvXgfjWpv3HFzM5ldAH78r7hmDsV5s4ud+kR0va9xgfV0JAX7st1xTjCYF3RvVBdRhXp1bD2oRKJ50F8OCXBPiheA4jbiGQ+1JX90txz89lzrG2LkrtWYLfPeGrpL+QE1UAbc3yfdBvnNYVNSx/FNyo6qi7TJDMWCTXeUt7mIADG0UeiBgeNUfUnE4EoRrmlClFYSiB9DXhr6nfX4w/hT7ma4geVBdKUZu0u6o1Lmx/HneoMfPK4dZ4gun9KDUT4iIIZD/jpZxSid7JYpDuSzbc+/X8Wu38+RbVAICmw+ZO1qbf0QPlaKWht63+S2D5S+aEjy3aOwjSMZWRditI9k47+P9ICfv6zQ+bzNLD9RcvYJ3NO990d5rsPsgts/Q7pdNF2V3aPY4dUaE3CPZ1BA/idEEjJglrW2OY731mSak22xqdyNs5+Hqgkvbz9XVe26QmvfykaYgc2djh2Ep5ImdX38l9C0393YcIfLrzGNgo8MVMax5j6Wy1PFHGvfuK3HU7bURNjz66xwbn4dV4pbdvTFSHjxY+DsUC3yLWw8IkuezMmv7lRnRgLD7XffMqchJgv/0m13uLwpj7LXN5NwpBxnz4n/Jzwc8L/hnBpDdVKQiO3Lg63tPnsWi+0nhGAIHCLx5jH8qjYbRL3HNdamVshY3jsqWhTBF/5YLRYhpSBmn4f2tvOLslnu8T3nsoVDTPe/1FE3+YvhHznT3MbfWrGcDp/vkC7HDVbKJ9XojoWvarQlRr9RTlAuwEq9AWQMu9Wf17CF2R8/ztAqfaZNLGQHA69Aw+xXZE+3bDS51YK2G3GL1QeFFS+i/41PL4FbuouOKOCFNqFiLPIB+uBo9DgWCYXRHFNoJxKx+VGaFk11KwIRSEs5ij2qLFAQnipAdJ67X16vM9lgEbQxaWtRvjcn+hsRWA3S4SjLmtufkpb8K6NnQLxu3UbNi3sWugMlJcx0iDYaS2KUIBpYo+d9NHEK1EtuV9qvPcQEbNT4HKS/slZhONLomPQkQ40EIMzzXSgHZryKnqCUEkajIUt6rnK99C0zMPChoGH0j9ashl0YbHCOs2nMwQFofK1VZatcnCRXMrZhXoRJK3edS974lWziPRyN9QnqtZLPcKFmFXlyrl1sLcl2DQVEly2G41gCFfvOu5ePCrzxTXs+COHSji3kM4xRE/M/UcoFyAk537fpYOmbVfnReL31RJSywmbymeen4EVcq/YrWd+wQmHcZBQCCRFKJEMGLfgT0SmhWOFBVnJiqjt5Yh6dl1utqu6AmMiwLlypVGmEHsY8vzcZsdtKfOGiH5DL/zPP3HJA3DuxCtGZL2Gf56qYbkVzqoPaBI+eqVyQ7XwRvDUPWaSlvR9F3Bcn8Gnt87AgkAbQCjOfTlMyXa3HoXBO/6OUKYVV0IcwjdDRqqPIRnWqrusKGWk6oTxUssnfxoEGMG/1N7TJfKfeNnVt9o+p2ZyEcqknzhs1BspYk1wCAZH1qItjGTUa6BVAZN9nm4qkokj8yoK1DiAB0TV7+7uWFgNKr4Ve3Zu6urSiVml9Np2Z02zknLx6fpa/8JsDg+0x8FzuA1PF+YtE/4GD51HYdEn/zg6V82o+mNU8KjWjcN/DDt5954zzwk/J/yc8P8x4b0cXqhK6wxh17mfgak7Ha3arPI3L50f/P2NCIA5QtK9+pfQ5VJV61PDx+xCmbGPt327K1z5O6zc5HX7S9ewiu1RKVb+VbTN1d/jcP5vdRlxJ9g+ky9p0tz8J5ss7h6KZjH1CdqB73Cuq2m4saOHWauecDy1KQAaTtqfEKR+Mo45thCfD3o+6P9gUEKO2j2EldFtgT0iSQ41TRXYBJeiUqv1OIe4IdCpEkx0ZWlj4E4Z0EhHOq1ShfVWP07W/5Cut7YOPuW+b/vj/Gg0GWe7ma6Ch/ZHSkuSyP25XaVj908JJl1Wz7UUyXuETYlAa1AFBOXdYgS2xmj7HT3FUmvveu6638va3FrOQzkDv92kmDzHb1dxCTuHYl2FUNHars/idis9C96iyXiNIVwKOmGXQaQsKf3BE0e9IaoGMNnVi5O7jEbMKBldnJhNbvXs3MZH7HZ95jMMQA8Wi7FohvoAui6XzEWnabkfLBRM7LahXhcKhkNVOZ91F5p2qlr7g+dZ7aJEId3r0gtMB6lR6EiunlqgmYee5bgKdnga9LXTolVl+gNC8ON4Mp9oZXUa5aACnOEHQ9clSbWkUUwtHP9kY9RP76CwgJEq7+YUo6x2wcmznW/GJ18KYom1wZMw35IndQTtFaeyupkFnnnwF7jsie1GHWnkUzEF1/8Fp0ycOopt2VzVPUHsqXCpKUH1faJ1SY5DwEVfCQTVbn3SaNQcCKDgMCz4WTFvY9N8wTddL1d9tfDF3P7+ENLd4GnCDK4eBxFTYA+jJrgM1HJnYuoGS3L0wSuFQjRatpNjNhfQ+/sTHH+0b+5ICL6eyStAhvHhi1iHSvGLySGz7s6j6M0FLnuKGvMxmSgW50v4hE25q8My2gel6jlKDJpWipgllpgOGyQHIbxj+ZM9aXvTo/2tQhbYbSapUH/HqCfDLVuOh7bDJS9t6lwYP/G6BxBSBCH4t2qF6RPbGRyPjn5CFxxB8cNHEOW46mmgYoCLYe/SWs2uUbD7kH7x7p8Z5VBUIRJqdduX3Itf84ziG/1maQ0qLX0HHigpJU6UBpWivG/Vae0pv4DfVRvs+NHa81Q1BelUGHV0idm0bZTfbvdwALrbvBYCQ3TUZmWMQ5lDXwHbXYWJoHtxOA1flfuNBt8j/oOJvbs+XJz7jEk4vF+eGdctOsP8vx1kpPr1QwzSFt/QLfb90SZk39Y72LajvsWiiKYn1WnF1UA7x+FhJ3MhRRmPu/6PITb+g872+OwT8cldvIg0Jd7ntunMXodMC5zl058RK9xRyWsSEgO7ZIV+ZTm0gU2+snPWs8/YkgnwlP5c0hfY1OYxfB+WUMh6Ju2sjyIPgb1COJcR+DVbmq0nPCMaEo4llgx83RDYyTZmfDjcIJiBVUqeXVo5r48dd7olkTR0Iw3P9KBf6zxdbRCSTvUI/qgEF/AXnbara7vYI8RQWhJ1sqpaf+8weJP+rKYPUdPBxt+viEdNR55ROgp7UfB80PNB/0uDOkVXqZ5Tvof8cM+K5fgzz/dJPWfznM1zNs/ZPGfznM1zNs/ZPGfznM1zNs/ZPGfznM1zNv9vsdkbeJinlzFzGeW9vI+eDIlse3i9D2A9rEvB7J7tyYgPefpEB6suku0aRrQ+b138kgONjcp/1kzuq44i/Q8/cvQnAx6WB55t+R8/D+P4QXn3+O5o9oNJ7O22EJk5hIB2Xpo0/uwS/2iiIFGWqEzUDlvHpXFvE57a4hD/g+41l8ocpcW/nCqA1Hlq2c6R5RV6Nh9RHwW7KQw4hCBz7petxd2mVep5+iwmLjC5BhCwbA15yOctYAVzPn+9LZ6ii+U2t2mSWWkUq0vb558LsN2w7vXEYnp/n94qwpn3pmU2NELI10Tn1w0Chm4BRewGvPeARtzDY1OzkI4UnOWwQYyPlDrvhhCRNPbYDUoLGUEOQPkCqNN0W6QRSm3nsFnYCJnRZEhlJ9f+BFZpRneh3RsQOq7R6DPYZ3tThm8S8krDAwfTLIhcUfoaO2UxYXwDv7J0gfDMaOlfXW3M65HvS6wi+hkFtbbY5kos53yEt6XjC5OCM1SmJNvNdIr43fYvIpTf/gfeisHTPAZvkRpgGDFbhrZ6AweFUYJqUK+CpqXuEaV3pKx9xyiXSNOqyZlc/HRUEE1TUlqq/cSWN7iMwRktcmVana6mGoPQUbpqFHlDSx+BQstrJ/lN5+p8JSbwE5LFFJ+yijm6vo9ZPlsGplmWxheHYxvmFr5Tr9SvRu2KjtapOEv78pujORnt6dlnhGGHLGuF9MRwonQUOrZQ8J9d31ULHS9u2D3iztYZg67Djm2cOrjIZV2YfZV3fjsyX8H33udHTLo+cBI/6xSLw5gCG/1i1YB8PTIDS5DcRWIFPfbEwMFsBNZr58aQ7t7VfGRNIb/uqqnQJub/KKL/ywy3CsNmYcrzJ9XzSnRDi11Jt339OX/tEiC98RSAkJH7ZSj8efKPVF4wOzw6dJT4dbWjVQvxvJyasShLkbemh4xN7jHmpP3ClH5C7QBP4+yH9f4o2F5roUStYQvj/zVs1daP0ha5EgwHxxzYMh6wOSi1r3A9PUdtr6RVBm2B+75Sy4YdZA4PORZJMU36MViIlpPWCPlle7AeFF0NUCGou1YLn5aiTUts54X1iHrPMImS4RBP7QMnBs6rc03TzfIl8Er7VBsaWpTTdOCNBqWvkfMrJ4S6ecGuNY3YbY0Znv62o3CuzblRLWn7jUa/X7x0mTVBlt7vja0HJvuFJ5e70dfOrCbuOjeMS7EFwkenuhPxK8UlrJvOk9CmW12ywrWe9fvVAvcXrqLP+r08npjhvkff5uvuPqdmudcWc9hTMdwycEYLm9aEYCwiNNwsLG31h44/YxHYY6fYOwOP3vMT72WgS/2SM/3K8xunHkTF1o3dCnj5II2PZLoc1bMapFMCTjSS5h1M6xS057flw0NSKNsR53ckqiZX3bU93lvW0xaUC+MHo0dS5o6mSHtQLrkplRUp/7LavFAWieKDE5LkPe7FyZeMTEsc1Ltw1107DvmKutWeN3gIqMBzi+kRFJXI1SAbayAQfWMqNFPoO453t+PfpSSkM0f8qsBgk7irs8LHVdZkuim4vMZ23m/rnitYqbnsbV/qf9HSme811yOh67xBg8oPbRdFk+EhUudni5LreCPs2SXB+HIptjSxtoZxzkrSRsm7qFkTr1Czst+Lj9B6J30tfxBPFnraQpZsilAKNNurtI5hS5yNNBgFbtjJ01+ffBZoGGNxQjcEHg6pMz1sMAgbCGSW5SBfIo3gFvvaCeNCYq+CV2nL+mzY3wQNlADbg/Uae/Mj60ZYKBFr2FxxmeTNTZH4aXGNSi1VqNKZKmUunsx1WJaXT2mqlLHLwdOs+gig0mAxeFuqh7eez9DkzVG+zYftF8yhVvqghxFOlx0wWG0KCBKQBqk0urdW0qbsf4e4f4Dq9aTCc7ab6k1gMLyx84O1mjkWeBiSPvg68lA70e/FdqFs2ZRBzv46YyHsMW89MXbLb99klzqZPkVT5Vf3tsCxi9+yt54fK+3K19wMdlocLbxObVQecFAmGBozF7d7tN3ytDfLBx5E1AtAv9tU9xZt6NI2Cbn5vinSSJXedHszUtwbdHQzI6mlRabSys/4vCepr4uK+xwkL7pu5cS24dj2VOPUHn8g5FNaVRdlGrvqk/EAO272TSTLYl3orvRJ/q9fnDBBovH6E+JZd0JX1vEo0dLkbmMOSa32tkUtGXTevxz1yUkjPFI2/bttxDeqkZNuZn4pBNVL5/iXlJvscstz/GEPj3WK0nAmd9YOTisyrZjBbBVo3rHk1Y0d8RfzS20NUjTYEEV7UARrnOy9yfFrabfW+ExrxzWlHZ6hIsjW1ANtfgv4SFNc7C6LWH4GX5s9riYhdNApqDvl+T42O7Va2EDFjD86ScRNlN2cvAPu40AzaUFnEBmoWWOLuV0/imnKZ/Sc4vCipOWwHRFsVKtE1fiQPtVxPzAYzbJ54jp9369WTYXQN1ZofJg14z61RCWSjl1cNf6+0g3cO9Oeuxod4i+yxjUej65xlZdVVfGe/Ivq6d8Mjhmdh6kRdiEKSL8Y9lDekARqlXJnMRGfQ/C7j47WTVPoudP/qllEHoWmHiJdS4UI/0XWqESocQm2uR0+r1ZQy7TfNuBfXS9+V5XheKG/fowVmuGbem1NI9p32ny6JWv1eL64FtMoYJ179D5fF1QfIXhaKPIWN7hd7ozdffVQbyR+qchT2idKnKX52Z5RTfpHt0BMOeKxbjk6vPVCwK11dECZwNenwkN2K8ezv7wZX15rEKomy7t92sd55tSBgWj2Wj5r7H4D0asj+vVBRC5iXSeIYycaZNZib48tn1OzkMDEl9v33EuV+6qOD489SmjHtmYSPf95Zvw91OErGWJvsAuGJPf7jo4n8JJW5p0X0fN8U2jTNyOd3VF3JpMYIZGnUUu0XtN3m2OvlRGih0wkOOW6w7fU3Hr6kVtddybK094f8iySxsIeo2c+xE6OyPe19W5kMPkPfzOoOnDGCc3m8PZrW8MXWifZ5sg8kIzJ5KljHWfCX3HuHUaoofXYtp+YFMkIXrZGlTLu/0FZCJTPfqzZLie6/IewOOvWfq0WN55AHhQhXXm4dG/YUMQq7Fkj2B3MFqh9qusUzLV84gs7IRnYf3zsyLYMR/Uy2HpLaonW5KhDfV9B6qKE4VHiahoRzvVuW008WE6lzRV0uV18n6vg2tnBZnGabe2ltNVaAPK95bSzt813ZYdk+IDezx75ndl3r6xZVeYABZWPaleZUfWuDz7gAH0bMoQCXKwfeMQ7y7TOMospSljZsvFcYKfroVNRzhPutvnARezodPgN3v1m/FclB4cN49ksn2+1m3oRKg2Jn4KKtNquqt6yFI1icCbPK2WjJHUXf++wwQ+Y1SWBx77ZakZCdr9cO7aebRjWunlsmi3wQNvQj+5Rk3fUhsdf6i64lKGNLF7JxMvtPlfL5jtdjlvBDyxbHVNjCeO6TC34DADWZ7Fv6FaOr0l4MSxOmCE891j20WJZqYX97dzo+sJZJG8EDxo0fQYpMD/rLObiaxLmQaMn2l6mAB8U1z+WX7nVZ+sATukt5npFJh63p009h3hQ0sZe2VtS4/YwMmOlUiDh4RRX07f41/tUJLlIXOH77DNvWbdxO8rV7ZnqG8BnKiDEEDgaACT47qE9dQWJsDtjVzhlDVOmXmrzBMcHgV9WWXx/1ZVuC/b1gPO0lD44aLyw3Lg6cKS9pSUig/vIa9RLpbFIPZQxHoOZ7tt8zzpXcXVdg/Q/AqV79FHpvpIv8Zdu6NgYo9k7qvW0qgQ//zKFu67BQVobAfXPieR5eGwrRaoryty9pQvurjdx/R6P3uPGZ8PaJPGZoO/gnIdHfwdd1iMflKzWND8GDFO9d6Z2ypSh62yFt/xfbkL7nKDCDxhQWGzgqXRs2eGVZRvPyzREn4HdJgnTC2ZYS5qGEV2Ev1Kdk3wY7Tt12Q7eTO9XLldTkAO+33EKwU7mnWlhPqr53RhlYrr36NDpej8M8CPKTnaY5yY6Bc3hhQQ2TD5FFnnkv45j4zVudMnj+QHMAPoRYWSqLSYg6mqiZ5igEFzOCsZi69HLlbJ8Ibq94LY9lvWu50IG6ZFFruzzVXT+DmRGPAUyP/J3NfrOcewXIrNvla3xgwqvRoYUU4I20kvZTO+uD/E+K9538jJHsbKMLlln8xRMdzkw9aarc+/H+pL3jBOVrnFn3Q99DJTpB9h5bVaR+O4bKY6BWMHnY249np00OAIqqmUeoc/eJ3NzfRdCe+Io4z4kDKJLbmt9CFvmZon3I95puxKLcMl+90ic6q9U1sP88nPeWto/XNg5DY97ln+4khpxpnQNXS25+Yanef8DvHOS784wl3Wf2zmt6QA0hOsjvcB+21cuZ7qB1eHWiN/EHEWuvEkRQiPpKayXDExJsL4HHnrbO7NVMX10KxH5xSZrc0kdbYJQzB6t16iVSlPJPGQ1EDiu+pJm8KWQlNA4SmtaWOGdbv0OdKRcbBWhHLZ9dcj2zoaq6DVDWm0XAA+pPN+70nz38W1eqiYz71ag7y25ELG5tKWsdTR9qscq2+/vSffcxfBdXX2T8M7LDaf8XpZasK6xYfzQ7AlnN/67XrkNDjxEq3h8bnRGUXexxDtmePpM6cBB1lzCeAtc0zByxCQa81mHH81etUn5qQrOHZP5HL7Dj4+tnn47KoXC4d0PPDLfN5XtbLesGKdF4Y4cvh3pq29o8E0dO5GByum0iALXly1d8VHjhxv+6/8CUEsDBBQAAgAIAHVkqUhooHo6TQAAAGsAAAAbAAAAdW5pdmVyc2FsL3VuaXZlcnNhbC5wbmcueG1ss7GvyM1RKEstKs7Mz7NVMtQzULK34+WyKShKLctMLVeoAIoZ6RlAgJJCpa2SCRK3PDOlJAOowsDYGCGYkZqZnlFiq2RubgoX1AeaCQBQSwECAAAUAAIACABElFdHI7RO+/sCAACwCAAAFAAAAAAAAAABAAAAAAAAAAAAdW5pdmVyc2FsL3BsYXllci54bWxQSwECAAAUAAIACAB1ZKlIgOzITjowAAD9WwAAFwAAAAAAAAAAAAAAAAAtAwAAdW5pdmVyc2FsL3VuaXZlcnNhbC5wbmdQSwECAAAUAAIACAB1ZKlIaKB6Ok0AAABrAAAAGwAAAAAAAAABAAAAAACcMwAAdW5pdmVyc2FsL3VuaXZlcnNhbC5wbmcueG1sUEsFBgAAAAADAAMA0AAAACI0AAAAAA=="/>
  <p:tag name="ISPRING_RESOURCE_PATHS_HASH_PRESENTER" val="cd8ca49ede99b36d2ba2d98fe2ed186697b8e80"/>
  <p:tag name="ISPRING_SCORM_ENDPOINT" val="&lt;endpoint&gt;&lt;enable&gt;0&lt;/enable&gt;&lt;lrs&gt;http://&lt;/lrs&gt;&lt;auth&gt;0&lt;/auth&gt;&lt;login&gt;&lt;/login&gt;&lt;password&gt;&lt;/password&gt;&lt;key&gt;&lt;/key&gt;&lt;name&gt;&lt;/name&gt;&lt;email&gt;&lt;/email&gt;&lt;/endpoint&gt;&#10;"/>
  <p:tag name="ISPRING_PRESENTATION_TITLE" val="简约灰色品牌营销PPT模板"/>
</p:tagLst>
</file>

<file path=ppt/theme/theme1.xml><?xml version="1.0" encoding="utf-8"?>
<a:theme xmlns:a="http://schemas.openxmlformats.org/drawingml/2006/main" name="www.2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微软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2263</Words>
  <Application>Microsoft Office PowerPoint</Application>
  <PresentationFormat>宽屏</PresentationFormat>
  <Paragraphs>266</Paragraphs>
  <Slides>25</Slides>
  <Notes>25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Bebas Neue</vt:lpstr>
      <vt:lpstr>FontAwesome</vt:lpstr>
      <vt:lpstr>Gill Sans</vt:lpstr>
      <vt:lpstr>Helvetica-Roman-SemiB</vt:lpstr>
      <vt:lpstr>Lato</vt:lpstr>
      <vt:lpstr>MS PGothic</vt:lpstr>
      <vt:lpstr>Open Sans</vt:lpstr>
      <vt:lpstr>Open Sans Light</vt:lpstr>
      <vt:lpstr>方正姚体</vt:lpstr>
      <vt:lpstr>华康俪金黑W8(P)</vt:lpstr>
      <vt:lpstr>宋体</vt:lpstr>
      <vt:lpstr>微软雅黑</vt:lpstr>
      <vt:lpstr>Agency FB</vt:lpstr>
      <vt:lpstr>Arial</vt:lpstr>
      <vt:lpstr>Calibri</vt:lpstr>
      <vt:lpstr>Helvetica</vt:lpstr>
      <vt:lpstr>Impact</vt:lpstr>
      <vt:lpstr>Roboto</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2015-08-31T03:47:00Z</dcterms:created>
  <dcterms:modified xsi:type="dcterms:W3CDTF">2023-01-10T06:15:52Z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62E9BE8854D54BBBB5C7B9ABC13651A9</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