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4" r:id="rId2"/>
    <p:sldId id="276" r:id="rId3"/>
    <p:sldId id="258" r:id="rId4"/>
    <p:sldId id="259" r:id="rId5"/>
    <p:sldId id="278" r:id="rId6"/>
    <p:sldId id="325" r:id="rId7"/>
    <p:sldId id="280" r:id="rId8"/>
    <p:sldId id="282" r:id="rId9"/>
    <p:sldId id="356" r:id="rId10"/>
    <p:sldId id="261" r:id="rId11"/>
    <p:sldId id="285" r:id="rId12"/>
    <p:sldId id="355" r:id="rId13"/>
    <p:sldId id="284" r:id="rId14"/>
    <p:sldId id="299" r:id="rId15"/>
    <p:sldId id="264" r:id="rId16"/>
    <p:sldId id="300" r:id="rId17"/>
    <p:sldId id="260" r:id="rId18"/>
    <p:sldId id="301" r:id="rId19"/>
    <p:sldId id="302" r:id="rId20"/>
    <p:sldId id="327" r:id="rId21"/>
    <p:sldId id="257" r:id="rId22"/>
    <p:sldId id="270" r:id="rId2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061"/>
    <a:srgbClr val="50BCA2"/>
    <a:srgbClr val="D5E385"/>
    <a:srgbClr val="E1EAB6"/>
    <a:srgbClr val="8BE1FF"/>
    <a:srgbClr val="589F70"/>
    <a:srgbClr val="005C51"/>
    <a:srgbClr val="005E5E"/>
    <a:srgbClr val="007370"/>
    <a:srgbClr val="354B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2514" y="-1296"/>
      </p:cViewPr>
      <p:guideLst>
        <p:guide orient="horz" pos="157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653CE-8CC7-4788-8E9B-1C5C685AA77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AE5D3-C600-465B-A97B-1507B40BD31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AE5D3-C600-465B-A97B-1507B40BD311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19.png"/><Relationship Id="rId3" Type="http://schemas.openxmlformats.org/officeDocument/2006/relationships/image" Target="../media/image5.png"/><Relationship Id="rId21" Type="http://schemas.openxmlformats.org/officeDocument/2006/relationships/image" Target="../media/image22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8.png"/><Relationship Id="rId2" Type="http://schemas.openxmlformats.org/officeDocument/2006/relationships/image" Target="../media/image1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4.png"/><Relationship Id="rId10" Type="http://schemas.openxmlformats.org/officeDocument/2006/relationships/image" Target="../media/image12.png"/><Relationship Id="rId19" Type="http://schemas.openxmlformats.org/officeDocument/2006/relationships/image" Target="../media/image20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3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20.png"/><Relationship Id="rId3" Type="http://schemas.openxmlformats.org/officeDocument/2006/relationships/image" Target="../media/image23.png"/><Relationship Id="rId7" Type="http://schemas.openxmlformats.org/officeDocument/2006/relationships/image" Target="../media/image8.png"/><Relationship Id="rId12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7.png"/><Relationship Id="rId5" Type="http://schemas.openxmlformats.org/officeDocument/2006/relationships/image" Target="../media/image6.png"/><Relationship Id="rId15" Type="http://schemas.openxmlformats.org/officeDocument/2006/relationships/image" Target="../media/image18.png"/><Relationship Id="rId10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5.png"/><Relationship Id="rId14" Type="http://schemas.openxmlformats.org/officeDocument/2006/relationships/image" Target="../media/image2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8B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/>
        </p:nvSpPr>
        <p:spPr>
          <a:xfrm>
            <a:off x="3" y="2206170"/>
            <a:ext cx="9143999" cy="2937330"/>
          </a:xfrm>
          <a:custGeom>
            <a:avLst/>
            <a:gdLst>
              <a:gd name="connsiteX0" fmla="*/ 4775200 w 9143999"/>
              <a:gd name="connsiteY0" fmla="*/ 0 h 2937330"/>
              <a:gd name="connsiteX1" fmla="*/ 9120006 w 9143999"/>
              <a:gd name="connsiteY1" fmla="*/ 943884 h 2937330"/>
              <a:gd name="connsiteX2" fmla="*/ 9143999 w 9143999"/>
              <a:gd name="connsiteY2" fmla="*/ 960021 h 2937330"/>
              <a:gd name="connsiteX3" fmla="*/ 9143999 w 9143999"/>
              <a:gd name="connsiteY3" fmla="*/ 2937330 h 2937330"/>
              <a:gd name="connsiteX4" fmla="*/ 0 w 9143999"/>
              <a:gd name="connsiteY4" fmla="*/ 2937330 h 2937330"/>
              <a:gd name="connsiteX5" fmla="*/ 0 w 9143999"/>
              <a:gd name="connsiteY5" fmla="*/ 1262842 h 2937330"/>
              <a:gd name="connsiteX6" fmla="*/ 167941 w 9143999"/>
              <a:gd name="connsiteY6" fmla="*/ 1120398 h 2937330"/>
              <a:gd name="connsiteX7" fmla="*/ 4775200 w 9143999"/>
              <a:gd name="connsiteY7" fmla="*/ 0 h 29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2937330">
                <a:moveTo>
                  <a:pt x="4775200" y="0"/>
                </a:moveTo>
                <a:cubicBezTo>
                  <a:pt x="6583815" y="0"/>
                  <a:pt x="8178402" y="374412"/>
                  <a:pt x="9120006" y="943884"/>
                </a:cubicBezTo>
                <a:lnTo>
                  <a:pt x="9143999" y="960021"/>
                </a:lnTo>
                <a:lnTo>
                  <a:pt x="9143999" y="2937330"/>
                </a:lnTo>
                <a:lnTo>
                  <a:pt x="0" y="2937330"/>
                </a:lnTo>
                <a:lnTo>
                  <a:pt x="0" y="1262842"/>
                </a:lnTo>
                <a:lnTo>
                  <a:pt x="167941" y="1120398"/>
                </a:lnTo>
                <a:cubicBezTo>
                  <a:pt x="1055221" y="453039"/>
                  <a:pt x="2785724" y="0"/>
                  <a:pt x="4775200" y="0"/>
                </a:cubicBezTo>
                <a:close/>
              </a:path>
            </a:pathLst>
          </a:custGeom>
          <a:solidFill>
            <a:srgbClr val="007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31"/>
          <p:cNvSpPr/>
          <p:nvPr userDrawn="1"/>
        </p:nvSpPr>
        <p:spPr>
          <a:xfrm rot="173838">
            <a:off x="4043695" y="3141457"/>
            <a:ext cx="4949681" cy="406896"/>
          </a:xfrm>
          <a:custGeom>
            <a:avLst/>
            <a:gdLst>
              <a:gd name="connsiteX0" fmla="*/ 0 w 3628571"/>
              <a:gd name="connsiteY0" fmla="*/ 322015 h 644029"/>
              <a:gd name="connsiteX1" fmla="*/ 1814286 w 3628571"/>
              <a:gd name="connsiteY1" fmla="*/ 0 h 644029"/>
              <a:gd name="connsiteX2" fmla="*/ 3628572 w 3628571"/>
              <a:gd name="connsiteY2" fmla="*/ 322015 h 644029"/>
              <a:gd name="connsiteX3" fmla="*/ 1814286 w 3628571"/>
              <a:gd name="connsiteY3" fmla="*/ 644030 h 644029"/>
              <a:gd name="connsiteX4" fmla="*/ 0 w 3628571"/>
              <a:gd name="connsiteY4" fmla="*/ 322015 h 644029"/>
              <a:gd name="connsiteX0-1" fmla="*/ 25010 w 3653582"/>
              <a:gd name="connsiteY0-2" fmla="*/ 334791 h 656806"/>
              <a:gd name="connsiteX1-3" fmla="*/ 852324 w 3653582"/>
              <a:gd name="connsiteY1-4" fmla="*/ 90610 h 656806"/>
              <a:gd name="connsiteX2-5" fmla="*/ 1839296 w 3653582"/>
              <a:gd name="connsiteY2-6" fmla="*/ 12776 h 656806"/>
              <a:gd name="connsiteX3-7" fmla="*/ 3653582 w 3653582"/>
              <a:gd name="connsiteY3-8" fmla="*/ 334791 h 656806"/>
              <a:gd name="connsiteX4-9" fmla="*/ 1839296 w 3653582"/>
              <a:gd name="connsiteY4-10" fmla="*/ 656806 h 656806"/>
              <a:gd name="connsiteX5" fmla="*/ 25010 w 3653582"/>
              <a:gd name="connsiteY5" fmla="*/ 334791 h 656806"/>
              <a:gd name="connsiteX0-11" fmla="*/ 25010 w 3653582"/>
              <a:gd name="connsiteY0-12" fmla="*/ 334791 h 683177"/>
              <a:gd name="connsiteX1-13" fmla="*/ 852324 w 3653582"/>
              <a:gd name="connsiteY1-14" fmla="*/ 90610 h 683177"/>
              <a:gd name="connsiteX2-15" fmla="*/ 1839296 w 3653582"/>
              <a:gd name="connsiteY2-16" fmla="*/ 12776 h 683177"/>
              <a:gd name="connsiteX3-17" fmla="*/ 3653582 w 3653582"/>
              <a:gd name="connsiteY3-18" fmla="*/ 334791 h 683177"/>
              <a:gd name="connsiteX4-19" fmla="*/ 1839296 w 3653582"/>
              <a:gd name="connsiteY4-20" fmla="*/ 656806 h 683177"/>
              <a:gd name="connsiteX5-21" fmla="*/ 924895 w 3653582"/>
              <a:gd name="connsiteY5-22" fmla="*/ 627638 h 683177"/>
              <a:gd name="connsiteX6" fmla="*/ 25010 w 3653582"/>
              <a:gd name="connsiteY6" fmla="*/ 334791 h 683177"/>
              <a:gd name="connsiteX0-23" fmla="*/ 25010 w 3653582"/>
              <a:gd name="connsiteY0-24" fmla="*/ 334791 h 645853"/>
              <a:gd name="connsiteX1-25" fmla="*/ 852324 w 3653582"/>
              <a:gd name="connsiteY1-26" fmla="*/ 90610 h 645853"/>
              <a:gd name="connsiteX2-27" fmla="*/ 1839296 w 3653582"/>
              <a:gd name="connsiteY2-28" fmla="*/ 12776 h 645853"/>
              <a:gd name="connsiteX3-29" fmla="*/ 3653582 w 3653582"/>
              <a:gd name="connsiteY3-30" fmla="*/ 334791 h 645853"/>
              <a:gd name="connsiteX4-31" fmla="*/ 1824782 w 3653582"/>
              <a:gd name="connsiteY4-32" fmla="*/ 555206 h 645853"/>
              <a:gd name="connsiteX5-33" fmla="*/ 924895 w 3653582"/>
              <a:gd name="connsiteY5-34" fmla="*/ 627638 h 645853"/>
              <a:gd name="connsiteX6-35" fmla="*/ 25010 w 3653582"/>
              <a:gd name="connsiteY6-36" fmla="*/ 334791 h 645853"/>
              <a:gd name="connsiteX0-37" fmla="*/ 201 w 3628773"/>
              <a:gd name="connsiteY0-38" fmla="*/ 334791 h 556824"/>
              <a:gd name="connsiteX1-39" fmla="*/ 827515 w 3628773"/>
              <a:gd name="connsiteY1-40" fmla="*/ 90610 h 556824"/>
              <a:gd name="connsiteX2-41" fmla="*/ 1814487 w 3628773"/>
              <a:gd name="connsiteY2-42" fmla="*/ 12776 h 556824"/>
              <a:gd name="connsiteX3-43" fmla="*/ 3628773 w 3628773"/>
              <a:gd name="connsiteY3-44" fmla="*/ 334791 h 556824"/>
              <a:gd name="connsiteX4-45" fmla="*/ 1799973 w 3628773"/>
              <a:gd name="connsiteY4-46" fmla="*/ 555206 h 556824"/>
              <a:gd name="connsiteX5-47" fmla="*/ 900086 w 3628773"/>
              <a:gd name="connsiteY5-48" fmla="*/ 424438 h 556824"/>
              <a:gd name="connsiteX6-49" fmla="*/ 201 w 3628773"/>
              <a:gd name="connsiteY6-50" fmla="*/ 334791 h 556824"/>
              <a:gd name="connsiteX0-51" fmla="*/ 38 w 3628610"/>
              <a:gd name="connsiteY0-52" fmla="*/ 334791 h 559913"/>
              <a:gd name="connsiteX1-53" fmla="*/ 827352 w 3628610"/>
              <a:gd name="connsiteY1-54" fmla="*/ 90610 h 559913"/>
              <a:gd name="connsiteX2-55" fmla="*/ 1814324 w 3628610"/>
              <a:gd name="connsiteY2-56" fmla="*/ 12776 h 559913"/>
              <a:gd name="connsiteX3-57" fmla="*/ 3628610 w 3628610"/>
              <a:gd name="connsiteY3-58" fmla="*/ 334791 h 559913"/>
              <a:gd name="connsiteX4-59" fmla="*/ 1799810 w 3628610"/>
              <a:gd name="connsiteY4-60" fmla="*/ 555206 h 559913"/>
              <a:gd name="connsiteX5-61" fmla="*/ 858491 w 3628610"/>
              <a:gd name="connsiteY5-62" fmla="*/ 465450 h 559913"/>
              <a:gd name="connsiteX6-63" fmla="*/ 38 w 3628610"/>
              <a:gd name="connsiteY6-64" fmla="*/ 334791 h 559913"/>
              <a:gd name="connsiteX0-65" fmla="*/ 38 w 3628610"/>
              <a:gd name="connsiteY0-66" fmla="*/ 334791 h 522687"/>
              <a:gd name="connsiteX1-67" fmla="*/ 827352 w 3628610"/>
              <a:gd name="connsiteY1-68" fmla="*/ 90610 h 522687"/>
              <a:gd name="connsiteX2-69" fmla="*/ 1814324 w 3628610"/>
              <a:gd name="connsiteY2-70" fmla="*/ 12776 h 522687"/>
              <a:gd name="connsiteX3-71" fmla="*/ 3628610 w 3628610"/>
              <a:gd name="connsiteY3-72" fmla="*/ 334791 h 522687"/>
              <a:gd name="connsiteX4-73" fmla="*/ 1851868 w 3628610"/>
              <a:gd name="connsiteY4-74" fmla="*/ 513252 h 522687"/>
              <a:gd name="connsiteX5-75" fmla="*/ 858491 w 3628610"/>
              <a:gd name="connsiteY5-76" fmla="*/ 465450 h 522687"/>
              <a:gd name="connsiteX6-77" fmla="*/ 38 w 3628610"/>
              <a:gd name="connsiteY6-78" fmla="*/ 334791 h 5226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3628610" h="522687">
                <a:moveTo>
                  <a:pt x="38" y="334791"/>
                </a:moveTo>
                <a:cubicBezTo>
                  <a:pt x="-5152" y="272318"/>
                  <a:pt x="524971" y="144279"/>
                  <a:pt x="827352" y="90610"/>
                </a:cubicBezTo>
                <a:cubicBezTo>
                  <a:pt x="1129733" y="36941"/>
                  <a:pt x="1347448" y="-27921"/>
                  <a:pt x="1814324" y="12776"/>
                </a:cubicBezTo>
                <a:cubicBezTo>
                  <a:pt x="2281200" y="53473"/>
                  <a:pt x="3628610" y="156947"/>
                  <a:pt x="3628610" y="334791"/>
                </a:cubicBezTo>
                <a:cubicBezTo>
                  <a:pt x="3628610" y="512635"/>
                  <a:pt x="2313554" y="491476"/>
                  <a:pt x="1851868" y="513252"/>
                </a:cubicBezTo>
                <a:cubicBezTo>
                  <a:pt x="1390182" y="535028"/>
                  <a:pt x="1160872" y="519119"/>
                  <a:pt x="858491" y="465450"/>
                </a:cubicBezTo>
                <a:cubicBezTo>
                  <a:pt x="556110" y="411781"/>
                  <a:pt x="5228" y="397264"/>
                  <a:pt x="38" y="334791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31"/>
          <p:cNvSpPr/>
          <p:nvPr userDrawn="1"/>
        </p:nvSpPr>
        <p:spPr>
          <a:xfrm rot="21349579">
            <a:off x="78900" y="3506794"/>
            <a:ext cx="3628773" cy="353317"/>
          </a:xfrm>
          <a:custGeom>
            <a:avLst/>
            <a:gdLst>
              <a:gd name="connsiteX0" fmla="*/ 0 w 3628571"/>
              <a:gd name="connsiteY0" fmla="*/ 322015 h 644029"/>
              <a:gd name="connsiteX1" fmla="*/ 1814286 w 3628571"/>
              <a:gd name="connsiteY1" fmla="*/ 0 h 644029"/>
              <a:gd name="connsiteX2" fmla="*/ 3628572 w 3628571"/>
              <a:gd name="connsiteY2" fmla="*/ 322015 h 644029"/>
              <a:gd name="connsiteX3" fmla="*/ 1814286 w 3628571"/>
              <a:gd name="connsiteY3" fmla="*/ 644030 h 644029"/>
              <a:gd name="connsiteX4" fmla="*/ 0 w 3628571"/>
              <a:gd name="connsiteY4" fmla="*/ 322015 h 644029"/>
              <a:gd name="connsiteX0-1" fmla="*/ 25010 w 3653582"/>
              <a:gd name="connsiteY0-2" fmla="*/ 334791 h 656806"/>
              <a:gd name="connsiteX1-3" fmla="*/ 852324 w 3653582"/>
              <a:gd name="connsiteY1-4" fmla="*/ 90610 h 656806"/>
              <a:gd name="connsiteX2-5" fmla="*/ 1839296 w 3653582"/>
              <a:gd name="connsiteY2-6" fmla="*/ 12776 h 656806"/>
              <a:gd name="connsiteX3-7" fmla="*/ 3653582 w 3653582"/>
              <a:gd name="connsiteY3-8" fmla="*/ 334791 h 656806"/>
              <a:gd name="connsiteX4-9" fmla="*/ 1839296 w 3653582"/>
              <a:gd name="connsiteY4-10" fmla="*/ 656806 h 656806"/>
              <a:gd name="connsiteX5" fmla="*/ 25010 w 3653582"/>
              <a:gd name="connsiteY5" fmla="*/ 334791 h 656806"/>
              <a:gd name="connsiteX0-11" fmla="*/ 25010 w 3653582"/>
              <a:gd name="connsiteY0-12" fmla="*/ 334791 h 683177"/>
              <a:gd name="connsiteX1-13" fmla="*/ 852324 w 3653582"/>
              <a:gd name="connsiteY1-14" fmla="*/ 90610 h 683177"/>
              <a:gd name="connsiteX2-15" fmla="*/ 1839296 w 3653582"/>
              <a:gd name="connsiteY2-16" fmla="*/ 12776 h 683177"/>
              <a:gd name="connsiteX3-17" fmla="*/ 3653582 w 3653582"/>
              <a:gd name="connsiteY3-18" fmla="*/ 334791 h 683177"/>
              <a:gd name="connsiteX4-19" fmla="*/ 1839296 w 3653582"/>
              <a:gd name="connsiteY4-20" fmla="*/ 656806 h 683177"/>
              <a:gd name="connsiteX5-21" fmla="*/ 924895 w 3653582"/>
              <a:gd name="connsiteY5-22" fmla="*/ 627638 h 683177"/>
              <a:gd name="connsiteX6" fmla="*/ 25010 w 3653582"/>
              <a:gd name="connsiteY6" fmla="*/ 334791 h 683177"/>
              <a:gd name="connsiteX0-23" fmla="*/ 25010 w 3653582"/>
              <a:gd name="connsiteY0-24" fmla="*/ 334791 h 645853"/>
              <a:gd name="connsiteX1-25" fmla="*/ 852324 w 3653582"/>
              <a:gd name="connsiteY1-26" fmla="*/ 90610 h 645853"/>
              <a:gd name="connsiteX2-27" fmla="*/ 1839296 w 3653582"/>
              <a:gd name="connsiteY2-28" fmla="*/ 12776 h 645853"/>
              <a:gd name="connsiteX3-29" fmla="*/ 3653582 w 3653582"/>
              <a:gd name="connsiteY3-30" fmla="*/ 334791 h 645853"/>
              <a:gd name="connsiteX4-31" fmla="*/ 1824782 w 3653582"/>
              <a:gd name="connsiteY4-32" fmla="*/ 555206 h 645853"/>
              <a:gd name="connsiteX5-33" fmla="*/ 924895 w 3653582"/>
              <a:gd name="connsiteY5-34" fmla="*/ 627638 h 645853"/>
              <a:gd name="connsiteX6-35" fmla="*/ 25010 w 3653582"/>
              <a:gd name="connsiteY6-36" fmla="*/ 334791 h 645853"/>
              <a:gd name="connsiteX0-37" fmla="*/ 201 w 3628773"/>
              <a:gd name="connsiteY0-38" fmla="*/ 334791 h 556824"/>
              <a:gd name="connsiteX1-39" fmla="*/ 827515 w 3628773"/>
              <a:gd name="connsiteY1-40" fmla="*/ 90610 h 556824"/>
              <a:gd name="connsiteX2-41" fmla="*/ 1814487 w 3628773"/>
              <a:gd name="connsiteY2-42" fmla="*/ 12776 h 556824"/>
              <a:gd name="connsiteX3-43" fmla="*/ 3628773 w 3628773"/>
              <a:gd name="connsiteY3-44" fmla="*/ 334791 h 556824"/>
              <a:gd name="connsiteX4-45" fmla="*/ 1799973 w 3628773"/>
              <a:gd name="connsiteY4-46" fmla="*/ 555206 h 556824"/>
              <a:gd name="connsiteX5-47" fmla="*/ 900086 w 3628773"/>
              <a:gd name="connsiteY5-48" fmla="*/ 424438 h 556824"/>
              <a:gd name="connsiteX6-49" fmla="*/ 201 w 3628773"/>
              <a:gd name="connsiteY6-50" fmla="*/ 334791 h 5568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3628773" h="556824">
                <a:moveTo>
                  <a:pt x="201" y="334791"/>
                </a:moveTo>
                <a:cubicBezTo>
                  <a:pt x="-11894" y="279153"/>
                  <a:pt x="525134" y="144279"/>
                  <a:pt x="827515" y="90610"/>
                </a:cubicBezTo>
                <a:cubicBezTo>
                  <a:pt x="1129896" y="36941"/>
                  <a:pt x="1347611" y="-27921"/>
                  <a:pt x="1814487" y="12776"/>
                </a:cubicBezTo>
                <a:cubicBezTo>
                  <a:pt x="2281363" y="53473"/>
                  <a:pt x="3628773" y="156947"/>
                  <a:pt x="3628773" y="334791"/>
                </a:cubicBezTo>
                <a:cubicBezTo>
                  <a:pt x="3628773" y="512635"/>
                  <a:pt x="2254754" y="540265"/>
                  <a:pt x="1799973" y="555206"/>
                </a:cubicBezTo>
                <a:cubicBezTo>
                  <a:pt x="1345192" y="570147"/>
                  <a:pt x="1202467" y="478107"/>
                  <a:pt x="900086" y="424438"/>
                </a:cubicBezTo>
                <a:cubicBezTo>
                  <a:pt x="597705" y="370769"/>
                  <a:pt x="12296" y="390429"/>
                  <a:pt x="201" y="334791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2" cstate="email"/>
          <a:srcRect b="25866"/>
          <a:stretch>
            <a:fillRect/>
          </a:stretch>
        </p:blipFill>
        <p:spPr>
          <a:xfrm>
            <a:off x="0" y="3832849"/>
            <a:ext cx="9144000" cy="1305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070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E334-56AF-4BCC-88DF-85792571A0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62C9-3C80-4473-895F-A02DAA92004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椭圆 7"/>
          <p:cNvSpPr/>
          <p:nvPr userDrawn="1"/>
        </p:nvSpPr>
        <p:spPr>
          <a:xfrm>
            <a:off x="0" y="2052458"/>
            <a:ext cx="4862286" cy="254734"/>
          </a:xfrm>
          <a:custGeom>
            <a:avLst/>
            <a:gdLst>
              <a:gd name="connsiteX0" fmla="*/ 0 w 4368800"/>
              <a:gd name="connsiteY0" fmla="*/ 275258 h 550515"/>
              <a:gd name="connsiteX1" fmla="*/ 2184400 w 4368800"/>
              <a:gd name="connsiteY1" fmla="*/ 0 h 550515"/>
              <a:gd name="connsiteX2" fmla="*/ 4368800 w 4368800"/>
              <a:gd name="connsiteY2" fmla="*/ 275258 h 550515"/>
              <a:gd name="connsiteX3" fmla="*/ 2184400 w 4368800"/>
              <a:gd name="connsiteY3" fmla="*/ 550516 h 550515"/>
              <a:gd name="connsiteX4" fmla="*/ 0 w 4368800"/>
              <a:gd name="connsiteY4" fmla="*/ 275258 h 550515"/>
              <a:gd name="connsiteX0-1" fmla="*/ 36512 w 4405312"/>
              <a:gd name="connsiteY0-2" fmla="*/ 275258 h 560346"/>
              <a:gd name="connsiteX1-3" fmla="*/ 2220912 w 4405312"/>
              <a:gd name="connsiteY1-4" fmla="*/ 0 h 560346"/>
              <a:gd name="connsiteX2-5" fmla="*/ 4405312 w 4405312"/>
              <a:gd name="connsiteY2-6" fmla="*/ 275258 h 560346"/>
              <a:gd name="connsiteX3-7" fmla="*/ 2220912 w 4405312"/>
              <a:gd name="connsiteY3-8" fmla="*/ 550516 h 560346"/>
              <a:gd name="connsiteX4-9" fmla="*/ 950912 w 4405312"/>
              <a:gd name="connsiteY4-10" fmla="*/ 477944 h 560346"/>
              <a:gd name="connsiteX5" fmla="*/ 36512 w 4405312"/>
              <a:gd name="connsiteY5" fmla="*/ 275258 h 560346"/>
              <a:gd name="connsiteX0-11" fmla="*/ 36512 w 4412048"/>
              <a:gd name="connsiteY0-12" fmla="*/ 291852 h 576940"/>
              <a:gd name="connsiteX1-13" fmla="*/ 2220912 w 4412048"/>
              <a:gd name="connsiteY1-14" fmla="*/ 16594 h 576940"/>
              <a:gd name="connsiteX2-15" fmla="*/ 2881312 w 4412048"/>
              <a:gd name="connsiteY2-16" fmla="*/ 59108 h 576940"/>
              <a:gd name="connsiteX3-17" fmla="*/ 4405312 w 4412048"/>
              <a:gd name="connsiteY3-18" fmla="*/ 291852 h 576940"/>
              <a:gd name="connsiteX4-19" fmla="*/ 2220912 w 4412048"/>
              <a:gd name="connsiteY4-20" fmla="*/ 567110 h 576940"/>
              <a:gd name="connsiteX5-21" fmla="*/ 950912 w 4412048"/>
              <a:gd name="connsiteY5-22" fmla="*/ 494538 h 576940"/>
              <a:gd name="connsiteX6" fmla="*/ 36512 w 4412048"/>
              <a:gd name="connsiteY6" fmla="*/ 291852 h 576940"/>
              <a:gd name="connsiteX0-23" fmla="*/ 36512 w 4413440"/>
              <a:gd name="connsiteY0-24" fmla="*/ 291852 h 576940"/>
              <a:gd name="connsiteX1-25" fmla="*/ 2220912 w 4413440"/>
              <a:gd name="connsiteY1-26" fmla="*/ 16594 h 576940"/>
              <a:gd name="connsiteX2-27" fmla="*/ 3113540 w 4413440"/>
              <a:gd name="connsiteY2-28" fmla="*/ 59108 h 576940"/>
              <a:gd name="connsiteX3-29" fmla="*/ 4405312 w 4413440"/>
              <a:gd name="connsiteY3-30" fmla="*/ 291852 h 576940"/>
              <a:gd name="connsiteX4-31" fmla="*/ 2220912 w 4413440"/>
              <a:gd name="connsiteY4-32" fmla="*/ 567110 h 576940"/>
              <a:gd name="connsiteX5-33" fmla="*/ 950912 w 4413440"/>
              <a:gd name="connsiteY5-34" fmla="*/ 494538 h 576940"/>
              <a:gd name="connsiteX6-35" fmla="*/ 36512 w 4413440"/>
              <a:gd name="connsiteY6-36" fmla="*/ 291852 h 576940"/>
              <a:gd name="connsiteX0-37" fmla="*/ 5649 w 4382577"/>
              <a:gd name="connsiteY0-38" fmla="*/ 253964 h 539052"/>
              <a:gd name="connsiteX1-39" fmla="*/ 1348220 w 4382577"/>
              <a:gd name="connsiteY1-40" fmla="*/ 51278 h 539052"/>
              <a:gd name="connsiteX2-41" fmla="*/ 3082677 w 4382577"/>
              <a:gd name="connsiteY2-42" fmla="*/ 21220 h 539052"/>
              <a:gd name="connsiteX3-43" fmla="*/ 4374449 w 4382577"/>
              <a:gd name="connsiteY3-44" fmla="*/ 253964 h 539052"/>
              <a:gd name="connsiteX4-45" fmla="*/ 2190049 w 4382577"/>
              <a:gd name="connsiteY4-46" fmla="*/ 529222 h 539052"/>
              <a:gd name="connsiteX5-47" fmla="*/ 920049 w 4382577"/>
              <a:gd name="connsiteY5-48" fmla="*/ 456650 h 539052"/>
              <a:gd name="connsiteX6-49" fmla="*/ 5649 w 4382577"/>
              <a:gd name="connsiteY6-50" fmla="*/ 253964 h 5390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4382577" h="539052">
                <a:moveTo>
                  <a:pt x="5649" y="253964"/>
                </a:moveTo>
                <a:cubicBezTo>
                  <a:pt x="77011" y="186402"/>
                  <a:pt x="835382" y="90069"/>
                  <a:pt x="1348220" y="51278"/>
                </a:cubicBezTo>
                <a:cubicBezTo>
                  <a:pt x="1861058" y="12487"/>
                  <a:pt x="2718610" y="-24656"/>
                  <a:pt x="3082677" y="21220"/>
                </a:cubicBezTo>
                <a:cubicBezTo>
                  <a:pt x="3446744" y="67096"/>
                  <a:pt x="4484516" y="169297"/>
                  <a:pt x="4374449" y="253964"/>
                </a:cubicBezTo>
                <a:cubicBezTo>
                  <a:pt x="4264382" y="338631"/>
                  <a:pt x="2765782" y="495441"/>
                  <a:pt x="2190049" y="529222"/>
                </a:cubicBezTo>
                <a:cubicBezTo>
                  <a:pt x="1614316" y="563003"/>
                  <a:pt x="1284116" y="502526"/>
                  <a:pt x="920049" y="456650"/>
                </a:cubicBezTo>
                <a:cubicBezTo>
                  <a:pt x="555982" y="410774"/>
                  <a:pt x="-65713" y="321526"/>
                  <a:pt x="5649" y="253964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7"/>
          <p:cNvSpPr/>
          <p:nvPr userDrawn="1"/>
        </p:nvSpPr>
        <p:spPr>
          <a:xfrm>
            <a:off x="1214462" y="4249547"/>
            <a:ext cx="2868906" cy="529231"/>
          </a:xfrm>
          <a:custGeom>
            <a:avLst/>
            <a:gdLst>
              <a:gd name="connsiteX0" fmla="*/ 0 w 4368800"/>
              <a:gd name="connsiteY0" fmla="*/ 275258 h 550515"/>
              <a:gd name="connsiteX1" fmla="*/ 2184400 w 4368800"/>
              <a:gd name="connsiteY1" fmla="*/ 0 h 550515"/>
              <a:gd name="connsiteX2" fmla="*/ 4368800 w 4368800"/>
              <a:gd name="connsiteY2" fmla="*/ 275258 h 550515"/>
              <a:gd name="connsiteX3" fmla="*/ 2184400 w 4368800"/>
              <a:gd name="connsiteY3" fmla="*/ 550516 h 550515"/>
              <a:gd name="connsiteX4" fmla="*/ 0 w 4368800"/>
              <a:gd name="connsiteY4" fmla="*/ 275258 h 550515"/>
              <a:gd name="connsiteX0-1" fmla="*/ 36512 w 4405312"/>
              <a:gd name="connsiteY0-2" fmla="*/ 275258 h 560346"/>
              <a:gd name="connsiteX1-3" fmla="*/ 2220912 w 4405312"/>
              <a:gd name="connsiteY1-4" fmla="*/ 0 h 560346"/>
              <a:gd name="connsiteX2-5" fmla="*/ 4405312 w 4405312"/>
              <a:gd name="connsiteY2-6" fmla="*/ 275258 h 560346"/>
              <a:gd name="connsiteX3-7" fmla="*/ 2220912 w 4405312"/>
              <a:gd name="connsiteY3-8" fmla="*/ 550516 h 560346"/>
              <a:gd name="connsiteX4-9" fmla="*/ 950912 w 4405312"/>
              <a:gd name="connsiteY4-10" fmla="*/ 477944 h 560346"/>
              <a:gd name="connsiteX5" fmla="*/ 36512 w 4405312"/>
              <a:gd name="connsiteY5" fmla="*/ 275258 h 560346"/>
              <a:gd name="connsiteX0-11" fmla="*/ 36512 w 4412048"/>
              <a:gd name="connsiteY0-12" fmla="*/ 291852 h 576940"/>
              <a:gd name="connsiteX1-13" fmla="*/ 2220912 w 4412048"/>
              <a:gd name="connsiteY1-14" fmla="*/ 16594 h 576940"/>
              <a:gd name="connsiteX2-15" fmla="*/ 2881312 w 4412048"/>
              <a:gd name="connsiteY2-16" fmla="*/ 59108 h 576940"/>
              <a:gd name="connsiteX3-17" fmla="*/ 4405312 w 4412048"/>
              <a:gd name="connsiteY3-18" fmla="*/ 291852 h 576940"/>
              <a:gd name="connsiteX4-19" fmla="*/ 2220912 w 4412048"/>
              <a:gd name="connsiteY4-20" fmla="*/ 567110 h 576940"/>
              <a:gd name="connsiteX5-21" fmla="*/ 950912 w 4412048"/>
              <a:gd name="connsiteY5-22" fmla="*/ 494538 h 576940"/>
              <a:gd name="connsiteX6" fmla="*/ 36512 w 4412048"/>
              <a:gd name="connsiteY6" fmla="*/ 291852 h 576940"/>
              <a:gd name="connsiteX0-23" fmla="*/ 36512 w 4413440"/>
              <a:gd name="connsiteY0-24" fmla="*/ 291852 h 576940"/>
              <a:gd name="connsiteX1-25" fmla="*/ 2220912 w 4413440"/>
              <a:gd name="connsiteY1-26" fmla="*/ 16594 h 576940"/>
              <a:gd name="connsiteX2-27" fmla="*/ 3113540 w 4413440"/>
              <a:gd name="connsiteY2-28" fmla="*/ 59108 h 576940"/>
              <a:gd name="connsiteX3-29" fmla="*/ 4405312 w 4413440"/>
              <a:gd name="connsiteY3-30" fmla="*/ 291852 h 576940"/>
              <a:gd name="connsiteX4-31" fmla="*/ 2220912 w 4413440"/>
              <a:gd name="connsiteY4-32" fmla="*/ 567110 h 576940"/>
              <a:gd name="connsiteX5-33" fmla="*/ 950912 w 4413440"/>
              <a:gd name="connsiteY5-34" fmla="*/ 494538 h 576940"/>
              <a:gd name="connsiteX6-35" fmla="*/ 36512 w 4413440"/>
              <a:gd name="connsiteY6-36" fmla="*/ 291852 h 576940"/>
              <a:gd name="connsiteX0-37" fmla="*/ 5649 w 4382577"/>
              <a:gd name="connsiteY0-38" fmla="*/ 253964 h 539052"/>
              <a:gd name="connsiteX1-39" fmla="*/ 1348220 w 4382577"/>
              <a:gd name="connsiteY1-40" fmla="*/ 51278 h 539052"/>
              <a:gd name="connsiteX2-41" fmla="*/ 3082677 w 4382577"/>
              <a:gd name="connsiteY2-42" fmla="*/ 21220 h 539052"/>
              <a:gd name="connsiteX3-43" fmla="*/ 4374449 w 4382577"/>
              <a:gd name="connsiteY3-44" fmla="*/ 253964 h 539052"/>
              <a:gd name="connsiteX4-45" fmla="*/ 2190049 w 4382577"/>
              <a:gd name="connsiteY4-46" fmla="*/ 529222 h 539052"/>
              <a:gd name="connsiteX5-47" fmla="*/ 920049 w 4382577"/>
              <a:gd name="connsiteY5-48" fmla="*/ 456650 h 539052"/>
              <a:gd name="connsiteX6-49" fmla="*/ 5649 w 4382577"/>
              <a:gd name="connsiteY6-50" fmla="*/ 253964 h 539052"/>
              <a:gd name="connsiteX0-51" fmla="*/ 5649 w 4375069"/>
              <a:gd name="connsiteY0-52" fmla="*/ 253964 h 529231"/>
              <a:gd name="connsiteX1-53" fmla="*/ 1348220 w 4375069"/>
              <a:gd name="connsiteY1-54" fmla="*/ 51278 h 529231"/>
              <a:gd name="connsiteX2-55" fmla="*/ 3082677 w 4375069"/>
              <a:gd name="connsiteY2-56" fmla="*/ 21220 h 529231"/>
              <a:gd name="connsiteX3-57" fmla="*/ 4374449 w 4375069"/>
              <a:gd name="connsiteY3-58" fmla="*/ 253964 h 529231"/>
              <a:gd name="connsiteX4-59" fmla="*/ 3238823 w 4375069"/>
              <a:gd name="connsiteY4-60" fmla="*/ 453082 h 529231"/>
              <a:gd name="connsiteX5-61" fmla="*/ 2190049 w 4375069"/>
              <a:gd name="connsiteY5-62" fmla="*/ 529222 h 529231"/>
              <a:gd name="connsiteX6-63" fmla="*/ 920049 w 4375069"/>
              <a:gd name="connsiteY6-64" fmla="*/ 456650 h 529231"/>
              <a:gd name="connsiteX7" fmla="*/ 5649 w 4375069"/>
              <a:gd name="connsiteY7" fmla="*/ 253964 h 52923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  <a:cxn ang="0">
                <a:pos x="connsiteX7" y="connsiteY7"/>
              </a:cxn>
            </a:cxnLst>
            <a:rect l="l" t="t" r="r" b="b"/>
            <a:pathLst>
              <a:path w="4375069" h="529231">
                <a:moveTo>
                  <a:pt x="5649" y="253964"/>
                </a:moveTo>
                <a:cubicBezTo>
                  <a:pt x="77011" y="186402"/>
                  <a:pt x="835382" y="90069"/>
                  <a:pt x="1348220" y="51278"/>
                </a:cubicBezTo>
                <a:cubicBezTo>
                  <a:pt x="1861058" y="12487"/>
                  <a:pt x="2718610" y="-24656"/>
                  <a:pt x="3082677" y="21220"/>
                </a:cubicBezTo>
                <a:cubicBezTo>
                  <a:pt x="3446744" y="67096"/>
                  <a:pt x="4348425" y="181987"/>
                  <a:pt x="4374449" y="253964"/>
                </a:cubicBezTo>
                <a:cubicBezTo>
                  <a:pt x="4400473" y="325941"/>
                  <a:pt x="3602890" y="407206"/>
                  <a:pt x="3238823" y="453082"/>
                </a:cubicBezTo>
                <a:cubicBezTo>
                  <a:pt x="2874756" y="498958"/>
                  <a:pt x="2576511" y="528627"/>
                  <a:pt x="2190049" y="529222"/>
                </a:cubicBezTo>
                <a:cubicBezTo>
                  <a:pt x="1803587" y="529817"/>
                  <a:pt x="1284116" y="502526"/>
                  <a:pt x="920049" y="456650"/>
                </a:cubicBezTo>
                <a:cubicBezTo>
                  <a:pt x="555982" y="410774"/>
                  <a:pt x="-65713" y="321526"/>
                  <a:pt x="5649" y="253964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7"/>
          <p:cNvSpPr/>
          <p:nvPr userDrawn="1"/>
        </p:nvSpPr>
        <p:spPr>
          <a:xfrm>
            <a:off x="4738285" y="2287650"/>
            <a:ext cx="4382577" cy="539052"/>
          </a:xfrm>
          <a:custGeom>
            <a:avLst/>
            <a:gdLst>
              <a:gd name="connsiteX0" fmla="*/ 0 w 4368800"/>
              <a:gd name="connsiteY0" fmla="*/ 275258 h 550515"/>
              <a:gd name="connsiteX1" fmla="*/ 2184400 w 4368800"/>
              <a:gd name="connsiteY1" fmla="*/ 0 h 550515"/>
              <a:gd name="connsiteX2" fmla="*/ 4368800 w 4368800"/>
              <a:gd name="connsiteY2" fmla="*/ 275258 h 550515"/>
              <a:gd name="connsiteX3" fmla="*/ 2184400 w 4368800"/>
              <a:gd name="connsiteY3" fmla="*/ 550516 h 550515"/>
              <a:gd name="connsiteX4" fmla="*/ 0 w 4368800"/>
              <a:gd name="connsiteY4" fmla="*/ 275258 h 550515"/>
              <a:gd name="connsiteX0-1" fmla="*/ 36512 w 4405312"/>
              <a:gd name="connsiteY0-2" fmla="*/ 275258 h 560346"/>
              <a:gd name="connsiteX1-3" fmla="*/ 2220912 w 4405312"/>
              <a:gd name="connsiteY1-4" fmla="*/ 0 h 560346"/>
              <a:gd name="connsiteX2-5" fmla="*/ 4405312 w 4405312"/>
              <a:gd name="connsiteY2-6" fmla="*/ 275258 h 560346"/>
              <a:gd name="connsiteX3-7" fmla="*/ 2220912 w 4405312"/>
              <a:gd name="connsiteY3-8" fmla="*/ 550516 h 560346"/>
              <a:gd name="connsiteX4-9" fmla="*/ 950912 w 4405312"/>
              <a:gd name="connsiteY4-10" fmla="*/ 477944 h 560346"/>
              <a:gd name="connsiteX5" fmla="*/ 36512 w 4405312"/>
              <a:gd name="connsiteY5" fmla="*/ 275258 h 560346"/>
              <a:gd name="connsiteX0-11" fmla="*/ 36512 w 4412048"/>
              <a:gd name="connsiteY0-12" fmla="*/ 291852 h 576940"/>
              <a:gd name="connsiteX1-13" fmla="*/ 2220912 w 4412048"/>
              <a:gd name="connsiteY1-14" fmla="*/ 16594 h 576940"/>
              <a:gd name="connsiteX2-15" fmla="*/ 2881312 w 4412048"/>
              <a:gd name="connsiteY2-16" fmla="*/ 59108 h 576940"/>
              <a:gd name="connsiteX3-17" fmla="*/ 4405312 w 4412048"/>
              <a:gd name="connsiteY3-18" fmla="*/ 291852 h 576940"/>
              <a:gd name="connsiteX4-19" fmla="*/ 2220912 w 4412048"/>
              <a:gd name="connsiteY4-20" fmla="*/ 567110 h 576940"/>
              <a:gd name="connsiteX5-21" fmla="*/ 950912 w 4412048"/>
              <a:gd name="connsiteY5-22" fmla="*/ 494538 h 576940"/>
              <a:gd name="connsiteX6" fmla="*/ 36512 w 4412048"/>
              <a:gd name="connsiteY6" fmla="*/ 291852 h 576940"/>
              <a:gd name="connsiteX0-23" fmla="*/ 36512 w 4413440"/>
              <a:gd name="connsiteY0-24" fmla="*/ 291852 h 576940"/>
              <a:gd name="connsiteX1-25" fmla="*/ 2220912 w 4413440"/>
              <a:gd name="connsiteY1-26" fmla="*/ 16594 h 576940"/>
              <a:gd name="connsiteX2-27" fmla="*/ 3113540 w 4413440"/>
              <a:gd name="connsiteY2-28" fmla="*/ 59108 h 576940"/>
              <a:gd name="connsiteX3-29" fmla="*/ 4405312 w 4413440"/>
              <a:gd name="connsiteY3-30" fmla="*/ 291852 h 576940"/>
              <a:gd name="connsiteX4-31" fmla="*/ 2220912 w 4413440"/>
              <a:gd name="connsiteY4-32" fmla="*/ 567110 h 576940"/>
              <a:gd name="connsiteX5-33" fmla="*/ 950912 w 4413440"/>
              <a:gd name="connsiteY5-34" fmla="*/ 494538 h 576940"/>
              <a:gd name="connsiteX6-35" fmla="*/ 36512 w 4413440"/>
              <a:gd name="connsiteY6-36" fmla="*/ 291852 h 576940"/>
              <a:gd name="connsiteX0-37" fmla="*/ 5649 w 4382577"/>
              <a:gd name="connsiteY0-38" fmla="*/ 253964 h 539052"/>
              <a:gd name="connsiteX1-39" fmla="*/ 1348220 w 4382577"/>
              <a:gd name="connsiteY1-40" fmla="*/ 51278 h 539052"/>
              <a:gd name="connsiteX2-41" fmla="*/ 3082677 w 4382577"/>
              <a:gd name="connsiteY2-42" fmla="*/ 21220 h 539052"/>
              <a:gd name="connsiteX3-43" fmla="*/ 4374449 w 4382577"/>
              <a:gd name="connsiteY3-44" fmla="*/ 253964 h 539052"/>
              <a:gd name="connsiteX4-45" fmla="*/ 2190049 w 4382577"/>
              <a:gd name="connsiteY4-46" fmla="*/ 529222 h 539052"/>
              <a:gd name="connsiteX5-47" fmla="*/ 920049 w 4382577"/>
              <a:gd name="connsiteY5-48" fmla="*/ 456650 h 539052"/>
              <a:gd name="connsiteX6-49" fmla="*/ 5649 w 4382577"/>
              <a:gd name="connsiteY6-50" fmla="*/ 253964 h 5390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4382577" h="539052">
                <a:moveTo>
                  <a:pt x="5649" y="253964"/>
                </a:moveTo>
                <a:cubicBezTo>
                  <a:pt x="77011" y="186402"/>
                  <a:pt x="835382" y="90069"/>
                  <a:pt x="1348220" y="51278"/>
                </a:cubicBezTo>
                <a:cubicBezTo>
                  <a:pt x="1861058" y="12487"/>
                  <a:pt x="2718610" y="-24656"/>
                  <a:pt x="3082677" y="21220"/>
                </a:cubicBezTo>
                <a:cubicBezTo>
                  <a:pt x="3446744" y="67096"/>
                  <a:pt x="4484516" y="169297"/>
                  <a:pt x="4374449" y="253964"/>
                </a:cubicBezTo>
                <a:cubicBezTo>
                  <a:pt x="4264382" y="338631"/>
                  <a:pt x="2765782" y="495441"/>
                  <a:pt x="2190049" y="529222"/>
                </a:cubicBezTo>
                <a:cubicBezTo>
                  <a:pt x="1614316" y="563003"/>
                  <a:pt x="1284116" y="502526"/>
                  <a:pt x="920049" y="456650"/>
                </a:cubicBezTo>
                <a:cubicBezTo>
                  <a:pt x="555982" y="410774"/>
                  <a:pt x="-65713" y="321526"/>
                  <a:pt x="5649" y="253964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0" y="0"/>
            <a:ext cx="2559574" cy="51435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45170" y="1865171"/>
            <a:ext cx="583480" cy="542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solidFill>
          <a:srgbClr val="0070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7"/>
          <p:cNvSpPr/>
          <p:nvPr userDrawn="1"/>
        </p:nvSpPr>
        <p:spPr>
          <a:xfrm>
            <a:off x="5123543" y="2510971"/>
            <a:ext cx="2863456" cy="232230"/>
          </a:xfrm>
          <a:custGeom>
            <a:avLst/>
            <a:gdLst>
              <a:gd name="connsiteX0" fmla="*/ 0 w 4368800"/>
              <a:gd name="connsiteY0" fmla="*/ 275258 h 550515"/>
              <a:gd name="connsiteX1" fmla="*/ 2184400 w 4368800"/>
              <a:gd name="connsiteY1" fmla="*/ 0 h 550515"/>
              <a:gd name="connsiteX2" fmla="*/ 4368800 w 4368800"/>
              <a:gd name="connsiteY2" fmla="*/ 275258 h 550515"/>
              <a:gd name="connsiteX3" fmla="*/ 2184400 w 4368800"/>
              <a:gd name="connsiteY3" fmla="*/ 550516 h 550515"/>
              <a:gd name="connsiteX4" fmla="*/ 0 w 4368800"/>
              <a:gd name="connsiteY4" fmla="*/ 275258 h 550515"/>
              <a:gd name="connsiteX0-1" fmla="*/ 36512 w 4405312"/>
              <a:gd name="connsiteY0-2" fmla="*/ 275258 h 560346"/>
              <a:gd name="connsiteX1-3" fmla="*/ 2220912 w 4405312"/>
              <a:gd name="connsiteY1-4" fmla="*/ 0 h 560346"/>
              <a:gd name="connsiteX2-5" fmla="*/ 4405312 w 4405312"/>
              <a:gd name="connsiteY2-6" fmla="*/ 275258 h 560346"/>
              <a:gd name="connsiteX3-7" fmla="*/ 2220912 w 4405312"/>
              <a:gd name="connsiteY3-8" fmla="*/ 550516 h 560346"/>
              <a:gd name="connsiteX4-9" fmla="*/ 950912 w 4405312"/>
              <a:gd name="connsiteY4-10" fmla="*/ 477944 h 560346"/>
              <a:gd name="connsiteX5" fmla="*/ 36512 w 4405312"/>
              <a:gd name="connsiteY5" fmla="*/ 275258 h 560346"/>
              <a:gd name="connsiteX0-11" fmla="*/ 36512 w 4412048"/>
              <a:gd name="connsiteY0-12" fmla="*/ 291852 h 576940"/>
              <a:gd name="connsiteX1-13" fmla="*/ 2220912 w 4412048"/>
              <a:gd name="connsiteY1-14" fmla="*/ 16594 h 576940"/>
              <a:gd name="connsiteX2-15" fmla="*/ 2881312 w 4412048"/>
              <a:gd name="connsiteY2-16" fmla="*/ 59108 h 576940"/>
              <a:gd name="connsiteX3-17" fmla="*/ 4405312 w 4412048"/>
              <a:gd name="connsiteY3-18" fmla="*/ 291852 h 576940"/>
              <a:gd name="connsiteX4-19" fmla="*/ 2220912 w 4412048"/>
              <a:gd name="connsiteY4-20" fmla="*/ 567110 h 576940"/>
              <a:gd name="connsiteX5-21" fmla="*/ 950912 w 4412048"/>
              <a:gd name="connsiteY5-22" fmla="*/ 494538 h 576940"/>
              <a:gd name="connsiteX6" fmla="*/ 36512 w 4412048"/>
              <a:gd name="connsiteY6" fmla="*/ 291852 h 576940"/>
              <a:gd name="connsiteX0-23" fmla="*/ 36512 w 4413440"/>
              <a:gd name="connsiteY0-24" fmla="*/ 291852 h 576940"/>
              <a:gd name="connsiteX1-25" fmla="*/ 2220912 w 4413440"/>
              <a:gd name="connsiteY1-26" fmla="*/ 16594 h 576940"/>
              <a:gd name="connsiteX2-27" fmla="*/ 3113540 w 4413440"/>
              <a:gd name="connsiteY2-28" fmla="*/ 59108 h 576940"/>
              <a:gd name="connsiteX3-29" fmla="*/ 4405312 w 4413440"/>
              <a:gd name="connsiteY3-30" fmla="*/ 291852 h 576940"/>
              <a:gd name="connsiteX4-31" fmla="*/ 2220912 w 4413440"/>
              <a:gd name="connsiteY4-32" fmla="*/ 567110 h 576940"/>
              <a:gd name="connsiteX5-33" fmla="*/ 950912 w 4413440"/>
              <a:gd name="connsiteY5-34" fmla="*/ 494538 h 576940"/>
              <a:gd name="connsiteX6-35" fmla="*/ 36512 w 4413440"/>
              <a:gd name="connsiteY6-36" fmla="*/ 291852 h 576940"/>
              <a:gd name="connsiteX0-37" fmla="*/ 5649 w 4382577"/>
              <a:gd name="connsiteY0-38" fmla="*/ 253964 h 539052"/>
              <a:gd name="connsiteX1-39" fmla="*/ 1348220 w 4382577"/>
              <a:gd name="connsiteY1-40" fmla="*/ 51278 h 539052"/>
              <a:gd name="connsiteX2-41" fmla="*/ 3082677 w 4382577"/>
              <a:gd name="connsiteY2-42" fmla="*/ 21220 h 539052"/>
              <a:gd name="connsiteX3-43" fmla="*/ 4374449 w 4382577"/>
              <a:gd name="connsiteY3-44" fmla="*/ 253964 h 539052"/>
              <a:gd name="connsiteX4-45" fmla="*/ 2190049 w 4382577"/>
              <a:gd name="connsiteY4-46" fmla="*/ 529222 h 539052"/>
              <a:gd name="connsiteX5-47" fmla="*/ 920049 w 4382577"/>
              <a:gd name="connsiteY5-48" fmla="*/ 456650 h 539052"/>
              <a:gd name="connsiteX6-49" fmla="*/ 5649 w 4382577"/>
              <a:gd name="connsiteY6-50" fmla="*/ 253964 h 5390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4382577" h="539052">
                <a:moveTo>
                  <a:pt x="5649" y="253964"/>
                </a:moveTo>
                <a:cubicBezTo>
                  <a:pt x="77011" y="186402"/>
                  <a:pt x="835382" y="90069"/>
                  <a:pt x="1348220" y="51278"/>
                </a:cubicBezTo>
                <a:cubicBezTo>
                  <a:pt x="1861058" y="12487"/>
                  <a:pt x="2718610" y="-24656"/>
                  <a:pt x="3082677" y="21220"/>
                </a:cubicBezTo>
                <a:cubicBezTo>
                  <a:pt x="3446744" y="67096"/>
                  <a:pt x="4484516" y="169297"/>
                  <a:pt x="4374449" y="253964"/>
                </a:cubicBezTo>
                <a:cubicBezTo>
                  <a:pt x="4264382" y="338631"/>
                  <a:pt x="2765782" y="495441"/>
                  <a:pt x="2190049" y="529222"/>
                </a:cubicBezTo>
                <a:cubicBezTo>
                  <a:pt x="1614316" y="563003"/>
                  <a:pt x="1284116" y="502526"/>
                  <a:pt x="920049" y="456650"/>
                </a:cubicBezTo>
                <a:cubicBezTo>
                  <a:pt x="555982" y="410774"/>
                  <a:pt x="-65713" y="321526"/>
                  <a:pt x="5649" y="253964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6613021" y="0"/>
            <a:ext cx="2530978" cy="5143500"/>
          </a:xfrm>
          <a:prstGeom prst="rect">
            <a:avLst/>
          </a:prstGeom>
        </p:spPr>
      </p:pic>
      <p:sp>
        <p:nvSpPr>
          <p:cNvPr id="9" name="椭圆 7"/>
          <p:cNvSpPr/>
          <p:nvPr userDrawn="1"/>
        </p:nvSpPr>
        <p:spPr>
          <a:xfrm>
            <a:off x="195312" y="3913250"/>
            <a:ext cx="4783088" cy="539052"/>
          </a:xfrm>
          <a:custGeom>
            <a:avLst/>
            <a:gdLst>
              <a:gd name="connsiteX0" fmla="*/ 0 w 4368800"/>
              <a:gd name="connsiteY0" fmla="*/ 275258 h 550515"/>
              <a:gd name="connsiteX1" fmla="*/ 2184400 w 4368800"/>
              <a:gd name="connsiteY1" fmla="*/ 0 h 550515"/>
              <a:gd name="connsiteX2" fmla="*/ 4368800 w 4368800"/>
              <a:gd name="connsiteY2" fmla="*/ 275258 h 550515"/>
              <a:gd name="connsiteX3" fmla="*/ 2184400 w 4368800"/>
              <a:gd name="connsiteY3" fmla="*/ 550516 h 550515"/>
              <a:gd name="connsiteX4" fmla="*/ 0 w 4368800"/>
              <a:gd name="connsiteY4" fmla="*/ 275258 h 550515"/>
              <a:gd name="connsiteX0-1" fmla="*/ 36512 w 4405312"/>
              <a:gd name="connsiteY0-2" fmla="*/ 275258 h 560346"/>
              <a:gd name="connsiteX1-3" fmla="*/ 2220912 w 4405312"/>
              <a:gd name="connsiteY1-4" fmla="*/ 0 h 560346"/>
              <a:gd name="connsiteX2-5" fmla="*/ 4405312 w 4405312"/>
              <a:gd name="connsiteY2-6" fmla="*/ 275258 h 560346"/>
              <a:gd name="connsiteX3-7" fmla="*/ 2220912 w 4405312"/>
              <a:gd name="connsiteY3-8" fmla="*/ 550516 h 560346"/>
              <a:gd name="connsiteX4-9" fmla="*/ 950912 w 4405312"/>
              <a:gd name="connsiteY4-10" fmla="*/ 477944 h 560346"/>
              <a:gd name="connsiteX5" fmla="*/ 36512 w 4405312"/>
              <a:gd name="connsiteY5" fmla="*/ 275258 h 560346"/>
              <a:gd name="connsiteX0-11" fmla="*/ 36512 w 4412048"/>
              <a:gd name="connsiteY0-12" fmla="*/ 291852 h 576940"/>
              <a:gd name="connsiteX1-13" fmla="*/ 2220912 w 4412048"/>
              <a:gd name="connsiteY1-14" fmla="*/ 16594 h 576940"/>
              <a:gd name="connsiteX2-15" fmla="*/ 2881312 w 4412048"/>
              <a:gd name="connsiteY2-16" fmla="*/ 59108 h 576940"/>
              <a:gd name="connsiteX3-17" fmla="*/ 4405312 w 4412048"/>
              <a:gd name="connsiteY3-18" fmla="*/ 291852 h 576940"/>
              <a:gd name="connsiteX4-19" fmla="*/ 2220912 w 4412048"/>
              <a:gd name="connsiteY4-20" fmla="*/ 567110 h 576940"/>
              <a:gd name="connsiteX5-21" fmla="*/ 950912 w 4412048"/>
              <a:gd name="connsiteY5-22" fmla="*/ 494538 h 576940"/>
              <a:gd name="connsiteX6" fmla="*/ 36512 w 4412048"/>
              <a:gd name="connsiteY6" fmla="*/ 291852 h 576940"/>
              <a:gd name="connsiteX0-23" fmla="*/ 36512 w 4413440"/>
              <a:gd name="connsiteY0-24" fmla="*/ 291852 h 576940"/>
              <a:gd name="connsiteX1-25" fmla="*/ 2220912 w 4413440"/>
              <a:gd name="connsiteY1-26" fmla="*/ 16594 h 576940"/>
              <a:gd name="connsiteX2-27" fmla="*/ 3113540 w 4413440"/>
              <a:gd name="connsiteY2-28" fmla="*/ 59108 h 576940"/>
              <a:gd name="connsiteX3-29" fmla="*/ 4405312 w 4413440"/>
              <a:gd name="connsiteY3-30" fmla="*/ 291852 h 576940"/>
              <a:gd name="connsiteX4-31" fmla="*/ 2220912 w 4413440"/>
              <a:gd name="connsiteY4-32" fmla="*/ 567110 h 576940"/>
              <a:gd name="connsiteX5-33" fmla="*/ 950912 w 4413440"/>
              <a:gd name="connsiteY5-34" fmla="*/ 494538 h 576940"/>
              <a:gd name="connsiteX6-35" fmla="*/ 36512 w 4413440"/>
              <a:gd name="connsiteY6-36" fmla="*/ 291852 h 576940"/>
              <a:gd name="connsiteX0-37" fmla="*/ 5649 w 4382577"/>
              <a:gd name="connsiteY0-38" fmla="*/ 253964 h 539052"/>
              <a:gd name="connsiteX1-39" fmla="*/ 1348220 w 4382577"/>
              <a:gd name="connsiteY1-40" fmla="*/ 51278 h 539052"/>
              <a:gd name="connsiteX2-41" fmla="*/ 3082677 w 4382577"/>
              <a:gd name="connsiteY2-42" fmla="*/ 21220 h 539052"/>
              <a:gd name="connsiteX3-43" fmla="*/ 4374449 w 4382577"/>
              <a:gd name="connsiteY3-44" fmla="*/ 253964 h 539052"/>
              <a:gd name="connsiteX4-45" fmla="*/ 2190049 w 4382577"/>
              <a:gd name="connsiteY4-46" fmla="*/ 529222 h 539052"/>
              <a:gd name="connsiteX5-47" fmla="*/ 920049 w 4382577"/>
              <a:gd name="connsiteY5-48" fmla="*/ 456650 h 539052"/>
              <a:gd name="connsiteX6-49" fmla="*/ 5649 w 4382577"/>
              <a:gd name="connsiteY6-50" fmla="*/ 253964 h 5390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4382577" h="539052">
                <a:moveTo>
                  <a:pt x="5649" y="253964"/>
                </a:moveTo>
                <a:cubicBezTo>
                  <a:pt x="77011" y="186402"/>
                  <a:pt x="835382" y="90069"/>
                  <a:pt x="1348220" y="51278"/>
                </a:cubicBezTo>
                <a:cubicBezTo>
                  <a:pt x="1861058" y="12487"/>
                  <a:pt x="2718610" y="-24656"/>
                  <a:pt x="3082677" y="21220"/>
                </a:cubicBezTo>
                <a:cubicBezTo>
                  <a:pt x="3446744" y="67096"/>
                  <a:pt x="4484516" y="169297"/>
                  <a:pt x="4374449" y="253964"/>
                </a:cubicBezTo>
                <a:cubicBezTo>
                  <a:pt x="4264382" y="338631"/>
                  <a:pt x="2765782" y="495441"/>
                  <a:pt x="2190049" y="529222"/>
                </a:cubicBezTo>
                <a:cubicBezTo>
                  <a:pt x="1614316" y="563003"/>
                  <a:pt x="1284116" y="502526"/>
                  <a:pt x="920049" y="456650"/>
                </a:cubicBezTo>
                <a:cubicBezTo>
                  <a:pt x="555982" y="410774"/>
                  <a:pt x="-65713" y="321526"/>
                  <a:pt x="5649" y="253964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7"/>
          <p:cNvSpPr/>
          <p:nvPr userDrawn="1"/>
        </p:nvSpPr>
        <p:spPr>
          <a:xfrm>
            <a:off x="0" y="1799771"/>
            <a:ext cx="3672114" cy="304800"/>
          </a:xfrm>
          <a:custGeom>
            <a:avLst/>
            <a:gdLst>
              <a:gd name="connsiteX0" fmla="*/ 0 w 4368800"/>
              <a:gd name="connsiteY0" fmla="*/ 275258 h 550515"/>
              <a:gd name="connsiteX1" fmla="*/ 2184400 w 4368800"/>
              <a:gd name="connsiteY1" fmla="*/ 0 h 550515"/>
              <a:gd name="connsiteX2" fmla="*/ 4368800 w 4368800"/>
              <a:gd name="connsiteY2" fmla="*/ 275258 h 550515"/>
              <a:gd name="connsiteX3" fmla="*/ 2184400 w 4368800"/>
              <a:gd name="connsiteY3" fmla="*/ 550516 h 550515"/>
              <a:gd name="connsiteX4" fmla="*/ 0 w 4368800"/>
              <a:gd name="connsiteY4" fmla="*/ 275258 h 550515"/>
              <a:gd name="connsiteX0-1" fmla="*/ 36512 w 4405312"/>
              <a:gd name="connsiteY0-2" fmla="*/ 275258 h 560346"/>
              <a:gd name="connsiteX1-3" fmla="*/ 2220912 w 4405312"/>
              <a:gd name="connsiteY1-4" fmla="*/ 0 h 560346"/>
              <a:gd name="connsiteX2-5" fmla="*/ 4405312 w 4405312"/>
              <a:gd name="connsiteY2-6" fmla="*/ 275258 h 560346"/>
              <a:gd name="connsiteX3-7" fmla="*/ 2220912 w 4405312"/>
              <a:gd name="connsiteY3-8" fmla="*/ 550516 h 560346"/>
              <a:gd name="connsiteX4-9" fmla="*/ 950912 w 4405312"/>
              <a:gd name="connsiteY4-10" fmla="*/ 477944 h 560346"/>
              <a:gd name="connsiteX5" fmla="*/ 36512 w 4405312"/>
              <a:gd name="connsiteY5" fmla="*/ 275258 h 560346"/>
              <a:gd name="connsiteX0-11" fmla="*/ 36512 w 4412048"/>
              <a:gd name="connsiteY0-12" fmla="*/ 291852 h 576940"/>
              <a:gd name="connsiteX1-13" fmla="*/ 2220912 w 4412048"/>
              <a:gd name="connsiteY1-14" fmla="*/ 16594 h 576940"/>
              <a:gd name="connsiteX2-15" fmla="*/ 2881312 w 4412048"/>
              <a:gd name="connsiteY2-16" fmla="*/ 59108 h 576940"/>
              <a:gd name="connsiteX3-17" fmla="*/ 4405312 w 4412048"/>
              <a:gd name="connsiteY3-18" fmla="*/ 291852 h 576940"/>
              <a:gd name="connsiteX4-19" fmla="*/ 2220912 w 4412048"/>
              <a:gd name="connsiteY4-20" fmla="*/ 567110 h 576940"/>
              <a:gd name="connsiteX5-21" fmla="*/ 950912 w 4412048"/>
              <a:gd name="connsiteY5-22" fmla="*/ 494538 h 576940"/>
              <a:gd name="connsiteX6" fmla="*/ 36512 w 4412048"/>
              <a:gd name="connsiteY6" fmla="*/ 291852 h 576940"/>
              <a:gd name="connsiteX0-23" fmla="*/ 36512 w 4413440"/>
              <a:gd name="connsiteY0-24" fmla="*/ 291852 h 576940"/>
              <a:gd name="connsiteX1-25" fmla="*/ 2220912 w 4413440"/>
              <a:gd name="connsiteY1-26" fmla="*/ 16594 h 576940"/>
              <a:gd name="connsiteX2-27" fmla="*/ 3113540 w 4413440"/>
              <a:gd name="connsiteY2-28" fmla="*/ 59108 h 576940"/>
              <a:gd name="connsiteX3-29" fmla="*/ 4405312 w 4413440"/>
              <a:gd name="connsiteY3-30" fmla="*/ 291852 h 576940"/>
              <a:gd name="connsiteX4-31" fmla="*/ 2220912 w 4413440"/>
              <a:gd name="connsiteY4-32" fmla="*/ 567110 h 576940"/>
              <a:gd name="connsiteX5-33" fmla="*/ 950912 w 4413440"/>
              <a:gd name="connsiteY5-34" fmla="*/ 494538 h 576940"/>
              <a:gd name="connsiteX6-35" fmla="*/ 36512 w 4413440"/>
              <a:gd name="connsiteY6-36" fmla="*/ 291852 h 576940"/>
              <a:gd name="connsiteX0-37" fmla="*/ 5649 w 4382577"/>
              <a:gd name="connsiteY0-38" fmla="*/ 253964 h 539052"/>
              <a:gd name="connsiteX1-39" fmla="*/ 1348220 w 4382577"/>
              <a:gd name="connsiteY1-40" fmla="*/ 51278 h 539052"/>
              <a:gd name="connsiteX2-41" fmla="*/ 3082677 w 4382577"/>
              <a:gd name="connsiteY2-42" fmla="*/ 21220 h 539052"/>
              <a:gd name="connsiteX3-43" fmla="*/ 4374449 w 4382577"/>
              <a:gd name="connsiteY3-44" fmla="*/ 253964 h 539052"/>
              <a:gd name="connsiteX4-45" fmla="*/ 2190049 w 4382577"/>
              <a:gd name="connsiteY4-46" fmla="*/ 529222 h 539052"/>
              <a:gd name="connsiteX5-47" fmla="*/ 920049 w 4382577"/>
              <a:gd name="connsiteY5-48" fmla="*/ 456650 h 539052"/>
              <a:gd name="connsiteX6-49" fmla="*/ 5649 w 4382577"/>
              <a:gd name="connsiteY6-50" fmla="*/ 253964 h 5390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4382577" h="539052">
                <a:moveTo>
                  <a:pt x="5649" y="253964"/>
                </a:moveTo>
                <a:cubicBezTo>
                  <a:pt x="77011" y="186402"/>
                  <a:pt x="835382" y="90069"/>
                  <a:pt x="1348220" y="51278"/>
                </a:cubicBezTo>
                <a:cubicBezTo>
                  <a:pt x="1861058" y="12487"/>
                  <a:pt x="2718610" y="-24656"/>
                  <a:pt x="3082677" y="21220"/>
                </a:cubicBezTo>
                <a:cubicBezTo>
                  <a:pt x="3446744" y="67096"/>
                  <a:pt x="4484516" y="169297"/>
                  <a:pt x="4374449" y="253964"/>
                </a:cubicBezTo>
                <a:cubicBezTo>
                  <a:pt x="4264382" y="338631"/>
                  <a:pt x="2765782" y="495441"/>
                  <a:pt x="2190049" y="529222"/>
                </a:cubicBezTo>
                <a:cubicBezTo>
                  <a:pt x="1614316" y="563003"/>
                  <a:pt x="1284116" y="502526"/>
                  <a:pt x="920049" y="456650"/>
                </a:cubicBezTo>
                <a:cubicBezTo>
                  <a:pt x="555982" y="410774"/>
                  <a:pt x="-65713" y="321526"/>
                  <a:pt x="5649" y="253964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E334-56AF-4BCC-88DF-85792571A0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62C9-3C80-4473-895F-A02DAA92004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E334-56AF-4BCC-88DF-85792571A0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62C9-3C80-4473-895F-A02DAA92004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E334-56AF-4BCC-88DF-85792571A0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62C9-3C80-4473-895F-A02DAA92004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E334-56AF-4BCC-88DF-85792571A0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62C9-3C80-4473-895F-A02DAA92004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E334-56AF-4BCC-88DF-85792571A0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62C9-3C80-4473-895F-A02DAA92004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E334-56AF-4BCC-88DF-85792571A0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62C9-3C80-4473-895F-A02DAA92004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E334-56AF-4BCC-88DF-85792571A0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62C9-3C80-4473-895F-A02DAA92004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bg>
      <p:bgPr>
        <a:solidFill>
          <a:srgbClr val="0070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3E334-56AF-4BCC-88DF-85792571A0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362C9-3C80-4473-895F-A02DAA92004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椭圆 7"/>
          <p:cNvSpPr/>
          <p:nvPr userDrawn="1"/>
        </p:nvSpPr>
        <p:spPr>
          <a:xfrm>
            <a:off x="0" y="2052458"/>
            <a:ext cx="4862286" cy="254734"/>
          </a:xfrm>
          <a:custGeom>
            <a:avLst/>
            <a:gdLst>
              <a:gd name="connsiteX0" fmla="*/ 0 w 4368800"/>
              <a:gd name="connsiteY0" fmla="*/ 275258 h 550515"/>
              <a:gd name="connsiteX1" fmla="*/ 2184400 w 4368800"/>
              <a:gd name="connsiteY1" fmla="*/ 0 h 550515"/>
              <a:gd name="connsiteX2" fmla="*/ 4368800 w 4368800"/>
              <a:gd name="connsiteY2" fmla="*/ 275258 h 550515"/>
              <a:gd name="connsiteX3" fmla="*/ 2184400 w 4368800"/>
              <a:gd name="connsiteY3" fmla="*/ 550516 h 550515"/>
              <a:gd name="connsiteX4" fmla="*/ 0 w 4368800"/>
              <a:gd name="connsiteY4" fmla="*/ 275258 h 550515"/>
              <a:gd name="connsiteX0-1" fmla="*/ 36512 w 4405312"/>
              <a:gd name="connsiteY0-2" fmla="*/ 275258 h 560346"/>
              <a:gd name="connsiteX1-3" fmla="*/ 2220912 w 4405312"/>
              <a:gd name="connsiteY1-4" fmla="*/ 0 h 560346"/>
              <a:gd name="connsiteX2-5" fmla="*/ 4405312 w 4405312"/>
              <a:gd name="connsiteY2-6" fmla="*/ 275258 h 560346"/>
              <a:gd name="connsiteX3-7" fmla="*/ 2220912 w 4405312"/>
              <a:gd name="connsiteY3-8" fmla="*/ 550516 h 560346"/>
              <a:gd name="connsiteX4-9" fmla="*/ 950912 w 4405312"/>
              <a:gd name="connsiteY4-10" fmla="*/ 477944 h 560346"/>
              <a:gd name="connsiteX5" fmla="*/ 36512 w 4405312"/>
              <a:gd name="connsiteY5" fmla="*/ 275258 h 560346"/>
              <a:gd name="connsiteX0-11" fmla="*/ 36512 w 4412048"/>
              <a:gd name="connsiteY0-12" fmla="*/ 291852 h 576940"/>
              <a:gd name="connsiteX1-13" fmla="*/ 2220912 w 4412048"/>
              <a:gd name="connsiteY1-14" fmla="*/ 16594 h 576940"/>
              <a:gd name="connsiteX2-15" fmla="*/ 2881312 w 4412048"/>
              <a:gd name="connsiteY2-16" fmla="*/ 59108 h 576940"/>
              <a:gd name="connsiteX3-17" fmla="*/ 4405312 w 4412048"/>
              <a:gd name="connsiteY3-18" fmla="*/ 291852 h 576940"/>
              <a:gd name="connsiteX4-19" fmla="*/ 2220912 w 4412048"/>
              <a:gd name="connsiteY4-20" fmla="*/ 567110 h 576940"/>
              <a:gd name="connsiteX5-21" fmla="*/ 950912 w 4412048"/>
              <a:gd name="connsiteY5-22" fmla="*/ 494538 h 576940"/>
              <a:gd name="connsiteX6" fmla="*/ 36512 w 4412048"/>
              <a:gd name="connsiteY6" fmla="*/ 291852 h 576940"/>
              <a:gd name="connsiteX0-23" fmla="*/ 36512 w 4413440"/>
              <a:gd name="connsiteY0-24" fmla="*/ 291852 h 576940"/>
              <a:gd name="connsiteX1-25" fmla="*/ 2220912 w 4413440"/>
              <a:gd name="connsiteY1-26" fmla="*/ 16594 h 576940"/>
              <a:gd name="connsiteX2-27" fmla="*/ 3113540 w 4413440"/>
              <a:gd name="connsiteY2-28" fmla="*/ 59108 h 576940"/>
              <a:gd name="connsiteX3-29" fmla="*/ 4405312 w 4413440"/>
              <a:gd name="connsiteY3-30" fmla="*/ 291852 h 576940"/>
              <a:gd name="connsiteX4-31" fmla="*/ 2220912 w 4413440"/>
              <a:gd name="connsiteY4-32" fmla="*/ 567110 h 576940"/>
              <a:gd name="connsiteX5-33" fmla="*/ 950912 w 4413440"/>
              <a:gd name="connsiteY5-34" fmla="*/ 494538 h 576940"/>
              <a:gd name="connsiteX6-35" fmla="*/ 36512 w 4413440"/>
              <a:gd name="connsiteY6-36" fmla="*/ 291852 h 576940"/>
              <a:gd name="connsiteX0-37" fmla="*/ 5649 w 4382577"/>
              <a:gd name="connsiteY0-38" fmla="*/ 253964 h 539052"/>
              <a:gd name="connsiteX1-39" fmla="*/ 1348220 w 4382577"/>
              <a:gd name="connsiteY1-40" fmla="*/ 51278 h 539052"/>
              <a:gd name="connsiteX2-41" fmla="*/ 3082677 w 4382577"/>
              <a:gd name="connsiteY2-42" fmla="*/ 21220 h 539052"/>
              <a:gd name="connsiteX3-43" fmla="*/ 4374449 w 4382577"/>
              <a:gd name="connsiteY3-44" fmla="*/ 253964 h 539052"/>
              <a:gd name="connsiteX4-45" fmla="*/ 2190049 w 4382577"/>
              <a:gd name="connsiteY4-46" fmla="*/ 529222 h 539052"/>
              <a:gd name="connsiteX5-47" fmla="*/ 920049 w 4382577"/>
              <a:gd name="connsiteY5-48" fmla="*/ 456650 h 539052"/>
              <a:gd name="connsiteX6-49" fmla="*/ 5649 w 4382577"/>
              <a:gd name="connsiteY6-50" fmla="*/ 253964 h 5390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4382577" h="539052">
                <a:moveTo>
                  <a:pt x="5649" y="253964"/>
                </a:moveTo>
                <a:cubicBezTo>
                  <a:pt x="77011" y="186402"/>
                  <a:pt x="835382" y="90069"/>
                  <a:pt x="1348220" y="51278"/>
                </a:cubicBezTo>
                <a:cubicBezTo>
                  <a:pt x="1861058" y="12487"/>
                  <a:pt x="2718610" y="-24656"/>
                  <a:pt x="3082677" y="21220"/>
                </a:cubicBezTo>
                <a:cubicBezTo>
                  <a:pt x="3446744" y="67096"/>
                  <a:pt x="4484516" y="169297"/>
                  <a:pt x="4374449" y="253964"/>
                </a:cubicBezTo>
                <a:cubicBezTo>
                  <a:pt x="4264382" y="338631"/>
                  <a:pt x="2765782" y="495441"/>
                  <a:pt x="2190049" y="529222"/>
                </a:cubicBezTo>
                <a:cubicBezTo>
                  <a:pt x="1614316" y="563003"/>
                  <a:pt x="1284116" y="502526"/>
                  <a:pt x="920049" y="456650"/>
                </a:cubicBezTo>
                <a:cubicBezTo>
                  <a:pt x="555982" y="410774"/>
                  <a:pt x="-65713" y="321526"/>
                  <a:pt x="5649" y="253964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7"/>
          <p:cNvSpPr/>
          <p:nvPr userDrawn="1"/>
        </p:nvSpPr>
        <p:spPr>
          <a:xfrm>
            <a:off x="1214462" y="4249547"/>
            <a:ext cx="2868906" cy="529231"/>
          </a:xfrm>
          <a:custGeom>
            <a:avLst/>
            <a:gdLst>
              <a:gd name="connsiteX0" fmla="*/ 0 w 4368800"/>
              <a:gd name="connsiteY0" fmla="*/ 275258 h 550515"/>
              <a:gd name="connsiteX1" fmla="*/ 2184400 w 4368800"/>
              <a:gd name="connsiteY1" fmla="*/ 0 h 550515"/>
              <a:gd name="connsiteX2" fmla="*/ 4368800 w 4368800"/>
              <a:gd name="connsiteY2" fmla="*/ 275258 h 550515"/>
              <a:gd name="connsiteX3" fmla="*/ 2184400 w 4368800"/>
              <a:gd name="connsiteY3" fmla="*/ 550516 h 550515"/>
              <a:gd name="connsiteX4" fmla="*/ 0 w 4368800"/>
              <a:gd name="connsiteY4" fmla="*/ 275258 h 550515"/>
              <a:gd name="connsiteX0-1" fmla="*/ 36512 w 4405312"/>
              <a:gd name="connsiteY0-2" fmla="*/ 275258 h 560346"/>
              <a:gd name="connsiteX1-3" fmla="*/ 2220912 w 4405312"/>
              <a:gd name="connsiteY1-4" fmla="*/ 0 h 560346"/>
              <a:gd name="connsiteX2-5" fmla="*/ 4405312 w 4405312"/>
              <a:gd name="connsiteY2-6" fmla="*/ 275258 h 560346"/>
              <a:gd name="connsiteX3-7" fmla="*/ 2220912 w 4405312"/>
              <a:gd name="connsiteY3-8" fmla="*/ 550516 h 560346"/>
              <a:gd name="connsiteX4-9" fmla="*/ 950912 w 4405312"/>
              <a:gd name="connsiteY4-10" fmla="*/ 477944 h 560346"/>
              <a:gd name="connsiteX5" fmla="*/ 36512 w 4405312"/>
              <a:gd name="connsiteY5" fmla="*/ 275258 h 560346"/>
              <a:gd name="connsiteX0-11" fmla="*/ 36512 w 4412048"/>
              <a:gd name="connsiteY0-12" fmla="*/ 291852 h 576940"/>
              <a:gd name="connsiteX1-13" fmla="*/ 2220912 w 4412048"/>
              <a:gd name="connsiteY1-14" fmla="*/ 16594 h 576940"/>
              <a:gd name="connsiteX2-15" fmla="*/ 2881312 w 4412048"/>
              <a:gd name="connsiteY2-16" fmla="*/ 59108 h 576940"/>
              <a:gd name="connsiteX3-17" fmla="*/ 4405312 w 4412048"/>
              <a:gd name="connsiteY3-18" fmla="*/ 291852 h 576940"/>
              <a:gd name="connsiteX4-19" fmla="*/ 2220912 w 4412048"/>
              <a:gd name="connsiteY4-20" fmla="*/ 567110 h 576940"/>
              <a:gd name="connsiteX5-21" fmla="*/ 950912 w 4412048"/>
              <a:gd name="connsiteY5-22" fmla="*/ 494538 h 576940"/>
              <a:gd name="connsiteX6" fmla="*/ 36512 w 4412048"/>
              <a:gd name="connsiteY6" fmla="*/ 291852 h 576940"/>
              <a:gd name="connsiteX0-23" fmla="*/ 36512 w 4413440"/>
              <a:gd name="connsiteY0-24" fmla="*/ 291852 h 576940"/>
              <a:gd name="connsiteX1-25" fmla="*/ 2220912 w 4413440"/>
              <a:gd name="connsiteY1-26" fmla="*/ 16594 h 576940"/>
              <a:gd name="connsiteX2-27" fmla="*/ 3113540 w 4413440"/>
              <a:gd name="connsiteY2-28" fmla="*/ 59108 h 576940"/>
              <a:gd name="connsiteX3-29" fmla="*/ 4405312 w 4413440"/>
              <a:gd name="connsiteY3-30" fmla="*/ 291852 h 576940"/>
              <a:gd name="connsiteX4-31" fmla="*/ 2220912 w 4413440"/>
              <a:gd name="connsiteY4-32" fmla="*/ 567110 h 576940"/>
              <a:gd name="connsiteX5-33" fmla="*/ 950912 w 4413440"/>
              <a:gd name="connsiteY5-34" fmla="*/ 494538 h 576940"/>
              <a:gd name="connsiteX6-35" fmla="*/ 36512 w 4413440"/>
              <a:gd name="connsiteY6-36" fmla="*/ 291852 h 576940"/>
              <a:gd name="connsiteX0-37" fmla="*/ 5649 w 4382577"/>
              <a:gd name="connsiteY0-38" fmla="*/ 253964 h 539052"/>
              <a:gd name="connsiteX1-39" fmla="*/ 1348220 w 4382577"/>
              <a:gd name="connsiteY1-40" fmla="*/ 51278 h 539052"/>
              <a:gd name="connsiteX2-41" fmla="*/ 3082677 w 4382577"/>
              <a:gd name="connsiteY2-42" fmla="*/ 21220 h 539052"/>
              <a:gd name="connsiteX3-43" fmla="*/ 4374449 w 4382577"/>
              <a:gd name="connsiteY3-44" fmla="*/ 253964 h 539052"/>
              <a:gd name="connsiteX4-45" fmla="*/ 2190049 w 4382577"/>
              <a:gd name="connsiteY4-46" fmla="*/ 529222 h 539052"/>
              <a:gd name="connsiteX5-47" fmla="*/ 920049 w 4382577"/>
              <a:gd name="connsiteY5-48" fmla="*/ 456650 h 539052"/>
              <a:gd name="connsiteX6-49" fmla="*/ 5649 w 4382577"/>
              <a:gd name="connsiteY6-50" fmla="*/ 253964 h 539052"/>
              <a:gd name="connsiteX0-51" fmla="*/ 5649 w 4375069"/>
              <a:gd name="connsiteY0-52" fmla="*/ 253964 h 529231"/>
              <a:gd name="connsiteX1-53" fmla="*/ 1348220 w 4375069"/>
              <a:gd name="connsiteY1-54" fmla="*/ 51278 h 529231"/>
              <a:gd name="connsiteX2-55" fmla="*/ 3082677 w 4375069"/>
              <a:gd name="connsiteY2-56" fmla="*/ 21220 h 529231"/>
              <a:gd name="connsiteX3-57" fmla="*/ 4374449 w 4375069"/>
              <a:gd name="connsiteY3-58" fmla="*/ 253964 h 529231"/>
              <a:gd name="connsiteX4-59" fmla="*/ 3238823 w 4375069"/>
              <a:gd name="connsiteY4-60" fmla="*/ 453082 h 529231"/>
              <a:gd name="connsiteX5-61" fmla="*/ 2190049 w 4375069"/>
              <a:gd name="connsiteY5-62" fmla="*/ 529222 h 529231"/>
              <a:gd name="connsiteX6-63" fmla="*/ 920049 w 4375069"/>
              <a:gd name="connsiteY6-64" fmla="*/ 456650 h 529231"/>
              <a:gd name="connsiteX7" fmla="*/ 5649 w 4375069"/>
              <a:gd name="connsiteY7" fmla="*/ 253964 h 52923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  <a:cxn ang="0">
                <a:pos x="connsiteX7" y="connsiteY7"/>
              </a:cxn>
            </a:cxnLst>
            <a:rect l="l" t="t" r="r" b="b"/>
            <a:pathLst>
              <a:path w="4375069" h="529231">
                <a:moveTo>
                  <a:pt x="5649" y="253964"/>
                </a:moveTo>
                <a:cubicBezTo>
                  <a:pt x="77011" y="186402"/>
                  <a:pt x="835382" y="90069"/>
                  <a:pt x="1348220" y="51278"/>
                </a:cubicBezTo>
                <a:cubicBezTo>
                  <a:pt x="1861058" y="12487"/>
                  <a:pt x="2718610" y="-24656"/>
                  <a:pt x="3082677" y="21220"/>
                </a:cubicBezTo>
                <a:cubicBezTo>
                  <a:pt x="3446744" y="67096"/>
                  <a:pt x="4348425" y="181987"/>
                  <a:pt x="4374449" y="253964"/>
                </a:cubicBezTo>
                <a:cubicBezTo>
                  <a:pt x="4400473" y="325941"/>
                  <a:pt x="3602890" y="407206"/>
                  <a:pt x="3238823" y="453082"/>
                </a:cubicBezTo>
                <a:cubicBezTo>
                  <a:pt x="2874756" y="498958"/>
                  <a:pt x="2576511" y="528627"/>
                  <a:pt x="2190049" y="529222"/>
                </a:cubicBezTo>
                <a:cubicBezTo>
                  <a:pt x="1803587" y="529817"/>
                  <a:pt x="1284116" y="502526"/>
                  <a:pt x="920049" y="456650"/>
                </a:cubicBezTo>
                <a:cubicBezTo>
                  <a:pt x="555982" y="410774"/>
                  <a:pt x="-65713" y="321526"/>
                  <a:pt x="5649" y="253964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7"/>
          <p:cNvSpPr/>
          <p:nvPr userDrawn="1"/>
        </p:nvSpPr>
        <p:spPr>
          <a:xfrm>
            <a:off x="4738285" y="2287650"/>
            <a:ext cx="4382577" cy="539052"/>
          </a:xfrm>
          <a:custGeom>
            <a:avLst/>
            <a:gdLst>
              <a:gd name="connsiteX0" fmla="*/ 0 w 4368800"/>
              <a:gd name="connsiteY0" fmla="*/ 275258 h 550515"/>
              <a:gd name="connsiteX1" fmla="*/ 2184400 w 4368800"/>
              <a:gd name="connsiteY1" fmla="*/ 0 h 550515"/>
              <a:gd name="connsiteX2" fmla="*/ 4368800 w 4368800"/>
              <a:gd name="connsiteY2" fmla="*/ 275258 h 550515"/>
              <a:gd name="connsiteX3" fmla="*/ 2184400 w 4368800"/>
              <a:gd name="connsiteY3" fmla="*/ 550516 h 550515"/>
              <a:gd name="connsiteX4" fmla="*/ 0 w 4368800"/>
              <a:gd name="connsiteY4" fmla="*/ 275258 h 550515"/>
              <a:gd name="connsiteX0-1" fmla="*/ 36512 w 4405312"/>
              <a:gd name="connsiteY0-2" fmla="*/ 275258 h 560346"/>
              <a:gd name="connsiteX1-3" fmla="*/ 2220912 w 4405312"/>
              <a:gd name="connsiteY1-4" fmla="*/ 0 h 560346"/>
              <a:gd name="connsiteX2-5" fmla="*/ 4405312 w 4405312"/>
              <a:gd name="connsiteY2-6" fmla="*/ 275258 h 560346"/>
              <a:gd name="connsiteX3-7" fmla="*/ 2220912 w 4405312"/>
              <a:gd name="connsiteY3-8" fmla="*/ 550516 h 560346"/>
              <a:gd name="connsiteX4-9" fmla="*/ 950912 w 4405312"/>
              <a:gd name="connsiteY4-10" fmla="*/ 477944 h 560346"/>
              <a:gd name="connsiteX5" fmla="*/ 36512 w 4405312"/>
              <a:gd name="connsiteY5" fmla="*/ 275258 h 560346"/>
              <a:gd name="connsiteX0-11" fmla="*/ 36512 w 4412048"/>
              <a:gd name="connsiteY0-12" fmla="*/ 291852 h 576940"/>
              <a:gd name="connsiteX1-13" fmla="*/ 2220912 w 4412048"/>
              <a:gd name="connsiteY1-14" fmla="*/ 16594 h 576940"/>
              <a:gd name="connsiteX2-15" fmla="*/ 2881312 w 4412048"/>
              <a:gd name="connsiteY2-16" fmla="*/ 59108 h 576940"/>
              <a:gd name="connsiteX3-17" fmla="*/ 4405312 w 4412048"/>
              <a:gd name="connsiteY3-18" fmla="*/ 291852 h 576940"/>
              <a:gd name="connsiteX4-19" fmla="*/ 2220912 w 4412048"/>
              <a:gd name="connsiteY4-20" fmla="*/ 567110 h 576940"/>
              <a:gd name="connsiteX5-21" fmla="*/ 950912 w 4412048"/>
              <a:gd name="connsiteY5-22" fmla="*/ 494538 h 576940"/>
              <a:gd name="connsiteX6" fmla="*/ 36512 w 4412048"/>
              <a:gd name="connsiteY6" fmla="*/ 291852 h 576940"/>
              <a:gd name="connsiteX0-23" fmla="*/ 36512 w 4413440"/>
              <a:gd name="connsiteY0-24" fmla="*/ 291852 h 576940"/>
              <a:gd name="connsiteX1-25" fmla="*/ 2220912 w 4413440"/>
              <a:gd name="connsiteY1-26" fmla="*/ 16594 h 576940"/>
              <a:gd name="connsiteX2-27" fmla="*/ 3113540 w 4413440"/>
              <a:gd name="connsiteY2-28" fmla="*/ 59108 h 576940"/>
              <a:gd name="connsiteX3-29" fmla="*/ 4405312 w 4413440"/>
              <a:gd name="connsiteY3-30" fmla="*/ 291852 h 576940"/>
              <a:gd name="connsiteX4-31" fmla="*/ 2220912 w 4413440"/>
              <a:gd name="connsiteY4-32" fmla="*/ 567110 h 576940"/>
              <a:gd name="connsiteX5-33" fmla="*/ 950912 w 4413440"/>
              <a:gd name="connsiteY5-34" fmla="*/ 494538 h 576940"/>
              <a:gd name="connsiteX6-35" fmla="*/ 36512 w 4413440"/>
              <a:gd name="connsiteY6-36" fmla="*/ 291852 h 576940"/>
              <a:gd name="connsiteX0-37" fmla="*/ 5649 w 4382577"/>
              <a:gd name="connsiteY0-38" fmla="*/ 253964 h 539052"/>
              <a:gd name="connsiteX1-39" fmla="*/ 1348220 w 4382577"/>
              <a:gd name="connsiteY1-40" fmla="*/ 51278 h 539052"/>
              <a:gd name="connsiteX2-41" fmla="*/ 3082677 w 4382577"/>
              <a:gd name="connsiteY2-42" fmla="*/ 21220 h 539052"/>
              <a:gd name="connsiteX3-43" fmla="*/ 4374449 w 4382577"/>
              <a:gd name="connsiteY3-44" fmla="*/ 253964 h 539052"/>
              <a:gd name="connsiteX4-45" fmla="*/ 2190049 w 4382577"/>
              <a:gd name="connsiteY4-46" fmla="*/ 529222 h 539052"/>
              <a:gd name="connsiteX5-47" fmla="*/ 920049 w 4382577"/>
              <a:gd name="connsiteY5-48" fmla="*/ 456650 h 539052"/>
              <a:gd name="connsiteX6-49" fmla="*/ 5649 w 4382577"/>
              <a:gd name="connsiteY6-50" fmla="*/ 253964 h 5390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4382577" h="539052">
                <a:moveTo>
                  <a:pt x="5649" y="253964"/>
                </a:moveTo>
                <a:cubicBezTo>
                  <a:pt x="77011" y="186402"/>
                  <a:pt x="835382" y="90069"/>
                  <a:pt x="1348220" y="51278"/>
                </a:cubicBezTo>
                <a:cubicBezTo>
                  <a:pt x="1861058" y="12487"/>
                  <a:pt x="2718610" y="-24656"/>
                  <a:pt x="3082677" y="21220"/>
                </a:cubicBezTo>
                <a:cubicBezTo>
                  <a:pt x="3446744" y="67096"/>
                  <a:pt x="4484516" y="169297"/>
                  <a:pt x="4374449" y="253964"/>
                </a:cubicBezTo>
                <a:cubicBezTo>
                  <a:pt x="4264382" y="338631"/>
                  <a:pt x="2765782" y="495441"/>
                  <a:pt x="2190049" y="529222"/>
                </a:cubicBezTo>
                <a:cubicBezTo>
                  <a:pt x="1614316" y="563003"/>
                  <a:pt x="1284116" y="502526"/>
                  <a:pt x="920049" y="456650"/>
                </a:cubicBezTo>
                <a:cubicBezTo>
                  <a:pt x="555982" y="410774"/>
                  <a:pt x="-65713" y="321526"/>
                  <a:pt x="5649" y="253964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" y="0"/>
            <a:ext cx="2994998" cy="51435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480594" y="1865171"/>
            <a:ext cx="583480" cy="5422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rgbClr val="8B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 userDrawn="1"/>
        </p:nvSpPr>
        <p:spPr>
          <a:xfrm>
            <a:off x="3" y="2206170"/>
            <a:ext cx="9143999" cy="2937330"/>
          </a:xfrm>
          <a:custGeom>
            <a:avLst/>
            <a:gdLst>
              <a:gd name="connsiteX0" fmla="*/ 4775200 w 9143999"/>
              <a:gd name="connsiteY0" fmla="*/ 0 h 2937330"/>
              <a:gd name="connsiteX1" fmla="*/ 9120006 w 9143999"/>
              <a:gd name="connsiteY1" fmla="*/ 943884 h 2937330"/>
              <a:gd name="connsiteX2" fmla="*/ 9143999 w 9143999"/>
              <a:gd name="connsiteY2" fmla="*/ 960021 h 2937330"/>
              <a:gd name="connsiteX3" fmla="*/ 9143999 w 9143999"/>
              <a:gd name="connsiteY3" fmla="*/ 2937330 h 2937330"/>
              <a:gd name="connsiteX4" fmla="*/ 0 w 9143999"/>
              <a:gd name="connsiteY4" fmla="*/ 2937330 h 2937330"/>
              <a:gd name="connsiteX5" fmla="*/ 0 w 9143999"/>
              <a:gd name="connsiteY5" fmla="*/ 1262842 h 2937330"/>
              <a:gd name="connsiteX6" fmla="*/ 167941 w 9143999"/>
              <a:gd name="connsiteY6" fmla="*/ 1120398 h 2937330"/>
              <a:gd name="connsiteX7" fmla="*/ 4775200 w 9143999"/>
              <a:gd name="connsiteY7" fmla="*/ 0 h 29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2937330">
                <a:moveTo>
                  <a:pt x="4775200" y="0"/>
                </a:moveTo>
                <a:cubicBezTo>
                  <a:pt x="6583815" y="0"/>
                  <a:pt x="8178402" y="374412"/>
                  <a:pt x="9120006" y="943884"/>
                </a:cubicBezTo>
                <a:lnTo>
                  <a:pt x="9143999" y="960021"/>
                </a:lnTo>
                <a:lnTo>
                  <a:pt x="9143999" y="2937330"/>
                </a:lnTo>
                <a:lnTo>
                  <a:pt x="0" y="2937330"/>
                </a:lnTo>
                <a:lnTo>
                  <a:pt x="0" y="1262842"/>
                </a:lnTo>
                <a:lnTo>
                  <a:pt x="167941" y="1120398"/>
                </a:lnTo>
                <a:cubicBezTo>
                  <a:pt x="1055221" y="453039"/>
                  <a:pt x="2785724" y="0"/>
                  <a:pt x="4775200" y="0"/>
                </a:cubicBezTo>
                <a:close/>
              </a:path>
            </a:pathLst>
          </a:custGeom>
          <a:solidFill>
            <a:srgbClr val="007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矩形 31"/>
          <p:cNvSpPr/>
          <p:nvPr userDrawn="1"/>
        </p:nvSpPr>
        <p:spPr>
          <a:xfrm>
            <a:off x="3048673" y="3889832"/>
            <a:ext cx="2943219" cy="210904"/>
          </a:xfrm>
          <a:custGeom>
            <a:avLst/>
            <a:gdLst>
              <a:gd name="connsiteX0" fmla="*/ 0 w 2943219"/>
              <a:gd name="connsiteY0" fmla="*/ 0 h 210904"/>
              <a:gd name="connsiteX1" fmla="*/ 2943219 w 2943219"/>
              <a:gd name="connsiteY1" fmla="*/ 0 h 210904"/>
              <a:gd name="connsiteX2" fmla="*/ 2943219 w 2943219"/>
              <a:gd name="connsiteY2" fmla="*/ 210904 h 210904"/>
              <a:gd name="connsiteX3" fmla="*/ 0 w 2943219"/>
              <a:gd name="connsiteY3" fmla="*/ 210904 h 210904"/>
              <a:gd name="connsiteX4" fmla="*/ 0 w 2943219"/>
              <a:gd name="connsiteY4" fmla="*/ 0 h 210904"/>
              <a:gd name="connsiteX0-1" fmla="*/ 0 w 2943219"/>
              <a:gd name="connsiteY0-2" fmla="*/ 0 h 210904"/>
              <a:gd name="connsiteX1-3" fmla="*/ 2290076 w 2943219"/>
              <a:gd name="connsiteY1-4" fmla="*/ 58057 h 210904"/>
              <a:gd name="connsiteX2-5" fmla="*/ 2943219 w 2943219"/>
              <a:gd name="connsiteY2-6" fmla="*/ 210904 h 210904"/>
              <a:gd name="connsiteX3-7" fmla="*/ 0 w 2943219"/>
              <a:gd name="connsiteY3-8" fmla="*/ 210904 h 210904"/>
              <a:gd name="connsiteX4-9" fmla="*/ 0 w 2943219"/>
              <a:gd name="connsiteY4-10" fmla="*/ 0 h 210904"/>
              <a:gd name="connsiteX0-11" fmla="*/ 0 w 2943219"/>
              <a:gd name="connsiteY0-12" fmla="*/ 0 h 210904"/>
              <a:gd name="connsiteX1-13" fmla="*/ 2290076 w 2943219"/>
              <a:gd name="connsiteY1-14" fmla="*/ 58057 h 210904"/>
              <a:gd name="connsiteX2-15" fmla="*/ 2943219 w 2943219"/>
              <a:gd name="connsiteY2-16" fmla="*/ 210904 h 210904"/>
              <a:gd name="connsiteX3-17" fmla="*/ 508000 w 2943219"/>
              <a:gd name="connsiteY3-18" fmla="*/ 181875 h 210904"/>
              <a:gd name="connsiteX4-19" fmla="*/ 0 w 2943219"/>
              <a:gd name="connsiteY4-20" fmla="*/ 0 h 21090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943219" h="210904">
                <a:moveTo>
                  <a:pt x="0" y="0"/>
                </a:moveTo>
                <a:lnTo>
                  <a:pt x="2290076" y="58057"/>
                </a:lnTo>
                <a:lnTo>
                  <a:pt x="2943219" y="210904"/>
                </a:lnTo>
                <a:lnTo>
                  <a:pt x="508000" y="181875"/>
                </a:lnTo>
                <a:lnTo>
                  <a:pt x="0" y="0"/>
                </a:lnTo>
                <a:close/>
              </a:path>
            </a:pathLst>
          </a:custGeom>
          <a:solidFill>
            <a:srgbClr val="005C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31"/>
          <p:cNvSpPr/>
          <p:nvPr userDrawn="1"/>
        </p:nvSpPr>
        <p:spPr>
          <a:xfrm rot="173838">
            <a:off x="4043695" y="3141457"/>
            <a:ext cx="4949681" cy="406896"/>
          </a:xfrm>
          <a:custGeom>
            <a:avLst/>
            <a:gdLst>
              <a:gd name="connsiteX0" fmla="*/ 0 w 3628571"/>
              <a:gd name="connsiteY0" fmla="*/ 322015 h 644029"/>
              <a:gd name="connsiteX1" fmla="*/ 1814286 w 3628571"/>
              <a:gd name="connsiteY1" fmla="*/ 0 h 644029"/>
              <a:gd name="connsiteX2" fmla="*/ 3628572 w 3628571"/>
              <a:gd name="connsiteY2" fmla="*/ 322015 h 644029"/>
              <a:gd name="connsiteX3" fmla="*/ 1814286 w 3628571"/>
              <a:gd name="connsiteY3" fmla="*/ 644030 h 644029"/>
              <a:gd name="connsiteX4" fmla="*/ 0 w 3628571"/>
              <a:gd name="connsiteY4" fmla="*/ 322015 h 644029"/>
              <a:gd name="connsiteX0-1" fmla="*/ 25010 w 3653582"/>
              <a:gd name="connsiteY0-2" fmla="*/ 334791 h 656806"/>
              <a:gd name="connsiteX1-3" fmla="*/ 852324 w 3653582"/>
              <a:gd name="connsiteY1-4" fmla="*/ 90610 h 656806"/>
              <a:gd name="connsiteX2-5" fmla="*/ 1839296 w 3653582"/>
              <a:gd name="connsiteY2-6" fmla="*/ 12776 h 656806"/>
              <a:gd name="connsiteX3-7" fmla="*/ 3653582 w 3653582"/>
              <a:gd name="connsiteY3-8" fmla="*/ 334791 h 656806"/>
              <a:gd name="connsiteX4-9" fmla="*/ 1839296 w 3653582"/>
              <a:gd name="connsiteY4-10" fmla="*/ 656806 h 656806"/>
              <a:gd name="connsiteX5" fmla="*/ 25010 w 3653582"/>
              <a:gd name="connsiteY5" fmla="*/ 334791 h 656806"/>
              <a:gd name="connsiteX0-11" fmla="*/ 25010 w 3653582"/>
              <a:gd name="connsiteY0-12" fmla="*/ 334791 h 683177"/>
              <a:gd name="connsiteX1-13" fmla="*/ 852324 w 3653582"/>
              <a:gd name="connsiteY1-14" fmla="*/ 90610 h 683177"/>
              <a:gd name="connsiteX2-15" fmla="*/ 1839296 w 3653582"/>
              <a:gd name="connsiteY2-16" fmla="*/ 12776 h 683177"/>
              <a:gd name="connsiteX3-17" fmla="*/ 3653582 w 3653582"/>
              <a:gd name="connsiteY3-18" fmla="*/ 334791 h 683177"/>
              <a:gd name="connsiteX4-19" fmla="*/ 1839296 w 3653582"/>
              <a:gd name="connsiteY4-20" fmla="*/ 656806 h 683177"/>
              <a:gd name="connsiteX5-21" fmla="*/ 924895 w 3653582"/>
              <a:gd name="connsiteY5-22" fmla="*/ 627638 h 683177"/>
              <a:gd name="connsiteX6" fmla="*/ 25010 w 3653582"/>
              <a:gd name="connsiteY6" fmla="*/ 334791 h 683177"/>
              <a:gd name="connsiteX0-23" fmla="*/ 25010 w 3653582"/>
              <a:gd name="connsiteY0-24" fmla="*/ 334791 h 645853"/>
              <a:gd name="connsiteX1-25" fmla="*/ 852324 w 3653582"/>
              <a:gd name="connsiteY1-26" fmla="*/ 90610 h 645853"/>
              <a:gd name="connsiteX2-27" fmla="*/ 1839296 w 3653582"/>
              <a:gd name="connsiteY2-28" fmla="*/ 12776 h 645853"/>
              <a:gd name="connsiteX3-29" fmla="*/ 3653582 w 3653582"/>
              <a:gd name="connsiteY3-30" fmla="*/ 334791 h 645853"/>
              <a:gd name="connsiteX4-31" fmla="*/ 1824782 w 3653582"/>
              <a:gd name="connsiteY4-32" fmla="*/ 555206 h 645853"/>
              <a:gd name="connsiteX5-33" fmla="*/ 924895 w 3653582"/>
              <a:gd name="connsiteY5-34" fmla="*/ 627638 h 645853"/>
              <a:gd name="connsiteX6-35" fmla="*/ 25010 w 3653582"/>
              <a:gd name="connsiteY6-36" fmla="*/ 334791 h 645853"/>
              <a:gd name="connsiteX0-37" fmla="*/ 201 w 3628773"/>
              <a:gd name="connsiteY0-38" fmla="*/ 334791 h 556824"/>
              <a:gd name="connsiteX1-39" fmla="*/ 827515 w 3628773"/>
              <a:gd name="connsiteY1-40" fmla="*/ 90610 h 556824"/>
              <a:gd name="connsiteX2-41" fmla="*/ 1814487 w 3628773"/>
              <a:gd name="connsiteY2-42" fmla="*/ 12776 h 556824"/>
              <a:gd name="connsiteX3-43" fmla="*/ 3628773 w 3628773"/>
              <a:gd name="connsiteY3-44" fmla="*/ 334791 h 556824"/>
              <a:gd name="connsiteX4-45" fmla="*/ 1799973 w 3628773"/>
              <a:gd name="connsiteY4-46" fmla="*/ 555206 h 556824"/>
              <a:gd name="connsiteX5-47" fmla="*/ 900086 w 3628773"/>
              <a:gd name="connsiteY5-48" fmla="*/ 424438 h 556824"/>
              <a:gd name="connsiteX6-49" fmla="*/ 201 w 3628773"/>
              <a:gd name="connsiteY6-50" fmla="*/ 334791 h 556824"/>
              <a:gd name="connsiteX0-51" fmla="*/ 38 w 3628610"/>
              <a:gd name="connsiteY0-52" fmla="*/ 334791 h 559913"/>
              <a:gd name="connsiteX1-53" fmla="*/ 827352 w 3628610"/>
              <a:gd name="connsiteY1-54" fmla="*/ 90610 h 559913"/>
              <a:gd name="connsiteX2-55" fmla="*/ 1814324 w 3628610"/>
              <a:gd name="connsiteY2-56" fmla="*/ 12776 h 559913"/>
              <a:gd name="connsiteX3-57" fmla="*/ 3628610 w 3628610"/>
              <a:gd name="connsiteY3-58" fmla="*/ 334791 h 559913"/>
              <a:gd name="connsiteX4-59" fmla="*/ 1799810 w 3628610"/>
              <a:gd name="connsiteY4-60" fmla="*/ 555206 h 559913"/>
              <a:gd name="connsiteX5-61" fmla="*/ 858491 w 3628610"/>
              <a:gd name="connsiteY5-62" fmla="*/ 465450 h 559913"/>
              <a:gd name="connsiteX6-63" fmla="*/ 38 w 3628610"/>
              <a:gd name="connsiteY6-64" fmla="*/ 334791 h 559913"/>
              <a:gd name="connsiteX0-65" fmla="*/ 38 w 3628610"/>
              <a:gd name="connsiteY0-66" fmla="*/ 334791 h 522687"/>
              <a:gd name="connsiteX1-67" fmla="*/ 827352 w 3628610"/>
              <a:gd name="connsiteY1-68" fmla="*/ 90610 h 522687"/>
              <a:gd name="connsiteX2-69" fmla="*/ 1814324 w 3628610"/>
              <a:gd name="connsiteY2-70" fmla="*/ 12776 h 522687"/>
              <a:gd name="connsiteX3-71" fmla="*/ 3628610 w 3628610"/>
              <a:gd name="connsiteY3-72" fmla="*/ 334791 h 522687"/>
              <a:gd name="connsiteX4-73" fmla="*/ 1851868 w 3628610"/>
              <a:gd name="connsiteY4-74" fmla="*/ 513252 h 522687"/>
              <a:gd name="connsiteX5-75" fmla="*/ 858491 w 3628610"/>
              <a:gd name="connsiteY5-76" fmla="*/ 465450 h 522687"/>
              <a:gd name="connsiteX6-77" fmla="*/ 38 w 3628610"/>
              <a:gd name="connsiteY6-78" fmla="*/ 334791 h 5226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3628610" h="522687">
                <a:moveTo>
                  <a:pt x="38" y="334791"/>
                </a:moveTo>
                <a:cubicBezTo>
                  <a:pt x="-5152" y="272318"/>
                  <a:pt x="524971" y="144279"/>
                  <a:pt x="827352" y="90610"/>
                </a:cubicBezTo>
                <a:cubicBezTo>
                  <a:pt x="1129733" y="36941"/>
                  <a:pt x="1347448" y="-27921"/>
                  <a:pt x="1814324" y="12776"/>
                </a:cubicBezTo>
                <a:cubicBezTo>
                  <a:pt x="2281200" y="53473"/>
                  <a:pt x="3628610" y="156947"/>
                  <a:pt x="3628610" y="334791"/>
                </a:cubicBezTo>
                <a:cubicBezTo>
                  <a:pt x="3628610" y="512635"/>
                  <a:pt x="2313554" y="491476"/>
                  <a:pt x="1851868" y="513252"/>
                </a:cubicBezTo>
                <a:cubicBezTo>
                  <a:pt x="1390182" y="535028"/>
                  <a:pt x="1160872" y="519119"/>
                  <a:pt x="858491" y="465450"/>
                </a:cubicBezTo>
                <a:cubicBezTo>
                  <a:pt x="556110" y="411781"/>
                  <a:pt x="5228" y="397264"/>
                  <a:pt x="38" y="334791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31"/>
          <p:cNvSpPr/>
          <p:nvPr userDrawn="1"/>
        </p:nvSpPr>
        <p:spPr>
          <a:xfrm rot="21349579">
            <a:off x="78900" y="3506794"/>
            <a:ext cx="3628773" cy="353317"/>
          </a:xfrm>
          <a:custGeom>
            <a:avLst/>
            <a:gdLst>
              <a:gd name="connsiteX0" fmla="*/ 0 w 3628571"/>
              <a:gd name="connsiteY0" fmla="*/ 322015 h 644029"/>
              <a:gd name="connsiteX1" fmla="*/ 1814286 w 3628571"/>
              <a:gd name="connsiteY1" fmla="*/ 0 h 644029"/>
              <a:gd name="connsiteX2" fmla="*/ 3628572 w 3628571"/>
              <a:gd name="connsiteY2" fmla="*/ 322015 h 644029"/>
              <a:gd name="connsiteX3" fmla="*/ 1814286 w 3628571"/>
              <a:gd name="connsiteY3" fmla="*/ 644030 h 644029"/>
              <a:gd name="connsiteX4" fmla="*/ 0 w 3628571"/>
              <a:gd name="connsiteY4" fmla="*/ 322015 h 644029"/>
              <a:gd name="connsiteX0-1" fmla="*/ 25010 w 3653582"/>
              <a:gd name="connsiteY0-2" fmla="*/ 334791 h 656806"/>
              <a:gd name="connsiteX1-3" fmla="*/ 852324 w 3653582"/>
              <a:gd name="connsiteY1-4" fmla="*/ 90610 h 656806"/>
              <a:gd name="connsiteX2-5" fmla="*/ 1839296 w 3653582"/>
              <a:gd name="connsiteY2-6" fmla="*/ 12776 h 656806"/>
              <a:gd name="connsiteX3-7" fmla="*/ 3653582 w 3653582"/>
              <a:gd name="connsiteY3-8" fmla="*/ 334791 h 656806"/>
              <a:gd name="connsiteX4-9" fmla="*/ 1839296 w 3653582"/>
              <a:gd name="connsiteY4-10" fmla="*/ 656806 h 656806"/>
              <a:gd name="connsiteX5" fmla="*/ 25010 w 3653582"/>
              <a:gd name="connsiteY5" fmla="*/ 334791 h 656806"/>
              <a:gd name="connsiteX0-11" fmla="*/ 25010 w 3653582"/>
              <a:gd name="connsiteY0-12" fmla="*/ 334791 h 683177"/>
              <a:gd name="connsiteX1-13" fmla="*/ 852324 w 3653582"/>
              <a:gd name="connsiteY1-14" fmla="*/ 90610 h 683177"/>
              <a:gd name="connsiteX2-15" fmla="*/ 1839296 w 3653582"/>
              <a:gd name="connsiteY2-16" fmla="*/ 12776 h 683177"/>
              <a:gd name="connsiteX3-17" fmla="*/ 3653582 w 3653582"/>
              <a:gd name="connsiteY3-18" fmla="*/ 334791 h 683177"/>
              <a:gd name="connsiteX4-19" fmla="*/ 1839296 w 3653582"/>
              <a:gd name="connsiteY4-20" fmla="*/ 656806 h 683177"/>
              <a:gd name="connsiteX5-21" fmla="*/ 924895 w 3653582"/>
              <a:gd name="connsiteY5-22" fmla="*/ 627638 h 683177"/>
              <a:gd name="connsiteX6" fmla="*/ 25010 w 3653582"/>
              <a:gd name="connsiteY6" fmla="*/ 334791 h 683177"/>
              <a:gd name="connsiteX0-23" fmla="*/ 25010 w 3653582"/>
              <a:gd name="connsiteY0-24" fmla="*/ 334791 h 645853"/>
              <a:gd name="connsiteX1-25" fmla="*/ 852324 w 3653582"/>
              <a:gd name="connsiteY1-26" fmla="*/ 90610 h 645853"/>
              <a:gd name="connsiteX2-27" fmla="*/ 1839296 w 3653582"/>
              <a:gd name="connsiteY2-28" fmla="*/ 12776 h 645853"/>
              <a:gd name="connsiteX3-29" fmla="*/ 3653582 w 3653582"/>
              <a:gd name="connsiteY3-30" fmla="*/ 334791 h 645853"/>
              <a:gd name="connsiteX4-31" fmla="*/ 1824782 w 3653582"/>
              <a:gd name="connsiteY4-32" fmla="*/ 555206 h 645853"/>
              <a:gd name="connsiteX5-33" fmla="*/ 924895 w 3653582"/>
              <a:gd name="connsiteY5-34" fmla="*/ 627638 h 645853"/>
              <a:gd name="connsiteX6-35" fmla="*/ 25010 w 3653582"/>
              <a:gd name="connsiteY6-36" fmla="*/ 334791 h 645853"/>
              <a:gd name="connsiteX0-37" fmla="*/ 201 w 3628773"/>
              <a:gd name="connsiteY0-38" fmla="*/ 334791 h 556824"/>
              <a:gd name="connsiteX1-39" fmla="*/ 827515 w 3628773"/>
              <a:gd name="connsiteY1-40" fmla="*/ 90610 h 556824"/>
              <a:gd name="connsiteX2-41" fmla="*/ 1814487 w 3628773"/>
              <a:gd name="connsiteY2-42" fmla="*/ 12776 h 556824"/>
              <a:gd name="connsiteX3-43" fmla="*/ 3628773 w 3628773"/>
              <a:gd name="connsiteY3-44" fmla="*/ 334791 h 556824"/>
              <a:gd name="connsiteX4-45" fmla="*/ 1799973 w 3628773"/>
              <a:gd name="connsiteY4-46" fmla="*/ 555206 h 556824"/>
              <a:gd name="connsiteX5-47" fmla="*/ 900086 w 3628773"/>
              <a:gd name="connsiteY5-48" fmla="*/ 424438 h 556824"/>
              <a:gd name="connsiteX6-49" fmla="*/ 201 w 3628773"/>
              <a:gd name="connsiteY6-50" fmla="*/ 334791 h 5568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3628773" h="556824">
                <a:moveTo>
                  <a:pt x="201" y="334791"/>
                </a:moveTo>
                <a:cubicBezTo>
                  <a:pt x="-11894" y="279153"/>
                  <a:pt x="525134" y="144279"/>
                  <a:pt x="827515" y="90610"/>
                </a:cubicBezTo>
                <a:cubicBezTo>
                  <a:pt x="1129896" y="36941"/>
                  <a:pt x="1347611" y="-27921"/>
                  <a:pt x="1814487" y="12776"/>
                </a:cubicBezTo>
                <a:cubicBezTo>
                  <a:pt x="2281363" y="53473"/>
                  <a:pt x="3628773" y="156947"/>
                  <a:pt x="3628773" y="334791"/>
                </a:cubicBezTo>
                <a:cubicBezTo>
                  <a:pt x="3628773" y="512635"/>
                  <a:pt x="2254754" y="540265"/>
                  <a:pt x="1799973" y="555206"/>
                </a:cubicBezTo>
                <a:cubicBezTo>
                  <a:pt x="1345192" y="570147"/>
                  <a:pt x="1202467" y="478107"/>
                  <a:pt x="900086" y="424438"/>
                </a:cubicBezTo>
                <a:cubicBezTo>
                  <a:pt x="597705" y="370769"/>
                  <a:pt x="12296" y="390429"/>
                  <a:pt x="201" y="334791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2" cstate="email"/>
          <a:srcRect l="2620" b="51421"/>
          <a:stretch>
            <a:fillRect/>
          </a:stretch>
        </p:blipFill>
        <p:spPr>
          <a:xfrm>
            <a:off x="-29029" y="4282789"/>
            <a:ext cx="9173029" cy="855269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7825818" y="3674264"/>
            <a:ext cx="395645" cy="32614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2255765" y="3711291"/>
            <a:ext cx="328782" cy="23348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3237611" y="3521781"/>
            <a:ext cx="329839" cy="31106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1224837" y="3802734"/>
            <a:ext cx="323455" cy="28407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345341" y="4104976"/>
            <a:ext cx="344264" cy="292991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35309" y="59369"/>
            <a:ext cx="333829" cy="43624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190786" y="1649115"/>
            <a:ext cx="356700" cy="57259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 userDrawn="1"/>
        </p:nvPicPr>
        <p:blipFill rotWithShape="1">
          <a:blip r:embed="rId10" cstate="email"/>
          <a:srcRect/>
          <a:stretch>
            <a:fillRect/>
          </a:stretch>
        </p:blipFill>
        <p:spPr>
          <a:xfrm>
            <a:off x="664127" y="2575592"/>
            <a:ext cx="300684" cy="39096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 userDrawn="1"/>
        </p:nvPicPr>
        <p:blipFill rotWithShape="1">
          <a:blip r:embed="rId11" cstate="email"/>
          <a:srcRect/>
          <a:stretch>
            <a:fillRect/>
          </a:stretch>
        </p:blipFill>
        <p:spPr>
          <a:xfrm>
            <a:off x="1062782" y="591530"/>
            <a:ext cx="377372" cy="59118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 userDrawn="1"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814290" y="2607524"/>
            <a:ext cx="304799" cy="38477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 userDrawn="1"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1711472" y="3358582"/>
            <a:ext cx="299265" cy="46882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95839" y="3753937"/>
            <a:ext cx="294710" cy="242937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>
            <a:off x="964810" y="1679491"/>
            <a:ext cx="583480" cy="542223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 userDrawn="1"/>
        </p:nvPicPr>
        <p:blipFill>
          <a:blip r:embed="rId16" cstate="email"/>
          <a:stretch>
            <a:fillRect/>
          </a:stretch>
        </p:blipFill>
        <p:spPr>
          <a:xfrm>
            <a:off x="4667394" y="343182"/>
            <a:ext cx="485178" cy="41973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6396829" y="3542329"/>
            <a:ext cx="328782" cy="2334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7155944" y="3637860"/>
            <a:ext cx="329839" cy="31106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5116551" y="3135807"/>
            <a:ext cx="323455" cy="284078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4683841" y="3444709"/>
            <a:ext cx="344264" cy="292991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5798046" y="3320484"/>
            <a:ext cx="299265" cy="468824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4034820" y="3123593"/>
            <a:ext cx="294710" cy="242937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 userDrawn="1"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8617047" y="3825229"/>
            <a:ext cx="299265" cy="468824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 userDrawn="1"/>
        </p:nvPicPr>
        <p:blipFill>
          <a:blip r:embed="rId17" cstate="email"/>
          <a:stretch>
            <a:fillRect/>
          </a:stretch>
        </p:blipFill>
        <p:spPr>
          <a:xfrm>
            <a:off x="5691161" y="4117979"/>
            <a:ext cx="827372" cy="1035321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 userDrawn="1"/>
        </p:nvPicPr>
        <p:blipFill rotWithShape="1">
          <a:blip r:embed="rId18" cstate="email"/>
          <a:srcRect/>
          <a:stretch>
            <a:fillRect/>
          </a:stretch>
        </p:blipFill>
        <p:spPr>
          <a:xfrm>
            <a:off x="-11160" y="-14515"/>
            <a:ext cx="3699539" cy="3906493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 userDrawn="1"/>
        </p:nvPicPr>
        <p:blipFill rotWithShape="1">
          <a:blip r:embed="rId19" cstate="email"/>
          <a:srcRect/>
          <a:stretch>
            <a:fillRect/>
          </a:stretch>
        </p:blipFill>
        <p:spPr>
          <a:xfrm>
            <a:off x="5521460" y="-14515"/>
            <a:ext cx="3611362" cy="390649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2439945" y="742303"/>
            <a:ext cx="3980043" cy="3344007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 userDrawn="1"/>
        </p:nvPicPr>
        <p:blipFill>
          <a:blip r:embed="rId21" cstate="email"/>
          <a:stretch>
            <a:fillRect/>
          </a:stretch>
        </p:blipFill>
        <p:spPr>
          <a:xfrm>
            <a:off x="785558" y="303033"/>
            <a:ext cx="453793" cy="42170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2" cstate="email"/>
          <a:stretch>
            <a:fillRect/>
          </a:stretch>
        </p:blipFill>
        <p:spPr>
          <a:xfrm>
            <a:off x="2584549" y="4378798"/>
            <a:ext cx="1450273" cy="9946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bg>
      <p:bgPr>
        <a:solidFill>
          <a:srgbClr val="8B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 userDrawn="1"/>
        </p:nvSpPr>
        <p:spPr>
          <a:xfrm>
            <a:off x="3" y="2206170"/>
            <a:ext cx="9143999" cy="2937330"/>
          </a:xfrm>
          <a:custGeom>
            <a:avLst/>
            <a:gdLst>
              <a:gd name="connsiteX0" fmla="*/ 4775200 w 9143999"/>
              <a:gd name="connsiteY0" fmla="*/ 0 h 2937330"/>
              <a:gd name="connsiteX1" fmla="*/ 9120006 w 9143999"/>
              <a:gd name="connsiteY1" fmla="*/ 943884 h 2937330"/>
              <a:gd name="connsiteX2" fmla="*/ 9143999 w 9143999"/>
              <a:gd name="connsiteY2" fmla="*/ 960021 h 2937330"/>
              <a:gd name="connsiteX3" fmla="*/ 9143999 w 9143999"/>
              <a:gd name="connsiteY3" fmla="*/ 2937330 h 2937330"/>
              <a:gd name="connsiteX4" fmla="*/ 0 w 9143999"/>
              <a:gd name="connsiteY4" fmla="*/ 2937330 h 2937330"/>
              <a:gd name="connsiteX5" fmla="*/ 0 w 9143999"/>
              <a:gd name="connsiteY5" fmla="*/ 1262842 h 2937330"/>
              <a:gd name="connsiteX6" fmla="*/ 167941 w 9143999"/>
              <a:gd name="connsiteY6" fmla="*/ 1120398 h 2937330"/>
              <a:gd name="connsiteX7" fmla="*/ 4775200 w 9143999"/>
              <a:gd name="connsiteY7" fmla="*/ 0 h 293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3999" h="2937330">
                <a:moveTo>
                  <a:pt x="4775200" y="0"/>
                </a:moveTo>
                <a:cubicBezTo>
                  <a:pt x="6583815" y="0"/>
                  <a:pt x="8178402" y="374412"/>
                  <a:pt x="9120006" y="943884"/>
                </a:cubicBezTo>
                <a:lnTo>
                  <a:pt x="9143999" y="960021"/>
                </a:lnTo>
                <a:lnTo>
                  <a:pt x="9143999" y="2937330"/>
                </a:lnTo>
                <a:lnTo>
                  <a:pt x="0" y="2937330"/>
                </a:lnTo>
                <a:lnTo>
                  <a:pt x="0" y="1262842"/>
                </a:lnTo>
                <a:lnTo>
                  <a:pt x="167941" y="1120398"/>
                </a:lnTo>
                <a:cubicBezTo>
                  <a:pt x="1055221" y="453039"/>
                  <a:pt x="2785724" y="0"/>
                  <a:pt x="4775200" y="0"/>
                </a:cubicBezTo>
                <a:close/>
              </a:path>
            </a:pathLst>
          </a:custGeom>
          <a:solidFill>
            <a:srgbClr val="0070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31"/>
          <p:cNvSpPr/>
          <p:nvPr userDrawn="1"/>
        </p:nvSpPr>
        <p:spPr>
          <a:xfrm rot="173838">
            <a:off x="4043695" y="3141457"/>
            <a:ext cx="4949681" cy="406896"/>
          </a:xfrm>
          <a:custGeom>
            <a:avLst/>
            <a:gdLst>
              <a:gd name="connsiteX0" fmla="*/ 0 w 3628571"/>
              <a:gd name="connsiteY0" fmla="*/ 322015 h 644029"/>
              <a:gd name="connsiteX1" fmla="*/ 1814286 w 3628571"/>
              <a:gd name="connsiteY1" fmla="*/ 0 h 644029"/>
              <a:gd name="connsiteX2" fmla="*/ 3628572 w 3628571"/>
              <a:gd name="connsiteY2" fmla="*/ 322015 h 644029"/>
              <a:gd name="connsiteX3" fmla="*/ 1814286 w 3628571"/>
              <a:gd name="connsiteY3" fmla="*/ 644030 h 644029"/>
              <a:gd name="connsiteX4" fmla="*/ 0 w 3628571"/>
              <a:gd name="connsiteY4" fmla="*/ 322015 h 644029"/>
              <a:gd name="connsiteX0-1" fmla="*/ 25010 w 3653582"/>
              <a:gd name="connsiteY0-2" fmla="*/ 334791 h 656806"/>
              <a:gd name="connsiteX1-3" fmla="*/ 852324 w 3653582"/>
              <a:gd name="connsiteY1-4" fmla="*/ 90610 h 656806"/>
              <a:gd name="connsiteX2-5" fmla="*/ 1839296 w 3653582"/>
              <a:gd name="connsiteY2-6" fmla="*/ 12776 h 656806"/>
              <a:gd name="connsiteX3-7" fmla="*/ 3653582 w 3653582"/>
              <a:gd name="connsiteY3-8" fmla="*/ 334791 h 656806"/>
              <a:gd name="connsiteX4-9" fmla="*/ 1839296 w 3653582"/>
              <a:gd name="connsiteY4-10" fmla="*/ 656806 h 656806"/>
              <a:gd name="connsiteX5" fmla="*/ 25010 w 3653582"/>
              <a:gd name="connsiteY5" fmla="*/ 334791 h 656806"/>
              <a:gd name="connsiteX0-11" fmla="*/ 25010 w 3653582"/>
              <a:gd name="connsiteY0-12" fmla="*/ 334791 h 683177"/>
              <a:gd name="connsiteX1-13" fmla="*/ 852324 w 3653582"/>
              <a:gd name="connsiteY1-14" fmla="*/ 90610 h 683177"/>
              <a:gd name="connsiteX2-15" fmla="*/ 1839296 w 3653582"/>
              <a:gd name="connsiteY2-16" fmla="*/ 12776 h 683177"/>
              <a:gd name="connsiteX3-17" fmla="*/ 3653582 w 3653582"/>
              <a:gd name="connsiteY3-18" fmla="*/ 334791 h 683177"/>
              <a:gd name="connsiteX4-19" fmla="*/ 1839296 w 3653582"/>
              <a:gd name="connsiteY4-20" fmla="*/ 656806 h 683177"/>
              <a:gd name="connsiteX5-21" fmla="*/ 924895 w 3653582"/>
              <a:gd name="connsiteY5-22" fmla="*/ 627638 h 683177"/>
              <a:gd name="connsiteX6" fmla="*/ 25010 w 3653582"/>
              <a:gd name="connsiteY6" fmla="*/ 334791 h 683177"/>
              <a:gd name="connsiteX0-23" fmla="*/ 25010 w 3653582"/>
              <a:gd name="connsiteY0-24" fmla="*/ 334791 h 645853"/>
              <a:gd name="connsiteX1-25" fmla="*/ 852324 w 3653582"/>
              <a:gd name="connsiteY1-26" fmla="*/ 90610 h 645853"/>
              <a:gd name="connsiteX2-27" fmla="*/ 1839296 w 3653582"/>
              <a:gd name="connsiteY2-28" fmla="*/ 12776 h 645853"/>
              <a:gd name="connsiteX3-29" fmla="*/ 3653582 w 3653582"/>
              <a:gd name="connsiteY3-30" fmla="*/ 334791 h 645853"/>
              <a:gd name="connsiteX4-31" fmla="*/ 1824782 w 3653582"/>
              <a:gd name="connsiteY4-32" fmla="*/ 555206 h 645853"/>
              <a:gd name="connsiteX5-33" fmla="*/ 924895 w 3653582"/>
              <a:gd name="connsiteY5-34" fmla="*/ 627638 h 645853"/>
              <a:gd name="connsiteX6-35" fmla="*/ 25010 w 3653582"/>
              <a:gd name="connsiteY6-36" fmla="*/ 334791 h 645853"/>
              <a:gd name="connsiteX0-37" fmla="*/ 201 w 3628773"/>
              <a:gd name="connsiteY0-38" fmla="*/ 334791 h 556824"/>
              <a:gd name="connsiteX1-39" fmla="*/ 827515 w 3628773"/>
              <a:gd name="connsiteY1-40" fmla="*/ 90610 h 556824"/>
              <a:gd name="connsiteX2-41" fmla="*/ 1814487 w 3628773"/>
              <a:gd name="connsiteY2-42" fmla="*/ 12776 h 556824"/>
              <a:gd name="connsiteX3-43" fmla="*/ 3628773 w 3628773"/>
              <a:gd name="connsiteY3-44" fmla="*/ 334791 h 556824"/>
              <a:gd name="connsiteX4-45" fmla="*/ 1799973 w 3628773"/>
              <a:gd name="connsiteY4-46" fmla="*/ 555206 h 556824"/>
              <a:gd name="connsiteX5-47" fmla="*/ 900086 w 3628773"/>
              <a:gd name="connsiteY5-48" fmla="*/ 424438 h 556824"/>
              <a:gd name="connsiteX6-49" fmla="*/ 201 w 3628773"/>
              <a:gd name="connsiteY6-50" fmla="*/ 334791 h 556824"/>
              <a:gd name="connsiteX0-51" fmla="*/ 38 w 3628610"/>
              <a:gd name="connsiteY0-52" fmla="*/ 334791 h 559913"/>
              <a:gd name="connsiteX1-53" fmla="*/ 827352 w 3628610"/>
              <a:gd name="connsiteY1-54" fmla="*/ 90610 h 559913"/>
              <a:gd name="connsiteX2-55" fmla="*/ 1814324 w 3628610"/>
              <a:gd name="connsiteY2-56" fmla="*/ 12776 h 559913"/>
              <a:gd name="connsiteX3-57" fmla="*/ 3628610 w 3628610"/>
              <a:gd name="connsiteY3-58" fmla="*/ 334791 h 559913"/>
              <a:gd name="connsiteX4-59" fmla="*/ 1799810 w 3628610"/>
              <a:gd name="connsiteY4-60" fmla="*/ 555206 h 559913"/>
              <a:gd name="connsiteX5-61" fmla="*/ 858491 w 3628610"/>
              <a:gd name="connsiteY5-62" fmla="*/ 465450 h 559913"/>
              <a:gd name="connsiteX6-63" fmla="*/ 38 w 3628610"/>
              <a:gd name="connsiteY6-64" fmla="*/ 334791 h 559913"/>
              <a:gd name="connsiteX0-65" fmla="*/ 38 w 3628610"/>
              <a:gd name="connsiteY0-66" fmla="*/ 334791 h 522687"/>
              <a:gd name="connsiteX1-67" fmla="*/ 827352 w 3628610"/>
              <a:gd name="connsiteY1-68" fmla="*/ 90610 h 522687"/>
              <a:gd name="connsiteX2-69" fmla="*/ 1814324 w 3628610"/>
              <a:gd name="connsiteY2-70" fmla="*/ 12776 h 522687"/>
              <a:gd name="connsiteX3-71" fmla="*/ 3628610 w 3628610"/>
              <a:gd name="connsiteY3-72" fmla="*/ 334791 h 522687"/>
              <a:gd name="connsiteX4-73" fmla="*/ 1851868 w 3628610"/>
              <a:gd name="connsiteY4-74" fmla="*/ 513252 h 522687"/>
              <a:gd name="connsiteX5-75" fmla="*/ 858491 w 3628610"/>
              <a:gd name="connsiteY5-76" fmla="*/ 465450 h 522687"/>
              <a:gd name="connsiteX6-77" fmla="*/ 38 w 3628610"/>
              <a:gd name="connsiteY6-78" fmla="*/ 334791 h 52268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3628610" h="522687">
                <a:moveTo>
                  <a:pt x="38" y="334791"/>
                </a:moveTo>
                <a:cubicBezTo>
                  <a:pt x="-5152" y="272318"/>
                  <a:pt x="524971" y="144279"/>
                  <a:pt x="827352" y="90610"/>
                </a:cubicBezTo>
                <a:cubicBezTo>
                  <a:pt x="1129733" y="36941"/>
                  <a:pt x="1347448" y="-27921"/>
                  <a:pt x="1814324" y="12776"/>
                </a:cubicBezTo>
                <a:cubicBezTo>
                  <a:pt x="2281200" y="53473"/>
                  <a:pt x="3628610" y="156947"/>
                  <a:pt x="3628610" y="334791"/>
                </a:cubicBezTo>
                <a:cubicBezTo>
                  <a:pt x="3628610" y="512635"/>
                  <a:pt x="2313554" y="491476"/>
                  <a:pt x="1851868" y="513252"/>
                </a:cubicBezTo>
                <a:cubicBezTo>
                  <a:pt x="1390182" y="535028"/>
                  <a:pt x="1160872" y="519119"/>
                  <a:pt x="858491" y="465450"/>
                </a:cubicBezTo>
                <a:cubicBezTo>
                  <a:pt x="556110" y="411781"/>
                  <a:pt x="5228" y="397264"/>
                  <a:pt x="38" y="334791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31"/>
          <p:cNvSpPr/>
          <p:nvPr userDrawn="1"/>
        </p:nvSpPr>
        <p:spPr>
          <a:xfrm rot="21349579">
            <a:off x="78900" y="3506794"/>
            <a:ext cx="3628773" cy="353317"/>
          </a:xfrm>
          <a:custGeom>
            <a:avLst/>
            <a:gdLst>
              <a:gd name="connsiteX0" fmla="*/ 0 w 3628571"/>
              <a:gd name="connsiteY0" fmla="*/ 322015 h 644029"/>
              <a:gd name="connsiteX1" fmla="*/ 1814286 w 3628571"/>
              <a:gd name="connsiteY1" fmla="*/ 0 h 644029"/>
              <a:gd name="connsiteX2" fmla="*/ 3628572 w 3628571"/>
              <a:gd name="connsiteY2" fmla="*/ 322015 h 644029"/>
              <a:gd name="connsiteX3" fmla="*/ 1814286 w 3628571"/>
              <a:gd name="connsiteY3" fmla="*/ 644030 h 644029"/>
              <a:gd name="connsiteX4" fmla="*/ 0 w 3628571"/>
              <a:gd name="connsiteY4" fmla="*/ 322015 h 644029"/>
              <a:gd name="connsiteX0-1" fmla="*/ 25010 w 3653582"/>
              <a:gd name="connsiteY0-2" fmla="*/ 334791 h 656806"/>
              <a:gd name="connsiteX1-3" fmla="*/ 852324 w 3653582"/>
              <a:gd name="connsiteY1-4" fmla="*/ 90610 h 656806"/>
              <a:gd name="connsiteX2-5" fmla="*/ 1839296 w 3653582"/>
              <a:gd name="connsiteY2-6" fmla="*/ 12776 h 656806"/>
              <a:gd name="connsiteX3-7" fmla="*/ 3653582 w 3653582"/>
              <a:gd name="connsiteY3-8" fmla="*/ 334791 h 656806"/>
              <a:gd name="connsiteX4-9" fmla="*/ 1839296 w 3653582"/>
              <a:gd name="connsiteY4-10" fmla="*/ 656806 h 656806"/>
              <a:gd name="connsiteX5" fmla="*/ 25010 w 3653582"/>
              <a:gd name="connsiteY5" fmla="*/ 334791 h 656806"/>
              <a:gd name="connsiteX0-11" fmla="*/ 25010 w 3653582"/>
              <a:gd name="connsiteY0-12" fmla="*/ 334791 h 683177"/>
              <a:gd name="connsiteX1-13" fmla="*/ 852324 w 3653582"/>
              <a:gd name="connsiteY1-14" fmla="*/ 90610 h 683177"/>
              <a:gd name="connsiteX2-15" fmla="*/ 1839296 w 3653582"/>
              <a:gd name="connsiteY2-16" fmla="*/ 12776 h 683177"/>
              <a:gd name="connsiteX3-17" fmla="*/ 3653582 w 3653582"/>
              <a:gd name="connsiteY3-18" fmla="*/ 334791 h 683177"/>
              <a:gd name="connsiteX4-19" fmla="*/ 1839296 w 3653582"/>
              <a:gd name="connsiteY4-20" fmla="*/ 656806 h 683177"/>
              <a:gd name="connsiteX5-21" fmla="*/ 924895 w 3653582"/>
              <a:gd name="connsiteY5-22" fmla="*/ 627638 h 683177"/>
              <a:gd name="connsiteX6" fmla="*/ 25010 w 3653582"/>
              <a:gd name="connsiteY6" fmla="*/ 334791 h 683177"/>
              <a:gd name="connsiteX0-23" fmla="*/ 25010 w 3653582"/>
              <a:gd name="connsiteY0-24" fmla="*/ 334791 h 645853"/>
              <a:gd name="connsiteX1-25" fmla="*/ 852324 w 3653582"/>
              <a:gd name="connsiteY1-26" fmla="*/ 90610 h 645853"/>
              <a:gd name="connsiteX2-27" fmla="*/ 1839296 w 3653582"/>
              <a:gd name="connsiteY2-28" fmla="*/ 12776 h 645853"/>
              <a:gd name="connsiteX3-29" fmla="*/ 3653582 w 3653582"/>
              <a:gd name="connsiteY3-30" fmla="*/ 334791 h 645853"/>
              <a:gd name="connsiteX4-31" fmla="*/ 1824782 w 3653582"/>
              <a:gd name="connsiteY4-32" fmla="*/ 555206 h 645853"/>
              <a:gd name="connsiteX5-33" fmla="*/ 924895 w 3653582"/>
              <a:gd name="connsiteY5-34" fmla="*/ 627638 h 645853"/>
              <a:gd name="connsiteX6-35" fmla="*/ 25010 w 3653582"/>
              <a:gd name="connsiteY6-36" fmla="*/ 334791 h 645853"/>
              <a:gd name="connsiteX0-37" fmla="*/ 201 w 3628773"/>
              <a:gd name="connsiteY0-38" fmla="*/ 334791 h 556824"/>
              <a:gd name="connsiteX1-39" fmla="*/ 827515 w 3628773"/>
              <a:gd name="connsiteY1-40" fmla="*/ 90610 h 556824"/>
              <a:gd name="connsiteX2-41" fmla="*/ 1814487 w 3628773"/>
              <a:gd name="connsiteY2-42" fmla="*/ 12776 h 556824"/>
              <a:gd name="connsiteX3-43" fmla="*/ 3628773 w 3628773"/>
              <a:gd name="connsiteY3-44" fmla="*/ 334791 h 556824"/>
              <a:gd name="connsiteX4-45" fmla="*/ 1799973 w 3628773"/>
              <a:gd name="connsiteY4-46" fmla="*/ 555206 h 556824"/>
              <a:gd name="connsiteX5-47" fmla="*/ 900086 w 3628773"/>
              <a:gd name="connsiteY5-48" fmla="*/ 424438 h 556824"/>
              <a:gd name="connsiteX6-49" fmla="*/ 201 w 3628773"/>
              <a:gd name="connsiteY6-50" fmla="*/ 334791 h 55682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3628773" h="556824">
                <a:moveTo>
                  <a:pt x="201" y="334791"/>
                </a:moveTo>
                <a:cubicBezTo>
                  <a:pt x="-11894" y="279153"/>
                  <a:pt x="525134" y="144279"/>
                  <a:pt x="827515" y="90610"/>
                </a:cubicBezTo>
                <a:cubicBezTo>
                  <a:pt x="1129896" y="36941"/>
                  <a:pt x="1347611" y="-27921"/>
                  <a:pt x="1814487" y="12776"/>
                </a:cubicBezTo>
                <a:cubicBezTo>
                  <a:pt x="2281363" y="53473"/>
                  <a:pt x="3628773" y="156947"/>
                  <a:pt x="3628773" y="334791"/>
                </a:cubicBezTo>
                <a:cubicBezTo>
                  <a:pt x="3628773" y="512635"/>
                  <a:pt x="2254754" y="540265"/>
                  <a:pt x="1799973" y="555206"/>
                </a:cubicBezTo>
                <a:cubicBezTo>
                  <a:pt x="1345192" y="570147"/>
                  <a:pt x="1202467" y="478107"/>
                  <a:pt x="900086" y="424438"/>
                </a:cubicBezTo>
                <a:cubicBezTo>
                  <a:pt x="597705" y="370769"/>
                  <a:pt x="12296" y="390429"/>
                  <a:pt x="201" y="334791"/>
                </a:cubicBezTo>
                <a:close/>
              </a:path>
            </a:pathLst>
          </a:custGeom>
          <a:solidFill>
            <a:srgbClr val="005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2" cstate="email"/>
          <a:srcRect l="2620" b="51421"/>
          <a:stretch>
            <a:fillRect/>
          </a:stretch>
        </p:blipFill>
        <p:spPr>
          <a:xfrm>
            <a:off x="-29029" y="4282789"/>
            <a:ext cx="9173029" cy="85526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2584549" y="4284916"/>
            <a:ext cx="1450273" cy="99461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7825818" y="3674264"/>
            <a:ext cx="395645" cy="32614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2255765" y="3711291"/>
            <a:ext cx="328782" cy="233483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3237611" y="3521781"/>
            <a:ext cx="329839" cy="31106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1224837" y="3802734"/>
            <a:ext cx="323455" cy="28407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345341" y="4104976"/>
            <a:ext cx="344264" cy="292991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 userDrawn="1"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1711472" y="3358582"/>
            <a:ext cx="299265" cy="46882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95839" y="3753937"/>
            <a:ext cx="294710" cy="24293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 userDrawn="1"/>
        </p:nvPicPr>
        <p:blipFill>
          <a:blip r:embed="rId11" cstate="email"/>
          <a:stretch>
            <a:fillRect/>
          </a:stretch>
        </p:blipFill>
        <p:spPr>
          <a:xfrm>
            <a:off x="4667394" y="343182"/>
            <a:ext cx="485178" cy="41973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>
            <a:off x="6396829" y="3542329"/>
            <a:ext cx="328782" cy="233483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7155944" y="3637860"/>
            <a:ext cx="329839" cy="31106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 userDrawn="1"/>
        </p:nvPicPr>
        <p:blipFill>
          <a:blip r:embed="rId7" cstate="email"/>
          <a:stretch>
            <a:fillRect/>
          </a:stretch>
        </p:blipFill>
        <p:spPr>
          <a:xfrm>
            <a:off x="5116551" y="3135807"/>
            <a:ext cx="323455" cy="284078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4683841" y="3444709"/>
            <a:ext cx="344264" cy="292991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 userDrawn="1"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5798046" y="3320484"/>
            <a:ext cx="299265" cy="468824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 userDrawn="1"/>
        </p:nvPicPr>
        <p:blipFill>
          <a:blip r:embed="rId10" cstate="email"/>
          <a:stretch>
            <a:fillRect/>
          </a:stretch>
        </p:blipFill>
        <p:spPr>
          <a:xfrm>
            <a:off x="4034820" y="3123593"/>
            <a:ext cx="294710" cy="242937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 userDrawn="1"/>
        </p:nvPicPr>
        <p:blipFill rotWithShape="1">
          <a:blip r:embed="rId9" cstate="email"/>
          <a:srcRect/>
          <a:stretch>
            <a:fillRect/>
          </a:stretch>
        </p:blipFill>
        <p:spPr>
          <a:xfrm>
            <a:off x="8617047" y="3825229"/>
            <a:ext cx="299265" cy="468824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 userDrawn="1"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-11160" y="-14515"/>
            <a:ext cx="3699539" cy="3906493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 userDrawn="1"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5521460" y="-14515"/>
            <a:ext cx="3611362" cy="3906493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785558" y="303033"/>
            <a:ext cx="453793" cy="421706"/>
          </a:xfrm>
          <a:prstGeom prst="rect">
            <a:avLst/>
          </a:prstGeom>
        </p:spPr>
      </p:pic>
      <p:grpSp>
        <p:nvGrpSpPr>
          <p:cNvPr id="41" name="组合 40"/>
          <p:cNvGrpSpPr/>
          <p:nvPr userDrawn="1"/>
        </p:nvGrpSpPr>
        <p:grpSpPr>
          <a:xfrm>
            <a:off x="969668" y="373577"/>
            <a:ext cx="7261958" cy="3877894"/>
            <a:chOff x="1285667" y="461979"/>
            <a:chExt cx="6526134" cy="3241723"/>
          </a:xfrm>
        </p:grpSpPr>
        <p:sp>
          <p:nvSpPr>
            <p:cNvPr id="42" name="矩形 38"/>
            <p:cNvSpPr/>
            <p:nvPr/>
          </p:nvSpPr>
          <p:spPr>
            <a:xfrm>
              <a:off x="1285667" y="461979"/>
              <a:ext cx="6526134" cy="3241723"/>
            </a:xfrm>
            <a:custGeom>
              <a:avLst/>
              <a:gdLst>
                <a:gd name="connsiteX0" fmla="*/ 0 w 6076191"/>
                <a:gd name="connsiteY0" fmla="*/ 0 h 3211205"/>
                <a:gd name="connsiteX1" fmla="*/ 6076191 w 6076191"/>
                <a:gd name="connsiteY1" fmla="*/ 0 h 3211205"/>
                <a:gd name="connsiteX2" fmla="*/ 6076191 w 6076191"/>
                <a:gd name="connsiteY2" fmla="*/ 3211205 h 3211205"/>
                <a:gd name="connsiteX3" fmla="*/ 0 w 6076191"/>
                <a:gd name="connsiteY3" fmla="*/ 3211205 h 3211205"/>
                <a:gd name="connsiteX4" fmla="*/ 0 w 6076191"/>
                <a:gd name="connsiteY4" fmla="*/ 0 h 3211205"/>
                <a:gd name="connsiteX0-1" fmla="*/ 0 w 6482591"/>
                <a:gd name="connsiteY0-2" fmla="*/ 261257 h 3211205"/>
                <a:gd name="connsiteX1-3" fmla="*/ 6482591 w 6482591"/>
                <a:gd name="connsiteY1-4" fmla="*/ 0 h 3211205"/>
                <a:gd name="connsiteX2-5" fmla="*/ 6482591 w 6482591"/>
                <a:gd name="connsiteY2-6" fmla="*/ 3211205 h 3211205"/>
                <a:gd name="connsiteX3-7" fmla="*/ 406400 w 6482591"/>
                <a:gd name="connsiteY3-8" fmla="*/ 3211205 h 3211205"/>
                <a:gd name="connsiteX4-9" fmla="*/ 0 w 6482591"/>
                <a:gd name="connsiteY4-10" fmla="*/ 261257 h 3211205"/>
                <a:gd name="connsiteX0-11" fmla="*/ 0 w 6482591"/>
                <a:gd name="connsiteY0-12" fmla="*/ 261257 h 3211205"/>
                <a:gd name="connsiteX1-13" fmla="*/ 6482591 w 6482591"/>
                <a:gd name="connsiteY1-14" fmla="*/ 0 h 3211205"/>
                <a:gd name="connsiteX2-15" fmla="*/ 6482591 w 6482591"/>
                <a:gd name="connsiteY2-16" fmla="*/ 3211205 h 3211205"/>
                <a:gd name="connsiteX3-17" fmla="*/ 420915 w 6482591"/>
                <a:gd name="connsiteY3-18" fmla="*/ 3153148 h 3211205"/>
                <a:gd name="connsiteX4-19" fmla="*/ 0 w 6482591"/>
                <a:gd name="connsiteY4-20" fmla="*/ 261257 h 3211205"/>
                <a:gd name="connsiteX0-21" fmla="*/ 0 w 6526134"/>
                <a:gd name="connsiteY0-22" fmla="*/ 420914 h 3370862"/>
                <a:gd name="connsiteX1-23" fmla="*/ 6526134 w 6526134"/>
                <a:gd name="connsiteY1-24" fmla="*/ 0 h 3370862"/>
                <a:gd name="connsiteX2-25" fmla="*/ 6482591 w 6526134"/>
                <a:gd name="connsiteY2-26" fmla="*/ 3370862 h 3370862"/>
                <a:gd name="connsiteX3-27" fmla="*/ 420915 w 6526134"/>
                <a:gd name="connsiteY3-28" fmla="*/ 3312805 h 3370862"/>
                <a:gd name="connsiteX4-29" fmla="*/ 0 w 6526134"/>
                <a:gd name="connsiteY4-30" fmla="*/ 420914 h 3370862"/>
                <a:gd name="connsiteX0-31" fmla="*/ 0 w 6526134"/>
                <a:gd name="connsiteY0-32" fmla="*/ 420914 h 3312805"/>
                <a:gd name="connsiteX1-33" fmla="*/ 6526134 w 6526134"/>
                <a:gd name="connsiteY1-34" fmla="*/ 0 h 3312805"/>
                <a:gd name="connsiteX2-35" fmla="*/ 6482591 w 6526134"/>
                <a:gd name="connsiteY2-36" fmla="*/ 3153147 h 3312805"/>
                <a:gd name="connsiteX3-37" fmla="*/ 420915 w 6526134"/>
                <a:gd name="connsiteY3-38" fmla="*/ 3312805 h 3312805"/>
                <a:gd name="connsiteX4-39" fmla="*/ 0 w 6526134"/>
                <a:gd name="connsiteY4-40" fmla="*/ 420914 h 3312805"/>
                <a:gd name="connsiteX0-41" fmla="*/ 0 w 6526134"/>
                <a:gd name="connsiteY0-42" fmla="*/ 420914 h 3153148"/>
                <a:gd name="connsiteX1-43" fmla="*/ 6526134 w 6526134"/>
                <a:gd name="connsiteY1-44" fmla="*/ 0 h 3153148"/>
                <a:gd name="connsiteX2-45" fmla="*/ 6482591 w 6526134"/>
                <a:gd name="connsiteY2-46" fmla="*/ 3153147 h 3153148"/>
                <a:gd name="connsiteX3-47" fmla="*/ 333830 w 6526134"/>
                <a:gd name="connsiteY3-48" fmla="*/ 3153148 h 3153148"/>
                <a:gd name="connsiteX4-49" fmla="*/ 0 w 6526134"/>
                <a:gd name="connsiteY4-50" fmla="*/ 420914 h 3153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26134" h="3153148">
                  <a:moveTo>
                    <a:pt x="0" y="420914"/>
                  </a:moveTo>
                  <a:lnTo>
                    <a:pt x="6526134" y="0"/>
                  </a:lnTo>
                  <a:lnTo>
                    <a:pt x="6482591" y="3153147"/>
                  </a:lnTo>
                  <a:lnTo>
                    <a:pt x="333830" y="3153148"/>
                  </a:lnTo>
                  <a:lnTo>
                    <a:pt x="0" y="420914"/>
                  </a:ln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1464017" y="540304"/>
              <a:ext cx="6202174" cy="3148356"/>
            </a:xfrm>
            <a:custGeom>
              <a:avLst/>
              <a:gdLst>
                <a:gd name="connsiteX0" fmla="*/ 6202174 w 6202174"/>
                <a:gd name="connsiteY0" fmla="*/ 0 h 3148356"/>
                <a:gd name="connsiteX1" fmla="*/ 6201292 w 6202174"/>
                <a:gd name="connsiteY1" fmla="*/ 63862 h 3148356"/>
                <a:gd name="connsiteX2" fmla="*/ 336981 w 6202174"/>
                <a:gd name="connsiteY2" fmla="*/ 898252 h 3148356"/>
                <a:gd name="connsiteX3" fmla="*/ 6198433 w 6202174"/>
                <a:gd name="connsiteY3" fmla="*/ 270952 h 3148356"/>
                <a:gd name="connsiteX4" fmla="*/ 6160793 w 6202174"/>
                <a:gd name="connsiteY4" fmla="*/ 2996624 h 3148356"/>
                <a:gd name="connsiteX5" fmla="*/ 400021 w 6202174"/>
                <a:gd name="connsiteY5" fmla="*/ 3148356 h 3148356"/>
                <a:gd name="connsiteX6" fmla="*/ 331622 w 6202174"/>
                <a:gd name="connsiteY6" fmla="*/ 2658572 h 3148356"/>
                <a:gd name="connsiteX7" fmla="*/ 2948395 w 6202174"/>
                <a:gd name="connsiteY7" fmla="*/ 2709540 h 3148356"/>
                <a:gd name="connsiteX8" fmla="*/ 285053 w 6202174"/>
                <a:gd name="connsiteY8" fmla="*/ 2325100 h 3148356"/>
                <a:gd name="connsiteX9" fmla="*/ 0 w 6202174"/>
                <a:gd name="connsiteY9" fmla="*/ 283906 h 314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2174" h="3148356">
                  <a:moveTo>
                    <a:pt x="6202174" y="0"/>
                  </a:moveTo>
                  <a:lnTo>
                    <a:pt x="6201292" y="63862"/>
                  </a:lnTo>
                  <a:lnTo>
                    <a:pt x="336981" y="898252"/>
                  </a:lnTo>
                  <a:lnTo>
                    <a:pt x="6198433" y="270952"/>
                  </a:lnTo>
                  <a:lnTo>
                    <a:pt x="6160793" y="2996624"/>
                  </a:lnTo>
                  <a:lnTo>
                    <a:pt x="400021" y="3148356"/>
                  </a:lnTo>
                  <a:lnTo>
                    <a:pt x="331622" y="2658572"/>
                  </a:lnTo>
                  <a:lnTo>
                    <a:pt x="2948395" y="2709540"/>
                  </a:lnTo>
                  <a:lnTo>
                    <a:pt x="285053" y="2325100"/>
                  </a:lnTo>
                  <a:lnTo>
                    <a:pt x="0" y="283906"/>
                  </a:lnTo>
                  <a:close/>
                </a:path>
              </a:pathLst>
            </a:custGeom>
            <a:solidFill>
              <a:srgbClr val="544B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3041688" y="1911490"/>
              <a:ext cx="4624503" cy="7822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任意多边形 44"/>
            <p:cNvSpPr/>
            <p:nvPr/>
          </p:nvSpPr>
          <p:spPr>
            <a:xfrm>
              <a:off x="5404738" y="3472156"/>
              <a:ext cx="2333206" cy="7017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34" name="图片 33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>
            <a:off x="5691161" y="4117979"/>
            <a:ext cx="827372" cy="103532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E334-56AF-4BCC-88DF-85792571A0C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362C9-3C80-4473-895F-A02DAA92004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8.png"/><Relationship Id="rId18" Type="http://schemas.openxmlformats.org/officeDocument/2006/relationships/image" Target="../media/image4.png"/><Relationship Id="rId3" Type="http://schemas.openxmlformats.org/officeDocument/2006/relationships/image" Target="../media/image26.png"/><Relationship Id="rId21" Type="http://schemas.openxmlformats.org/officeDocument/2006/relationships/image" Target="../media/image3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18.png"/><Relationship Id="rId15" Type="http://schemas.openxmlformats.org/officeDocument/2006/relationships/image" Target="../media/image14.png"/><Relationship Id="rId23" Type="http://schemas.openxmlformats.org/officeDocument/2006/relationships/image" Target="../media/image17.png"/><Relationship Id="rId10" Type="http://schemas.openxmlformats.org/officeDocument/2006/relationships/image" Target="../media/image9.png"/><Relationship Id="rId19" Type="http://schemas.openxmlformats.org/officeDocument/2006/relationships/image" Target="../media/image29.png"/><Relationship Id="rId4" Type="http://schemas.openxmlformats.org/officeDocument/2006/relationships/image" Target="../media/image27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3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0.jpeg"/><Relationship Id="rId5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8.png"/><Relationship Id="rId18" Type="http://schemas.openxmlformats.org/officeDocument/2006/relationships/image" Target="../media/image4.png"/><Relationship Id="rId3" Type="http://schemas.openxmlformats.org/officeDocument/2006/relationships/image" Target="../media/image26.png"/><Relationship Id="rId21" Type="http://schemas.openxmlformats.org/officeDocument/2006/relationships/image" Target="../media/image3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6" Type="http://schemas.openxmlformats.org/officeDocument/2006/relationships/image" Target="../media/image15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18.png"/><Relationship Id="rId15" Type="http://schemas.openxmlformats.org/officeDocument/2006/relationships/image" Target="../media/image14.png"/><Relationship Id="rId23" Type="http://schemas.openxmlformats.org/officeDocument/2006/relationships/image" Target="../media/image17.png"/><Relationship Id="rId10" Type="http://schemas.openxmlformats.org/officeDocument/2006/relationships/image" Target="../media/image9.png"/><Relationship Id="rId19" Type="http://schemas.openxmlformats.org/officeDocument/2006/relationships/image" Target="../media/image29.png"/><Relationship Id="rId4" Type="http://schemas.openxmlformats.org/officeDocument/2006/relationships/image" Target="../media/image27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8.png"/><Relationship Id="rId18" Type="http://schemas.openxmlformats.org/officeDocument/2006/relationships/image" Target="../media/image4.png"/><Relationship Id="rId3" Type="http://schemas.openxmlformats.org/officeDocument/2006/relationships/image" Target="../media/image26.png"/><Relationship Id="rId21" Type="http://schemas.openxmlformats.org/officeDocument/2006/relationships/image" Target="../media/image3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37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36.png"/><Relationship Id="rId5" Type="http://schemas.openxmlformats.org/officeDocument/2006/relationships/image" Target="../media/image18.png"/><Relationship Id="rId15" Type="http://schemas.openxmlformats.org/officeDocument/2006/relationships/image" Target="../media/image14.png"/><Relationship Id="rId23" Type="http://schemas.openxmlformats.org/officeDocument/2006/relationships/image" Target="../media/image17.png"/><Relationship Id="rId10" Type="http://schemas.openxmlformats.org/officeDocument/2006/relationships/image" Target="../media/image9.png"/><Relationship Id="rId19" Type="http://schemas.openxmlformats.org/officeDocument/2006/relationships/image" Target="../media/image29.png"/><Relationship Id="rId4" Type="http://schemas.openxmlformats.org/officeDocument/2006/relationships/image" Target="../media/image27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41.jpe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12" Type="http://schemas.openxmlformats.org/officeDocument/2006/relationships/image" Target="../media/image4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png"/><Relationship Id="rId11" Type="http://schemas.openxmlformats.org/officeDocument/2006/relationships/image" Target="../media/image39.jpeg"/><Relationship Id="rId5" Type="http://schemas.openxmlformats.org/officeDocument/2006/relationships/image" Target="../media/image8.png"/><Relationship Id="rId15" Type="http://schemas.openxmlformats.org/officeDocument/2006/relationships/image" Target="../media/image43.jpeg"/><Relationship Id="rId10" Type="http://schemas.openxmlformats.org/officeDocument/2006/relationships/image" Target="../media/image38.jpeg"/><Relationship Id="rId4" Type="http://schemas.openxmlformats.org/officeDocument/2006/relationships/image" Target="../media/image7.png"/><Relationship Id="rId9" Type="http://schemas.openxmlformats.org/officeDocument/2006/relationships/image" Target="../media/image16.png"/><Relationship Id="rId14" Type="http://schemas.openxmlformats.org/officeDocument/2006/relationships/image" Target="../media/image4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jpeg"/><Relationship Id="rId3" Type="http://schemas.openxmlformats.org/officeDocument/2006/relationships/image" Target="../media/image44.jpeg"/><Relationship Id="rId7" Type="http://schemas.openxmlformats.org/officeDocument/2006/relationships/image" Target="../media/image4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jpeg"/><Relationship Id="rId3" Type="http://schemas.openxmlformats.org/officeDocument/2006/relationships/image" Target="../media/image44.jpeg"/><Relationship Id="rId7" Type="http://schemas.openxmlformats.org/officeDocument/2006/relationships/image" Target="../media/image4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0" y="-1"/>
            <a:ext cx="4296230" cy="401645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5007431" y="-1"/>
            <a:ext cx="4136571" cy="388983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902549" y="3933371"/>
            <a:ext cx="827372" cy="1035321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825818" y="3674264"/>
            <a:ext cx="395645" cy="32614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255765" y="3711291"/>
            <a:ext cx="328782" cy="23348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237611" y="3521781"/>
            <a:ext cx="329839" cy="31106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1224837" y="3802734"/>
            <a:ext cx="323455" cy="28407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345341" y="4104976"/>
            <a:ext cx="344264" cy="292991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11" cstate="email"/>
          <a:srcRect/>
          <a:stretch>
            <a:fillRect/>
          </a:stretch>
        </p:blipFill>
        <p:spPr>
          <a:xfrm>
            <a:off x="190787" y="75310"/>
            <a:ext cx="333829" cy="43624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90786" y="1649115"/>
            <a:ext cx="356700" cy="572599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2604012" y="413347"/>
            <a:ext cx="444557" cy="578042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14" cstate="email"/>
          <a:srcRect/>
          <a:stretch>
            <a:fillRect/>
          </a:stretch>
        </p:blipFill>
        <p:spPr>
          <a:xfrm>
            <a:off x="1128880" y="361438"/>
            <a:ext cx="377372" cy="59118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1814290" y="2607524"/>
            <a:ext cx="304799" cy="38477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16" cstate="email"/>
          <a:srcRect/>
          <a:stretch>
            <a:fillRect/>
          </a:stretch>
        </p:blipFill>
        <p:spPr>
          <a:xfrm>
            <a:off x="1711472" y="3358582"/>
            <a:ext cx="299265" cy="468824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7" cstate="email"/>
          <a:stretch>
            <a:fillRect/>
          </a:stretch>
        </p:blipFill>
        <p:spPr>
          <a:xfrm>
            <a:off x="95839" y="3753937"/>
            <a:ext cx="294710" cy="242937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18" cstate="email"/>
          <a:stretch>
            <a:fillRect/>
          </a:stretch>
        </p:blipFill>
        <p:spPr>
          <a:xfrm>
            <a:off x="964810" y="1721531"/>
            <a:ext cx="583480" cy="542223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396829" y="3542329"/>
            <a:ext cx="328782" cy="23348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7155944" y="3637860"/>
            <a:ext cx="329839" cy="311068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5116551" y="3135807"/>
            <a:ext cx="323455" cy="284078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4683841" y="3444709"/>
            <a:ext cx="344264" cy="292991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16" cstate="email"/>
          <a:srcRect/>
          <a:stretch>
            <a:fillRect/>
          </a:stretch>
        </p:blipFill>
        <p:spPr>
          <a:xfrm>
            <a:off x="5798046" y="3320484"/>
            <a:ext cx="299265" cy="468824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17" cstate="email"/>
          <a:stretch>
            <a:fillRect/>
          </a:stretch>
        </p:blipFill>
        <p:spPr>
          <a:xfrm>
            <a:off x="4034820" y="3123593"/>
            <a:ext cx="294710" cy="242937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 rotWithShape="1">
          <a:blip r:embed="rId16" cstate="email"/>
          <a:srcRect/>
          <a:stretch>
            <a:fillRect/>
          </a:stretch>
        </p:blipFill>
        <p:spPr>
          <a:xfrm>
            <a:off x="8617047" y="3825229"/>
            <a:ext cx="299265" cy="468824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2197879" y="1443804"/>
            <a:ext cx="444557" cy="578042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7478899" y="4414"/>
            <a:ext cx="444557" cy="578042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19" cstate="email"/>
          <a:srcRect/>
          <a:stretch>
            <a:fillRect/>
          </a:stretch>
        </p:blipFill>
        <p:spPr>
          <a:xfrm>
            <a:off x="7775322" y="2803886"/>
            <a:ext cx="371216" cy="482679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 rotWithShape="1">
          <a:blip r:embed="rId20" cstate="email"/>
          <a:srcRect/>
          <a:stretch>
            <a:fillRect/>
          </a:stretch>
        </p:blipFill>
        <p:spPr>
          <a:xfrm>
            <a:off x="5257089" y="646371"/>
            <a:ext cx="327513" cy="425854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21" cstate="email"/>
          <a:srcRect/>
          <a:stretch>
            <a:fillRect/>
          </a:stretch>
        </p:blipFill>
        <p:spPr>
          <a:xfrm>
            <a:off x="8517705" y="1420343"/>
            <a:ext cx="398607" cy="518295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6261552" y="121840"/>
            <a:ext cx="304799" cy="384777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8412209" y="425489"/>
            <a:ext cx="304799" cy="384777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7134356" y="1202740"/>
            <a:ext cx="304799" cy="384777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190788" y="2791816"/>
            <a:ext cx="304799" cy="384777"/>
          </a:xfrm>
          <a:prstGeom prst="rect">
            <a:avLst/>
          </a:prstGeom>
        </p:spPr>
      </p:pic>
      <p:sp>
        <p:nvSpPr>
          <p:cNvPr id="62" name="任意多边形 61"/>
          <p:cNvSpPr/>
          <p:nvPr/>
        </p:nvSpPr>
        <p:spPr>
          <a:xfrm rot="7829274">
            <a:off x="501780" y="1398395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3527642" y="1624871"/>
            <a:ext cx="356700" cy="572599"/>
          </a:xfrm>
          <a:prstGeom prst="rect">
            <a:avLst/>
          </a:prstGeom>
        </p:spPr>
      </p:pic>
      <p:pic>
        <p:nvPicPr>
          <p:cNvPr id="64" name="图片 63"/>
          <p:cNvPicPr>
            <a:picLocks noChangeAspect="1"/>
          </p:cNvPicPr>
          <p:nvPr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5769326" y="2065753"/>
            <a:ext cx="356700" cy="572599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6187000" y="2736291"/>
            <a:ext cx="356700" cy="57259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2" cstate="email"/>
          <a:stretch>
            <a:fillRect/>
          </a:stretch>
        </p:blipFill>
        <p:spPr>
          <a:xfrm>
            <a:off x="1966689" y="3922755"/>
            <a:ext cx="1540589" cy="1056553"/>
          </a:xfrm>
          <a:prstGeom prst="rect">
            <a:avLst/>
          </a:prstGeom>
        </p:spPr>
      </p:pic>
      <p:grpSp>
        <p:nvGrpSpPr>
          <p:cNvPr id="40" name="组合 39"/>
          <p:cNvGrpSpPr/>
          <p:nvPr/>
        </p:nvGrpSpPr>
        <p:grpSpPr>
          <a:xfrm>
            <a:off x="692787" y="1072516"/>
            <a:ext cx="7927975" cy="2002155"/>
            <a:chOff x="1285667" y="461979"/>
            <a:chExt cx="6526134" cy="3241723"/>
          </a:xfrm>
        </p:grpSpPr>
        <p:sp>
          <p:nvSpPr>
            <p:cNvPr id="41" name="矩形 38"/>
            <p:cNvSpPr/>
            <p:nvPr/>
          </p:nvSpPr>
          <p:spPr>
            <a:xfrm>
              <a:off x="1285667" y="461979"/>
              <a:ext cx="6526134" cy="3241723"/>
            </a:xfrm>
            <a:custGeom>
              <a:avLst/>
              <a:gdLst>
                <a:gd name="connsiteX0" fmla="*/ 0 w 6076191"/>
                <a:gd name="connsiteY0" fmla="*/ 0 h 3211205"/>
                <a:gd name="connsiteX1" fmla="*/ 6076191 w 6076191"/>
                <a:gd name="connsiteY1" fmla="*/ 0 h 3211205"/>
                <a:gd name="connsiteX2" fmla="*/ 6076191 w 6076191"/>
                <a:gd name="connsiteY2" fmla="*/ 3211205 h 3211205"/>
                <a:gd name="connsiteX3" fmla="*/ 0 w 6076191"/>
                <a:gd name="connsiteY3" fmla="*/ 3211205 h 3211205"/>
                <a:gd name="connsiteX4" fmla="*/ 0 w 6076191"/>
                <a:gd name="connsiteY4" fmla="*/ 0 h 3211205"/>
                <a:gd name="connsiteX0-1" fmla="*/ 0 w 6482591"/>
                <a:gd name="connsiteY0-2" fmla="*/ 261257 h 3211205"/>
                <a:gd name="connsiteX1-3" fmla="*/ 6482591 w 6482591"/>
                <a:gd name="connsiteY1-4" fmla="*/ 0 h 3211205"/>
                <a:gd name="connsiteX2-5" fmla="*/ 6482591 w 6482591"/>
                <a:gd name="connsiteY2-6" fmla="*/ 3211205 h 3211205"/>
                <a:gd name="connsiteX3-7" fmla="*/ 406400 w 6482591"/>
                <a:gd name="connsiteY3-8" fmla="*/ 3211205 h 3211205"/>
                <a:gd name="connsiteX4-9" fmla="*/ 0 w 6482591"/>
                <a:gd name="connsiteY4-10" fmla="*/ 261257 h 3211205"/>
                <a:gd name="connsiteX0-11" fmla="*/ 0 w 6482591"/>
                <a:gd name="connsiteY0-12" fmla="*/ 261257 h 3211205"/>
                <a:gd name="connsiteX1-13" fmla="*/ 6482591 w 6482591"/>
                <a:gd name="connsiteY1-14" fmla="*/ 0 h 3211205"/>
                <a:gd name="connsiteX2-15" fmla="*/ 6482591 w 6482591"/>
                <a:gd name="connsiteY2-16" fmla="*/ 3211205 h 3211205"/>
                <a:gd name="connsiteX3-17" fmla="*/ 420915 w 6482591"/>
                <a:gd name="connsiteY3-18" fmla="*/ 3153148 h 3211205"/>
                <a:gd name="connsiteX4-19" fmla="*/ 0 w 6482591"/>
                <a:gd name="connsiteY4-20" fmla="*/ 261257 h 3211205"/>
                <a:gd name="connsiteX0-21" fmla="*/ 0 w 6526134"/>
                <a:gd name="connsiteY0-22" fmla="*/ 420914 h 3370862"/>
                <a:gd name="connsiteX1-23" fmla="*/ 6526134 w 6526134"/>
                <a:gd name="connsiteY1-24" fmla="*/ 0 h 3370862"/>
                <a:gd name="connsiteX2-25" fmla="*/ 6482591 w 6526134"/>
                <a:gd name="connsiteY2-26" fmla="*/ 3370862 h 3370862"/>
                <a:gd name="connsiteX3-27" fmla="*/ 420915 w 6526134"/>
                <a:gd name="connsiteY3-28" fmla="*/ 3312805 h 3370862"/>
                <a:gd name="connsiteX4-29" fmla="*/ 0 w 6526134"/>
                <a:gd name="connsiteY4-30" fmla="*/ 420914 h 3370862"/>
                <a:gd name="connsiteX0-31" fmla="*/ 0 w 6526134"/>
                <a:gd name="connsiteY0-32" fmla="*/ 420914 h 3312805"/>
                <a:gd name="connsiteX1-33" fmla="*/ 6526134 w 6526134"/>
                <a:gd name="connsiteY1-34" fmla="*/ 0 h 3312805"/>
                <a:gd name="connsiteX2-35" fmla="*/ 6482591 w 6526134"/>
                <a:gd name="connsiteY2-36" fmla="*/ 3153147 h 3312805"/>
                <a:gd name="connsiteX3-37" fmla="*/ 420915 w 6526134"/>
                <a:gd name="connsiteY3-38" fmla="*/ 3312805 h 3312805"/>
                <a:gd name="connsiteX4-39" fmla="*/ 0 w 6526134"/>
                <a:gd name="connsiteY4-40" fmla="*/ 420914 h 3312805"/>
                <a:gd name="connsiteX0-41" fmla="*/ 0 w 6526134"/>
                <a:gd name="connsiteY0-42" fmla="*/ 420914 h 3153148"/>
                <a:gd name="connsiteX1-43" fmla="*/ 6526134 w 6526134"/>
                <a:gd name="connsiteY1-44" fmla="*/ 0 h 3153148"/>
                <a:gd name="connsiteX2-45" fmla="*/ 6482591 w 6526134"/>
                <a:gd name="connsiteY2-46" fmla="*/ 3153147 h 3153148"/>
                <a:gd name="connsiteX3-47" fmla="*/ 333830 w 6526134"/>
                <a:gd name="connsiteY3-48" fmla="*/ 3153148 h 3153148"/>
                <a:gd name="connsiteX4-49" fmla="*/ 0 w 6526134"/>
                <a:gd name="connsiteY4-50" fmla="*/ 420914 h 3153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26134" h="3153148">
                  <a:moveTo>
                    <a:pt x="0" y="420914"/>
                  </a:moveTo>
                  <a:lnTo>
                    <a:pt x="6526134" y="0"/>
                  </a:lnTo>
                  <a:lnTo>
                    <a:pt x="6482591" y="3153147"/>
                  </a:lnTo>
                  <a:lnTo>
                    <a:pt x="333830" y="3153148"/>
                  </a:lnTo>
                  <a:lnTo>
                    <a:pt x="0" y="420914"/>
                  </a:ln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1464017" y="540304"/>
              <a:ext cx="6202174" cy="3148356"/>
            </a:xfrm>
            <a:custGeom>
              <a:avLst/>
              <a:gdLst>
                <a:gd name="connsiteX0" fmla="*/ 6202174 w 6202174"/>
                <a:gd name="connsiteY0" fmla="*/ 0 h 3148356"/>
                <a:gd name="connsiteX1" fmla="*/ 6201292 w 6202174"/>
                <a:gd name="connsiteY1" fmla="*/ 63862 h 3148356"/>
                <a:gd name="connsiteX2" fmla="*/ 336981 w 6202174"/>
                <a:gd name="connsiteY2" fmla="*/ 898252 h 3148356"/>
                <a:gd name="connsiteX3" fmla="*/ 6198433 w 6202174"/>
                <a:gd name="connsiteY3" fmla="*/ 270952 h 3148356"/>
                <a:gd name="connsiteX4" fmla="*/ 6160793 w 6202174"/>
                <a:gd name="connsiteY4" fmla="*/ 2996624 h 3148356"/>
                <a:gd name="connsiteX5" fmla="*/ 400021 w 6202174"/>
                <a:gd name="connsiteY5" fmla="*/ 3148356 h 3148356"/>
                <a:gd name="connsiteX6" fmla="*/ 331622 w 6202174"/>
                <a:gd name="connsiteY6" fmla="*/ 2658572 h 3148356"/>
                <a:gd name="connsiteX7" fmla="*/ 2948395 w 6202174"/>
                <a:gd name="connsiteY7" fmla="*/ 2709540 h 3148356"/>
                <a:gd name="connsiteX8" fmla="*/ 285053 w 6202174"/>
                <a:gd name="connsiteY8" fmla="*/ 2325100 h 3148356"/>
                <a:gd name="connsiteX9" fmla="*/ 0 w 6202174"/>
                <a:gd name="connsiteY9" fmla="*/ 283906 h 314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2174" h="3148356">
                  <a:moveTo>
                    <a:pt x="6202174" y="0"/>
                  </a:moveTo>
                  <a:lnTo>
                    <a:pt x="6201292" y="63862"/>
                  </a:lnTo>
                  <a:lnTo>
                    <a:pt x="336981" y="898252"/>
                  </a:lnTo>
                  <a:lnTo>
                    <a:pt x="6198433" y="270952"/>
                  </a:lnTo>
                  <a:lnTo>
                    <a:pt x="6160793" y="2996624"/>
                  </a:lnTo>
                  <a:lnTo>
                    <a:pt x="400021" y="3148356"/>
                  </a:lnTo>
                  <a:lnTo>
                    <a:pt x="331622" y="2658572"/>
                  </a:lnTo>
                  <a:lnTo>
                    <a:pt x="2948395" y="2709540"/>
                  </a:lnTo>
                  <a:lnTo>
                    <a:pt x="285053" y="2325100"/>
                  </a:lnTo>
                  <a:lnTo>
                    <a:pt x="0" y="283906"/>
                  </a:lnTo>
                  <a:close/>
                </a:path>
              </a:pathLst>
            </a:custGeom>
            <a:solidFill>
              <a:srgbClr val="544B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3041688" y="1911490"/>
              <a:ext cx="4624503" cy="7822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5404738" y="3472156"/>
              <a:ext cx="2333206" cy="7017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1079446" y="1742587"/>
            <a:ext cx="7263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solidFill>
                  <a:schemeClr val="accent4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Unit 2 Can you help me, please?</a:t>
            </a:r>
          </a:p>
        </p:txBody>
      </p:sp>
      <p:sp>
        <p:nvSpPr>
          <p:cNvPr id="57" name="任意多边形 56"/>
          <p:cNvSpPr/>
          <p:nvPr/>
        </p:nvSpPr>
        <p:spPr>
          <a:xfrm rot="3604700">
            <a:off x="6187121" y="3002650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任意多边形 57"/>
          <p:cNvSpPr/>
          <p:nvPr/>
        </p:nvSpPr>
        <p:spPr>
          <a:xfrm rot="6561448">
            <a:off x="2345572" y="2410744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任意多边形 58"/>
          <p:cNvSpPr/>
          <p:nvPr/>
        </p:nvSpPr>
        <p:spPr>
          <a:xfrm rot="3604700">
            <a:off x="7894356" y="1071827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任意多边形 59"/>
          <p:cNvSpPr/>
          <p:nvPr/>
        </p:nvSpPr>
        <p:spPr>
          <a:xfrm rot="3604700">
            <a:off x="1073398" y="139771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任意多边形 60"/>
          <p:cNvSpPr/>
          <p:nvPr/>
        </p:nvSpPr>
        <p:spPr>
          <a:xfrm rot="6551277">
            <a:off x="8032767" y="2526225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23" cstate="email"/>
          <a:stretch>
            <a:fillRect/>
          </a:stretch>
        </p:blipFill>
        <p:spPr>
          <a:xfrm>
            <a:off x="4662259" y="428266"/>
            <a:ext cx="485178" cy="419735"/>
          </a:xfrm>
          <a:prstGeom prst="rect">
            <a:avLst/>
          </a:prstGeom>
        </p:spPr>
      </p:pic>
      <p:sp>
        <p:nvSpPr>
          <p:cNvPr id="55" name="矩形 54"/>
          <p:cNvSpPr/>
          <p:nvPr/>
        </p:nvSpPr>
        <p:spPr>
          <a:xfrm>
            <a:off x="5534" y="4541739"/>
            <a:ext cx="9138466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146435" y="1872078"/>
            <a:ext cx="2866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200" b="1" dirty="0">
                <a:solidFill>
                  <a:srgbClr val="FFC000">
                    <a:lumMod val="20000"/>
                    <a:lumOff val="80000"/>
                  </a:srgbClr>
                </a:solidFill>
                <a:latin typeface="Times New Roman" panose="02020603050405020304" charset="0"/>
                <a:cs typeface="Times New Roman" panose="02020603050405020304" charset="0"/>
                <a:sym typeface="+mn-lt"/>
              </a:rPr>
              <a:t>Main  building</a:t>
            </a:r>
            <a:r>
              <a:rPr lang="en-US" altLang="zh-CN" sz="2400" b="1" dirty="0">
                <a:solidFill>
                  <a:srgbClr val="FFC000">
                    <a:lumMod val="20000"/>
                    <a:lumOff val="80000"/>
                  </a:srgbClr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4" name="矩形 3"/>
          <p:cNvSpPr/>
          <p:nvPr/>
        </p:nvSpPr>
        <p:spPr>
          <a:xfrm>
            <a:off x="4164491" y="1072538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2</a:t>
            </a:r>
            <a:endParaRPr lang="zh-CN" altLang="en-US" sz="3600" dirty="0"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4" presetClass="emph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11127" y="4444818"/>
            <a:ext cx="329839" cy="31106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5921" y="2942431"/>
            <a:ext cx="344264" cy="292991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366372" y="839066"/>
            <a:ext cx="294710" cy="24293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31584" y="4444818"/>
            <a:ext cx="329839" cy="31106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51060" y="3473396"/>
            <a:ext cx="344264" cy="29299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36480" y="3472018"/>
            <a:ext cx="294710" cy="242937"/>
          </a:xfrm>
          <a:prstGeom prst="rect">
            <a:avLst/>
          </a:prstGeom>
        </p:spPr>
      </p:pic>
      <p:pic>
        <p:nvPicPr>
          <p:cNvPr id="49170" name="图片 561156" descr="20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96622" y="1331595"/>
            <a:ext cx="6825615" cy="35140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655955" y="378461"/>
            <a:ext cx="33604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1. Where are they?</a:t>
            </a:r>
          </a:p>
          <a:p>
            <a:r>
              <a:rPr lang="en-US" altLang="zh-CN" sz="2800" dirty="0">
                <a:solidFill>
                  <a:srgbClr val="FFC000"/>
                </a:solidFill>
                <a:latin typeface="Times New Roman" panose="02020603050405020304" charset="0"/>
                <a:cs typeface="Times New Roman" panose="02020603050405020304" charset="0"/>
              </a:rPr>
              <a:t>2. Who are they 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11127" y="4444818"/>
            <a:ext cx="329839" cy="31106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5921" y="2942431"/>
            <a:ext cx="344264" cy="292991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892527" y="711431"/>
            <a:ext cx="294710" cy="24293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31584" y="4444818"/>
            <a:ext cx="329839" cy="31106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51060" y="3473396"/>
            <a:ext cx="344264" cy="29299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36480" y="3472018"/>
            <a:ext cx="294710" cy="242937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32684" y="1768950"/>
            <a:ext cx="6181077" cy="117570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800" b="1" dirty="0">
                <a:solidFill>
                  <a:srgbClr val="D5E385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</a:t>
            </a:r>
            <a:r>
              <a:rPr lang="en-US" altLang="zh-CN" sz="3200" b="1" dirty="0">
                <a:solidFill>
                  <a:srgbClr val="F5B061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Who has problems and who helps him/her?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2673350" y="44450"/>
            <a:ext cx="3158490" cy="718185"/>
            <a:chOff x="1285667" y="461979"/>
            <a:chExt cx="6526134" cy="3241723"/>
          </a:xfrm>
        </p:grpSpPr>
        <p:sp>
          <p:nvSpPr>
            <p:cNvPr id="41" name="矩形 38"/>
            <p:cNvSpPr/>
            <p:nvPr/>
          </p:nvSpPr>
          <p:spPr>
            <a:xfrm>
              <a:off x="1285667" y="461979"/>
              <a:ext cx="6526134" cy="3241723"/>
            </a:xfrm>
            <a:custGeom>
              <a:avLst/>
              <a:gdLst>
                <a:gd name="connsiteX0" fmla="*/ 0 w 6076191"/>
                <a:gd name="connsiteY0" fmla="*/ 0 h 3211205"/>
                <a:gd name="connsiteX1" fmla="*/ 6076191 w 6076191"/>
                <a:gd name="connsiteY1" fmla="*/ 0 h 3211205"/>
                <a:gd name="connsiteX2" fmla="*/ 6076191 w 6076191"/>
                <a:gd name="connsiteY2" fmla="*/ 3211205 h 3211205"/>
                <a:gd name="connsiteX3" fmla="*/ 0 w 6076191"/>
                <a:gd name="connsiteY3" fmla="*/ 3211205 h 3211205"/>
                <a:gd name="connsiteX4" fmla="*/ 0 w 6076191"/>
                <a:gd name="connsiteY4" fmla="*/ 0 h 3211205"/>
                <a:gd name="connsiteX0-1" fmla="*/ 0 w 6482591"/>
                <a:gd name="connsiteY0-2" fmla="*/ 261257 h 3211205"/>
                <a:gd name="connsiteX1-3" fmla="*/ 6482591 w 6482591"/>
                <a:gd name="connsiteY1-4" fmla="*/ 0 h 3211205"/>
                <a:gd name="connsiteX2-5" fmla="*/ 6482591 w 6482591"/>
                <a:gd name="connsiteY2-6" fmla="*/ 3211205 h 3211205"/>
                <a:gd name="connsiteX3-7" fmla="*/ 406400 w 6482591"/>
                <a:gd name="connsiteY3-8" fmla="*/ 3211205 h 3211205"/>
                <a:gd name="connsiteX4-9" fmla="*/ 0 w 6482591"/>
                <a:gd name="connsiteY4-10" fmla="*/ 261257 h 3211205"/>
                <a:gd name="connsiteX0-11" fmla="*/ 0 w 6482591"/>
                <a:gd name="connsiteY0-12" fmla="*/ 261257 h 3211205"/>
                <a:gd name="connsiteX1-13" fmla="*/ 6482591 w 6482591"/>
                <a:gd name="connsiteY1-14" fmla="*/ 0 h 3211205"/>
                <a:gd name="connsiteX2-15" fmla="*/ 6482591 w 6482591"/>
                <a:gd name="connsiteY2-16" fmla="*/ 3211205 h 3211205"/>
                <a:gd name="connsiteX3-17" fmla="*/ 420915 w 6482591"/>
                <a:gd name="connsiteY3-18" fmla="*/ 3153148 h 3211205"/>
                <a:gd name="connsiteX4-19" fmla="*/ 0 w 6482591"/>
                <a:gd name="connsiteY4-20" fmla="*/ 261257 h 3211205"/>
                <a:gd name="connsiteX0-21" fmla="*/ 0 w 6526134"/>
                <a:gd name="connsiteY0-22" fmla="*/ 420914 h 3370862"/>
                <a:gd name="connsiteX1-23" fmla="*/ 6526134 w 6526134"/>
                <a:gd name="connsiteY1-24" fmla="*/ 0 h 3370862"/>
                <a:gd name="connsiteX2-25" fmla="*/ 6482591 w 6526134"/>
                <a:gd name="connsiteY2-26" fmla="*/ 3370862 h 3370862"/>
                <a:gd name="connsiteX3-27" fmla="*/ 420915 w 6526134"/>
                <a:gd name="connsiteY3-28" fmla="*/ 3312805 h 3370862"/>
                <a:gd name="connsiteX4-29" fmla="*/ 0 w 6526134"/>
                <a:gd name="connsiteY4-30" fmla="*/ 420914 h 3370862"/>
                <a:gd name="connsiteX0-31" fmla="*/ 0 w 6526134"/>
                <a:gd name="connsiteY0-32" fmla="*/ 420914 h 3312805"/>
                <a:gd name="connsiteX1-33" fmla="*/ 6526134 w 6526134"/>
                <a:gd name="connsiteY1-34" fmla="*/ 0 h 3312805"/>
                <a:gd name="connsiteX2-35" fmla="*/ 6482591 w 6526134"/>
                <a:gd name="connsiteY2-36" fmla="*/ 3153147 h 3312805"/>
                <a:gd name="connsiteX3-37" fmla="*/ 420915 w 6526134"/>
                <a:gd name="connsiteY3-38" fmla="*/ 3312805 h 3312805"/>
                <a:gd name="connsiteX4-39" fmla="*/ 0 w 6526134"/>
                <a:gd name="connsiteY4-40" fmla="*/ 420914 h 3312805"/>
                <a:gd name="connsiteX0-41" fmla="*/ 0 w 6526134"/>
                <a:gd name="connsiteY0-42" fmla="*/ 420914 h 3153148"/>
                <a:gd name="connsiteX1-43" fmla="*/ 6526134 w 6526134"/>
                <a:gd name="connsiteY1-44" fmla="*/ 0 h 3153148"/>
                <a:gd name="connsiteX2-45" fmla="*/ 6482591 w 6526134"/>
                <a:gd name="connsiteY2-46" fmla="*/ 3153147 h 3153148"/>
                <a:gd name="connsiteX3-47" fmla="*/ 333830 w 6526134"/>
                <a:gd name="connsiteY3-48" fmla="*/ 3153148 h 3153148"/>
                <a:gd name="connsiteX4-49" fmla="*/ 0 w 6526134"/>
                <a:gd name="connsiteY4-50" fmla="*/ 420914 h 3153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26134" h="3153148">
                  <a:moveTo>
                    <a:pt x="0" y="420914"/>
                  </a:moveTo>
                  <a:lnTo>
                    <a:pt x="6526134" y="0"/>
                  </a:lnTo>
                  <a:lnTo>
                    <a:pt x="6482591" y="3153147"/>
                  </a:lnTo>
                  <a:lnTo>
                    <a:pt x="333830" y="3153148"/>
                  </a:lnTo>
                  <a:lnTo>
                    <a:pt x="0" y="420914"/>
                  </a:ln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1464017" y="540304"/>
              <a:ext cx="6202174" cy="3148356"/>
            </a:xfrm>
            <a:custGeom>
              <a:avLst/>
              <a:gdLst>
                <a:gd name="connsiteX0" fmla="*/ 6202174 w 6202174"/>
                <a:gd name="connsiteY0" fmla="*/ 0 h 3148356"/>
                <a:gd name="connsiteX1" fmla="*/ 6201292 w 6202174"/>
                <a:gd name="connsiteY1" fmla="*/ 63862 h 3148356"/>
                <a:gd name="connsiteX2" fmla="*/ 336981 w 6202174"/>
                <a:gd name="connsiteY2" fmla="*/ 898252 h 3148356"/>
                <a:gd name="connsiteX3" fmla="*/ 6198433 w 6202174"/>
                <a:gd name="connsiteY3" fmla="*/ 270952 h 3148356"/>
                <a:gd name="connsiteX4" fmla="*/ 6160793 w 6202174"/>
                <a:gd name="connsiteY4" fmla="*/ 2996624 h 3148356"/>
                <a:gd name="connsiteX5" fmla="*/ 400021 w 6202174"/>
                <a:gd name="connsiteY5" fmla="*/ 3148356 h 3148356"/>
                <a:gd name="connsiteX6" fmla="*/ 331622 w 6202174"/>
                <a:gd name="connsiteY6" fmla="*/ 2658572 h 3148356"/>
                <a:gd name="connsiteX7" fmla="*/ 2948395 w 6202174"/>
                <a:gd name="connsiteY7" fmla="*/ 2709540 h 3148356"/>
                <a:gd name="connsiteX8" fmla="*/ 285053 w 6202174"/>
                <a:gd name="connsiteY8" fmla="*/ 2325100 h 3148356"/>
                <a:gd name="connsiteX9" fmla="*/ 0 w 6202174"/>
                <a:gd name="connsiteY9" fmla="*/ 283906 h 314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2174" h="3148356">
                  <a:moveTo>
                    <a:pt x="6202174" y="0"/>
                  </a:moveTo>
                  <a:lnTo>
                    <a:pt x="6201292" y="63862"/>
                  </a:lnTo>
                  <a:lnTo>
                    <a:pt x="336981" y="898252"/>
                  </a:lnTo>
                  <a:lnTo>
                    <a:pt x="6198433" y="270952"/>
                  </a:lnTo>
                  <a:lnTo>
                    <a:pt x="6160793" y="2996624"/>
                  </a:lnTo>
                  <a:lnTo>
                    <a:pt x="400021" y="3148356"/>
                  </a:lnTo>
                  <a:lnTo>
                    <a:pt x="331622" y="2658572"/>
                  </a:lnTo>
                  <a:lnTo>
                    <a:pt x="2948395" y="2709540"/>
                  </a:lnTo>
                  <a:lnTo>
                    <a:pt x="285053" y="2325100"/>
                  </a:lnTo>
                  <a:lnTo>
                    <a:pt x="0" y="283906"/>
                  </a:lnTo>
                  <a:close/>
                </a:path>
              </a:pathLst>
            </a:custGeom>
            <a:solidFill>
              <a:srgbClr val="544B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3041688" y="1911490"/>
              <a:ext cx="4624503" cy="7822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5404738" y="3472156"/>
              <a:ext cx="2333206" cy="7017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759712" y="118746"/>
            <a:ext cx="3555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Listen and answer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125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11127" y="4444818"/>
            <a:ext cx="329839" cy="31106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5921" y="2942431"/>
            <a:ext cx="344264" cy="292991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892527" y="711431"/>
            <a:ext cx="294710" cy="24293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31584" y="4444818"/>
            <a:ext cx="329839" cy="31106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51060" y="3473396"/>
            <a:ext cx="344264" cy="292991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36480" y="3472018"/>
            <a:ext cx="294710" cy="242937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72415" y="711200"/>
            <a:ext cx="7019290" cy="43581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Daming: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Can you help me, please</a:t>
            </a: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, </a:t>
            </a:r>
            <a:r>
              <a:rPr lang="en-US" altLang="zh-CN" sz="2800" b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Lingling?</a:t>
            </a:r>
            <a:endParaRPr lang="en-US" altLang="zh-CN" sz="2800" b="1" dirty="0">
              <a:solidFill>
                <a:schemeClr val="bg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F5B061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Lingling:</a:t>
            </a:r>
            <a:r>
              <a:rPr lang="en-US" altLang="zh-CN" sz="2800" b="1" dirty="0">
                <a:solidFill>
                  <a:srgbClr val="F5B061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Yes, of course.</a:t>
            </a:r>
            <a:endParaRPr lang="en-US" altLang="zh-CN" sz="2800" b="1" dirty="0">
              <a:solidFill>
                <a:srgbClr val="F5B06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Daming:</a:t>
            </a:r>
            <a:r>
              <a:rPr lang="en-US" altLang="zh-CN" sz="2800" b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How do you spell “classroom”?</a:t>
            </a:r>
            <a:endParaRPr lang="en-US" altLang="zh-CN" sz="2800" b="1" dirty="0">
              <a:solidFill>
                <a:srgbClr val="E1EAB6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F5B061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Lingling:</a:t>
            </a:r>
            <a:r>
              <a:rPr lang="en-US" altLang="zh-CN" sz="2800" b="1" dirty="0">
                <a:solidFill>
                  <a:srgbClr val="F5B061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I’m sorry. I don’t know.</a:t>
            </a:r>
            <a:endParaRPr lang="en-US" altLang="zh-CN" sz="2800" b="1" dirty="0">
              <a:solidFill>
                <a:srgbClr val="F5B06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D5E385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Miss Zhou:</a:t>
            </a:r>
            <a:r>
              <a:rPr lang="en-US" altLang="zh-CN" sz="2800" b="1" dirty="0">
                <a:solidFill>
                  <a:srgbClr val="D5E385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It’s C-L-A-S-S-R-O-O-M.</a:t>
            </a:r>
            <a:endParaRPr lang="en-US" altLang="zh-CN" sz="2800" b="1" dirty="0">
              <a:solidFill>
                <a:srgbClr val="D5E385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Daming: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Can you say that again, please?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D5E385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Miss Zhou: </a:t>
            </a:r>
            <a:r>
              <a:rPr lang="en-US" altLang="zh-CN" sz="2800" b="1" dirty="0">
                <a:solidFill>
                  <a:srgbClr val="D5E385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Yes. It’s C-L-A-S-S-R-O-O-M.</a:t>
            </a:r>
            <a:endParaRPr lang="en-US" altLang="zh-CN" sz="2800" b="1" dirty="0">
              <a:solidFill>
                <a:srgbClr val="D5E385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Daming:</a:t>
            </a:r>
            <a:r>
              <a:rPr lang="en-US" altLang="zh-CN" sz="2800" b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Thank you.</a:t>
            </a:r>
            <a:endParaRPr lang="en-US" altLang="zh-CN" sz="2800" b="1" dirty="0">
              <a:solidFill>
                <a:srgbClr val="E1EAB6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D5E385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Miss Zhou:</a:t>
            </a:r>
            <a:r>
              <a:rPr lang="en-US" altLang="zh-CN" sz="2800" b="1" dirty="0">
                <a:solidFill>
                  <a:srgbClr val="D5E385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You’re welcome.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2673352" y="44450"/>
            <a:ext cx="3046095" cy="718185"/>
            <a:chOff x="1285667" y="461979"/>
            <a:chExt cx="6526134" cy="3241723"/>
          </a:xfrm>
        </p:grpSpPr>
        <p:sp>
          <p:nvSpPr>
            <p:cNvPr id="41" name="矩形 38"/>
            <p:cNvSpPr/>
            <p:nvPr/>
          </p:nvSpPr>
          <p:spPr>
            <a:xfrm>
              <a:off x="1285667" y="461979"/>
              <a:ext cx="6526134" cy="3241723"/>
            </a:xfrm>
            <a:custGeom>
              <a:avLst/>
              <a:gdLst>
                <a:gd name="connsiteX0" fmla="*/ 0 w 6076191"/>
                <a:gd name="connsiteY0" fmla="*/ 0 h 3211205"/>
                <a:gd name="connsiteX1" fmla="*/ 6076191 w 6076191"/>
                <a:gd name="connsiteY1" fmla="*/ 0 h 3211205"/>
                <a:gd name="connsiteX2" fmla="*/ 6076191 w 6076191"/>
                <a:gd name="connsiteY2" fmla="*/ 3211205 h 3211205"/>
                <a:gd name="connsiteX3" fmla="*/ 0 w 6076191"/>
                <a:gd name="connsiteY3" fmla="*/ 3211205 h 3211205"/>
                <a:gd name="connsiteX4" fmla="*/ 0 w 6076191"/>
                <a:gd name="connsiteY4" fmla="*/ 0 h 3211205"/>
                <a:gd name="connsiteX0-1" fmla="*/ 0 w 6482591"/>
                <a:gd name="connsiteY0-2" fmla="*/ 261257 h 3211205"/>
                <a:gd name="connsiteX1-3" fmla="*/ 6482591 w 6482591"/>
                <a:gd name="connsiteY1-4" fmla="*/ 0 h 3211205"/>
                <a:gd name="connsiteX2-5" fmla="*/ 6482591 w 6482591"/>
                <a:gd name="connsiteY2-6" fmla="*/ 3211205 h 3211205"/>
                <a:gd name="connsiteX3-7" fmla="*/ 406400 w 6482591"/>
                <a:gd name="connsiteY3-8" fmla="*/ 3211205 h 3211205"/>
                <a:gd name="connsiteX4-9" fmla="*/ 0 w 6482591"/>
                <a:gd name="connsiteY4-10" fmla="*/ 261257 h 3211205"/>
                <a:gd name="connsiteX0-11" fmla="*/ 0 w 6482591"/>
                <a:gd name="connsiteY0-12" fmla="*/ 261257 h 3211205"/>
                <a:gd name="connsiteX1-13" fmla="*/ 6482591 w 6482591"/>
                <a:gd name="connsiteY1-14" fmla="*/ 0 h 3211205"/>
                <a:gd name="connsiteX2-15" fmla="*/ 6482591 w 6482591"/>
                <a:gd name="connsiteY2-16" fmla="*/ 3211205 h 3211205"/>
                <a:gd name="connsiteX3-17" fmla="*/ 420915 w 6482591"/>
                <a:gd name="connsiteY3-18" fmla="*/ 3153148 h 3211205"/>
                <a:gd name="connsiteX4-19" fmla="*/ 0 w 6482591"/>
                <a:gd name="connsiteY4-20" fmla="*/ 261257 h 3211205"/>
                <a:gd name="connsiteX0-21" fmla="*/ 0 w 6526134"/>
                <a:gd name="connsiteY0-22" fmla="*/ 420914 h 3370862"/>
                <a:gd name="connsiteX1-23" fmla="*/ 6526134 w 6526134"/>
                <a:gd name="connsiteY1-24" fmla="*/ 0 h 3370862"/>
                <a:gd name="connsiteX2-25" fmla="*/ 6482591 w 6526134"/>
                <a:gd name="connsiteY2-26" fmla="*/ 3370862 h 3370862"/>
                <a:gd name="connsiteX3-27" fmla="*/ 420915 w 6526134"/>
                <a:gd name="connsiteY3-28" fmla="*/ 3312805 h 3370862"/>
                <a:gd name="connsiteX4-29" fmla="*/ 0 w 6526134"/>
                <a:gd name="connsiteY4-30" fmla="*/ 420914 h 3370862"/>
                <a:gd name="connsiteX0-31" fmla="*/ 0 w 6526134"/>
                <a:gd name="connsiteY0-32" fmla="*/ 420914 h 3312805"/>
                <a:gd name="connsiteX1-33" fmla="*/ 6526134 w 6526134"/>
                <a:gd name="connsiteY1-34" fmla="*/ 0 h 3312805"/>
                <a:gd name="connsiteX2-35" fmla="*/ 6482591 w 6526134"/>
                <a:gd name="connsiteY2-36" fmla="*/ 3153147 h 3312805"/>
                <a:gd name="connsiteX3-37" fmla="*/ 420915 w 6526134"/>
                <a:gd name="connsiteY3-38" fmla="*/ 3312805 h 3312805"/>
                <a:gd name="connsiteX4-39" fmla="*/ 0 w 6526134"/>
                <a:gd name="connsiteY4-40" fmla="*/ 420914 h 3312805"/>
                <a:gd name="connsiteX0-41" fmla="*/ 0 w 6526134"/>
                <a:gd name="connsiteY0-42" fmla="*/ 420914 h 3153148"/>
                <a:gd name="connsiteX1-43" fmla="*/ 6526134 w 6526134"/>
                <a:gd name="connsiteY1-44" fmla="*/ 0 h 3153148"/>
                <a:gd name="connsiteX2-45" fmla="*/ 6482591 w 6526134"/>
                <a:gd name="connsiteY2-46" fmla="*/ 3153147 h 3153148"/>
                <a:gd name="connsiteX3-47" fmla="*/ 333830 w 6526134"/>
                <a:gd name="connsiteY3-48" fmla="*/ 3153148 h 3153148"/>
                <a:gd name="connsiteX4-49" fmla="*/ 0 w 6526134"/>
                <a:gd name="connsiteY4-50" fmla="*/ 420914 h 3153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26134" h="3153148">
                  <a:moveTo>
                    <a:pt x="0" y="420914"/>
                  </a:moveTo>
                  <a:lnTo>
                    <a:pt x="6526134" y="0"/>
                  </a:lnTo>
                  <a:lnTo>
                    <a:pt x="6482591" y="3153147"/>
                  </a:lnTo>
                  <a:lnTo>
                    <a:pt x="333830" y="3153148"/>
                  </a:lnTo>
                  <a:lnTo>
                    <a:pt x="0" y="420914"/>
                  </a:ln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1464017" y="540304"/>
              <a:ext cx="6202174" cy="3148356"/>
            </a:xfrm>
            <a:custGeom>
              <a:avLst/>
              <a:gdLst>
                <a:gd name="connsiteX0" fmla="*/ 6202174 w 6202174"/>
                <a:gd name="connsiteY0" fmla="*/ 0 h 3148356"/>
                <a:gd name="connsiteX1" fmla="*/ 6201292 w 6202174"/>
                <a:gd name="connsiteY1" fmla="*/ 63862 h 3148356"/>
                <a:gd name="connsiteX2" fmla="*/ 336981 w 6202174"/>
                <a:gd name="connsiteY2" fmla="*/ 898252 h 3148356"/>
                <a:gd name="connsiteX3" fmla="*/ 6198433 w 6202174"/>
                <a:gd name="connsiteY3" fmla="*/ 270952 h 3148356"/>
                <a:gd name="connsiteX4" fmla="*/ 6160793 w 6202174"/>
                <a:gd name="connsiteY4" fmla="*/ 2996624 h 3148356"/>
                <a:gd name="connsiteX5" fmla="*/ 400021 w 6202174"/>
                <a:gd name="connsiteY5" fmla="*/ 3148356 h 3148356"/>
                <a:gd name="connsiteX6" fmla="*/ 331622 w 6202174"/>
                <a:gd name="connsiteY6" fmla="*/ 2658572 h 3148356"/>
                <a:gd name="connsiteX7" fmla="*/ 2948395 w 6202174"/>
                <a:gd name="connsiteY7" fmla="*/ 2709540 h 3148356"/>
                <a:gd name="connsiteX8" fmla="*/ 285053 w 6202174"/>
                <a:gd name="connsiteY8" fmla="*/ 2325100 h 3148356"/>
                <a:gd name="connsiteX9" fmla="*/ 0 w 6202174"/>
                <a:gd name="connsiteY9" fmla="*/ 283906 h 314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2174" h="3148356">
                  <a:moveTo>
                    <a:pt x="6202174" y="0"/>
                  </a:moveTo>
                  <a:lnTo>
                    <a:pt x="6201292" y="63862"/>
                  </a:lnTo>
                  <a:lnTo>
                    <a:pt x="336981" y="898252"/>
                  </a:lnTo>
                  <a:lnTo>
                    <a:pt x="6198433" y="270952"/>
                  </a:lnTo>
                  <a:lnTo>
                    <a:pt x="6160793" y="2996624"/>
                  </a:lnTo>
                  <a:lnTo>
                    <a:pt x="400021" y="3148356"/>
                  </a:lnTo>
                  <a:lnTo>
                    <a:pt x="331622" y="2658572"/>
                  </a:lnTo>
                  <a:lnTo>
                    <a:pt x="2948395" y="2709540"/>
                  </a:lnTo>
                  <a:lnTo>
                    <a:pt x="285053" y="2325100"/>
                  </a:lnTo>
                  <a:lnTo>
                    <a:pt x="0" y="283906"/>
                  </a:lnTo>
                  <a:close/>
                </a:path>
              </a:pathLst>
            </a:custGeom>
            <a:solidFill>
              <a:srgbClr val="544B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3041688" y="1911490"/>
              <a:ext cx="4624503" cy="7822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5404738" y="3472156"/>
              <a:ext cx="2333206" cy="7017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2898142" y="142876"/>
            <a:ext cx="3263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Listen and read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125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034541" y="1121411"/>
            <a:ext cx="5234125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 dirty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 Can you help me, please</a:t>
            </a:r>
            <a:r>
              <a:rPr lang="zh-CN" altLang="en-US" sz="3200" b="1" dirty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85975" y="2726691"/>
            <a:ext cx="5985934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5B06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3. Can you say that </a:t>
            </a:r>
            <a:r>
              <a:rPr lang="en-US" altLang="zh-CN" sz="3200" b="1" dirty="0" smtClean="0">
                <a:solidFill>
                  <a:srgbClr val="F5B06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again,please</a:t>
            </a:r>
            <a:r>
              <a:rPr lang="en-US" altLang="zh-CN" sz="3200" b="1" dirty="0" smtClean="0">
                <a:solidFill>
                  <a:srgbClr val="E1EAB6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?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077085" y="1946911"/>
            <a:ext cx="498983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200" b="1" dirty="0">
                <a:solidFill>
                  <a:srgbClr val="8BE1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2. How do you spell it?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3049907" y="99061"/>
            <a:ext cx="3046095" cy="718185"/>
            <a:chOff x="1285667" y="461979"/>
            <a:chExt cx="6526134" cy="3241723"/>
          </a:xfrm>
          <a:solidFill>
            <a:schemeClr val="bg1"/>
          </a:solidFill>
        </p:grpSpPr>
        <p:sp>
          <p:nvSpPr>
            <p:cNvPr id="41" name="矩形 38"/>
            <p:cNvSpPr/>
            <p:nvPr/>
          </p:nvSpPr>
          <p:spPr>
            <a:xfrm>
              <a:off x="1285667" y="461979"/>
              <a:ext cx="6526134" cy="3241723"/>
            </a:xfrm>
            <a:custGeom>
              <a:avLst/>
              <a:gdLst>
                <a:gd name="connsiteX0" fmla="*/ 0 w 6076191"/>
                <a:gd name="connsiteY0" fmla="*/ 0 h 3211205"/>
                <a:gd name="connsiteX1" fmla="*/ 6076191 w 6076191"/>
                <a:gd name="connsiteY1" fmla="*/ 0 h 3211205"/>
                <a:gd name="connsiteX2" fmla="*/ 6076191 w 6076191"/>
                <a:gd name="connsiteY2" fmla="*/ 3211205 h 3211205"/>
                <a:gd name="connsiteX3" fmla="*/ 0 w 6076191"/>
                <a:gd name="connsiteY3" fmla="*/ 3211205 h 3211205"/>
                <a:gd name="connsiteX4" fmla="*/ 0 w 6076191"/>
                <a:gd name="connsiteY4" fmla="*/ 0 h 3211205"/>
                <a:gd name="connsiteX0-1" fmla="*/ 0 w 6482591"/>
                <a:gd name="connsiteY0-2" fmla="*/ 261257 h 3211205"/>
                <a:gd name="connsiteX1-3" fmla="*/ 6482591 w 6482591"/>
                <a:gd name="connsiteY1-4" fmla="*/ 0 h 3211205"/>
                <a:gd name="connsiteX2-5" fmla="*/ 6482591 w 6482591"/>
                <a:gd name="connsiteY2-6" fmla="*/ 3211205 h 3211205"/>
                <a:gd name="connsiteX3-7" fmla="*/ 406400 w 6482591"/>
                <a:gd name="connsiteY3-8" fmla="*/ 3211205 h 3211205"/>
                <a:gd name="connsiteX4-9" fmla="*/ 0 w 6482591"/>
                <a:gd name="connsiteY4-10" fmla="*/ 261257 h 3211205"/>
                <a:gd name="connsiteX0-11" fmla="*/ 0 w 6482591"/>
                <a:gd name="connsiteY0-12" fmla="*/ 261257 h 3211205"/>
                <a:gd name="connsiteX1-13" fmla="*/ 6482591 w 6482591"/>
                <a:gd name="connsiteY1-14" fmla="*/ 0 h 3211205"/>
                <a:gd name="connsiteX2-15" fmla="*/ 6482591 w 6482591"/>
                <a:gd name="connsiteY2-16" fmla="*/ 3211205 h 3211205"/>
                <a:gd name="connsiteX3-17" fmla="*/ 420915 w 6482591"/>
                <a:gd name="connsiteY3-18" fmla="*/ 3153148 h 3211205"/>
                <a:gd name="connsiteX4-19" fmla="*/ 0 w 6482591"/>
                <a:gd name="connsiteY4-20" fmla="*/ 261257 h 3211205"/>
                <a:gd name="connsiteX0-21" fmla="*/ 0 w 6526134"/>
                <a:gd name="connsiteY0-22" fmla="*/ 420914 h 3370862"/>
                <a:gd name="connsiteX1-23" fmla="*/ 6526134 w 6526134"/>
                <a:gd name="connsiteY1-24" fmla="*/ 0 h 3370862"/>
                <a:gd name="connsiteX2-25" fmla="*/ 6482591 w 6526134"/>
                <a:gd name="connsiteY2-26" fmla="*/ 3370862 h 3370862"/>
                <a:gd name="connsiteX3-27" fmla="*/ 420915 w 6526134"/>
                <a:gd name="connsiteY3-28" fmla="*/ 3312805 h 3370862"/>
                <a:gd name="connsiteX4-29" fmla="*/ 0 w 6526134"/>
                <a:gd name="connsiteY4-30" fmla="*/ 420914 h 3370862"/>
                <a:gd name="connsiteX0-31" fmla="*/ 0 w 6526134"/>
                <a:gd name="connsiteY0-32" fmla="*/ 420914 h 3312805"/>
                <a:gd name="connsiteX1-33" fmla="*/ 6526134 w 6526134"/>
                <a:gd name="connsiteY1-34" fmla="*/ 0 h 3312805"/>
                <a:gd name="connsiteX2-35" fmla="*/ 6482591 w 6526134"/>
                <a:gd name="connsiteY2-36" fmla="*/ 3153147 h 3312805"/>
                <a:gd name="connsiteX3-37" fmla="*/ 420915 w 6526134"/>
                <a:gd name="connsiteY3-38" fmla="*/ 3312805 h 3312805"/>
                <a:gd name="connsiteX4-39" fmla="*/ 0 w 6526134"/>
                <a:gd name="connsiteY4-40" fmla="*/ 420914 h 3312805"/>
                <a:gd name="connsiteX0-41" fmla="*/ 0 w 6526134"/>
                <a:gd name="connsiteY0-42" fmla="*/ 420914 h 3153148"/>
                <a:gd name="connsiteX1-43" fmla="*/ 6526134 w 6526134"/>
                <a:gd name="connsiteY1-44" fmla="*/ 0 h 3153148"/>
                <a:gd name="connsiteX2-45" fmla="*/ 6482591 w 6526134"/>
                <a:gd name="connsiteY2-46" fmla="*/ 3153147 h 3153148"/>
                <a:gd name="connsiteX3-47" fmla="*/ 333830 w 6526134"/>
                <a:gd name="connsiteY3-48" fmla="*/ 3153148 h 3153148"/>
                <a:gd name="connsiteX4-49" fmla="*/ 0 w 6526134"/>
                <a:gd name="connsiteY4-50" fmla="*/ 420914 h 3153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26134" h="3153148">
                  <a:moveTo>
                    <a:pt x="0" y="420914"/>
                  </a:moveTo>
                  <a:lnTo>
                    <a:pt x="6526134" y="0"/>
                  </a:lnTo>
                  <a:lnTo>
                    <a:pt x="6482591" y="3153147"/>
                  </a:lnTo>
                  <a:lnTo>
                    <a:pt x="333830" y="3153148"/>
                  </a:lnTo>
                  <a:lnTo>
                    <a:pt x="0" y="4209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1464017" y="540304"/>
              <a:ext cx="6202174" cy="3148356"/>
            </a:xfrm>
            <a:custGeom>
              <a:avLst/>
              <a:gdLst>
                <a:gd name="connsiteX0" fmla="*/ 6202174 w 6202174"/>
                <a:gd name="connsiteY0" fmla="*/ 0 h 3148356"/>
                <a:gd name="connsiteX1" fmla="*/ 6201292 w 6202174"/>
                <a:gd name="connsiteY1" fmla="*/ 63862 h 3148356"/>
                <a:gd name="connsiteX2" fmla="*/ 336981 w 6202174"/>
                <a:gd name="connsiteY2" fmla="*/ 898252 h 3148356"/>
                <a:gd name="connsiteX3" fmla="*/ 6198433 w 6202174"/>
                <a:gd name="connsiteY3" fmla="*/ 270952 h 3148356"/>
                <a:gd name="connsiteX4" fmla="*/ 6160793 w 6202174"/>
                <a:gd name="connsiteY4" fmla="*/ 2996624 h 3148356"/>
                <a:gd name="connsiteX5" fmla="*/ 400021 w 6202174"/>
                <a:gd name="connsiteY5" fmla="*/ 3148356 h 3148356"/>
                <a:gd name="connsiteX6" fmla="*/ 331622 w 6202174"/>
                <a:gd name="connsiteY6" fmla="*/ 2658572 h 3148356"/>
                <a:gd name="connsiteX7" fmla="*/ 2948395 w 6202174"/>
                <a:gd name="connsiteY7" fmla="*/ 2709540 h 3148356"/>
                <a:gd name="connsiteX8" fmla="*/ 285053 w 6202174"/>
                <a:gd name="connsiteY8" fmla="*/ 2325100 h 3148356"/>
                <a:gd name="connsiteX9" fmla="*/ 0 w 6202174"/>
                <a:gd name="connsiteY9" fmla="*/ 283906 h 314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2174" h="3148356">
                  <a:moveTo>
                    <a:pt x="6202174" y="0"/>
                  </a:moveTo>
                  <a:lnTo>
                    <a:pt x="6201292" y="63862"/>
                  </a:lnTo>
                  <a:lnTo>
                    <a:pt x="336981" y="898252"/>
                  </a:lnTo>
                  <a:lnTo>
                    <a:pt x="6198433" y="270952"/>
                  </a:lnTo>
                  <a:lnTo>
                    <a:pt x="6160793" y="2996624"/>
                  </a:lnTo>
                  <a:lnTo>
                    <a:pt x="400021" y="3148356"/>
                  </a:lnTo>
                  <a:lnTo>
                    <a:pt x="331622" y="2658572"/>
                  </a:lnTo>
                  <a:lnTo>
                    <a:pt x="2948395" y="2709540"/>
                  </a:lnTo>
                  <a:lnTo>
                    <a:pt x="285053" y="2325100"/>
                  </a:lnTo>
                  <a:lnTo>
                    <a:pt x="0" y="28390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3041688" y="1911490"/>
              <a:ext cx="4624503" cy="7822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5404738" y="3472156"/>
              <a:ext cx="2333206" cy="7017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3144520" y="172086"/>
            <a:ext cx="3337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Have a review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25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64520" y="1843503"/>
            <a:ext cx="30444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3600" b="1" dirty="0">
                <a:solidFill>
                  <a:srgbClr val="FFC000">
                    <a:lumMod val="20000"/>
                    <a:lumOff val="80000"/>
                  </a:srgbClr>
                </a:solidFill>
                <a:latin typeface="Times New Roman" panose="02020603050405020304" charset="0"/>
                <a:cs typeface="Times New Roman" panose="02020603050405020304" charset="0"/>
                <a:sym typeface="+mn-lt"/>
              </a:rPr>
              <a:t>Consolidation </a:t>
            </a:r>
          </a:p>
        </p:txBody>
      </p:sp>
      <p:sp>
        <p:nvSpPr>
          <p:cNvPr id="3" name="矩形 2"/>
          <p:cNvSpPr/>
          <p:nvPr/>
        </p:nvSpPr>
        <p:spPr>
          <a:xfrm>
            <a:off x="4164491" y="1072538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3</a:t>
            </a:r>
            <a:endParaRPr lang="zh-CN" altLang="en-US" sz="3600" dirty="0">
              <a:cs typeface="+mn-ea"/>
              <a:sym typeface="+mn-lt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4" presetClass="emph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84045" y="605156"/>
            <a:ext cx="7421880" cy="442582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altLang="zh-CN" b="1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</a:t>
            </a:r>
            <a:r>
              <a:rPr lang="en-US" altLang="zh-CN" sz="3200" b="1" dirty="0">
                <a:solidFill>
                  <a:srgbClr val="D5E385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1. Can you help me, please?       </a:t>
            </a:r>
            <a:endParaRPr lang="en-US" altLang="zh-CN" sz="3200" b="1" dirty="0">
              <a:solidFill>
                <a:srgbClr val="D5E385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D5E385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 2. How do you spell “ desk ”?</a:t>
            </a:r>
            <a:endParaRPr lang="en-US" altLang="zh-CN" sz="3200" b="1" dirty="0">
              <a:solidFill>
                <a:srgbClr val="D5E385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D5E385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 3. Can you say that again, please?</a:t>
            </a:r>
            <a:endParaRPr lang="en-US" altLang="zh-CN" sz="3200" b="1" dirty="0">
              <a:solidFill>
                <a:srgbClr val="D5E385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solidFill>
                  <a:srgbClr val="D5E385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 4. Thank you.</a:t>
            </a:r>
            <a:endParaRPr lang="en-US" altLang="zh-CN" sz="3200" b="1" dirty="0">
              <a:solidFill>
                <a:srgbClr val="D5E385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    </a:t>
            </a:r>
            <a:r>
              <a:rPr lang="en-US" altLang="zh-CN" sz="3200" b="1" i="1" dirty="0">
                <a:solidFill>
                  <a:srgbClr val="F5B061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 ) You’ re welcome.</a:t>
            </a:r>
            <a:endParaRPr lang="en-US" altLang="zh-CN" sz="3200" b="1" i="1" dirty="0">
              <a:solidFill>
                <a:srgbClr val="F5B06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10000"/>
              </a:lnSpc>
            </a:pPr>
            <a:r>
              <a:rPr lang="en-US" altLang="zh-CN" sz="3200" b="1" i="1" dirty="0">
                <a:solidFill>
                  <a:srgbClr val="F5B061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    b) Yes, D-E-S-K.</a:t>
            </a:r>
            <a:endParaRPr lang="en-US" altLang="zh-CN" sz="3200" b="1" i="1" dirty="0">
              <a:solidFill>
                <a:srgbClr val="F5B06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10000"/>
              </a:lnSpc>
            </a:pPr>
            <a:r>
              <a:rPr lang="en-US" altLang="zh-CN" sz="3200" b="1" i="1" dirty="0">
                <a:solidFill>
                  <a:srgbClr val="F5B061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    c) It’s D-E-S-K.</a:t>
            </a:r>
            <a:endParaRPr lang="en-US" altLang="zh-CN" sz="3200" b="1" i="1" dirty="0">
              <a:solidFill>
                <a:srgbClr val="F5B061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 eaLnBrk="0" hangingPunct="0">
              <a:lnSpc>
                <a:spcPct val="110000"/>
              </a:lnSpc>
            </a:pPr>
            <a:r>
              <a:rPr lang="en-US" altLang="zh-CN" sz="3200" b="1" i="1" dirty="0">
                <a:solidFill>
                  <a:srgbClr val="F5B061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           d) Yes. Of course.</a:t>
            </a:r>
          </a:p>
        </p:txBody>
      </p:sp>
      <p:sp>
        <p:nvSpPr>
          <p:cNvPr id="3" name="矩形 2"/>
          <p:cNvSpPr/>
          <p:nvPr/>
        </p:nvSpPr>
        <p:spPr>
          <a:xfrm>
            <a:off x="2250442" y="782321"/>
            <a:ext cx="407035" cy="3130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250442" y="1231265"/>
            <a:ext cx="407035" cy="369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50442" y="1848486"/>
            <a:ext cx="407035" cy="3130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250442" y="2334896"/>
            <a:ext cx="407035" cy="3130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250442" y="709295"/>
            <a:ext cx="250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Times New Roman" panose="02020603050405020304" charset="0"/>
                <a:cs typeface="Times New Roman" panose="02020603050405020304" charset="0"/>
              </a:rPr>
              <a:t>d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270762" y="1124586"/>
            <a:ext cx="210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c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291715" y="2161541"/>
            <a:ext cx="323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a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270760" y="1713231"/>
            <a:ext cx="240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latin typeface="Times New Roman" panose="02020603050405020304" charset="0"/>
                <a:cs typeface="Times New Roman" panose="02020603050405020304" charset="0"/>
              </a:rPr>
              <a:t>b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3248027" y="67946"/>
            <a:ext cx="3764915" cy="718185"/>
            <a:chOff x="1285667" y="461979"/>
            <a:chExt cx="6526134" cy="3241723"/>
          </a:xfrm>
        </p:grpSpPr>
        <p:sp>
          <p:nvSpPr>
            <p:cNvPr id="41" name="矩形 38"/>
            <p:cNvSpPr/>
            <p:nvPr/>
          </p:nvSpPr>
          <p:spPr>
            <a:xfrm>
              <a:off x="1285667" y="461979"/>
              <a:ext cx="6526134" cy="3241723"/>
            </a:xfrm>
            <a:custGeom>
              <a:avLst/>
              <a:gdLst>
                <a:gd name="connsiteX0" fmla="*/ 0 w 6076191"/>
                <a:gd name="connsiteY0" fmla="*/ 0 h 3211205"/>
                <a:gd name="connsiteX1" fmla="*/ 6076191 w 6076191"/>
                <a:gd name="connsiteY1" fmla="*/ 0 h 3211205"/>
                <a:gd name="connsiteX2" fmla="*/ 6076191 w 6076191"/>
                <a:gd name="connsiteY2" fmla="*/ 3211205 h 3211205"/>
                <a:gd name="connsiteX3" fmla="*/ 0 w 6076191"/>
                <a:gd name="connsiteY3" fmla="*/ 3211205 h 3211205"/>
                <a:gd name="connsiteX4" fmla="*/ 0 w 6076191"/>
                <a:gd name="connsiteY4" fmla="*/ 0 h 3211205"/>
                <a:gd name="connsiteX0-1" fmla="*/ 0 w 6482591"/>
                <a:gd name="connsiteY0-2" fmla="*/ 261257 h 3211205"/>
                <a:gd name="connsiteX1-3" fmla="*/ 6482591 w 6482591"/>
                <a:gd name="connsiteY1-4" fmla="*/ 0 h 3211205"/>
                <a:gd name="connsiteX2-5" fmla="*/ 6482591 w 6482591"/>
                <a:gd name="connsiteY2-6" fmla="*/ 3211205 h 3211205"/>
                <a:gd name="connsiteX3-7" fmla="*/ 406400 w 6482591"/>
                <a:gd name="connsiteY3-8" fmla="*/ 3211205 h 3211205"/>
                <a:gd name="connsiteX4-9" fmla="*/ 0 w 6482591"/>
                <a:gd name="connsiteY4-10" fmla="*/ 261257 h 3211205"/>
                <a:gd name="connsiteX0-11" fmla="*/ 0 w 6482591"/>
                <a:gd name="connsiteY0-12" fmla="*/ 261257 h 3211205"/>
                <a:gd name="connsiteX1-13" fmla="*/ 6482591 w 6482591"/>
                <a:gd name="connsiteY1-14" fmla="*/ 0 h 3211205"/>
                <a:gd name="connsiteX2-15" fmla="*/ 6482591 w 6482591"/>
                <a:gd name="connsiteY2-16" fmla="*/ 3211205 h 3211205"/>
                <a:gd name="connsiteX3-17" fmla="*/ 420915 w 6482591"/>
                <a:gd name="connsiteY3-18" fmla="*/ 3153148 h 3211205"/>
                <a:gd name="connsiteX4-19" fmla="*/ 0 w 6482591"/>
                <a:gd name="connsiteY4-20" fmla="*/ 261257 h 3211205"/>
                <a:gd name="connsiteX0-21" fmla="*/ 0 w 6526134"/>
                <a:gd name="connsiteY0-22" fmla="*/ 420914 h 3370862"/>
                <a:gd name="connsiteX1-23" fmla="*/ 6526134 w 6526134"/>
                <a:gd name="connsiteY1-24" fmla="*/ 0 h 3370862"/>
                <a:gd name="connsiteX2-25" fmla="*/ 6482591 w 6526134"/>
                <a:gd name="connsiteY2-26" fmla="*/ 3370862 h 3370862"/>
                <a:gd name="connsiteX3-27" fmla="*/ 420915 w 6526134"/>
                <a:gd name="connsiteY3-28" fmla="*/ 3312805 h 3370862"/>
                <a:gd name="connsiteX4-29" fmla="*/ 0 w 6526134"/>
                <a:gd name="connsiteY4-30" fmla="*/ 420914 h 3370862"/>
                <a:gd name="connsiteX0-31" fmla="*/ 0 w 6526134"/>
                <a:gd name="connsiteY0-32" fmla="*/ 420914 h 3312805"/>
                <a:gd name="connsiteX1-33" fmla="*/ 6526134 w 6526134"/>
                <a:gd name="connsiteY1-34" fmla="*/ 0 h 3312805"/>
                <a:gd name="connsiteX2-35" fmla="*/ 6482591 w 6526134"/>
                <a:gd name="connsiteY2-36" fmla="*/ 3153147 h 3312805"/>
                <a:gd name="connsiteX3-37" fmla="*/ 420915 w 6526134"/>
                <a:gd name="connsiteY3-38" fmla="*/ 3312805 h 3312805"/>
                <a:gd name="connsiteX4-39" fmla="*/ 0 w 6526134"/>
                <a:gd name="connsiteY4-40" fmla="*/ 420914 h 3312805"/>
                <a:gd name="connsiteX0-41" fmla="*/ 0 w 6526134"/>
                <a:gd name="connsiteY0-42" fmla="*/ 420914 h 3153148"/>
                <a:gd name="connsiteX1-43" fmla="*/ 6526134 w 6526134"/>
                <a:gd name="connsiteY1-44" fmla="*/ 0 h 3153148"/>
                <a:gd name="connsiteX2-45" fmla="*/ 6482591 w 6526134"/>
                <a:gd name="connsiteY2-46" fmla="*/ 3153147 h 3153148"/>
                <a:gd name="connsiteX3-47" fmla="*/ 333830 w 6526134"/>
                <a:gd name="connsiteY3-48" fmla="*/ 3153148 h 3153148"/>
                <a:gd name="connsiteX4-49" fmla="*/ 0 w 6526134"/>
                <a:gd name="connsiteY4-50" fmla="*/ 420914 h 3153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26134" h="3153148">
                  <a:moveTo>
                    <a:pt x="0" y="420914"/>
                  </a:moveTo>
                  <a:lnTo>
                    <a:pt x="6526134" y="0"/>
                  </a:lnTo>
                  <a:lnTo>
                    <a:pt x="6482591" y="3153147"/>
                  </a:lnTo>
                  <a:lnTo>
                    <a:pt x="333830" y="3153148"/>
                  </a:lnTo>
                  <a:lnTo>
                    <a:pt x="0" y="420914"/>
                  </a:ln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1464017" y="540304"/>
              <a:ext cx="6202174" cy="3148356"/>
            </a:xfrm>
            <a:custGeom>
              <a:avLst/>
              <a:gdLst>
                <a:gd name="connsiteX0" fmla="*/ 6202174 w 6202174"/>
                <a:gd name="connsiteY0" fmla="*/ 0 h 3148356"/>
                <a:gd name="connsiteX1" fmla="*/ 6201292 w 6202174"/>
                <a:gd name="connsiteY1" fmla="*/ 63862 h 3148356"/>
                <a:gd name="connsiteX2" fmla="*/ 336981 w 6202174"/>
                <a:gd name="connsiteY2" fmla="*/ 898252 h 3148356"/>
                <a:gd name="connsiteX3" fmla="*/ 6198433 w 6202174"/>
                <a:gd name="connsiteY3" fmla="*/ 270952 h 3148356"/>
                <a:gd name="connsiteX4" fmla="*/ 6160793 w 6202174"/>
                <a:gd name="connsiteY4" fmla="*/ 2996624 h 3148356"/>
                <a:gd name="connsiteX5" fmla="*/ 400021 w 6202174"/>
                <a:gd name="connsiteY5" fmla="*/ 3148356 h 3148356"/>
                <a:gd name="connsiteX6" fmla="*/ 331622 w 6202174"/>
                <a:gd name="connsiteY6" fmla="*/ 2658572 h 3148356"/>
                <a:gd name="connsiteX7" fmla="*/ 2948395 w 6202174"/>
                <a:gd name="connsiteY7" fmla="*/ 2709540 h 3148356"/>
                <a:gd name="connsiteX8" fmla="*/ 285053 w 6202174"/>
                <a:gd name="connsiteY8" fmla="*/ 2325100 h 3148356"/>
                <a:gd name="connsiteX9" fmla="*/ 0 w 6202174"/>
                <a:gd name="connsiteY9" fmla="*/ 283906 h 314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2174" h="3148356">
                  <a:moveTo>
                    <a:pt x="6202174" y="0"/>
                  </a:moveTo>
                  <a:lnTo>
                    <a:pt x="6201292" y="63862"/>
                  </a:lnTo>
                  <a:lnTo>
                    <a:pt x="336981" y="898252"/>
                  </a:lnTo>
                  <a:lnTo>
                    <a:pt x="6198433" y="270952"/>
                  </a:lnTo>
                  <a:lnTo>
                    <a:pt x="6160793" y="2996624"/>
                  </a:lnTo>
                  <a:lnTo>
                    <a:pt x="400021" y="3148356"/>
                  </a:lnTo>
                  <a:lnTo>
                    <a:pt x="331622" y="2658572"/>
                  </a:lnTo>
                  <a:lnTo>
                    <a:pt x="2948395" y="2709540"/>
                  </a:lnTo>
                  <a:lnTo>
                    <a:pt x="285053" y="2325100"/>
                  </a:lnTo>
                  <a:lnTo>
                    <a:pt x="0" y="283906"/>
                  </a:lnTo>
                  <a:close/>
                </a:path>
              </a:pathLst>
            </a:custGeom>
            <a:solidFill>
              <a:srgbClr val="544B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3041688" y="1911490"/>
              <a:ext cx="4624503" cy="7822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5404738" y="3472156"/>
              <a:ext cx="2333206" cy="7017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529330" y="67946"/>
            <a:ext cx="3817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Read and match.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25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1530264145_10393004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387592" y="1454786"/>
            <a:ext cx="1816735" cy="11861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2270762" y="156845"/>
            <a:ext cx="7817485" cy="48320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8BE1FF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A:</a:t>
            </a:r>
            <a:r>
              <a:rPr lang="en-US" altLang="zh-CN" sz="2800" b="1" dirty="0">
                <a:solidFill>
                  <a:srgbClr val="8BE1FF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Can you help me, please?</a:t>
            </a:r>
            <a:endParaRPr lang="en-US" altLang="zh-CN" sz="2800" b="1" dirty="0">
              <a:solidFill>
                <a:srgbClr val="D5E385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B:</a:t>
            </a:r>
            <a:r>
              <a:rPr lang="en-US" altLang="zh-CN" sz="2800" b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Yes, of course.</a:t>
            </a: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8BE1FF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A:</a:t>
            </a:r>
            <a:r>
              <a:rPr lang="en-US" altLang="zh-CN" sz="2800" b="1" dirty="0">
                <a:solidFill>
                  <a:srgbClr val="8BE1FF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What's this in English?</a:t>
            </a:r>
            <a:endParaRPr lang="en-US" altLang="zh-CN" sz="2800" b="1" dirty="0">
              <a:solidFill>
                <a:srgbClr val="D5E385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B:</a:t>
            </a:r>
            <a:r>
              <a:rPr lang="en-US" altLang="zh-CN" sz="2800" b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It's a ...</a:t>
            </a:r>
            <a:endParaRPr lang="en-US" altLang="zh-CN" sz="2800" b="1" dirty="0">
              <a:solidFill>
                <a:srgbClr val="E1EAB6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8BE1FF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A:</a:t>
            </a:r>
            <a:r>
              <a:rPr lang="en-US" altLang="zh-CN" sz="2800" b="1" dirty="0">
                <a:solidFill>
                  <a:srgbClr val="8BE1FF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How do you spell it?</a:t>
            </a:r>
            <a:endParaRPr lang="en-US" altLang="zh-CN" sz="2800" b="1" dirty="0">
              <a:solidFill>
                <a:srgbClr val="D5E385"/>
              </a:solidFill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</a:t>
            </a:r>
            <a:r>
              <a:rPr lang="en-US" altLang="zh-CN" sz="2800" b="1" i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:</a:t>
            </a:r>
            <a:r>
              <a:rPr lang="en-US" altLang="zh-CN" sz="2800" b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It’s ...</a:t>
            </a:r>
            <a:endParaRPr lang="en-US" altLang="zh-CN" sz="2800" b="1" dirty="0">
              <a:solidFill>
                <a:srgbClr val="E1EAB6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8BE1FF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A: </a:t>
            </a:r>
            <a:r>
              <a:rPr lang="en-US" altLang="zh-CN" sz="2800" b="1" dirty="0">
                <a:solidFill>
                  <a:srgbClr val="8BE1FF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Can you say that again, please?</a:t>
            </a:r>
            <a:endParaRPr lang="en-US" altLang="zh-CN" sz="2800" b="1" dirty="0">
              <a:solidFill>
                <a:srgbClr val="D5E385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B: </a:t>
            </a:r>
            <a:r>
              <a:rPr lang="en-US" altLang="zh-CN" sz="2800" b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Yes. It’s ...</a:t>
            </a:r>
            <a:endParaRPr lang="en-US" altLang="zh-CN" sz="2800" b="1" dirty="0">
              <a:solidFill>
                <a:srgbClr val="E1EAB6"/>
              </a:solidFill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i="1" dirty="0">
                <a:solidFill>
                  <a:srgbClr val="8BE1FF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A:</a:t>
            </a:r>
            <a:r>
              <a:rPr lang="en-US" altLang="zh-CN" sz="2800" b="1" dirty="0">
                <a:solidFill>
                  <a:srgbClr val="8BE1FF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Thank you.</a:t>
            </a:r>
            <a:endParaRPr lang="en-US" altLang="zh-CN" sz="2800" b="1" dirty="0">
              <a:solidFill>
                <a:srgbClr val="D5E385"/>
              </a:solidFill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B</a:t>
            </a:r>
            <a:r>
              <a:rPr lang="en-US" altLang="zh-CN" sz="2800" b="1" i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:</a:t>
            </a:r>
            <a:r>
              <a:rPr lang="en-US" altLang="zh-CN" sz="2800" b="1" dirty="0">
                <a:solidFill>
                  <a:srgbClr val="E1EAB6"/>
                </a:solidFill>
                <a:latin typeface="Times New Roman" panose="02020603050405020304" charset="0"/>
                <a:ea typeface="宋体" panose="02010600030101010101" pitchFamily="2" charset="-122"/>
                <a:sym typeface="+mn-ea"/>
              </a:rPr>
              <a:t> You’re welcome.</a:t>
            </a:r>
          </a:p>
        </p:txBody>
      </p:sp>
      <p:grpSp>
        <p:nvGrpSpPr>
          <p:cNvPr id="61" name="组合 60"/>
          <p:cNvGrpSpPr/>
          <p:nvPr/>
        </p:nvGrpSpPr>
        <p:grpSpPr>
          <a:xfrm>
            <a:off x="102236" y="90171"/>
            <a:ext cx="1639570" cy="2085974"/>
            <a:chOff x="1739505" y="234315"/>
            <a:chExt cx="1368000" cy="1909658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2389505" y="234315"/>
              <a:ext cx="3175" cy="1140460"/>
            </a:xfrm>
            <a:prstGeom prst="line">
              <a:avLst/>
            </a:prstGeom>
            <a:ln w="444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组合 25"/>
            <p:cNvGrpSpPr>
              <a:grpSpLocks noChangeAspect="1"/>
            </p:cNvGrpSpPr>
            <p:nvPr/>
          </p:nvGrpSpPr>
          <p:grpSpPr>
            <a:xfrm rot="15991654">
              <a:off x="1657440" y="693909"/>
              <a:ext cx="1532129" cy="1368000"/>
              <a:chOff x="2774731" y="652277"/>
              <a:chExt cx="2032929" cy="1815152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2774731" y="652277"/>
                <a:ext cx="1815152" cy="1815152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2895987" y="731955"/>
                <a:ext cx="1662752" cy="1662752"/>
              </a:xfrm>
              <a:prstGeom prst="ellipse">
                <a:avLst/>
              </a:prstGeom>
              <a:solidFill>
                <a:srgbClr val="46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2850063" y="731955"/>
                <a:ext cx="1662752" cy="1662752"/>
              </a:xfrm>
              <a:prstGeom prst="ellipse">
                <a:avLst/>
              </a:prstGeom>
              <a:noFill/>
              <a:ln w="15875">
                <a:solidFill>
                  <a:srgbClr val="46394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30" name="图片 29"/>
              <p:cNvPicPr>
                <a:picLocks noChangeAspect="1"/>
              </p:cNvPicPr>
              <p:nvPr/>
            </p:nvPicPr>
            <p:blipFill rotWithShape="1">
              <a:blip r:embed="rId4" cstate="email"/>
              <a:srcRect/>
              <a:stretch>
                <a:fillRect/>
              </a:stretch>
            </p:blipFill>
            <p:spPr>
              <a:xfrm>
                <a:off x="4591660" y="1834712"/>
                <a:ext cx="216000" cy="272678"/>
              </a:xfrm>
              <a:prstGeom prst="rect">
                <a:avLst/>
              </a:prstGeom>
            </p:spPr>
          </p:pic>
        </p:grpSp>
        <p:sp>
          <p:nvSpPr>
            <p:cNvPr id="32" name="矩形 31"/>
            <p:cNvSpPr/>
            <p:nvPr/>
          </p:nvSpPr>
          <p:spPr>
            <a:xfrm>
              <a:off x="1918050" y="1122835"/>
              <a:ext cx="1081591" cy="309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endParaRPr lang="zh-CN" altLang="en-US" sz="1600" dirty="0">
                <a:solidFill>
                  <a:schemeClr val="accent4">
                    <a:lumMod val="20000"/>
                    <a:lumOff val="8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64795" y="1014155"/>
            <a:ext cx="2335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Act 1 : Imitation</a:t>
            </a:r>
            <a:endParaRPr lang="zh-CN" altLang="en-US" sz="24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31722" y="176530"/>
            <a:ext cx="49447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When do we have problems and who can we ask for help?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39723" y="1371601"/>
            <a:ext cx="2237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E1EAB6"/>
                </a:solidFill>
                <a:latin typeface="Times New Roman" panose="02020603050405020304" charset="0"/>
                <a:cs typeface="Times New Roman" panose="02020603050405020304" charset="0"/>
              </a:rPr>
              <a:t>In study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75751" y="1311275"/>
            <a:ext cx="1187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E1EAB6"/>
                </a:solidFill>
                <a:latin typeface="Times New Roman" panose="02020603050405020304" charset="0"/>
                <a:cs typeface="Times New Roman" panose="02020603050405020304" charset="0"/>
              </a:rPr>
              <a:t>In life</a:t>
            </a:r>
          </a:p>
        </p:txBody>
      </p:sp>
      <p:sp>
        <p:nvSpPr>
          <p:cNvPr id="5" name="Line 11"/>
          <p:cNvSpPr/>
          <p:nvPr/>
        </p:nvSpPr>
        <p:spPr>
          <a:xfrm flipV="1">
            <a:off x="1081504" y="1895075"/>
            <a:ext cx="426720" cy="449580"/>
          </a:xfrm>
          <a:prstGeom prst="line">
            <a:avLst/>
          </a:prstGeom>
          <a:ln w="1905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Line 12"/>
          <p:cNvSpPr/>
          <p:nvPr/>
        </p:nvSpPr>
        <p:spPr>
          <a:xfrm>
            <a:off x="2634047" y="1895040"/>
            <a:ext cx="400050" cy="400050"/>
          </a:xfrm>
          <a:prstGeom prst="line">
            <a:avLst/>
          </a:prstGeom>
          <a:ln w="1905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8262" y="2304113"/>
            <a:ext cx="2173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Ask teachers</a:t>
            </a:r>
          </a:p>
        </p:txBody>
      </p:sp>
      <p:sp>
        <p:nvSpPr>
          <p:cNvPr id="8" name="Line 18"/>
          <p:cNvSpPr/>
          <p:nvPr/>
        </p:nvSpPr>
        <p:spPr>
          <a:xfrm>
            <a:off x="1239720" y="2826118"/>
            <a:ext cx="0" cy="28575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601113" y="3255946"/>
            <a:ext cx="1275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In class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21831" y="2311031"/>
            <a:ext cx="2935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Ask classmates</a:t>
            </a:r>
          </a:p>
        </p:txBody>
      </p:sp>
      <p:sp>
        <p:nvSpPr>
          <p:cNvPr id="11" name="Line 18"/>
          <p:cNvSpPr/>
          <p:nvPr/>
        </p:nvSpPr>
        <p:spPr>
          <a:xfrm>
            <a:off x="3033929" y="2826184"/>
            <a:ext cx="0" cy="28575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221868" y="3255411"/>
            <a:ext cx="19491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After class</a:t>
            </a:r>
          </a:p>
        </p:txBody>
      </p:sp>
      <p:sp>
        <p:nvSpPr>
          <p:cNvPr id="13" name="Line 11"/>
          <p:cNvSpPr/>
          <p:nvPr/>
        </p:nvSpPr>
        <p:spPr>
          <a:xfrm flipV="1">
            <a:off x="5721049" y="1919371"/>
            <a:ext cx="426720" cy="449580"/>
          </a:xfrm>
          <a:prstGeom prst="line">
            <a:avLst/>
          </a:prstGeom>
          <a:ln w="1905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676274" y="2352976"/>
            <a:ext cx="2486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Ask parents</a:t>
            </a:r>
          </a:p>
        </p:txBody>
      </p:sp>
      <p:sp>
        <p:nvSpPr>
          <p:cNvPr id="15" name="Line 18"/>
          <p:cNvSpPr/>
          <p:nvPr/>
        </p:nvSpPr>
        <p:spPr>
          <a:xfrm>
            <a:off x="5621421" y="2826352"/>
            <a:ext cx="0" cy="28575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4676351" y="3255456"/>
            <a:ext cx="21496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At home</a:t>
            </a:r>
          </a:p>
        </p:txBody>
      </p:sp>
      <p:sp>
        <p:nvSpPr>
          <p:cNvPr id="18" name="Line 12"/>
          <p:cNvSpPr/>
          <p:nvPr/>
        </p:nvSpPr>
        <p:spPr>
          <a:xfrm>
            <a:off x="6876181" y="1944603"/>
            <a:ext cx="400050" cy="400050"/>
          </a:xfrm>
          <a:prstGeom prst="line">
            <a:avLst/>
          </a:prstGeom>
          <a:ln w="1905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6545213" y="2369019"/>
            <a:ext cx="2470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Ask strangers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33011" y="3255678"/>
            <a:ext cx="2294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On the road</a:t>
            </a:r>
          </a:p>
        </p:txBody>
      </p:sp>
      <p:sp>
        <p:nvSpPr>
          <p:cNvPr id="21" name="Line 18"/>
          <p:cNvSpPr/>
          <p:nvPr/>
        </p:nvSpPr>
        <p:spPr>
          <a:xfrm>
            <a:off x="7398685" y="2826353"/>
            <a:ext cx="0" cy="28575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13336" y="-22143"/>
            <a:ext cx="1611630" cy="1518202"/>
            <a:chOff x="1739505" y="611844"/>
            <a:chExt cx="1368000" cy="1532129"/>
          </a:xfrm>
        </p:grpSpPr>
        <p:cxnSp>
          <p:nvCxnSpPr>
            <p:cNvPr id="42" name="直接连接符 41"/>
            <p:cNvCxnSpPr/>
            <p:nvPr/>
          </p:nvCxnSpPr>
          <p:spPr>
            <a:xfrm flipH="1">
              <a:off x="2392781" y="622655"/>
              <a:ext cx="24255" cy="752329"/>
            </a:xfrm>
            <a:prstGeom prst="line">
              <a:avLst/>
            </a:prstGeom>
            <a:ln w="444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组合 42"/>
            <p:cNvGrpSpPr>
              <a:grpSpLocks noChangeAspect="1"/>
            </p:cNvGrpSpPr>
            <p:nvPr/>
          </p:nvGrpSpPr>
          <p:grpSpPr>
            <a:xfrm rot="15991654">
              <a:off x="1657440" y="693909"/>
              <a:ext cx="1532129" cy="1368000"/>
              <a:chOff x="2774731" y="652277"/>
              <a:chExt cx="2032929" cy="1815152"/>
            </a:xfrm>
          </p:grpSpPr>
          <p:sp>
            <p:nvSpPr>
              <p:cNvPr id="44" name="椭圆 43"/>
              <p:cNvSpPr/>
              <p:nvPr/>
            </p:nvSpPr>
            <p:spPr>
              <a:xfrm>
                <a:off x="2774731" y="652277"/>
                <a:ext cx="1815152" cy="1815152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椭圆 44"/>
              <p:cNvSpPr/>
              <p:nvPr/>
            </p:nvSpPr>
            <p:spPr>
              <a:xfrm>
                <a:off x="2895987" y="731955"/>
                <a:ext cx="1662752" cy="1662752"/>
              </a:xfrm>
              <a:prstGeom prst="ellipse">
                <a:avLst/>
              </a:prstGeom>
              <a:solidFill>
                <a:srgbClr val="46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椭圆 45"/>
              <p:cNvSpPr/>
              <p:nvPr/>
            </p:nvSpPr>
            <p:spPr>
              <a:xfrm>
                <a:off x="2850063" y="731955"/>
                <a:ext cx="1662752" cy="1662752"/>
              </a:xfrm>
              <a:prstGeom prst="ellipse">
                <a:avLst/>
              </a:prstGeom>
              <a:noFill/>
              <a:ln w="15875">
                <a:solidFill>
                  <a:srgbClr val="46394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47" name="图片 46"/>
              <p:cNvPicPr>
                <a:picLocks noChangeAspect="1"/>
              </p:cNvPicPr>
              <p:nvPr/>
            </p:nvPicPr>
            <p:blipFill rotWithShape="1">
              <a:blip r:embed="rId2" cstate="email"/>
              <a:srcRect/>
              <a:stretch>
                <a:fillRect/>
              </a:stretch>
            </p:blipFill>
            <p:spPr>
              <a:xfrm>
                <a:off x="4591660" y="1834712"/>
                <a:ext cx="216000" cy="272678"/>
              </a:xfrm>
              <a:prstGeom prst="rect">
                <a:avLst/>
              </a:prstGeom>
            </p:spPr>
          </p:pic>
        </p:grpSp>
        <p:sp>
          <p:nvSpPr>
            <p:cNvPr id="48" name="矩形 47"/>
            <p:cNvSpPr/>
            <p:nvPr/>
          </p:nvSpPr>
          <p:spPr>
            <a:xfrm>
              <a:off x="1918050" y="1122835"/>
              <a:ext cx="1081591" cy="341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endParaRPr lang="zh-CN" altLang="en-US" sz="1600" dirty="0">
                <a:solidFill>
                  <a:schemeClr val="accent4">
                    <a:lumMod val="20000"/>
                    <a:lumOff val="8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223522" y="369571"/>
            <a:ext cx="2028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charset="0"/>
                <a:cs typeface="Times New Roman" panose="02020603050405020304" charset="0"/>
              </a:rPr>
              <a:t>Act 2 :</a:t>
            </a:r>
          </a:p>
          <a:p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charset="0"/>
                <a:cs typeface="Times New Roman" panose="02020603050405020304" charset="0"/>
              </a:rPr>
              <a:t> In 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0" grpId="0"/>
      <p:bldP spid="12" grpId="0"/>
      <p:bldP spid="14" grpId="0"/>
      <p:bldP spid="16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350895" y="1"/>
            <a:ext cx="5773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Narrotor</a:t>
            </a:r>
            <a:r>
              <a:rPr lang="zh-CN" alt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（</a:t>
            </a:r>
            <a:r>
              <a:rPr lang="zh-CN" alt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华文楷体" panose="02010600040101010101" charset="-122"/>
                <a:ea typeface="华文楷体" panose="02010600040101010101" charset="-122"/>
                <a:cs typeface="Times New Roman" panose="02020603050405020304" charset="0"/>
              </a:rPr>
              <a:t>旁白</a:t>
            </a:r>
            <a:r>
              <a:rPr lang="zh-CN" alt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）：</a:t>
            </a:r>
            <a:r>
              <a:rPr lang="en-US" altLang="zh-CN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We are in/after/at/on....</a:t>
            </a:r>
            <a:endParaRPr lang="zh-CN" alt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84517" y="290946"/>
            <a:ext cx="5070764" cy="789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A: Can you help me, please?</a:t>
            </a: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B: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Yes, of course.</a:t>
            </a:r>
          </a:p>
          <a:p>
            <a:r>
              <a:rPr lang="en-US" altLang="zh-CN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A:</a:t>
            </a:r>
            <a:r>
              <a:rPr lang="en-US" altLang="zh-CN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How ...</a:t>
            </a: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B: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I’m sorry. I don’t know.</a:t>
            </a:r>
          </a:p>
          <a:p>
            <a:r>
              <a:rPr lang="en-US" altLang="zh-CN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A: Thank you all the same.</a:t>
            </a:r>
          </a:p>
          <a:p>
            <a:r>
              <a:rPr lang="en-US" altLang="zh-CN" sz="2400" dirty="0" smtClean="0">
                <a:solidFill>
                  <a:srgbClr val="D5E385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C: </a:t>
            </a:r>
            <a:r>
              <a:rPr lang="en-US" altLang="zh-CN" sz="2400" dirty="0" smtClean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Can you help me, please?</a:t>
            </a:r>
          </a:p>
          <a:p>
            <a:r>
              <a:rPr lang="en-US" altLang="zh-CN" sz="2400" dirty="0" smtClean="0">
                <a:solidFill>
                  <a:srgbClr val="F5B061"/>
                </a:solidFill>
                <a:latin typeface="Times New Roman" panose="02020603050405020304" charset="0"/>
                <a:cs typeface="Times New Roman" panose="02020603050405020304" charset="0"/>
              </a:rPr>
              <a:t>D :Yes, of course.</a:t>
            </a:r>
          </a:p>
          <a:p>
            <a:r>
              <a:rPr lang="en-US" altLang="zh-CN" sz="2400" dirty="0" smtClean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C: How...</a:t>
            </a:r>
          </a:p>
          <a:p>
            <a:r>
              <a:rPr lang="en-US" altLang="zh-CN" sz="2400" dirty="0" smtClean="0">
                <a:solidFill>
                  <a:srgbClr val="F5B061"/>
                </a:solidFill>
                <a:latin typeface="Times New Roman" panose="02020603050405020304" charset="0"/>
                <a:cs typeface="Times New Roman" panose="02020603050405020304" charset="0"/>
              </a:rPr>
              <a:t>D: ...</a:t>
            </a:r>
          </a:p>
          <a:p>
            <a:r>
              <a:rPr lang="en-US" altLang="zh-CN" sz="2400" dirty="0" smtClean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C: Can you say that again, please?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 smtClean="0">
                <a:solidFill>
                  <a:srgbClr val="F5B061"/>
                </a:solidFill>
                <a:latin typeface="Times New Roman" panose="02020603050405020304" charset="0"/>
                <a:cs typeface="Times New Roman" panose="02020603050405020304" charset="0"/>
              </a:rPr>
              <a:t>D: Yes....</a:t>
            </a:r>
          </a:p>
          <a:p>
            <a:r>
              <a:rPr lang="en-US" altLang="zh-CN" sz="2400" dirty="0" smtClean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C: Thank you. </a:t>
            </a:r>
          </a:p>
          <a:p>
            <a:r>
              <a:rPr lang="en-US" altLang="zh-CN" sz="2400" dirty="0" smtClean="0">
                <a:solidFill>
                  <a:srgbClr val="F5B061"/>
                </a:solidFill>
                <a:latin typeface="Times New Roman" panose="02020603050405020304" charset="0"/>
                <a:cs typeface="Times New Roman" panose="02020603050405020304" charset="0"/>
              </a:rPr>
              <a:t>D: You’re welcome.</a:t>
            </a:r>
          </a:p>
          <a:p>
            <a:endParaRPr lang="en-US" altLang="zh-CN" sz="2400" dirty="0" smtClean="0">
              <a:solidFill>
                <a:srgbClr val="F5B06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endParaRPr lang="en-US" altLang="zh-CN" sz="2400" dirty="0" smtClean="0"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endParaRPr lang="en-US" altLang="zh-CN" sz="2400" dirty="0" smtClean="0"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grpSp>
        <p:nvGrpSpPr>
          <p:cNvPr id="61" name="组合 60"/>
          <p:cNvGrpSpPr/>
          <p:nvPr/>
        </p:nvGrpSpPr>
        <p:grpSpPr>
          <a:xfrm>
            <a:off x="365126" y="139066"/>
            <a:ext cx="1639570" cy="2085974"/>
            <a:chOff x="1739505" y="234315"/>
            <a:chExt cx="1368000" cy="1909658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2389505" y="234315"/>
              <a:ext cx="3175" cy="1140460"/>
            </a:xfrm>
            <a:prstGeom prst="line">
              <a:avLst/>
            </a:prstGeom>
            <a:ln w="444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组合 25"/>
            <p:cNvGrpSpPr>
              <a:grpSpLocks noChangeAspect="1"/>
            </p:cNvGrpSpPr>
            <p:nvPr/>
          </p:nvGrpSpPr>
          <p:grpSpPr>
            <a:xfrm rot="15991654">
              <a:off x="1657440" y="693909"/>
              <a:ext cx="1532129" cy="1368000"/>
              <a:chOff x="2774731" y="652277"/>
              <a:chExt cx="2032929" cy="1815152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2774731" y="652277"/>
                <a:ext cx="1815152" cy="1815152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2932220" y="733255"/>
                <a:ext cx="1662752" cy="1662752"/>
              </a:xfrm>
              <a:prstGeom prst="ellipse">
                <a:avLst/>
              </a:prstGeom>
              <a:solidFill>
                <a:srgbClr val="46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2850063" y="731955"/>
                <a:ext cx="1662752" cy="1662752"/>
              </a:xfrm>
              <a:prstGeom prst="ellipse">
                <a:avLst/>
              </a:prstGeom>
              <a:noFill/>
              <a:ln w="15875">
                <a:solidFill>
                  <a:srgbClr val="46394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30" name="图片 29"/>
              <p:cNvPicPr>
                <a:picLocks noChangeAspect="1"/>
              </p:cNvPicPr>
              <p:nvPr/>
            </p:nvPicPr>
            <p:blipFill rotWithShape="1">
              <a:blip r:embed="rId3" cstate="email"/>
              <a:srcRect/>
              <a:stretch>
                <a:fillRect/>
              </a:stretch>
            </p:blipFill>
            <p:spPr>
              <a:xfrm>
                <a:off x="4591660" y="1834712"/>
                <a:ext cx="216000" cy="272678"/>
              </a:xfrm>
              <a:prstGeom prst="rect">
                <a:avLst/>
              </a:prstGeom>
            </p:spPr>
          </p:pic>
        </p:grpSp>
        <p:sp>
          <p:nvSpPr>
            <p:cNvPr id="32" name="矩形 31"/>
            <p:cNvSpPr/>
            <p:nvPr/>
          </p:nvSpPr>
          <p:spPr>
            <a:xfrm>
              <a:off x="1918050" y="1122835"/>
              <a:ext cx="1081591" cy="309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endParaRPr lang="zh-CN" altLang="en-US" sz="1600" dirty="0">
                <a:solidFill>
                  <a:schemeClr val="accent4">
                    <a:lumMod val="20000"/>
                    <a:lumOff val="8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79427" y="1109345"/>
            <a:ext cx="180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C000"/>
                </a:solidFill>
                <a:latin typeface="Times New Roman" panose="02020603050405020304" charset="0"/>
                <a:cs typeface="Times New Roman" panose="02020603050405020304" charset="0"/>
              </a:rPr>
              <a:t>Example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63520" y="401321"/>
            <a:ext cx="616331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5B06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Can you help me ?</a:t>
            </a:r>
          </a:p>
        </p:txBody>
      </p:sp>
      <p:sp>
        <p:nvSpPr>
          <p:cNvPr id="22539" name="Line 11"/>
          <p:cNvSpPr/>
          <p:nvPr/>
        </p:nvSpPr>
        <p:spPr>
          <a:xfrm flipV="1">
            <a:off x="3402965" y="996950"/>
            <a:ext cx="426720" cy="44958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2543" name="Picture 15" descr="00612F1C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133090" y="1484630"/>
            <a:ext cx="342900" cy="342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46" name="Line 18"/>
          <p:cNvSpPr/>
          <p:nvPr/>
        </p:nvSpPr>
        <p:spPr>
          <a:xfrm>
            <a:off x="3304540" y="1864995"/>
            <a:ext cx="0" cy="28575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045335" y="2150746"/>
            <a:ext cx="333375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200" b="1" dirty="0">
                <a:solidFill>
                  <a:srgbClr val="8BE1FF"/>
                </a:solidFill>
                <a:latin typeface="Arial" panose="020B0604020202020204" pitchFamily="34" charset="0"/>
                <a:sym typeface="+mn-ea"/>
              </a:rPr>
              <a:t>Sure, I can.</a:t>
            </a:r>
          </a:p>
        </p:txBody>
      </p:sp>
      <p:sp>
        <p:nvSpPr>
          <p:cNvPr id="22548" name="Line 20"/>
          <p:cNvSpPr/>
          <p:nvPr/>
        </p:nvSpPr>
        <p:spPr>
          <a:xfrm>
            <a:off x="3304540" y="2672715"/>
            <a:ext cx="0" cy="28575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155192" y="3067686"/>
            <a:ext cx="2190023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Thank you.</a:t>
            </a:r>
          </a:p>
        </p:txBody>
      </p:sp>
      <p:sp>
        <p:nvSpPr>
          <p:cNvPr id="22540" name="Line 12"/>
          <p:cNvSpPr/>
          <p:nvPr/>
        </p:nvSpPr>
        <p:spPr>
          <a:xfrm>
            <a:off x="5953760" y="1046480"/>
            <a:ext cx="400050" cy="40005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22545" name="Picture 17" descr="0061668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207760" y="1522095"/>
            <a:ext cx="342900" cy="342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47" name="Line 19"/>
          <p:cNvSpPr/>
          <p:nvPr/>
        </p:nvSpPr>
        <p:spPr>
          <a:xfrm>
            <a:off x="6379212" y="1864995"/>
            <a:ext cx="635" cy="28575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457826" y="2150746"/>
            <a:ext cx="2601803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200" b="1" dirty="0">
                <a:solidFill>
                  <a:srgbClr val="8BE1FF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Sorry, I can't.</a:t>
            </a:r>
          </a:p>
        </p:txBody>
      </p:sp>
      <p:sp>
        <p:nvSpPr>
          <p:cNvPr id="22550" name="Line 22"/>
          <p:cNvSpPr/>
          <p:nvPr/>
        </p:nvSpPr>
        <p:spPr>
          <a:xfrm>
            <a:off x="6379845" y="2701290"/>
            <a:ext cx="0" cy="22860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662171" y="3067686"/>
            <a:ext cx="4366901" cy="5847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Thank you all the same.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350895" y="1"/>
            <a:ext cx="5773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Narrotor</a:t>
            </a:r>
            <a:r>
              <a:rPr lang="zh-CN" alt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（</a:t>
            </a:r>
            <a:r>
              <a:rPr lang="zh-CN" alt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华文楷体" panose="02010600040101010101" charset="-122"/>
                <a:ea typeface="华文楷体" panose="02010600040101010101" charset="-122"/>
                <a:cs typeface="Times New Roman" panose="02020603050405020304" charset="0"/>
              </a:rPr>
              <a:t>旁白</a:t>
            </a:r>
            <a:r>
              <a:rPr lang="zh-CN" alt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）：</a:t>
            </a:r>
            <a:r>
              <a:rPr lang="en-US" altLang="zh-CN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We are on the road</a:t>
            </a:r>
            <a:endParaRPr lang="zh-CN" alt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84805" y="290831"/>
            <a:ext cx="5652770" cy="7894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A: Can you help me, please?</a:t>
            </a: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B: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Yes, of course.</a:t>
            </a:r>
          </a:p>
          <a:p>
            <a:r>
              <a:rPr lang="en-US" altLang="zh-CN" sz="2400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A:</a:t>
            </a:r>
            <a:r>
              <a:rPr lang="en-US" altLang="zh-CN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 How  can I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get to </a:t>
            </a:r>
            <a:r>
              <a:rPr lang="en-US" altLang="zh-CN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the Tianehu Lake?</a:t>
            </a: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B: 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I’m sorry. I don’t know.</a:t>
            </a:r>
          </a:p>
          <a:p>
            <a:r>
              <a:rPr lang="en-US" altLang="zh-CN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A: Thank you all the same.</a:t>
            </a:r>
          </a:p>
          <a:p>
            <a:r>
              <a:rPr lang="en-US" altLang="zh-CN" sz="2400" dirty="0" smtClean="0">
                <a:solidFill>
                  <a:srgbClr val="D5E385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C: </a:t>
            </a:r>
            <a:r>
              <a:rPr lang="en-US" altLang="zh-CN" sz="2400" dirty="0" smtClean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Can you help me, please?</a:t>
            </a:r>
          </a:p>
          <a:p>
            <a:r>
              <a:rPr lang="en-US" altLang="zh-CN" sz="2400" dirty="0" smtClean="0">
                <a:solidFill>
                  <a:srgbClr val="F5B061"/>
                </a:solidFill>
                <a:latin typeface="Times New Roman" panose="02020603050405020304" charset="0"/>
                <a:cs typeface="Times New Roman" panose="02020603050405020304" charset="0"/>
              </a:rPr>
              <a:t>D :Yes, of course.</a:t>
            </a:r>
          </a:p>
          <a:p>
            <a:r>
              <a:rPr lang="en-US" altLang="zh-CN" sz="2400" dirty="0" smtClean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C: How can I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get to</a:t>
            </a:r>
            <a:r>
              <a:rPr lang="en-US" altLang="zh-CN" sz="2400" dirty="0" smtClean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 the Tianehu Lake</a:t>
            </a:r>
          </a:p>
          <a:p>
            <a:r>
              <a:rPr lang="en-US" altLang="zh-CN" sz="2400" dirty="0" smtClean="0">
                <a:solidFill>
                  <a:srgbClr val="F5B061"/>
                </a:solidFill>
                <a:latin typeface="Times New Roman" panose="02020603050405020304" charset="0"/>
                <a:cs typeface="Times New Roman" panose="02020603050405020304" charset="0"/>
              </a:rPr>
              <a:t>D: Walk along this way and turn left.</a:t>
            </a:r>
          </a:p>
          <a:p>
            <a:r>
              <a:rPr lang="en-US" altLang="zh-CN" sz="2400" dirty="0" smtClean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C: Can you say that again, please?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 smtClean="0">
                <a:solidFill>
                  <a:srgbClr val="F5B061"/>
                </a:solidFill>
                <a:latin typeface="Times New Roman" panose="02020603050405020304" charset="0"/>
                <a:cs typeface="Times New Roman" panose="02020603050405020304" charset="0"/>
              </a:rPr>
              <a:t>D: Yes.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Walk along this way and turn left</a:t>
            </a:r>
            <a:r>
              <a:rPr lang="en-US" altLang="zh-CN" sz="2400" dirty="0" smtClean="0">
                <a:solidFill>
                  <a:srgbClr val="F5B06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</a:t>
            </a:r>
            <a:endParaRPr lang="en-US" altLang="zh-CN" sz="2400" dirty="0" smtClean="0">
              <a:solidFill>
                <a:srgbClr val="F5B06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en-US" altLang="zh-CN" sz="2400" dirty="0" smtClean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C: Thank you. </a:t>
            </a:r>
          </a:p>
          <a:p>
            <a:r>
              <a:rPr lang="en-US" altLang="zh-CN" sz="2400" dirty="0" smtClean="0">
                <a:solidFill>
                  <a:srgbClr val="F5B061"/>
                </a:solidFill>
                <a:latin typeface="Times New Roman" panose="02020603050405020304" charset="0"/>
                <a:cs typeface="Times New Roman" panose="02020603050405020304" charset="0"/>
              </a:rPr>
              <a:t>D: You’re welcome.</a:t>
            </a:r>
          </a:p>
          <a:p>
            <a:endParaRPr lang="en-US" altLang="zh-CN" sz="2400" dirty="0" smtClean="0">
              <a:solidFill>
                <a:srgbClr val="F5B06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endParaRPr lang="en-US" altLang="zh-CN" sz="2400" dirty="0" smtClean="0"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endParaRPr lang="en-US" altLang="zh-CN" sz="2400" dirty="0" smtClean="0">
              <a:latin typeface="Times New Roman" panose="02020603050405020304" charset="0"/>
              <a:ea typeface="宋体" panose="02010600030101010101" pitchFamily="2" charset="-122"/>
              <a:sym typeface="+mn-ea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grpSp>
        <p:nvGrpSpPr>
          <p:cNvPr id="61" name="组合 60"/>
          <p:cNvGrpSpPr/>
          <p:nvPr/>
        </p:nvGrpSpPr>
        <p:grpSpPr>
          <a:xfrm>
            <a:off x="365126" y="139066"/>
            <a:ext cx="1639570" cy="2085974"/>
            <a:chOff x="1739505" y="234315"/>
            <a:chExt cx="1368000" cy="1909658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2389505" y="234315"/>
              <a:ext cx="3175" cy="1140460"/>
            </a:xfrm>
            <a:prstGeom prst="line">
              <a:avLst/>
            </a:prstGeom>
            <a:ln w="4445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组合 25"/>
            <p:cNvGrpSpPr>
              <a:grpSpLocks noChangeAspect="1"/>
            </p:cNvGrpSpPr>
            <p:nvPr/>
          </p:nvGrpSpPr>
          <p:grpSpPr>
            <a:xfrm rot="15991654">
              <a:off x="1657440" y="693909"/>
              <a:ext cx="1532129" cy="1368000"/>
              <a:chOff x="2774731" y="652277"/>
              <a:chExt cx="2032929" cy="1815152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2774731" y="652277"/>
                <a:ext cx="1815152" cy="1815152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椭圆 27"/>
              <p:cNvSpPr/>
              <p:nvPr/>
            </p:nvSpPr>
            <p:spPr>
              <a:xfrm>
                <a:off x="2932220" y="733255"/>
                <a:ext cx="1662752" cy="1662752"/>
              </a:xfrm>
              <a:prstGeom prst="ellipse">
                <a:avLst/>
              </a:prstGeom>
              <a:solidFill>
                <a:srgbClr val="46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>
                  <a:cs typeface="+mn-ea"/>
                  <a:sym typeface="+mn-lt"/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2850063" y="731955"/>
                <a:ext cx="1662752" cy="1662752"/>
              </a:xfrm>
              <a:prstGeom prst="ellipse">
                <a:avLst/>
              </a:prstGeom>
              <a:noFill/>
              <a:ln w="15875">
                <a:solidFill>
                  <a:srgbClr val="463942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pic>
            <p:nvPicPr>
              <p:cNvPr id="30" name="图片 29"/>
              <p:cNvPicPr>
                <a:picLocks noChangeAspect="1"/>
              </p:cNvPicPr>
              <p:nvPr/>
            </p:nvPicPr>
            <p:blipFill rotWithShape="1">
              <a:blip r:embed="rId3" cstate="email"/>
              <a:srcRect/>
              <a:stretch>
                <a:fillRect/>
              </a:stretch>
            </p:blipFill>
            <p:spPr>
              <a:xfrm>
                <a:off x="4591660" y="1834712"/>
                <a:ext cx="216000" cy="272678"/>
              </a:xfrm>
              <a:prstGeom prst="rect">
                <a:avLst/>
              </a:prstGeom>
            </p:spPr>
          </p:pic>
        </p:grpSp>
        <p:sp>
          <p:nvSpPr>
            <p:cNvPr id="32" name="矩形 31"/>
            <p:cNvSpPr/>
            <p:nvPr/>
          </p:nvSpPr>
          <p:spPr>
            <a:xfrm>
              <a:off x="1918050" y="1122835"/>
              <a:ext cx="1081591" cy="3099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endParaRPr lang="zh-CN" altLang="en-US" sz="1600" dirty="0">
                <a:solidFill>
                  <a:schemeClr val="accent4">
                    <a:lumMod val="20000"/>
                    <a:lumOff val="8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479427" y="1109345"/>
            <a:ext cx="1805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C000"/>
                </a:solidFill>
                <a:latin typeface="Times New Roman" panose="02020603050405020304" charset="0"/>
                <a:cs typeface="Times New Roman" panose="02020603050405020304" charset="0"/>
              </a:rPr>
              <a:t>Example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9527" y="5716"/>
            <a:ext cx="2879725" cy="764540"/>
            <a:chOff x="1285667" y="461979"/>
            <a:chExt cx="6526134" cy="3241723"/>
          </a:xfrm>
          <a:solidFill>
            <a:schemeClr val="bg1"/>
          </a:solidFill>
        </p:grpSpPr>
        <p:sp>
          <p:nvSpPr>
            <p:cNvPr id="41" name="矩形 38"/>
            <p:cNvSpPr/>
            <p:nvPr/>
          </p:nvSpPr>
          <p:spPr>
            <a:xfrm>
              <a:off x="1285667" y="461979"/>
              <a:ext cx="6526134" cy="3241723"/>
            </a:xfrm>
            <a:custGeom>
              <a:avLst/>
              <a:gdLst>
                <a:gd name="connsiteX0" fmla="*/ 0 w 6076191"/>
                <a:gd name="connsiteY0" fmla="*/ 0 h 3211205"/>
                <a:gd name="connsiteX1" fmla="*/ 6076191 w 6076191"/>
                <a:gd name="connsiteY1" fmla="*/ 0 h 3211205"/>
                <a:gd name="connsiteX2" fmla="*/ 6076191 w 6076191"/>
                <a:gd name="connsiteY2" fmla="*/ 3211205 h 3211205"/>
                <a:gd name="connsiteX3" fmla="*/ 0 w 6076191"/>
                <a:gd name="connsiteY3" fmla="*/ 3211205 h 3211205"/>
                <a:gd name="connsiteX4" fmla="*/ 0 w 6076191"/>
                <a:gd name="connsiteY4" fmla="*/ 0 h 3211205"/>
                <a:gd name="connsiteX0-1" fmla="*/ 0 w 6482591"/>
                <a:gd name="connsiteY0-2" fmla="*/ 261257 h 3211205"/>
                <a:gd name="connsiteX1-3" fmla="*/ 6482591 w 6482591"/>
                <a:gd name="connsiteY1-4" fmla="*/ 0 h 3211205"/>
                <a:gd name="connsiteX2-5" fmla="*/ 6482591 w 6482591"/>
                <a:gd name="connsiteY2-6" fmla="*/ 3211205 h 3211205"/>
                <a:gd name="connsiteX3-7" fmla="*/ 406400 w 6482591"/>
                <a:gd name="connsiteY3-8" fmla="*/ 3211205 h 3211205"/>
                <a:gd name="connsiteX4-9" fmla="*/ 0 w 6482591"/>
                <a:gd name="connsiteY4-10" fmla="*/ 261257 h 3211205"/>
                <a:gd name="connsiteX0-11" fmla="*/ 0 w 6482591"/>
                <a:gd name="connsiteY0-12" fmla="*/ 261257 h 3211205"/>
                <a:gd name="connsiteX1-13" fmla="*/ 6482591 w 6482591"/>
                <a:gd name="connsiteY1-14" fmla="*/ 0 h 3211205"/>
                <a:gd name="connsiteX2-15" fmla="*/ 6482591 w 6482591"/>
                <a:gd name="connsiteY2-16" fmla="*/ 3211205 h 3211205"/>
                <a:gd name="connsiteX3-17" fmla="*/ 420915 w 6482591"/>
                <a:gd name="connsiteY3-18" fmla="*/ 3153148 h 3211205"/>
                <a:gd name="connsiteX4-19" fmla="*/ 0 w 6482591"/>
                <a:gd name="connsiteY4-20" fmla="*/ 261257 h 3211205"/>
                <a:gd name="connsiteX0-21" fmla="*/ 0 w 6526134"/>
                <a:gd name="connsiteY0-22" fmla="*/ 420914 h 3370862"/>
                <a:gd name="connsiteX1-23" fmla="*/ 6526134 w 6526134"/>
                <a:gd name="connsiteY1-24" fmla="*/ 0 h 3370862"/>
                <a:gd name="connsiteX2-25" fmla="*/ 6482591 w 6526134"/>
                <a:gd name="connsiteY2-26" fmla="*/ 3370862 h 3370862"/>
                <a:gd name="connsiteX3-27" fmla="*/ 420915 w 6526134"/>
                <a:gd name="connsiteY3-28" fmla="*/ 3312805 h 3370862"/>
                <a:gd name="connsiteX4-29" fmla="*/ 0 w 6526134"/>
                <a:gd name="connsiteY4-30" fmla="*/ 420914 h 3370862"/>
                <a:gd name="connsiteX0-31" fmla="*/ 0 w 6526134"/>
                <a:gd name="connsiteY0-32" fmla="*/ 420914 h 3312805"/>
                <a:gd name="connsiteX1-33" fmla="*/ 6526134 w 6526134"/>
                <a:gd name="connsiteY1-34" fmla="*/ 0 h 3312805"/>
                <a:gd name="connsiteX2-35" fmla="*/ 6482591 w 6526134"/>
                <a:gd name="connsiteY2-36" fmla="*/ 3153147 h 3312805"/>
                <a:gd name="connsiteX3-37" fmla="*/ 420915 w 6526134"/>
                <a:gd name="connsiteY3-38" fmla="*/ 3312805 h 3312805"/>
                <a:gd name="connsiteX4-39" fmla="*/ 0 w 6526134"/>
                <a:gd name="connsiteY4-40" fmla="*/ 420914 h 3312805"/>
                <a:gd name="connsiteX0-41" fmla="*/ 0 w 6526134"/>
                <a:gd name="connsiteY0-42" fmla="*/ 420914 h 3153148"/>
                <a:gd name="connsiteX1-43" fmla="*/ 6526134 w 6526134"/>
                <a:gd name="connsiteY1-44" fmla="*/ 0 h 3153148"/>
                <a:gd name="connsiteX2-45" fmla="*/ 6482591 w 6526134"/>
                <a:gd name="connsiteY2-46" fmla="*/ 3153147 h 3153148"/>
                <a:gd name="connsiteX3-47" fmla="*/ 333830 w 6526134"/>
                <a:gd name="connsiteY3-48" fmla="*/ 3153148 h 3153148"/>
                <a:gd name="connsiteX4-49" fmla="*/ 0 w 6526134"/>
                <a:gd name="connsiteY4-50" fmla="*/ 420914 h 3153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26134" h="3153148">
                  <a:moveTo>
                    <a:pt x="0" y="420914"/>
                  </a:moveTo>
                  <a:lnTo>
                    <a:pt x="6526134" y="0"/>
                  </a:lnTo>
                  <a:lnTo>
                    <a:pt x="6482591" y="3153147"/>
                  </a:lnTo>
                  <a:lnTo>
                    <a:pt x="333830" y="3153148"/>
                  </a:lnTo>
                  <a:lnTo>
                    <a:pt x="0" y="42091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1464017" y="540304"/>
              <a:ext cx="6202174" cy="3148356"/>
            </a:xfrm>
            <a:custGeom>
              <a:avLst/>
              <a:gdLst>
                <a:gd name="connsiteX0" fmla="*/ 6202174 w 6202174"/>
                <a:gd name="connsiteY0" fmla="*/ 0 h 3148356"/>
                <a:gd name="connsiteX1" fmla="*/ 6201292 w 6202174"/>
                <a:gd name="connsiteY1" fmla="*/ 63862 h 3148356"/>
                <a:gd name="connsiteX2" fmla="*/ 336981 w 6202174"/>
                <a:gd name="connsiteY2" fmla="*/ 898252 h 3148356"/>
                <a:gd name="connsiteX3" fmla="*/ 6198433 w 6202174"/>
                <a:gd name="connsiteY3" fmla="*/ 270952 h 3148356"/>
                <a:gd name="connsiteX4" fmla="*/ 6160793 w 6202174"/>
                <a:gd name="connsiteY4" fmla="*/ 2996624 h 3148356"/>
                <a:gd name="connsiteX5" fmla="*/ 400021 w 6202174"/>
                <a:gd name="connsiteY5" fmla="*/ 3148356 h 3148356"/>
                <a:gd name="connsiteX6" fmla="*/ 331622 w 6202174"/>
                <a:gd name="connsiteY6" fmla="*/ 2658572 h 3148356"/>
                <a:gd name="connsiteX7" fmla="*/ 2948395 w 6202174"/>
                <a:gd name="connsiteY7" fmla="*/ 2709540 h 3148356"/>
                <a:gd name="connsiteX8" fmla="*/ 285053 w 6202174"/>
                <a:gd name="connsiteY8" fmla="*/ 2325100 h 3148356"/>
                <a:gd name="connsiteX9" fmla="*/ 0 w 6202174"/>
                <a:gd name="connsiteY9" fmla="*/ 283906 h 314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2174" h="3148356">
                  <a:moveTo>
                    <a:pt x="6202174" y="0"/>
                  </a:moveTo>
                  <a:lnTo>
                    <a:pt x="6201292" y="63862"/>
                  </a:lnTo>
                  <a:lnTo>
                    <a:pt x="336981" y="898252"/>
                  </a:lnTo>
                  <a:lnTo>
                    <a:pt x="6198433" y="270952"/>
                  </a:lnTo>
                  <a:lnTo>
                    <a:pt x="6160793" y="2996624"/>
                  </a:lnTo>
                  <a:lnTo>
                    <a:pt x="400021" y="3148356"/>
                  </a:lnTo>
                  <a:lnTo>
                    <a:pt x="331622" y="2658572"/>
                  </a:lnTo>
                  <a:lnTo>
                    <a:pt x="2948395" y="2709540"/>
                  </a:lnTo>
                  <a:lnTo>
                    <a:pt x="285053" y="2325100"/>
                  </a:lnTo>
                  <a:lnTo>
                    <a:pt x="0" y="28390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3041688" y="1911490"/>
              <a:ext cx="4624503" cy="7822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5404738" y="3472156"/>
              <a:ext cx="2333206" cy="7017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52750" y="1230284"/>
            <a:ext cx="49793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Imagine a place where you need ask for help and think about who you can ask for help. Then  act it out by making a dialogue with classmates.</a:t>
            </a:r>
            <a:endParaRPr lang="zh-CN" altLang="en-US" sz="2800" dirty="0">
              <a:solidFill>
                <a:schemeClr val="bg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277" y="26036"/>
            <a:ext cx="2440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B050"/>
                </a:solidFill>
                <a:latin typeface="Times New Roman" panose="02020603050405020304" charset="0"/>
                <a:cs typeface="Times New Roman" panose="02020603050405020304" charset="0"/>
              </a:rPr>
              <a:t>After class’s consolidation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25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3019" y="-7335"/>
            <a:ext cx="4296230" cy="401645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5007431" y="-1"/>
            <a:ext cx="4136571" cy="388983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690379" y="3933371"/>
            <a:ext cx="827372" cy="103532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825818" y="3674264"/>
            <a:ext cx="395645" cy="3261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255765" y="3711291"/>
            <a:ext cx="328782" cy="23348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237611" y="3521781"/>
            <a:ext cx="329839" cy="3110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1224837" y="3802734"/>
            <a:ext cx="323455" cy="28407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345341" y="4104976"/>
            <a:ext cx="344264" cy="29299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11" cstate="email"/>
          <a:srcRect/>
          <a:stretch>
            <a:fillRect/>
          </a:stretch>
        </p:blipFill>
        <p:spPr>
          <a:xfrm>
            <a:off x="190787" y="75310"/>
            <a:ext cx="333829" cy="4362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90786" y="1649115"/>
            <a:ext cx="356700" cy="57259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2604012" y="413347"/>
            <a:ext cx="444557" cy="57804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14" cstate="email"/>
          <a:srcRect/>
          <a:stretch>
            <a:fillRect/>
          </a:stretch>
        </p:blipFill>
        <p:spPr>
          <a:xfrm>
            <a:off x="1128880" y="361438"/>
            <a:ext cx="377372" cy="59118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1814290" y="2607524"/>
            <a:ext cx="304799" cy="38477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16" cstate="email"/>
          <a:srcRect/>
          <a:stretch>
            <a:fillRect/>
          </a:stretch>
        </p:blipFill>
        <p:spPr>
          <a:xfrm>
            <a:off x="1711472" y="3358582"/>
            <a:ext cx="299265" cy="46882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7" cstate="email"/>
          <a:stretch>
            <a:fillRect/>
          </a:stretch>
        </p:blipFill>
        <p:spPr>
          <a:xfrm>
            <a:off x="95839" y="3753937"/>
            <a:ext cx="294710" cy="24293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8" cstate="email"/>
          <a:stretch>
            <a:fillRect/>
          </a:stretch>
        </p:blipFill>
        <p:spPr>
          <a:xfrm>
            <a:off x="964810" y="1721531"/>
            <a:ext cx="583480" cy="542223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396829" y="3542329"/>
            <a:ext cx="328782" cy="23348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7155944" y="3637860"/>
            <a:ext cx="329839" cy="31106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5116551" y="3135807"/>
            <a:ext cx="323455" cy="28407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4683841" y="3444709"/>
            <a:ext cx="344264" cy="29299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16" cstate="email"/>
          <a:srcRect/>
          <a:stretch>
            <a:fillRect/>
          </a:stretch>
        </p:blipFill>
        <p:spPr>
          <a:xfrm>
            <a:off x="5798046" y="3320484"/>
            <a:ext cx="299265" cy="46882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7" cstate="email"/>
          <a:stretch>
            <a:fillRect/>
          </a:stretch>
        </p:blipFill>
        <p:spPr>
          <a:xfrm>
            <a:off x="4034820" y="3123593"/>
            <a:ext cx="294710" cy="242937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6" cstate="email"/>
          <a:srcRect/>
          <a:stretch>
            <a:fillRect/>
          </a:stretch>
        </p:blipFill>
        <p:spPr>
          <a:xfrm>
            <a:off x="8617047" y="3825229"/>
            <a:ext cx="299265" cy="46882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2197879" y="1443804"/>
            <a:ext cx="444557" cy="578042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7478899" y="4414"/>
            <a:ext cx="444557" cy="578042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19" cstate="email"/>
          <a:srcRect/>
          <a:stretch>
            <a:fillRect/>
          </a:stretch>
        </p:blipFill>
        <p:spPr>
          <a:xfrm>
            <a:off x="7775322" y="2803886"/>
            <a:ext cx="371216" cy="482679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20" cstate="email"/>
          <a:srcRect/>
          <a:stretch>
            <a:fillRect/>
          </a:stretch>
        </p:blipFill>
        <p:spPr>
          <a:xfrm>
            <a:off x="5257089" y="646371"/>
            <a:ext cx="327513" cy="425854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21" cstate="email"/>
          <a:srcRect/>
          <a:stretch>
            <a:fillRect/>
          </a:stretch>
        </p:blipFill>
        <p:spPr>
          <a:xfrm>
            <a:off x="8517705" y="1420343"/>
            <a:ext cx="398607" cy="518295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6261552" y="121840"/>
            <a:ext cx="304799" cy="384777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8412209" y="425489"/>
            <a:ext cx="304799" cy="384777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7134356" y="1202740"/>
            <a:ext cx="304799" cy="384777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190788" y="2791816"/>
            <a:ext cx="304799" cy="384777"/>
          </a:xfrm>
          <a:prstGeom prst="rect">
            <a:avLst/>
          </a:prstGeom>
        </p:spPr>
      </p:pic>
      <p:sp>
        <p:nvSpPr>
          <p:cNvPr id="34" name="任意多边形 33"/>
          <p:cNvSpPr/>
          <p:nvPr/>
        </p:nvSpPr>
        <p:spPr>
          <a:xfrm rot="7829274">
            <a:off x="501780" y="1398395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3527642" y="1624871"/>
            <a:ext cx="356700" cy="572599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5769326" y="2065753"/>
            <a:ext cx="356700" cy="572599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6187000" y="2736291"/>
            <a:ext cx="356700" cy="572599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22" cstate="email"/>
          <a:stretch>
            <a:fillRect/>
          </a:stretch>
        </p:blipFill>
        <p:spPr>
          <a:xfrm>
            <a:off x="2467316" y="4139824"/>
            <a:ext cx="1540589" cy="1056553"/>
          </a:xfrm>
          <a:prstGeom prst="rect">
            <a:avLst/>
          </a:prstGeom>
        </p:spPr>
      </p:pic>
      <p:grpSp>
        <p:nvGrpSpPr>
          <p:cNvPr id="39" name="组合 38"/>
          <p:cNvGrpSpPr/>
          <p:nvPr/>
        </p:nvGrpSpPr>
        <p:grpSpPr>
          <a:xfrm>
            <a:off x="1822232" y="1088457"/>
            <a:ext cx="5196599" cy="1986217"/>
            <a:chOff x="1285667" y="461979"/>
            <a:chExt cx="6526134" cy="3241723"/>
          </a:xfrm>
        </p:grpSpPr>
        <p:sp>
          <p:nvSpPr>
            <p:cNvPr id="40" name="矩形 38"/>
            <p:cNvSpPr/>
            <p:nvPr/>
          </p:nvSpPr>
          <p:spPr>
            <a:xfrm>
              <a:off x="1285667" y="461979"/>
              <a:ext cx="6526134" cy="3241723"/>
            </a:xfrm>
            <a:custGeom>
              <a:avLst/>
              <a:gdLst>
                <a:gd name="connsiteX0" fmla="*/ 0 w 6076191"/>
                <a:gd name="connsiteY0" fmla="*/ 0 h 3211205"/>
                <a:gd name="connsiteX1" fmla="*/ 6076191 w 6076191"/>
                <a:gd name="connsiteY1" fmla="*/ 0 h 3211205"/>
                <a:gd name="connsiteX2" fmla="*/ 6076191 w 6076191"/>
                <a:gd name="connsiteY2" fmla="*/ 3211205 h 3211205"/>
                <a:gd name="connsiteX3" fmla="*/ 0 w 6076191"/>
                <a:gd name="connsiteY3" fmla="*/ 3211205 h 3211205"/>
                <a:gd name="connsiteX4" fmla="*/ 0 w 6076191"/>
                <a:gd name="connsiteY4" fmla="*/ 0 h 3211205"/>
                <a:gd name="connsiteX0-1" fmla="*/ 0 w 6482591"/>
                <a:gd name="connsiteY0-2" fmla="*/ 261257 h 3211205"/>
                <a:gd name="connsiteX1-3" fmla="*/ 6482591 w 6482591"/>
                <a:gd name="connsiteY1-4" fmla="*/ 0 h 3211205"/>
                <a:gd name="connsiteX2-5" fmla="*/ 6482591 w 6482591"/>
                <a:gd name="connsiteY2-6" fmla="*/ 3211205 h 3211205"/>
                <a:gd name="connsiteX3-7" fmla="*/ 406400 w 6482591"/>
                <a:gd name="connsiteY3-8" fmla="*/ 3211205 h 3211205"/>
                <a:gd name="connsiteX4-9" fmla="*/ 0 w 6482591"/>
                <a:gd name="connsiteY4-10" fmla="*/ 261257 h 3211205"/>
                <a:gd name="connsiteX0-11" fmla="*/ 0 w 6482591"/>
                <a:gd name="connsiteY0-12" fmla="*/ 261257 h 3211205"/>
                <a:gd name="connsiteX1-13" fmla="*/ 6482591 w 6482591"/>
                <a:gd name="connsiteY1-14" fmla="*/ 0 h 3211205"/>
                <a:gd name="connsiteX2-15" fmla="*/ 6482591 w 6482591"/>
                <a:gd name="connsiteY2-16" fmla="*/ 3211205 h 3211205"/>
                <a:gd name="connsiteX3-17" fmla="*/ 420915 w 6482591"/>
                <a:gd name="connsiteY3-18" fmla="*/ 3153148 h 3211205"/>
                <a:gd name="connsiteX4-19" fmla="*/ 0 w 6482591"/>
                <a:gd name="connsiteY4-20" fmla="*/ 261257 h 3211205"/>
                <a:gd name="connsiteX0-21" fmla="*/ 0 w 6526134"/>
                <a:gd name="connsiteY0-22" fmla="*/ 420914 h 3370862"/>
                <a:gd name="connsiteX1-23" fmla="*/ 6526134 w 6526134"/>
                <a:gd name="connsiteY1-24" fmla="*/ 0 h 3370862"/>
                <a:gd name="connsiteX2-25" fmla="*/ 6482591 w 6526134"/>
                <a:gd name="connsiteY2-26" fmla="*/ 3370862 h 3370862"/>
                <a:gd name="connsiteX3-27" fmla="*/ 420915 w 6526134"/>
                <a:gd name="connsiteY3-28" fmla="*/ 3312805 h 3370862"/>
                <a:gd name="connsiteX4-29" fmla="*/ 0 w 6526134"/>
                <a:gd name="connsiteY4-30" fmla="*/ 420914 h 3370862"/>
                <a:gd name="connsiteX0-31" fmla="*/ 0 w 6526134"/>
                <a:gd name="connsiteY0-32" fmla="*/ 420914 h 3312805"/>
                <a:gd name="connsiteX1-33" fmla="*/ 6526134 w 6526134"/>
                <a:gd name="connsiteY1-34" fmla="*/ 0 h 3312805"/>
                <a:gd name="connsiteX2-35" fmla="*/ 6482591 w 6526134"/>
                <a:gd name="connsiteY2-36" fmla="*/ 3153147 h 3312805"/>
                <a:gd name="connsiteX3-37" fmla="*/ 420915 w 6526134"/>
                <a:gd name="connsiteY3-38" fmla="*/ 3312805 h 3312805"/>
                <a:gd name="connsiteX4-39" fmla="*/ 0 w 6526134"/>
                <a:gd name="connsiteY4-40" fmla="*/ 420914 h 3312805"/>
                <a:gd name="connsiteX0-41" fmla="*/ 0 w 6526134"/>
                <a:gd name="connsiteY0-42" fmla="*/ 420914 h 3153148"/>
                <a:gd name="connsiteX1-43" fmla="*/ 6526134 w 6526134"/>
                <a:gd name="connsiteY1-44" fmla="*/ 0 h 3153148"/>
                <a:gd name="connsiteX2-45" fmla="*/ 6482591 w 6526134"/>
                <a:gd name="connsiteY2-46" fmla="*/ 3153147 h 3153148"/>
                <a:gd name="connsiteX3-47" fmla="*/ 333830 w 6526134"/>
                <a:gd name="connsiteY3-48" fmla="*/ 3153148 h 3153148"/>
                <a:gd name="connsiteX4-49" fmla="*/ 0 w 6526134"/>
                <a:gd name="connsiteY4-50" fmla="*/ 420914 h 3153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26134" h="3153148">
                  <a:moveTo>
                    <a:pt x="0" y="420914"/>
                  </a:moveTo>
                  <a:lnTo>
                    <a:pt x="6526134" y="0"/>
                  </a:lnTo>
                  <a:lnTo>
                    <a:pt x="6482591" y="3153147"/>
                  </a:lnTo>
                  <a:lnTo>
                    <a:pt x="333830" y="3153148"/>
                  </a:lnTo>
                  <a:lnTo>
                    <a:pt x="0" y="420914"/>
                  </a:ln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1" name="任意多边形 40"/>
            <p:cNvSpPr/>
            <p:nvPr/>
          </p:nvSpPr>
          <p:spPr>
            <a:xfrm>
              <a:off x="1464017" y="540304"/>
              <a:ext cx="6202174" cy="3148356"/>
            </a:xfrm>
            <a:custGeom>
              <a:avLst/>
              <a:gdLst>
                <a:gd name="connsiteX0" fmla="*/ 6202174 w 6202174"/>
                <a:gd name="connsiteY0" fmla="*/ 0 h 3148356"/>
                <a:gd name="connsiteX1" fmla="*/ 6201292 w 6202174"/>
                <a:gd name="connsiteY1" fmla="*/ 63862 h 3148356"/>
                <a:gd name="connsiteX2" fmla="*/ 336981 w 6202174"/>
                <a:gd name="connsiteY2" fmla="*/ 898252 h 3148356"/>
                <a:gd name="connsiteX3" fmla="*/ 6198433 w 6202174"/>
                <a:gd name="connsiteY3" fmla="*/ 270952 h 3148356"/>
                <a:gd name="connsiteX4" fmla="*/ 6160793 w 6202174"/>
                <a:gd name="connsiteY4" fmla="*/ 2996624 h 3148356"/>
                <a:gd name="connsiteX5" fmla="*/ 400021 w 6202174"/>
                <a:gd name="connsiteY5" fmla="*/ 3148356 h 3148356"/>
                <a:gd name="connsiteX6" fmla="*/ 331622 w 6202174"/>
                <a:gd name="connsiteY6" fmla="*/ 2658572 h 3148356"/>
                <a:gd name="connsiteX7" fmla="*/ 2948395 w 6202174"/>
                <a:gd name="connsiteY7" fmla="*/ 2709540 h 3148356"/>
                <a:gd name="connsiteX8" fmla="*/ 285053 w 6202174"/>
                <a:gd name="connsiteY8" fmla="*/ 2325100 h 3148356"/>
                <a:gd name="connsiteX9" fmla="*/ 0 w 6202174"/>
                <a:gd name="connsiteY9" fmla="*/ 283906 h 314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2174" h="3148356">
                  <a:moveTo>
                    <a:pt x="6202174" y="0"/>
                  </a:moveTo>
                  <a:lnTo>
                    <a:pt x="6201292" y="63862"/>
                  </a:lnTo>
                  <a:lnTo>
                    <a:pt x="336981" y="898252"/>
                  </a:lnTo>
                  <a:lnTo>
                    <a:pt x="6198433" y="270952"/>
                  </a:lnTo>
                  <a:lnTo>
                    <a:pt x="6160793" y="2996624"/>
                  </a:lnTo>
                  <a:lnTo>
                    <a:pt x="400021" y="3148356"/>
                  </a:lnTo>
                  <a:lnTo>
                    <a:pt x="331622" y="2658572"/>
                  </a:lnTo>
                  <a:lnTo>
                    <a:pt x="2948395" y="2709540"/>
                  </a:lnTo>
                  <a:lnTo>
                    <a:pt x="285053" y="2325100"/>
                  </a:lnTo>
                  <a:lnTo>
                    <a:pt x="0" y="283906"/>
                  </a:lnTo>
                  <a:close/>
                </a:path>
              </a:pathLst>
            </a:custGeom>
            <a:solidFill>
              <a:srgbClr val="544B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3041688" y="1911490"/>
              <a:ext cx="4624503" cy="7822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5404738" y="3472156"/>
              <a:ext cx="2333206" cy="7017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3312290" y="1777812"/>
            <a:ext cx="28055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lt"/>
              </a:rPr>
              <a:t>Thank you</a:t>
            </a:r>
          </a:p>
        </p:txBody>
      </p:sp>
      <p:sp>
        <p:nvSpPr>
          <p:cNvPr id="45" name="任意多边形 44"/>
          <p:cNvSpPr/>
          <p:nvPr/>
        </p:nvSpPr>
        <p:spPr>
          <a:xfrm rot="3604700">
            <a:off x="6187121" y="3002650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任意多边形 45"/>
          <p:cNvSpPr/>
          <p:nvPr/>
        </p:nvSpPr>
        <p:spPr>
          <a:xfrm rot="6561448">
            <a:off x="2345572" y="2410744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任意多边形 46"/>
          <p:cNvSpPr/>
          <p:nvPr/>
        </p:nvSpPr>
        <p:spPr>
          <a:xfrm rot="3604700">
            <a:off x="7894356" y="1071827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任意多边形 47"/>
          <p:cNvSpPr/>
          <p:nvPr/>
        </p:nvSpPr>
        <p:spPr>
          <a:xfrm rot="3604700">
            <a:off x="1073398" y="139771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 48"/>
          <p:cNvSpPr/>
          <p:nvPr/>
        </p:nvSpPr>
        <p:spPr>
          <a:xfrm rot="6551277">
            <a:off x="8032767" y="2526225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0" name="图片 49"/>
          <p:cNvPicPr>
            <a:picLocks noChangeAspect="1"/>
          </p:cNvPicPr>
          <p:nvPr/>
        </p:nvPicPr>
        <p:blipFill>
          <a:blip r:embed="rId23" cstate="email"/>
          <a:stretch>
            <a:fillRect/>
          </a:stretch>
        </p:blipFill>
        <p:spPr>
          <a:xfrm>
            <a:off x="4662259" y="428266"/>
            <a:ext cx="485178" cy="41973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466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466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0.24098 -0.00278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49" y="-154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09877E-6 L -0.25243 -0.00339 " pathEditMode="relative" rAng="0" ptsTypes="AA">
                                      <p:cBhvr>
                                        <p:cTn id="4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22" y="-185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9" presetClass="entr" presetSubtype="0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9" presetClass="entr" presetSubtype="0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9" presetClass="entr" presetSubtype="0" decel="10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9" presetClass="entr" presetSubtype="0" decel="10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49" presetClass="entr" presetSubtype="0" decel="10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49" presetClass="entr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49" presetClass="entr" presetSubtype="0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16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2" presetClass="emph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7000"/>
                            </p:stCondLst>
                            <p:childTnLst>
                              <p:par>
                                <p:cTn id="15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3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4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1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8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21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0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2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225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6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27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9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0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231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3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5" dur="1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6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3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9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8500"/>
                            </p:stCondLst>
                            <p:childTnLst>
                              <p:par>
                                <p:cTn id="24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125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1649"/>
                            </p:stCondLst>
                            <p:childTnLst>
                              <p:par>
                                <p:cTn id="25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2.22222E-6 L 7.77778E-6 -2.22222E-6 C 0.00105 -0.01451 0.00087 -0.02932 0.0033 -0.04321 C 0.00487 -0.05093 0.00834 -0.0571 0.01146 -0.06358 C 0.01893 -0.07932 0.02744 -0.09043 0.03664 -0.10247 C 0.05018 -0.11975 0.04324 -0.11142 0.05851 -0.12068 C 0.06633 -0.12562 0.07657 -0.13426 0.0849 -0.13704 C 0.10087 -0.14259 0.1158 -0.14198 0.13212 -0.14321 L 0.15504 -0.14537 C 0.21997 -0.16358 0.18733 -0.1571 0.31598 -0.14136 C 0.32014 -0.14074 0.32362 -0.1355 0.32744 -0.13303 C 0.34098 -0.125 0.34133 -0.12809 0.35157 -0.11883 C 0.35209 -0.11821 0.35244 -0.11729 0.35278 -0.11667 L 0.354 -0.11667 " pathEditMode="relative" ptsTypes="AAAAAAAAAAAAAA">
                                      <p:cBhvr>
                                        <p:cTn id="2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0" presetClass="path" presetSubtype="0" accel="50000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0 0 L 0 0 C -0.00278 -0.00432 -0.00538 -0.00864 -0.00816 -0.01235 C -0.01476 -0.0213 -0.01181 -0.01636 -0.01736 -0.02068 C -0.01892 -0.02161 -0.02031 -0.02315 -0.02187 -0.02469 C -0.02274 -0.02654 -0.02309 -0.02932 -0.02431 -0.03087 C -0.02674 -0.03457 -0.03038 -0.03549 -0.03333 -0.03673 C -0.03889 -0.04321 -0.03559 -0.04012 -0.04375 -0.04506 C -0.04496 -0.04568 -0.04618 -0.04599 -0.04722 -0.04722 C -0.0526 -0.0534 -0.04878 -0.05 -0.05642 -0.05309 C -0.05955 -0.05432 -0.06562 -0.05741 -0.06562 -0.05741 C -0.06667 -0.05864 -0.06788 -0.06019 -0.0691 -0.06142 C -0.07187 -0.06389 -0.07413 -0.06358 -0.07708 -0.06543 C -0.07865 -0.06667 -0.08021 -0.06821 -0.08177 -0.06945 C -0.08351 -0.07099 -0.08559 -0.07222 -0.0875 -0.07377 C -0.09271 -0.07716 -0.08976 -0.07469 -0.0967 -0.07778 C -0.09774 -0.07809 -0.09896 -0.07901 -0.1 -0.07963 C -0.10156 -0.08056 -0.10312 -0.08117 -0.10469 -0.08179 C -0.1059 -0.08241 -0.10694 -0.08333 -0.10816 -0.08395 C -0.11007 -0.08457 -0.11198 -0.08519 -0.11389 -0.0858 C -0.1151 -0.08735 -0.11597 -0.08889 -0.11736 -0.08982 C -0.11875 -0.09105 -0.12049 -0.09136 -0.12187 -0.09198 C -0.12309 -0.09259 -0.12431 -0.09321 -0.12535 -0.09414 C -0.12691 -0.09537 -0.12847 -0.09691 -0.13003 -0.09815 C -0.13108 -0.09908 -0.13229 -0.09938 -0.13333 -0.10031 C -0.13542 -0.10154 -0.13715 -0.1034 -0.13924 -0.10432 C -0.14253 -0.10556 -0.14601 -0.10556 -0.14948 -0.10617 C -0.15451 -0.10864 -0.15538 -0.10926 -0.16094 -0.11049 C -0.16476 -0.11111 -0.16875 -0.11173 -0.17257 -0.11235 C -0.17517 -0.11296 -0.17778 -0.11389 -0.18056 -0.11451 L -0.18976 -0.11636 L -0.2875 -0.11451 C -0.28976 -0.11451 -0.29201 -0.11296 -0.29427 -0.11235 C -0.29861 -0.11142 -0.30278 -0.11111 -0.30694 -0.11049 C -0.31371 -0.10648 -0.30729 -0.10988 -0.31736 -0.10617 C -0.32326 -0.10432 -0.32031 -0.10494 -0.32535 -0.10216 C -0.32691 -0.10154 -0.32847 -0.10093 -0.33003 -0.10031 C -0.33351 -0.09815 -0.33681 -0.09568 -0.34028 -0.09414 C -0.34184 -0.09352 -0.3434 -0.0929 -0.34496 -0.09198 C -0.34687 -0.09074 -0.34878 -0.0892 -0.35069 -0.08796 C -0.35677 -0.08395 -0.3566 -0.08426 -0.36215 -0.08179 C -0.3724 -0.07253 -0.36806 -0.07562 -0.37483 -0.07161 C -0.37969 -0.06512 -0.37951 -0.06482 -0.38507 -0.05926 C -0.38663 -0.05772 -0.38819 -0.05679 -0.38976 -0.05525 C -0.39219 -0.05278 -0.3941 -0.04938 -0.3967 -0.04722 C -0.39809 -0.04568 -0.39965 -0.04445 -0.40121 -0.0429 C -0.40312 -0.04105 -0.40503 -0.03858 -0.40694 -0.03673 C -0.41996 -0.02531 -0.39826 -0.04784 -0.4151 -0.03087 C -0.41615 -0.02963 -0.41736 -0.02778 -0.4184 -0.02654 C -0.41996 -0.025 -0.42153 -0.02408 -0.42309 -0.02253 C -0.42431 -0.0213 -0.42535 -0.01975 -0.42656 -0.01852 C -0.42795 -0.01698 -0.42969 -0.01574 -0.43108 -0.01451 C -0.43316 -0.01235 -0.4349 -0.01049 -0.43681 -0.00833 C -0.43802 -0.0071 -0.43906 -0.00525 -0.44028 -0.00432 C -0.44236 -0.00247 -0.44635 -0.00124 -0.44844 0 C -0.45295 0.00247 -0.45729 0.00679 -0.46215 0.00802 L -0.4783 0.01204 L -0.48628 0.01636 C -0.48785 0.01697 -0.48941 0.01728 -0.49097 0.01821 C -0.49479 0.02068 -0.49844 0.02407 -0.50243 0.02654 C -0.50729 0.02932 -0.50469 0.02809 -0.51042 0.03055 C -0.51701 0.03827 -0.51128 0.03272 -0.52309 0.03673 C -0.5316 0.03951 -0.52118 0.03765 -0.53003 0.0429 C -0.53108 0.04352 -0.53229 0.0429 -0.53333 0.0429 L -0.53333 0.0429 " pathEditMode="relative" ptsTypes="AAAAAAAAAAAAAAAAAAAAAAAAAAAAAAAAAAAAAAAAAAAAAAAAAAAAAAAAAAAAAAAAA">
                                      <p:cBhvr>
                                        <p:cTn id="26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8" presetID="45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71605E-6 L 4.16667E-6 2.71605E-6 C 0.05156 -0.00833 0.02604 -0.00494 0.13559 2.71605E-6 C 0.14496 0.00031 0.14601 0.00463 0.15399 0.00803 C 0.15538 0.00895 0.15694 0.00926 0.15851 0.01019 C 0.16076 0.01142 0.16302 0.01327 0.16545 0.0142 L 0.16996 0.01636 C 0.17795 0.02562 0.17431 0.02284 0.18038 0.02654 C 0.18177 0.0287 0.18715 0.03673 0.18958 0.03889 C 0.19062 0.03982 0.19184 0.03982 0.19306 0.04074 C 0.19427 0.04198 0.19514 0.04383 0.19653 0.04506 C 0.20017 0.04815 0.20799 0.05309 0.20799 0.05309 C 0.20955 0.05586 0.21076 0.05895 0.2125 0.06142 C 0.21354 0.06266 0.2151 0.06204 0.21597 0.06327 C 0.21701 0.06482 0.21719 0.0679 0.21823 0.06945 C 0.21927 0.07099 0.22066 0.07068 0.2217 0.07161 C 0.22326 0.07284 0.22483 0.07407 0.22639 0.07562 C 0.22795 0.07747 0.22934 0.07994 0.2309 0.08179 C 0.23246 0.08333 0.23403 0.08426 0.23559 0.0858 C 0.2375 0.08827 0.23924 0.09167 0.24132 0.09414 C 0.24375 0.09691 0.24913 0.10031 0.25156 0.10216 C 0.25799 0.11327 0.25191 0.10432 0.26198 0.11235 C 0.27222 0.12037 0.25781 0.11327 0.26996 0.11852 C 0.27153 0.12006 0.27309 0.1213 0.27465 0.12253 C 0.27569 0.12346 0.27691 0.12377 0.27812 0.12469 C 0.27934 0.12593 0.28021 0.12778 0.28142 0.1287 C 0.29687 0.14043 0.27309 0.11821 0.29184 0.13488 C 0.29392 0.13673 0.29566 0.1392 0.29757 0.14105 C 0.29948 0.14259 0.30139 0.14383 0.3033 0.14506 C 0.30556 0.14661 0.31024 0.14907 0.31024 0.14907 C 0.31146 0.15062 0.3125 0.15216 0.31371 0.1534 C 0.31597 0.15494 0.32066 0.15741 0.32066 0.15741 C 0.32778 0.16605 0.32031 0.15803 0.32743 0.16358 C 0.33819 0.17191 0.33038 0.1679 0.33889 0.17161 C 0.34757 0.1821 0.33663 0.17006 0.34705 0.17778 C 0.34826 0.1787 0.34948 0.18025 0.35052 0.18179 C 0.35174 0.18364 0.35243 0.18673 0.35382 0.18796 C 0.35573 0.18951 0.35781 0.18951 0.35972 0.19012 C 0.3625 0.19352 0.36441 0.19599 0.36771 0.19815 C 0.3691 0.19938 0.37083 0.19969 0.37222 0.20031 C 0.37604 0.20185 0.37812 0.20185 0.38142 0.20432 C 0.38299 0.20556 0.38437 0.20741 0.38611 0.20864 C 0.38906 0.21019 0.39236 0.2108 0.39531 0.21266 C 0.39757 0.21389 0.39983 0.21574 0.40226 0.21667 C 0.40365 0.21728 0.40521 0.2179 0.40677 0.21883 C 0.40677 0.21883 0.41545 0.22377 0.41719 0.225 C 0.41823 0.22562 0.41944 0.22654 0.42049 0.22685 C 0.42292 0.22747 0.42517 0.22809 0.42743 0.22901 C 0.43941 0.23364 0.41996 0.22747 0.43559 0.23519 C 0.43819 0.23642 0.4408 0.23642 0.44358 0.23704 C 0.44549 0.23858 0.4474 0.24012 0.44931 0.24136 C 0.45243 0.24321 0.46528 0.24722 0.46545 0.24722 C 0.46736 0.24815 0.46927 0.24815 0.47118 0.24938 C 0.47344 0.25062 0.47569 0.25309 0.47795 0.2534 L 0.49306 0.25556 C 0.49531 0.25617 0.49757 0.25679 0.49983 0.25772 C 0.50365 0.25895 0.50746 0.26111 0.51128 0.26173 L 0.52517 0.26358 C 0.53941 0.26883 0.51962 0.26204 0.54358 0.2679 C 0.56007 0.27161 0.52899 0.26852 0.55729 0.27191 C 0.57448 0.27407 0.57413 0.27377 0.58385 0.27377 L 0.58385 0.27377 " pathEditMode="relative" ptsTypes="AAAAAAAAAAAAAAAAAAAAAAAAAAAAAAAAAAAAAAAAAAAAAAAAAAAAAAAAAAAAAA">
                                      <p:cBhvr>
                                        <p:cTn id="27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0" presetClass="path" presetSubtype="0" accel="50000" decel="5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8.61111E-6 8.64198E-7 L 8.61111E-6 8.64198E-7 C -0.00312 0.00679 -0.00538 0.01512 -0.0092 0.02037 C -0.01545 0.0284 -0.02291 0.03364 -0.03003 0.03889 C -0.04999 0.0534 -0.05642 0.05401 -0.07708 0.06142 C -0.09808 0.05864 -0.11926 0.05741 -0.14027 0.05309 C -0.15069 0.05093 -0.17135 0.03704 -0.18055 0.03272 C -0.18767 0.02932 -0.19513 0.02685 -0.20242 0.02438 C -0.21857 0.01944 -0.23281 0.01883 -0.24947 0.01636 C -0.31024 0.0071 -0.23124 0.01759 -0.3059 0.00802 C -0.33229 0.00864 -0.35867 0.00833 -0.38506 0.01019 C -0.39062 0.01049 -0.39583 0.01358 -0.40121 0.0142 C -0.41683 0.01636 -0.43263 0.01698 -0.44843 0.01821 C -0.45069 0.01883 -0.45295 0.01975 -0.4552 0.02037 C -0.4644 0.02253 -0.47378 0.02377 -0.48281 0.02654 C -0.48906 0.0284 -0.49496 0.03241 -0.50121 0.03457 C -0.51076 0.03796 -0.52048 0.03951 -0.53003 0.0429 C -0.53801 0.04568 -0.546 0.05062 -0.55416 0.05309 C -0.57777 0.06049 -0.57899 0.05926 -0.59999 0.05926 L -0.59999 0.05926 " pathEditMode="relative" ptsTypes="AAAAAAAAAAAAAAAAAAAA">
                                      <p:cBhvr>
                                        <p:cTn id="28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2" presetID="45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13649"/>
                            </p:stCondLst>
                            <p:childTnLst>
                              <p:par>
                                <p:cTn id="2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4649"/>
                            </p:stCondLst>
                            <p:childTnLst>
                              <p:par>
                                <p:cTn id="299" presetID="2" presetClass="entr" presetSubtype="3" decel="38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1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4" grpId="2" animBg="1"/>
      <p:bldP spid="44" grpId="0"/>
      <p:bldP spid="45" grpId="0" animBg="1"/>
      <p:bldP spid="46" grpId="0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 rot="20449538">
            <a:off x="4144613" y="-689881"/>
            <a:ext cx="3147817" cy="6540909"/>
          </a:xfrm>
          <a:custGeom>
            <a:avLst/>
            <a:gdLst>
              <a:gd name="connsiteX0" fmla="*/ 0 w 3275375"/>
              <a:gd name="connsiteY0" fmla="*/ 0 h 6615997"/>
              <a:gd name="connsiteX1" fmla="*/ 3275375 w 3275375"/>
              <a:gd name="connsiteY1" fmla="*/ 0 h 6615997"/>
              <a:gd name="connsiteX2" fmla="*/ 3275375 w 3275375"/>
              <a:gd name="connsiteY2" fmla="*/ 6615997 h 6615997"/>
              <a:gd name="connsiteX3" fmla="*/ 0 w 3275375"/>
              <a:gd name="connsiteY3" fmla="*/ 6615997 h 6615997"/>
              <a:gd name="connsiteX4" fmla="*/ 0 w 3275375"/>
              <a:gd name="connsiteY4" fmla="*/ 0 h 6615997"/>
              <a:gd name="connsiteX0-1" fmla="*/ 10127 w 3275375"/>
              <a:gd name="connsiteY0-2" fmla="*/ 0 h 6689310"/>
              <a:gd name="connsiteX1-3" fmla="*/ 3275375 w 3275375"/>
              <a:gd name="connsiteY1-4" fmla="*/ 73313 h 6689310"/>
              <a:gd name="connsiteX2-5" fmla="*/ 3275375 w 3275375"/>
              <a:gd name="connsiteY2-6" fmla="*/ 6689310 h 6689310"/>
              <a:gd name="connsiteX3-7" fmla="*/ 0 w 3275375"/>
              <a:gd name="connsiteY3-8" fmla="*/ 6689310 h 6689310"/>
              <a:gd name="connsiteX4-9" fmla="*/ 10127 w 3275375"/>
              <a:gd name="connsiteY4-10" fmla="*/ 0 h 6689310"/>
              <a:gd name="connsiteX0-11" fmla="*/ 10127 w 3275375"/>
              <a:gd name="connsiteY0-12" fmla="*/ 0 h 6689310"/>
              <a:gd name="connsiteX1-13" fmla="*/ 510401 w 3275375"/>
              <a:gd name="connsiteY1-14" fmla="*/ 202875 h 6689310"/>
              <a:gd name="connsiteX2-15" fmla="*/ 3275375 w 3275375"/>
              <a:gd name="connsiteY2-16" fmla="*/ 6689310 h 6689310"/>
              <a:gd name="connsiteX3-17" fmla="*/ 0 w 3275375"/>
              <a:gd name="connsiteY3-18" fmla="*/ 6689310 h 6689310"/>
              <a:gd name="connsiteX4-19" fmla="*/ 10127 w 3275375"/>
              <a:gd name="connsiteY4-20" fmla="*/ 0 h 6689310"/>
              <a:gd name="connsiteX0-21" fmla="*/ 10127 w 3513789"/>
              <a:gd name="connsiteY0-22" fmla="*/ 0 h 6710748"/>
              <a:gd name="connsiteX1-23" fmla="*/ 510401 w 3513789"/>
              <a:gd name="connsiteY1-24" fmla="*/ 202875 h 6710748"/>
              <a:gd name="connsiteX2-25" fmla="*/ 3513789 w 3513789"/>
              <a:gd name="connsiteY2-26" fmla="*/ 6710748 h 6710748"/>
              <a:gd name="connsiteX3-27" fmla="*/ 0 w 3513789"/>
              <a:gd name="connsiteY3-28" fmla="*/ 6689310 h 6710748"/>
              <a:gd name="connsiteX4-29" fmla="*/ 10127 w 3513789"/>
              <a:gd name="connsiteY4-30" fmla="*/ 0 h 6710748"/>
              <a:gd name="connsiteX0-31" fmla="*/ 6 w 3503668"/>
              <a:gd name="connsiteY0-32" fmla="*/ 0 h 6710748"/>
              <a:gd name="connsiteX1-33" fmla="*/ 500280 w 3503668"/>
              <a:gd name="connsiteY1-34" fmla="*/ 202875 h 6710748"/>
              <a:gd name="connsiteX2-35" fmla="*/ 3503668 w 3503668"/>
              <a:gd name="connsiteY2-36" fmla="*/ 6710748 h 6710748"/>
              <a:gd name="connsiteX3-37" fmla="*/ 1471558 w 3503668"/>
              <a:gd name="connsiteY3-38" fmla="*/ 6052034 h 6710748"/>
              <a:gd name="connsiteX4-39" fmla="*/ 6 w 3503668"/>
              <a:gd name="connsiteY4-40" fmla="*/ 0 h 6710748"/>
              <a:gd name="connsiteX0-41" fmla="*/ 5 w 3503667"/>
              <a:gd name="connsiteY0-42" fmla="*/ 0 h 6710748"/>
              <a:gd name="connsiteX1-43" fmla="*/ 500279 w 3503667"/>
              <a:gd name="connsiteY1-44" fmla="*/ 202875 h 6710748"/>
              <a:gd name="connsiteX2-45" fmla="*/ 3503667 w 3503667"/>
              <a:gd name="connsiteY2-46" fmla="*/ 6710748 h 6710748"/>
              <a:gd name="connsiteX3-47" fmla="*/ 1773749 w 3503667"/>
              <a:gd name="connsiteY3-48" fmla="*/ 6111016 h 6710748"/>
              <a:gd name="connsiteX4-49" fmla="*/ 5 w 3503667"/>
              <a:gd name="connsiteY4-50" fmla="*/ 0 h 6710748"/>
              <a:gd name="connsiteX0-51" fmla="*/ 5 w 3503667"/>
              <a:gd name="connsiteY0-52" fmla="*/ 0 h 6710748"/>
              <a:gd name="connsiteX1-53" fmla="*/ 500279 w 3503667"/>
              <a:gd name="connsiteY1-54" fmla="*/ 202875 h 6710748"/>
              <a:gd name="connsiteX2-55" fmla="*/ 3503667 w 3503667"/>
              <a:gd name="connsiteY2-56" fmla="*/ 6710748 h 6710748"/>
              <a:gd name="connsiteX3-57" fmla="*/ 1773749 w 3503667"/>
              <a:gd name="connsiteY3-58" fmla="*/ 6111016 h 6710748"/>
              <a:gd name="connsiteX4-59" fmla="*/ 5 w 3503667"/>
              <a:gd name="connsiteY4-60" fmla="*/ 0 h 6710748"/>
              <a:gd name="connsiteX0-61" fmla="*/ 0 w 3503662"/>
              <a:gd name="connsiteY0-62" fmla="*/ 0 h 6710748"/>
              <a:gd name="connsiteX1-63" fmla="*/ 500274 w 3503662"/>
              <a:gd name="connsiteY1-64" fmla="*/ 202875 h 6710748"/>
              <a:gd name="connsiteX2-65" fmla="*/ 3503662 w 3503662"/>
              <a:gd name="connsiteY2-66" fmla="*/ 6710748 h 6710748"/>
              <a:gd name="connsiteX3-67" fmla="*/ 1773744 w 3503662"/>
              <a:gd name="connsiteY3-68" fmla="*/ 6111016 h 6710748"/>
              <a:gd name="connsiteX4-69" fmla="*/ 0 w 3503662"/>
              <a:gd name="connsiteY4-70" fmla="*/ 0 h 6710748"/>
              <a:gd name="connsiteX0-71" fmla="*/ 0 w 3503662"/>
              <a:gd name="connsiteY0-72" fmla="*/ 0 h 6710748"/>
              <a:gd name="connsiteX1-73" fmla="*/ 500274 w 3503662"/>
              <a:gd name="connsiteY1-74" fmla="*/ 202875 h 6710748"/>
              <a:gd name="connsiteX2-75" fmla="*/ 3503662 w 3503662"/>
              <a:gd name="connsiteY2-76" fmla="*/ 6710748 h 6710748"/>
              <a:gd name="connsiteX3-77" fmla="*/ 1773744 w 3503662"/>
              <a:gd name="connsiteY3-78" fmla="*/ 6111016 h 6710748"/>
              <a:gd name="connsiteX4-79" fmla="*/ 0 w 3503662"/>
              <a:gd name="connsiteY4-80" fmla="*/ 0 h 6710748"/>
              <a:gd name="connsiteX0-81" fmla="*/ 0 w 3503662"/>
              <a:gd name="connsiteY0-82" fmla="*/ 0 h 6710748"/>
              <a:gd name="connsiteX1-83" fmla="*/ 500274 w 3503662"/>
              <a:gd name="connsiteY1-84" fmla="*/ 202875 h 6710748"/>
              <a:gd name="connsiteX2-85" fmla="*/ 3503662 w 3503662"/>
              <a:gd name="connsiteY2-86" fmla="*/ 6710748 h 6710748"/>
              <a:gd name="connsiteX3-87" fmla="*/ 1773744 w 3503662"/>
              <a:gd name="connsiteY3-88" fmla="*/ 6111016 h 6710748"/>
              <a:gd name="connsiteX4-89" fmla="*/ 0 w 3503662"/>
              <a:gd name="connsiteY4-90" fmla="*/ 0 h 6710748"/>
              <a:gd name="connsiteX0-91" fmla="*/ 0 w 3503662"/>
              <a:gd name="connsiteY0-92" fmla="*/ 0 h 6710748"/>
              <a:gd name="connsiteX1-93" fmla="*/ 500274 w 3503662"/>
              <a:gd name="connsiteY1-94" fmla="*/ 202875 h 6710748"/>
              <a:gd name="connsiteX2-95" fmla="*/ 3503662 w 3503662"/>
              <a:gd name="connsiteY2-96" fmla="*/ 6710748 h 6710748"/>
              <a:gd name="connsiteX3-97" fmla="*/ 1773744 w 3503662"/>
              <a:gd name="connsiteY3-98" fmla="*/ 6111016 h 6710748"/>
              <a:gd name="connsiteX4-99" fmla="*/ 0 w 3503662"/>
              <a:gd name="connsiteY4-100" fmla="*/ 0 h 6710748"/>
              <a:gd name="connsiteX0-101" fmla="*/ 0 w 3453592"/>
              <a:gd name="connsiteY0-102" fmla="*/ 0 h 6677970"/>
              <a:gd name="connsiteX1-103" fmla="*/ 450204 w 3453592"/>
              <a:gd name="connsiteY1-104" fmla="*/ 170097 h 6677970"/>
              <a:gd name="connsiteX2-105" fmla="*/ 3453592 w 3453592"/>
              <a:gd name="connsiteY2-106" fmla="*/ 6677970 h 6677970"/>
              <a:gd name="connsiteX3-107" fmla="*/ 1723674 w 3453592"/>
              <a:gd name="connsiteY3-108" fmla="*/ 6078238 h 6677970"/>
              <a:gd name="connsiteX4-109" fmla="*/ 0 w 3453592"/>
              <a:gd name="connsiteY4-110" fmla="*/ 0 h 6677970"/>
              <a:gd name="connsiteX0-111" fmla="*/ 0 w 3243781"/>
              <a:gd name="connsiteY0-112" fmla="*/ 0 h 6574279"/>
              <a:gd name="connsiteX1-113" fmla="*/ 240393 w 3243781"/>
              <a:gd name="connsiteY1-114" fmla="*/ 66406 h 6574279"/>
              <a:gd name="connsiteX2-115" fmla="*/ 3243781 w 3243781"/>
              <a:gd name="connsiteY2-116" fmla="*/ 6574279 h 6574279"/>
              <a:gd name="connsiteX3-117" fmla="*/ 1513863 w 3243781"/>
              <a:gd name="connsiteY3-118" fmla="*/ 5974547 h 6574279"/>
              <a:gd name="connsiteX4-119" fmla="*/ 0 w 3243781"/>
              <a:gd name="connsiteY4-120" fmla="*/ 0 h 6574279"/>
              <a:gd name="connsiteX0-121" fmla="*/ 0 w 3243781"/>
              <a:gd name="connsiteY0-122" fmla="*/ 0 h 6574279"/>
              <a:gd name="connsiteX1-123" fmla="*/ 240393 w 3243781"/>
              <a:gd name="connsiteY1-124" fmla="*/ 66406 h 6574279"/>
              <a:gd name="connsiteX2-125" fmla="*/ 3243781 w 3243781"/>
              <a:gd name="connsiteY2-126" fmla="*/ 6574279 h 6574279"/>
              <a:gd name="connsiteX3-127" fmla="*/ 1513863 w 3243781"/>
              <a:gd name="connsiteY3-128" fmla="*/ 5974547 h 6574279"/>
              <a:gd name="connsiteX4-129" fmla="*/ 0 w 3243781"/>
              <a:gd name="connsiteY4-130" fmla="*/ 0 h 6574279"/>
              <a:gd name="connsiteX0-131" fmla="*/ 0 w 3147817"/>
              <a:gd name="connsiteY0-132" fmla="*/ 0 h 6540909"/>
              <a:gd name="connsiteX1-133" fmla="*/ 144429 w 3147817"/>
              <a:gd name="connsiteY1-134" fmla="*/ 33036 h 6540909"/>
              <a:gd name="connsiteX2-135" fmla="*/ 3147817 w 3147817"/>
              <a:gd name="connsiteY2-136" fmla="*/ 6540909 h 6540909"/>
              <a:gd name="connsiteX3-137" fmla="*/ 1417899 w 3147817"/>
              <a:gd name="connsiteY3-138" fmla="*/ 5941177 h 6540909"/>
              <a:gd name="connsiteX4-139" fmla="*/ 0 w 3147817"/>
              <a:gd name="connsiteY4-140" fmla="*/ 0 h 6540909"/>
              <a:gd name="connsiteX0-141" fmla="*/ 0 w 3147817"/>
              <a:gd name="connsiteY0-142" fmla="*/ 0 h 6540909"/>
              <a:gd name="connsiteX1-143" fmla="*/ 144429 w 3147817"/>
              <a:gd name="connsiteY1-144" fmla="*/ 33036 h 6540909"/>
              <a:gd name="connsiteX2-145" fmla="*/ 3147817 w 3147817"/>
              <a:gd name="connsiteY2-146" fmla="*/ 6540909 h 6540909"/>
              <a:gd name="connsiteX3-147" fmla="*/ 1417899 w 3147817"/>
              <a:gd name="connsiteY3-148" fmla="*/ 5941177 h 6540909"/>
              <a:gd name="connsiteX4-149" fmla="*/ 0 w 3147817"/>
              <a:gd name="connsiteY4-150" fmla="*/ 0 h 6540909"/>
              <a:gd name="connsiteX0-151" fmla="*/ 0 w 3147817"/>
              <a:gd name="connsiteY0-152" fmla="*/ 0 h 6540909"/>
              <a:gd name="connsiteX1-153" fmla="*/ 144429 w 3147817"/>
              <a:gd name="connsiteY1-154" fmla="*/ 33036 h 6540909"/>
              <a:gd name="connsiteX2-155" fmla="*/ 3147817 w 3147817"/>
              <a:gd name="connsiteY2-156" fmla="*/ 6540909 h 6540909"/>
              <a:gd name="connsiteX3-157" fmla="*/ 1417899 w 3147817"/>
              <a:gd name="connsiteY3-158" fmla="*/ 5941177 h 6540909"/>
              <a:gd name="connsiteX4-159" fmla="*/ 0 w 3147817"/>
              <a:gd name="connsiteY4-160" fmla="*/ 0 h 654090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147817" h="6540909">
                <a:moveTo>
                  <a:pt x="0" y="0"/>
                </a:moveTo>
                <a:lnTo>
                  <a:pt x="144429" y="33036"/>
                </a:lnTo>
                <a:cubicBezTo>
                  <a:pt x="1274270" y="1832182"/>
                  <a:pt x="2196137" y="4096843"/>
                  <a:pt x="3147817" y="6540909"/>
                </a:cubicBezTo>
                <a:lnTo>
                  <a:pt x="1417899" y="5941177"/>
                </a:lnTo>
                <a:cubicBezTo>
                  <a:pt x="1561891" y="3130266"/>
                  <a:pt x="1146410" y="2767894"/>
                  <a:pt x="0" y="0"/>
                </a:cubicBezTo>
                <a:close/>
              </a:path>
            </a:pathLst>
          </a:custGeom>
          <a:solidFill>
            <a:srgbClr val="A5A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860409" y="274971"/>
            <a:ext cx="3501479" cy="1301024"/>
            <a:chOff x="3725152" y="87010"/>
            <a:chExt cx="3501479" cy="1301024"/>
          </a:xfrm>
        </p:grpSpPr>
        <p:sp>
          <p:nvSpPr>
            <p:cNvPr id="16" name="矩形 12"/>
            <p:cNvSpPr/>
            <p:nvPr/>
          </p:nvSpPr>
          <p:spPr>
            <a:xfrm>
              <a:off x="4475582" y="154320"/>
              <a:ext cx="130628" cy="1233714"/>
            </a:xfrm>
            <a:custGeom>
              <a:avLst/>
              <a:gdLst>
                <a:gd name="connsiteX0" fmla="*/ 0 w 319314"/>
                <a:gd name="connsiteY0" fmla="*/ 0 h 1117600"/>
                <a:gd name="connsiteX1" fmla="*/ 319314 w 319314"/>
                <a:gd name="connsiteY1" fmla="*/ 0 h 1117600"/>
                <a:gd name="connsiteX2" fmla="*/ 319314 w 319314"/>
                <a:gd name="connsiteY2" fmla="*/ 1117600 h 1117600"/>
                <a:gd name="connsiteX3" fmla="*/ 0 w 319314"/>
                <a:gd name="connsiteY3" fmla="*/ 1117600 h 1117600"/>
                <a:gd name="connsiteX4" fmla="*/ 0 w 319314"/>
                <a:gd name="connsiteY4" fmla="*/ 0 h 1117600"/>
                <a:gd name="connsiteX0-1" fmla="*/ 14514 w 319314"/>
                <a:gd name="connsiteY0-2" fmla="*/ 0 h 1233714"/>
                <a:gd name="connsiteX1-3" fmla="*/ 319314 w 319314"/>
                <a:gd name="connsiteY1-4" fmla="*/ 116114 h 1233714"/>
                <a:gd name="connsiteX2-5" fmla="*/ 319314 w 319314"/>
                <a:gd name="connsiteY2-6" fmla="*/ 1233714 h 1233714"/>
                <a:gd name="connsiteX3-7" fmla="*/ 0 w 319314"/>
                <a:gd name="connsiteY3-8" fmla="*/ 1233714 h 1233714"/>
                <a:gd name="connsiteX4-9" fmla="*/ 14514 w 319314"/>
                <a:gd name="connsiteY4-10" fmla="*/ 0 h 1233714"/>
                <a:gd name="connsiteX0-11" fmla="*/ 14514 w 319314"/>
                <a:gd name="connsiteY0-12" fmla="*/ 0 h 1233714"/>
                <a:gd name="connsiteX1-13" fmla="*/ 261257 w 319314"/>
                <a:gd name="connsiteY1-14" fmla="*/ 58057 h 1233714"/>
                <a:gd name="connsiteX2-15" fmla="*/ 319314 w 319314"/>
                <a:gd name="connsiteY2-16" fmla="*/ 1233714 h 1233714"/>
                <a:gd name="connsiteX3-17" fmla="*/ 0 w 319314"/>
                <a:gd name="connsiteY3-18" fmla="*/ 1233714 h 1233714"/>
                <a:gd name="connsiteX4-19" fmla="*/ 14514 w 319314"/>
                <a:gd name="connsiteY4-20" fmla="*/ 0 h 123371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19314" h="1233714">
                  <a:moveTo>
                    <a:pt x="14514" y="0"/>
                  </a:moveTo>
                  <a:lnTo>
                    <a:pt x="261257" y="58057"/>
                  </a:lnTo>
                  <a:lnTo>
                    <a:pt x="319314" y="1233714"/>
                  </a:lnTo>
                  <a:lnTo>
                    <a:pt x="0" y="1233714"/>
                  </a:lnTo>
                  <a:lnTo>
                    <a:pt x="14514" y="0"/>
                  </a:lnTo>
                  <a:close/>
                </a:path>
              </a:pathLst>
            </a:custGeom>
            <a:solidFill>
              <a:srgbClr val="1E39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rot="20915984" flipH="1">
              <a:off x="3921456" y="87010"/>
              <a:ext cx="3305175" cy="980440"/>
            </a:xfrm>
            <a:prstGeom prst="rect">
              <a:avLst/>
            </a:prstGeom>
          </p:spPr>
        </p:pic>
        <p:sp>
          <p:nvSpPr>
            <p:cNvPr id="20" name="文本框 19"/>
            <p:cNvSpPr txBox="1"/>
            <p:nvPr/>
          </p:nvSpPr>
          <p:spPr>
            <a:xfrm rot="21386205">
              <a:off x="3725152" y="325006"/>
              <a:ext cx="339067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D5E385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1</a:t>
              </a:r>
              <a:r>
                <a:rPr lang="zh-CN" altLang="en-US" sz="2800" b="1" dirty="0" smtClean="0">
                  <a:solidFill>
                    <a:srgbClr val="D5E385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、</a:t>
              </a:r>
              <a:r>
                <a:rPr lang="en-US" altLang="zh-CN" sz="2800" b="1" dirty="0" smtClean="0">
                  <a:solidFill>
                    <a:srgbClr val="D5E385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Foundation stone</a:t>
              </a:r>
              <a:endParaRPr lang="en-US" altLang="zh-CN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charset="0"/>
                <a:cs typeface="Times New Roman" panose="02020603050405020304" charset="0"/>
                <a:sym typeface="+mn-lt"/>
              </a:endParaRPr>
            </a:p>
            <a:p>
              <a:r>
                <a:rPr lang="en-US" altLang="zh-CN" sz="2800" b="1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            </a:t>
              </a:r>
              <a:r>
                <a:rPr lang="zh-CN" altLang="zh-CN" sz="2800" b="1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华文楷体" panose="02010600040101010101" charset="-122"/>
                  <a:ea typeface="华文楷体" panose="02010600040101010101" charset="-122"/>
                  <a:cs typeface="Times New Roman" panose="02020603050405020304" charset="0"/>
                  <a:sym typeface="+mn-lt"/>
                </a:rPr>
                <a:t>基石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121875" y="1896891"/>
            <a:ext cx="3194050" cy="1350259"/>
            <a:chOff x="3535770" y="1207915"/>
            <a:chExt cx="3194050" cy="1350259"/>
          </a:xfrm>
        </p:grpSpPr>
        <p:sp>
          <p:nvSpPr>
            <p:cNvPr id="13" name="矩形 12"/>
            <p:cNvSpPr/>
            <p:nvPr/>
          </p:nvSpPr>
          <p:spPr>
            <a:xfrm>
              <a:off x="5416412" y="1207915"/>
              <a:ext cx="130628" cy="1233714"/>
            </a:xfrm>
            <a:custGeom>
              <a:avLst/>
              <a:gdLst>
                <a:gd name="connsiteX0" fmla="*/ 0 w 319314"/>
                <a:gd name="connsiteY0" fmla="*/ 0 h 1117600"/>
                <a:gd name="connsiteX1" fmla="*/ 319314 w 319314"/>
                <a:gd name="connsiteY1" fmla="*/ 0 h 1117600"/>
                <a:gd name="connsiteX2" fmla="*/ 319314 w 319314"/>
                <a:gd name="connsiteY2" fmla="*/ 1117600 h 1117600"/>
                <a:gd name="connsiteX3" fmla="*/ 0 w 319314"/>
                <a:gd name="connsiteY3" fmla="*/ 1117600 h 1117600"/>
                <a:gd name="connsiteX4" fmla="*/ 0 w 319314"/>
                <a:gd name="connsiteY4" fmla="*/ 0 h 1117600"/>
                <a:gd name="connsiteX0-1" fmla="*/ 14514 w 319314"/>
                <a:gd name="connsiteY0-2" fmla="*/ 0 h 1233714"/>
                <a:gd name="connsiteX1-3" fmla="*/ 319314 w 319314"/>
                <a:gd name="connsiteY1-4" fmla="*/ 116114 h 1233714"/>
                <a:gd name="connsiteX2-5" fmla="*/ 319314 w 319314"/>
                <a:gd name="connsiteY2-6" fmla="*/ 1233714 h 1233714"/>
                <a:gd name="connsiteX3-7" fmla="*/ 0 w 319314"/>
                <a:gd name="connsiteY3-8" fmla="*/ 1233714 h 1233714"/>
                <a:gd name="connsiteX4-9" fmla="*/ 14514 w 319314"/>
                <a:gd name="connsiteY4-10" fmla="*/ 0 h 1233714"/>
                <a:gd name="connsiteX0-11" fmla="*/ 14514 w 319314"/>
                <a:gd name="connsiteY0-12" fmla="*/ 0 h 1233714"/>
                <a:gd name="connsiteX1-13" fmla="*/ 261257 w 319314"/>
                <a:gd name="connsiteY1-14" fmla="*/ 58057 h 1233714"/>
                <a:gd name="connsiteX2-15" fmla="*/ 319314 w 319314"/>
                <a:gd name="connsiteY2-16" fmla="*/ 1233714 h 1233714"/>
                <a:gd name="connsiteX3-17" fmla="*/ 0 w 319314"/>
                <a:gd name="connsiteY3-18" fmla="*/ 1233714 h 1233714"/>
                <a:gd name="connsiteX4-19" fmla="*/ 14514 w 319314"/>
                <a:gd name="connsiteY4-20" fmla="*/ 0 h 123371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19314" h="1233714">
                  <a:moveTo>
                    <a:pt x="14514" y="0"/>
                  </a:moveTo>
                  <a:lnTo>
                    <a:pt x="261257" y="58057"/>
                  </a:lnTo>
                  <a:lnTo>
                    <a:pt x="319314" y="1233714"/>
                  </a:lnTo>
                  <a:lnTo>
                    <a:pt x="0" y="1233714"/>
                  </a:lnTo>
                  <a:lnTo>
                    <a:pt x="14514" y="0"/>
                  </a:lnTo>
                  <a:close/>
                </a:path>
              </a:pathLst>
            </a:custGeom>
            <a:solidFill>
              <a:srgbClr val="1E39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535770" y="1359045"/>
              <a:ext cx="3194050" cy="864235"/>
            </a:xfrm>
            <a:prstGeom prst="rect">
              <a:avLst/>
            </a:prstGeom>
          </p:spPr>
        </p:pic>
        <p:sp>
          <p:nvSpPr>
            <p:cNvPr id="23" name="文本框 22"/>
            <p:cNvSpPr txBox="1"/>
            <p:nvPr/>
          </p:nvSpPr>
          <p:spPr>
            <a:xfrm rot="21386205">
              <a:off x="3573733" y="1604067"/>
              <a:ext cx="305885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>
                  <a:solidFill>
                    <a:srgbClr val="F5B061"/>
                  </a:solidFill>
                  <a:cs typeface="+mn-ea"/>
                  <a:sym typeface="+mn-lt"/>
                </a:rPr>
                <a:t>2</a:t>
              </a:r>
              <a:r>
                <a:rPr lang="zh-CN" altLang="en-US" sz="2800" b="1" dirty="0" smtClean="0">
                  <a:solidFill>
                    <a:srgbClr val="F5B061"/>
                  </a:solidFill>
                  <a:cs typeface="+mn-ea"/>
                  <a:sym typeface="+mn-lt"/>
                </a:rPr>
                <a:t>、</a:t>
              </a:r>
              <a:r>
                <a:rPr lang="en-US" altLang="zh-CN" sz="2800" b="1" dirty="0" smtClean="0">
                  <a:solidFill>
                    <a:srgbClr val="F5B061"/>
                  </a:solidFill>
                  <a:cs typeface="+mn-ea"/>
                  <a:sym typeface="+mn-lt"/>
                </a:rPr>
                <a:t>Main building</a:t>
              </a:r>
            </a:p>
            <a:p>
              <a:r>
                <a:rPr lang="en-US" altLang="zh-CN" sz="2800" b="1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cs typeface="+mn-ea"/>
                  <a:sym typeface="+mn-lt"/>
                </a:rPr>
                <a:t>          </a:t>
              </a:r>
              <a:r>
                <a:rPr lang="zh-CN" altLang="en-US" sz="2800" b="1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华文楷体" panose="02010600040101010101" charset="-122"/>
                  <a:ea typeface="华文楷体" panose="02010600040101010101" charset="-122"/>
                  <a:cs typeface="华文楷体" panose="02010600040101010101" charset="-122"/>
                  <a:sym typeface="+mn-lt"/>
                </a:rPr>
                <a:t>主楼</a:t>
              </a:r>
              <a:r>
                <a:rPr lang="en-US" altLang="zh-CN" sz="2800" b="1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华文楷体" panose="02010600040101010101" charset="-122"/>
                  <a:ea typeface="华文楷体" panose="02010600040101010101" charset="-122"/>
                  <a:cs typeface="华文楷体" panose="02010600040101010101" charset="-122"/>
                  <a:sym typeface="+mn-lt"/>
                </a:rPr>
                <a:t> 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646662" y="3609546"/>
            <a:ext cx="3321685" cy="1308354"/>
            <a:chOff x="4731115" y="3609546"/>
            <a:chExt cx="3321685" cy="1308354"/>
          </a:xfrm>
        </p:grpSpPr>
        <p:sp>
          <p:nvSpPr>
            <p:cNvPr id="18" name="矩形 12"/>
            <p:cNvSpPr/>
            <p:nvPr/>
          </p:nvSpPr>
          <p:spPr>
            <a:xfrm>
              <a:off x="6745511" y="3609546"/>
              <a:ext cx="130628" cy="1233714"/>
            </a:xfrm>
            <a:custGeom>
              <a:avLst/>
              <a:gdLst>
                <a:gd name="connsiteX0" fmla="*/ 0 w 319314"/>
                <a:gd name="connsiteY0" fmla="*/ 0 h 1117600"/>
                <a:gd name="connsiteX1" fmla="*/ 319314 w 319314"/>
                <a:gd name="connsiteY1" fmla="*/ 0 h 1117600"/>
                <a:gd name="connsiteX2" fmla="*/ 319314 w 319314"/>
                <a:gd name="connsiteY2" fmla="*/ 1117600 h 1117600"/>
                <a:gd name="connsiteX3" fmla="*/ 0 w 319314"/>
                <a:gd name="connsiteY3" fmla="*/ 1117600 h 1117600"/>
                <a:gd name="connsiteX4" fmla="*/ 0 w 319314"/>
                <a:gd name="connsiteY4" fmla="*/ 0 h 1117600"/>
                <a:gd name="connsiteX0-1" fmla="*/ 14514 w 319314"/>
                <a:gd name="connsiteY0-2" fmla="*/ 0 h 1233714"/>
                <a:gd name="connsiteX1-3" fmla="*/ 319314 w 319314"/>
                <a:gd name="connsiteY1-4" fmla="*/ 116114 h 1233714"/>
                <a:gd name="connsiteX2-5" fmla="*/ 319314 w 319314"/>
                <a:gd name="connsiteY2-6" fmla="*/ 1233714 h 1233714"/>
                <a:gd name="connsiteX3-7" fmla="*/ 0 w 319314"/>
                <a:gd name="connsiteY3-8" fmla="*/ 1233714 h 1233714"/>
                <a:gd name="connsiteX4-9" fmla="*/ 14514 w 319314"/>
                <a:gd name="connsiteY4-10" fmla="*/ 0 h 1233714"/>
                <a:gd name="connsiteX0-11" fmla="*/ 14514 w 319314"/>
                <a:gd name="connsiteY0-12" fmla="*/ 0 h 1233714"/>
                <a:gd name="connsiteX1-13" fmla="*/ 261257 w 319314"/>
                <a:gd name="connsiteY1-14" fmla="*/ 58057 h 1233714"/>
                <a:gd name="connsiteX2-15" fmla="*/ 319314 w 319314"/>
                <a:gd name="connsiteY2-16" fmla="*/ 1233714 h 1233714"/>
                <a:gd name="connsiteX3-17" fmla="*/ 0 w 319314"/>
                <a:gd name="connsiteY3-18" fmla="*/ 1233714 h 1233714"/>
                <a:gd name="connsiteX4-19" fmla="*/ 14514 w 319314"/>
                <a:gd name="connsiteY4-20" fmla="*/ 0 h 123371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319314" h="1233714">
                  <a:moveTo>
                    <a:pt x="14514" y="0"/>
                  </a:moveTo>
                  <a:lnTo>
                    <a:pt x="261257" y="58057"/>
                  </a:lnTo>
                  <a:lnTo>
                    <a:pt x="319314" y="1233714"/>
                  </a:lnTo>
                  <a:lnTo>
                    <a:pt x="0" y="1233714"/>
                  </a:lnTo>
                  <a:lnTo>
                    <a:pt x="14514" y="0"/>
                  </a:lnTo>
                  <a:close/>
                </a:path>
              </a:pathLst>
            </a:custGeom>
            <a:solidFill>
              <a:srgbClr val="1E39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rot="353933">
              <a:off x="4731115" y="3704161"/>
              <a:ext cx="3321685" cy="864235"/>
            </a:xfrm>
            <a:prstGeom prst="rect">
              <a:avLst/>
            </a:prstGeom>
          </p:spPr>
        </p:pic>
        <p:sp>
          <p:nvSpPr>
            <p:cNvPr id="25" name="文本框 24"/>
            <p:cNvSpPr txBox="1"/>
            <p:nvPr/>
          </p:nvSpPr>
          <p:spPr>
            <a:xfrm>
              <a:off x="4830504" y="3963793"/>
              <a:ext cx="268054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>
                  <a:solidFill>
                    <a:srgbClr val="50BCA2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3. Consolidation</a:t>
              </a:r>
            </a:p>
            <a:p>
              <a:r>
                <a:rPr lang="en-US" altLang="zh-CN" sz="2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        </a:t>
              </a:r>
              <a:r>
                <a:rPr lang="zh-CN" altLang="en-US" sz="28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华文楷体" panose="02010600040101010101" charset="-122"/>
                  <a:ea typeface="华文楷体" panose="02010600040101010101" charset="-122"/>
                  <a:cs typeface="Times New Roman" panose="02020603050405020304" charset="0"/>
                  <a:sym typeface="+mn-lt"/>
                </a:rPr>
                <a:t>巩固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3532" y="1871981"/>
            <a:ext cx="3866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3600" b="1" dirty="0" smtClean="0">
                <a:solidFill>
                  <a:srgbClr val="FFC000">
                    <a:lumMod val="20000"/>
                    <a:lumOff val="80000"/>
                  </a:srgbClr>
                </a:solidFill>
                <a:latin typeface="Times New Roman" panose="02020603050405020304" charset="0"/>
                <a:cs typeface="Times New Roman" panose="02020603050405020304" charset="0"/>
                <a:sym typeface="+mn-lt"/>
              </a:rPr>
              <a:t>Fundation stone</a:t>
            </a:r>
            <a:r>
              <a:rPr lang="en-US" altLang="zh-CN" sz="2400" b="1" dirty="0" smtClean="0">
                <a:solidFill>
                  <a:srgbClr val="FFC000">
                    <a:lumMod val="20000"/>
                    <a:lumOff val="80000"/>
                  </a:srgbClr>
                </a:solidFill>
                <a:cs typeface="+mn-ea"/>
                <a:sym typeface="+mn-lt"/>
              </a:rPr>
              <a:t> </a:t>
            </a:r>
            <a:endParaRPr lang="en-US" altLang="zh-CN" sz="2400" b="1" dirty="0">
              <a:solidFill>
                <a:srgbClr val="FFC000">
                  <a:lumMod val="20000"/>
                  <a:lumOff val="8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64491" y="1072538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chemeClr val="accent4">
                    <a:lumMod val="20000"/>
                    <a:lumOff val="80000"/>
                  </a:schemeClr>
                </a:solidFill>
                <a:cs typeface="+mn-ea"/>
                <a:sym typeface="+mn-lt"/>
              </a:rPr>
              <a:t>1</a:t>
            </a:r>
            <a:endParaRPr lang="zh-CN" altLang="en-US" sz="3600" dirty="0"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4" presetClass="emph" presetSubtype="0" fill="hold" grpId="1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7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E1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3019" y="-70835"/>
            <a:ext cx="4296230" cy="401645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5027749" y="4445"/>
            <a:ext cx="4136571" cy="3889831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690379" y="3933371"/>
            <a:ext cx="827372" cy="1035321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825818" y="3674264"/>
            <a:ext cx="395645" cy="32614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255765" y="3711291"/>
            <a:ext cx="328782" cy="23348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237611" y="3521781"/>
            <a:ext cx="329839" cy="31106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1224837" y="3802734"/>
            <a:ext cx="323455" cy="28407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345341" y="4104976"/>
            <a:ext cx="344264" cy="292991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11" cstate="email"/>
          <a:srcRect/>
          <a:stretch>
            <a:fillRect/>
          </a:stretch>
        </p:blipFill>
        <p:spPr>
          <a:xfrm>
            <a:off x="190787" y="75310"/>
            <a:ext cx="333829" cy="43624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90786" y="1649115"/>
            <a:ext cx="356700" cy="572599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2604012" y="413347"/>
            <a:ext cx="444557" cy="578042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14" cstate="email"/>
          <a:srcRect/>
          <a:stretch>
            <a:fillRect/>
          </a:stretch>
        </p:blipFill>
        <p:spPr>
          <a:xfrm>
            <a:off x="1128880" y="361438"/>
            <a:ext cx="377372" cy="591185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1814290" y="2607524"/>
            <a:ext cx="304799" cy="38477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16" cstate="email"/>
          <a:srcRect/>
          <a:stretch>
            <a:fillRect/>
          </a:stretch>
        </p:blipFill>
        <p:spPr>
          <a:xfrm>
            <a:off x="1711472" y="3358582"/>
            <a:ext cx="299265" cy="468824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7" cstate="email"/>
          <a:stretch>
            <a:fillRect/>
          </a:stretch>
        </p:blipFill>
        <p:spPr>
          <a:xfrm>
            <a:off x="95839" y="3753937"/>
            <a:ext cx="294710" cy="242937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18" cstate="email"/>
          <a:stretch>
            <a:fillRect/>
          </a:stretch>
        </p:blipFill>
        <p:spPr>
          <a:xfrm>
            <a:off x="964810" y="1721531"/>
            <a:ext cx="583480" cy="542223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396829" y="3542329"/>
            <a:ext cx="328782" cy="233483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7155944" y="3637860"/>
            <a:ext cx="329839" cy="311068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5116551" y="3135807"/>
            <a:ext cx="323455" cy="284078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4683841" y="3444709"/>
            <a:ext cx="344264" cy="292991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 rotWithShape="1">
          <a:blip r:embed="rId16" cstate="email"/>
          <a:srcRect/>
          <a:stretch>
            <a:fillRect/>
          </a:stretch>
        </p:blipFill>
        <p:spPr>
          <a:xfrm>
            <a:off x="5798046" y="3320484"/>
            <a:ext cx="299265" cy="468824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17" cstate="email"/>
          <a:stretch>
            <a:fillRect/>
          </a:stretch>
        </p:blipFill>
        <p:spPr>
          <a:xfrm>
            <a:off x="4034820" y="3115337"/>
            <a:ext cx="294710" cy="242937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 rotWithShape="1">
          <a:blip r:embed="rId16" cstate="email"/>
          <a:srcRect/>
          <a:stretch>
            <a:fillRect/>
          </a:stretch>
        </p:blipFill>
        <p:spPr>
          <a:xfrm>
            <a:off x="8617047" y="3825229"/>
            <a:ext cx="299265" cy="468824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2197879" y="1420309"/>
            <a:ext cx="444557" cy="578042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 rotWithShape="1">
          <a:blip r:embed="rId13" cstate="email"/>
          <a:srcRect/>
          <a:stretch>
            <a:fillRect/>
          </a:stretch>
        </p:blipFill>
        <p:spPr>
          <a:xfrm>
            <a:off x="7478899" y="4414"/>
            <a:ext cx="444557" cy="578042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 rotWithShape="1">
          <a:blip r:embed="rId19" cstate="email"/>
          <a:srcRect/>
          <a:stretch>
            <a:fillRect/>
          </a:stretch>
        </p:blipFill>
        <p:spPr>
          <a:xfrm>
            <a:off x="7775322" y="2803886"/>
            <a:ext cx="371216" cy="482679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 rotWithShape="1">
          <a:blip r:embed="rId20" cstate="email"/>
          <a:srcRect/>
          <a:stretch>
            <a:fillRect/>
          </a:stretch>
        </p:blipFill>
        <p:spPr>
          <a:xfrm>
            <a:off x="5257089" y="646371"/>
            <a:ext cx="327513" cy="425854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21" cstate="email"/>
          <a:srcRect/>
          <a:stretch>
            <a:fillRect/>
          </a:stretch>
        </p:blipFill>
        <p:spPr>
          <a:xfrm>
            <a:off x="8517705" y="1420343"/>
            <a:ext cx="398607" cy="518295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6261552" y="121840"/>
            <a:ext cx="304799" cy="384777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8412209" y="425489"/>
            <a:ext cx="304799" cy="384777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7155947" y="1223695"/>
            <a:ext cx="304799" cy="384777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 rotWithShape="1">
          <a:blip r:embed="rId15" cstate="email"/>
          <a:srcRect/>
          <a:stretch>
            <a:fillRect/>
          </a:stretch>
        </p:blipFill>
        <p:spPr>
          <a:xfrm>
            <a:off x="190788" y="2791816"/>
            <a:ext cx="304799" cy="384777"/>
          </a:xfrm>
          <a:prstGeom prst="rect">
            <a:avLst/>
          </a:prstGeom>
        </p:spPr>
      </p:pic>
      <p:sp>
        <p:nvSpPr>
          <p:cNvPr id="62" name="任意多边形 61"/>
          <p:cNvSpPr/>
          <p:nvPr/>
        </p:nvSpPr>
        <p:spPr>
          <a:xfrm rot="7829274">
            <a:off x="501780" y="1398395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3" name="图片 62"/>
          <p:cNvPicPr>
            <a:picLocks noChangeAspect="1"/>
          </p:cNvPicPr>
          <p:nvPr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3515577" y="1649001"/>
            <a:ext cx="356700" cy="572599"/>
          </a:xfrm>
          <a:prstGeom prst="rect">
            <a:avLst/>
          </a:prstGeom>
        </p:spPr>
      </p:pic>
      <p:pic>
        <p:nvPicPr>
          <p:cNvPr id="64" name="图片 63"/>
          <p:cNvPicPr>
            <a:picLocks noChangeAspect="1"/>
          </p:cNvPicPr>
          <p:nvPr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5769326" y="2065753"/>
            <a:ext cx="356700" cy="572599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6187000" y="2736291"/>
            <a:ext cx="356700" cy="572599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2" cstate="email"/>
          <a:stretch>
            <a:fillRect/>
          </a:stretch>
        </p:blipFill>
        <p:spPr>
          <a:xfrm>
            <a:off x="2467316" y="4139824"/>
            <a:ext cx="1540589" cy="1056553"/>
          </a:xfrm>
          <a:prstGeom prst="rect">
            <a:avLst/>
          </a:prstGeom>
        </p:spPr>
      </p:pic>
      <p:sp>
        <p:nvSpPr>
          <p:cNvPr id="57" name="任意多边形 56"/>
          <p:cNvSpPr/>
          <p:nvPr/>
        </p:nvSpPr>
        <p:spPr>
          <a:xfrm rot="3604700">
            <a:off x="6187121" y="3002650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任意多边形 57"/>
          <p:cNvSpPr/>
          <p:nvPr/>
        </p:nvSpPr>
        <p:spPr>
          <a:xfrm rot="6561448">
            <a:off x="2345572" y="2410744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任意多边形 58"/>
          <p:cNvSpPr/>
          <p:nvPr/>
        </p:nvSpPr>
        <p:spPr>
          <a:xfrm rot="3604700">
            <a:off x="7894356" y="1071827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任意多边形 59"/>
          <p:cNvSpPr/>
          <p:nvPr/>
        </p:nvSpPr>
        <p:spPr>
          <a:xfrm rot="3604700">
            <a:off x="1073398" y="139771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任意多边形 60"/>
          <p:cNvSpPr/>
          <p:nvPr/>
        </p:nvSpPr>
        <p:spPr>
          <a:xfrm rot="6551277">
            <a:off x="8032767" y="2526225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40B2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23" cstate="email"/>
          <a:stretch>
            <a:fillRect/>
          </a:stretch>
        </p:blipFill>
        <p:spPr>
          <a:xfrm>
            <a:off x="4662259" y="428266"/>
            <a:ext cx="485178" cy="419735"/>
          </a:xfrm>
          <a:prstGeom prst="rect">
            <a:avLst/>
          </a:prstGeom>
        </p:spPr>
      </p:pic>
      <p:grpSp>
        <p:nvGrpSpPr>
          <p:cNvPr id="40" name="组合 39"/>
          <p:cNvGrpSpPr/>
          <p:nvPr/>
        </p:nvGrpSpPr>
        <p:grpSpPr>
          <a:xfrm>
            <a:off x="3166112" y="133351"/>
            <a:ext cx="2623185" cy="718185"/>
            <a:chOff x="1285667" y="461979"/>
            <a:chExt cx="6526134" cy="3241723"/>
          </a:xfrm>
        </p:grpSpPr>
        <p:sp>
          <p:nvSpPr>
            <p:cNvPr id="41" name="矩形 38"/>
            <p:cNvSpPr/>
            <p:nvPr/>
          </p:nvSpPr>
          <p:spPr>
            <a:xfrm>
              <a:off x="1285667" y="461979"/>
              <a:ext cx="6526134" cy="3241723"/>
            </a:xfrm>
            <a:custGeom>
              <a:avLst/>
              <a:gdLst>
                <a:gd name="connsiteX0" fmla="*/ 0 w 6076191"/>
                <a:gd name="connsiteY0" fmla="*/ 0 h 3211205"/>
                <a:gd name="connsiteX1" fmla="*/ 6076191 w 6076191"/>
                <a:gd name="connsiteY1" fmla="*/ 0 h 3211205"/>
                <a:gd name="connsiteX2" fmla="*/ 6076191 w 6076191"/>
                <a:gd name="connsiteY2" fmla="*/ 3211205 h 3211205"/>
                <a:gd name="connsiteX3" fmla="*/ 0 w 6076191"/>
                <a:gd name="connsiteY3" fmla="*/ 3211205 h 3211205"/>
                <a:gd name="connsiteX4" fmla="*/ 0 w 6076191"/>
                <a:gd name="connsiteY4" fmla="*/ 0 h 3211205"/>
                <a:gd name="connsiteX0-1" fmla="*/ 0 w 6482591"/>
                <a:gd name="connsiteY0-2" fmla="*/ 261257 h 3211205"/>
                <a:gd name="connsiteX1-3" fmla="*/ 6482591 w 6482591"/>
                <a:gd name="connsiteY1-4" fmla="*/ 0 h 3211205"/>
                <a:gd name="connsiteX2-5" fmla="*/ 6482591 w 6482591"/>
                <a:gd name="connsiteY2-6" fmla="*/ 3211205 h 3211205"/>
                <a:gd name="connsiteX3-7" fmla="*/ 406400 w 6482591"/>
                <a:gd name="connsiteY3-8" fmla="*/ 3211205 h 3211205"/>
                <a:gd name="connsiteX4-9" fmla="*/ 0 w 6482591"/>
                <a:gd name="connsiteY4-10" fmla="*/ 261257 h 3211205"/>
                <a:gd name="connsiteX0-11" fmla="*/ 0 w 6482591"/>
                <a:gd name="connsiteY0-12" fmla="*/ 261257 h 3211205"/>
                <a:gd name="connsiteX1-13" fmla="*/ 6482591 w 6482591"/>
                <a:gd name="connsiteY1-14" fmla="*/ 0 h 3211205"/>
                <a:gd name="connsiteX2-15" fmla="*/ 6482591 w 6482591"/>
                <a:gd name="connsiteY2-16" fmla="*/ 3211205 h 3211205"/>
                <a:gd name="connsiteX3-17" fmla="*/ 420915 w 6482591"/>
                <a:gd name="connsiteY3-18" fmla="*/ 3153148 h 3211205"/>
                <a:gd name="connsiteX4-19" fmla="*/ 0 w 6482591"/>
                <a:gd name="connsiteY4-20" fmla="*/ 261257 h 3211205"/>
                <a:gd name="connsiteX0-21" fmla="*/ 0 w 6526134"/>
                <a:gd name="connsiteY0-22" fmla="*/ 420914 h 3370862"/>
                <a:gd name="connsiteX1-23" fmla="*/ 6526134 w 6526134"/>
                <a:gd name="connsiteY1-24" fmla="*/ 0 h 3370862"/>
                <a:gd name="connsiteX2-25" fmla="*/ 6482591 w 6526134"/>
                <a:gd name="connsiteY2-26" fmla="*/ 3370862 h 3370862"/>
                <a:gd name="connsiteX3-27" fmla="*/ 420915 w 6526134"/>
                <a:gd name="connsiteY3-28" fmla="*/ 3312805 h 3370862"/>
                <a:gd name="connsiteX4-29" fmla="*/ 0 w 6526134"/>
                <a:gd name="connsiteY4-30" fmla="*/ 420914 h 3370862"/>
                <a:gd name="connsiteX0-31" fmla="*/ 0 w 6526134"/>
                <a:gd name="connsiteY0-32" fmla="*/ 420914 h 3312805"/>
                <a:gd name="connsiteX1-33" fmla="*/ 6526134 w 6526134"/>
                <a:gd name="connsiteY1-34" fmla="*/ 0 h 3312805"/>
                <a:gd name="connsiteX2-35" fmla="*/ 6482591 w 6526134"/>
                <a:gd name="connsiteY2-36" fmla="*/ 3153147 h 3312805"/>
                <a:gd name="connsiteX3-37" fmla="*/ 420915 w 6526134"/>
                <a:gd name="connsiteY3-38" fmla="*/ 3312805 h 3312805"/>
                <a:gd name="connsiteX4-39" fmla="*/ 0 w 6526134"/>
                <a:gd name="connsiteY4-40" fmla="*/ 420914 h 3312805"/>
                <a:gd name="connsiteX0-41" fmla="*/ 0 w 6526134"/>
                <a:gd name="connsiteY0-42" fmla="*/ 420914 h 3153148"/>
                <a:gd name="connsiteX1-43" fmla="*/ 6526134 w 6526134"/>
                <a:gd name="connsiteY1-44" fmla="*/ 0 h 3153148"/>
                <a:gd name="connsiteX2-45" fmla="*/ 6482591 w 6526134"/>
                <a:gd name="connsiteY2-46" fmla="*/ 3153147 h 3153148"/>
                <a:gd name="connsiteX3-47" fmla="*/ 333830 w 6526134"/>
                <a:gd name="connsiteY3-48" fmla="*/ 3153148 h 3153148"/>
                <a:gd name="connsiteX4-49" fmla="*/ 0 w 6526134"/>
                <a:gd name="connsiteY4-50" fmla="*/ 420914 h 3153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26134" h="3153148">
                  <a:moveTo>
                    <a:pt x="0" y="420914"/>
                  </a:moveTo>
                  <a:lnTo>
                    <a:pt x="6526134" y="0"/>
                  </a:lnTo>
                  <a:lnTo>
                    <a:pt x="6482591" y="3153147"/>
                  </a:lnTo>
                  <a:lnTo>
                    <a:pt x="333830" y="3153148"/>
                  </a:lnTo>
                  <a:lnTo>
                    <a:pt x="0" y="420914"/>
                  </a:ln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1464017" y="540304"/>
              <a:ext cx="6202174" cy="3148356"/>
            </a:xfrm>
            <a:custGeom>
              <a:avLst/>
              <a:gdLst>
                <a:gd name="connsiteX0" fmla="*/ 6202174 w 6202174"/>
                <a:gd name="connsiteY0" fmla="*/ 0 h 3148356"/>
                <a:gd name="connsiteX1" fmla="*/ 6201292 w 6202174"/>
                <a:gd name="connsiteY1" fmla="*/ 63862 h 3148356"/>
                <a:gd name="connsiteX2" fmla="*/ 336981 w 6202174"/>
                <a:gd name="connsiteY2" fmla="*/ 898252 h 3148356"/>
                <a:gd name="connsiteX3" fmla="*/ 6198433 w 6202174"/>
                <a:gd name="connsiteY3" fmla="*/ 270952 h 3148356"/>
                <a:gd name="connsiteX4" fmla="*/ 6160793 w 6202174"/>
                <a:gd name="connsiteY4" fmla="*/ 2996624 h 3148356"/>
                <a:gd name="connsiteX5" fmla="*/ 400021 w 6202174"/>
                <a:gd name="connsiteY5" fmla="*/ 3148356 h 3148356"/>
                <a:gd name="connsiteX6" fmla="*/ 331622 w 6202174"/>
                <a:gd name="connsiteY6" fmla="*/ 2658572 h 3148356"/>
                <a:gd name="connsiteX7" fmla="*/ 2948395 w 6202174"/>
                <a:gd name="connsiteY7" fmla="*/ 2709540 h 3148356"/>
                <a:gd name="connsiteX8" fmla="*/ 285053 w 6202174"/>
                <a:gd name="connsiteY8" fmla="*/ 2325100 h 3148356"/>
                <a:gd name="connsiteX9" fmla="*/ 0 w 6202174"/>
                <a:gd name="connsiteY9" fmla="*/ 283906 h 314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2174" h="3148356">
                  <a:moveTo>
                    <a:pt x="6202174" y="0"/>
                  </a:moveTo>
                  <a:lnTo>
                    <a:pt x="6201292" y="63862"/>
                  </a:lnTo>
                  <a:lnTo>
                    <a:pt x="336981" y="898252"/>
                  </a:lnTo>
                  <a:lnTo>
                    <a:pt x="6198433" y="270952"/>
                  </a:lnTo>
                  <a:lnTo>
                    <a:pt x="6160793" y="2996624"/>
                  </a:lnTo>
                  <a:lnTo>
                    <a:pt x="400021" y="3148356"/>
                  </a:lnTo>
                  <a:lnTo>
                    <a:pt x="331622" y="2658572"/>
                  </a:lnTo>
                  <a:lnTo>
                    <a:pt x="2948395" y="2709540"/>
                  </a:lnTo>
                  <a:lnTo>
                    <a:pt x="285053" y="2325100"/>
                  </a:lnTo>
                  <a:lnTo>
                    <a:pt x="0" y="283906"/>
                  </a:lnTo>
                  <a:close/>
                </a:path>
              </a:pathLst>
            </a:custGeom>
            <a:solidFill>
              <a:srgbClr val="544B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3041688" y="1911490"/>
              <a:ext cx="4624503" cy="7822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5404738" y="3472156"/>
              <a:ext cx="2333206" cy="7017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3515360" y="200661"/>
            <a:ext cx="2494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New words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224915" y="1161416"/>
            <a:ext cx="3345180" cy="2614295"/>
            <a:chOff x="5442857" y="2467429"/>
            <a:chExt cx="3538800" cy="216988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7" name="组合 6"/>
            <p:cNvGrpSpPr/>
            <p:nvPr/>
          </p:nvGrpSpPr>
          <p:grpSpPr>
            <a:xfrm>
              <a:off x="5442857" y="2467429"/>
              <a:ext cx="3098801" cy="2169887"/>
              <a:chOff x="5312229" y="2359949"/>
              <a:chExt cx="3418114" cy="2393481"/>
            </a:xfrm>
          </p:grpSpPr>
          <p:sp>
            <p:nvSpPr>
              <p:cNvPr id="8" name="椭圆 1"/>
              <p:cNvSpPr/>
              <p:nvPr/>
            </p:nvSpPr>
            <p:spPr>
              <a:xfrm>
                <a:off x="5312229" y="2359949"/>
                <a:ext cx="3418114" cy="2393481"/>
              </a:xfrm>
              <a:custGeom>
                <a:avLst/>
                <a:gdLst>
                  <a:gd name="connsiteX0" fmla="*/ 0 w 3004457"/>
                  <a:gd name="connsiteY0" fmla="*/ 1045029 h 2090057"/>
                  <a:gd name="connsiteX1" fmla="*/ 1502229 w 3004457"/>
                  <a:gd name="connsiteY1" fmla="*/ 0 h 2090057"/>
                  <a:gd name="connsiteX2" fmla="*/ 3004458 w 3004457"/>
                  <a:gd name="connsiteY2" fmla="*/ 1045029 h 2090057"/>
                  <a:gd name="connsiteX3" fmla="*/ 1502229 w 3004457"/>
                  <a:gd name="connsiteY3" fmla="*/ 2090058 h 2090057"/>
                  <a:gd name="connsiteX4" fmla="*/ 0 w 3004457"/>
                  <a:gd name="connsiteY4" fmla="*/ 1045029 h 2090057"/>
                  <a:gd name="connsiteX0-1" fmla="*/ 257 w 3004715"/>
                  <a:gd name="connsiteY0-2" fmla="*/ 1045029 h 2133601"/>
                  <a:gd name="connsiteX1-3" fmla="*/ 1502486 w 3004715"/>
                  <a:gd name="connsiteY1-4" fmla="*/ 0 h 2133601"/>
                  <a:gd name="connsiteX2-5" fmla="*/ 3004715 w 3004715"/>
                  <a:gd name="connsiteY2-6" fmla="*/ 1045029 h 2133601"/>
                  <a:gd name="connsiteX3-7" fmla="*/ 1415401 w 3004715"/>
                  <a:gd name="connsiteY3-8" fmla="*/ 2133601 h 2133601"/>
                  <a:gd name="connsiteX4-9" fmla="*/ 257 w 3004715"/>
                  <a:gd name="connsiteY4-10" fmla="*/ 1045029 h 2133601"/>
                  <a:gd name="connsiteX0-11" fmla="*/ 154 w 3106212"/>
                  <a:gd name="connsiteY0-12" fmla="*/ 1045029 h 2133601"/>
                  <a:gd name="connsiteX1-13" fmla="*/ 1603983 w 3106212"/>
                  <a:gd name="connsiteY1-14" fmla="*/ 0 h 2133601"/>
                  <a:gd name="connsiteX2-15" fmla="*/ 3106212 w 3106212"/>
                  <a:gd name="connsiteY2-16" fmla="*/ 1045029 h 2133601"/>
                  <a:gd name="connsiteX3-17" fmla="*/ 1516898 w 3106212"/>
                  <a:gd name="connsiteY3-18" fmla="*/ 2133601 h 2133601"/>
                  <a:gd name="connsiteX4-19" fmla="*/ 154 w 3106212"/>
                  <a:gd name="connsiteY4-20" fmla="*/ 1045029 h 2133601"/>
                  <a:gd name="connsiteX0-21" fmla="*/ 231 w 3106289"/>
                  <a:gd name="connsiteY0-22" fmla="*/ 1074057 h 2162629"/>
                  <a:gd name="connsiteX1-23" fmla="*/ 1415374 w 3106289"/>
                  <a:gd name="connsiteY1-24" fmla="*/ 0 h 2162629"/>
                  <a:gd name="connsiteX2-25" fmla="*/ 3106289 w 3106289"/>
                  <a:gd name="connsiteY2-26" fmla="*/ 1074057 h 2162629"/>
                  <a:gd name="connsiteX3-27" fmla="*/ 1516975 w 3106289"/>
                  <a:gd name="connsiteY3-28" fmla="*/ 2162629 h 2162629"/>
                  <a:gd name="connsiteX4-29" fmla="*/ 231 w 3106289"/>
                  <a:gd name="connsiteY4-30" fmla="*/ 1074057 h 21626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06289" h="2162629">
                    <a:moveTo>
                      <a:pt x="231" y="1074057"/>
                    </a:moveTo>
                    <a:cubicBezTo>
                      <a:pt x="-16703" y="713619"/>
                      <a:pt x="897698" y="0"/>
                      <a:pt x="1415374" y="0"/>
                    </a:cubicBezTo>
                    <a:cubicBezTo>
                      <a:pt x="1933050" y="0"/>
                      <a:pt x="3106289" y="496903"/>
                      <a:pt x="3106289" y="1074057"/>
                    </a:cubicBezTo>
                    <a:cubicBezTo>
                      <a:pt x="3106289" y="1651211"/>
                      <a:pt x="2034651" y="2162629"/>
                      <a:pt x="1516975" y="2162629"/>
                    </a:cubicBezTo>
                    <a:cubicBezTo>
                      <a:pt x="999299" y="2162629"/>
                      <a:pt x="17165" y="1434495"/>
                      <a:pt x="231" y="1074057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椭圆 1"/>
              <p:cNvSpPr/>
              <p:nvPr/>
            </p:nvSpPr>
            <p:spPr>
              <a:xfrm>
                <a:off x="5468466" y="2447196"/>
                <a:ext cx="3106289" cy="2162629"/>
              </a:xfrm>
              <a:custGeom>
                <a:avLst/>
                <a:gdLst>
                  <a:gd name="connsiteX0" fmla="*/ 0 w 3004457"/>
                  <a:gd name="connsiteY0" fmla="*/ 1045029 h 2090057"/>
                  <a:gd name="connsiteX1" fmla="*/ 1502229 w 3004457"/>
                  <a:gd name="connsiteY1" fmla="*/ 0 h 2090057"/>
                  <a:gd name="connsiteX2" fmla="*/ 3004458 w 3004457"/>
                  <a:gd name="connsiteY2" fmla="*/ 1045029 h 2090057"/>
                  <a:gd name="connsiteX3" fmla="*/ 1502229 w 3004457"/>
                  <a:gd name="connsiteY3" fmla="*/ 2090058 h 2090057"/>
                  <a:gd name="connsiteX4" fmla="*/ 0 w 3004457"/>
                  <a:gd name="connsiteY4" fmla="*/ 1045029 h 2090057"/>
                  <a:gd name="connsiteX0-1" fmla="*/ 257 w 3004715"/>
                  <a:gd name="connsiteY0-2" fmla="*/ 1045029 h 2133601"/>
                  <a:gd name="connsiteX1-3" fmla="*/ 1502486 w 3004715"/>
                  <a:gd name="connsiteY1-4" fmla="*/ 0 h 2133601"/>
                  <a:gd name="connsiteX2-5" fmla="*/ 3004715 w 3004715"/>
                  <a:gd name="connsiteY2-6" fmla="*/ 1045029 h 2133601"/>
                  <a:gd name="connsiteX3-7" fmla="*/ 1415401 w 3004715"/>
                  <a:gd name="connsiteY3-8" fmla="*/ 2133601 h 2133601"/>
                  <a:gd name="connsiteX4-9" fmla="*/ 257 w 3004715"/>
                  <a:gd name="connsiteY4-10" fmla="*/ 1045029 h 2133601"/>
                  <a:gd name="connsiteX0-11" fmla="*/ 154 w 3106212"/>
                  <a:gd name="connsiteY0-12" fmla="*/ 1045029 h 2133601"/>
                  <a:gd name="connsiteX1-13" fmla="*/ 1603983 w 3106212"/>
                  <a:gd name="connsiteY1-14" fmla="*/ 0 h 2133601"/>
                  <a:gd name="connsiteX2-15" fmla="*/ 3106212 w 3106212"/>
                  <a:gd name="connsiteY2-16" fmla="*/ 1045029 h 2133601"/>
                  <a:gd name="connsiteX3-17" fmla="*/ 1516898 w 3106212"/>
                  <a:gd name="connsiteY3-18" fmla="*/ 2133601 h 2133601"/>
                  <a:gd name="connsiteX4-19" fmla="*/ 154 w 3106212"/>
                  <a:gd name="connsiteY4-20" fmla="*/ 1045029 h 2133601"/>
                  <a:gd name="connsiteX0-21" fmla="*/ 231 w 3106289"/>
                  <a:gd name="connsiteY0-22" fmla="*/ 1074057 h 2162629"/>
                  <a:gd name="connsiteX1-23" fmla="*/ 1415374 w 3106289"/>
                  <a:gd name="connsiteY1-24" fmla="*/ 0 h 2162629"/>
                  <a:gd name="connsiteX2-25" fmla="*/ 3106289 w 3106289"/>
                  <a:gd name="connsiteY2-26" fmla="*/ 1074057 h 2162629"/>
                  <a:gd name="connsiteX3-27" fmla="*/ 1516975 w 3106289"/>
                  <a:gd name="connsiteY3-28" fmla="*/ 2162629 h 2162629"/>
                  <a:gd name="connsiteX4-29" fmla="*/ 231 w 3106289"/>
                  <a:gd name="connsiteY4-30" fmla="*/ 1074057 h 21626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06289" h="2162629">
                    <a:moveTo>
                      <a:pt x="231" y="1074057"/>
                    </a:moveTo>
                    <a:cubicBezTo>
                      <a:pt x="-16703" y="713619"/>
                      <a:pt x="897698" y="0"/>
                      <a:pt x="1415374" y="0"/>
                    </a:cubicBezTo>
                    <a:cubicBezTo>
                      <a:pt x="1933050" y="0"/>
                      <a:pt x="3106289" y="496903"/>
                      <a:pt x="3106289" y="1074057"/>
                    </a:cubicBezTo>
                    <a:cubicBezTo>
                      <a:pt x="3106289" y="1651211"/>
                      <a:pt x="2034651" y="2162629"/>
                      <a:pt x="1516975" y="2162629"/>
                    </a:cubicBezTo>
                    <a:cubicBezTo>
                      <a:pt x="999299" y="2162629"/>
                      <a:pt x="17165" y="1434495"/>
                      <a:pt x="231" y="1074057"/>
                    </a:cubicBezTo>
                    <a:close/>
                  </a:path>
                </a:pathLst>
              </a:custGeom>
              <a:solidFill>
                <a:srgbClr val="46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" name="椭圆 1"/>
              <p:cNvSpPr/>
              <p:nvPr/>
            </p:nvSpPr>
            <p:spPr>
              <a:xfrm>
                <a:off x="5399085" y="2405580"/>
                <a:ext cx="3205886" cy="2244872"/>
              </a:xfrm>
              <a:custGeom>
                <a:avLst/>
                <a:gdLst>
                  <a:gd name="connsiteX0" fmla="*/ 0 w 3004457"/>
                  <a:gd name="connsiteY0" fmla="*/ 1045029 h 2090057"/>
                  <a:gd name="connsiteX1" fmla="*/ 1502229 w 3004457"/>
                  <a:gd name="connsiteY1" fmla="*/ 0 h 2090057"/>
                  <a:gd name="connsiteX2" fmla="*/ 3004458 w 3004457"/>
                  <a:gd name="connsiteY2" fmla="*/ 1045029 h 2090057"/>
                  <a:gd name="connsiteX3" fmla="*/ 1502229 w 3004457"/>
                  <a:gd name="connsiteY3" fmla="*/ 2090058 h 2090057"/>
                  <a:gd name="connsiteX4" fmla="*/ 0 w 3004457"/>
                  <a:gd name="connsiteY4" fmla="*/ 1045029 h 2090057"/>
                  <a:gd name="connsiteX0-1" fmla="*/ 257 w 3004715"/>
                  <a:gd name="connsiteY0-2" fmla="*/ 1045029 h 2133601"/>
                  <a:gd name="connsiteX1-3" fmla="*/ 1502486 w 3004715"/>
                  <a:gd name="connsiteY1-4" fmla="*/ 0 h 2133601"/>
                  <a:gd name="connsiteX2-5" fmla="*/ 3004715 w 3004715"/>
                  <a:gd name="connsiteY2-6" fmla="*/ 1045029 h 2133601"/>
                  <a:gd name="connsiteX3-7" fmla="*/ 1415401 w 3004715"/>
                  <a:gd name="connsiteY3-8" fmla="*/ 2133601 h 2133601"/>
                  <a:gd name="connsiteX4-9" fmla="*/ 257 w 3004715"/>
                  <a:gd name="connsiteY4-10" fmla="*/ 1045029 h 2133601"/>
                  <a:gd name="connsiteX0-11" fmla="*/ 154 w 3106212"/>
                  <a:gd name="connsiteY0-12" fmla="*/ 1045029 h 2133601"/>
                  <a:gd name="connsiteX1-13" fmla="*/ 1603983 w 3106212"/>
                  <a:gd name="connsiteY1-14" fmla="*/ 0 h 2133601"/>
                  <a:gd name="connsiteX2-15" fmla="*/ 3106212 w 3106212"/>
                  <a:gd name="connsiteY2-16" fmla="*/ 1045029 h 2133601"/>
                  <a:gd name="connsiteX3-17" fmla="*/ 1516898 w 3106212"/>
                  <a:gd name="connsiteY3-18" fmla="*/ 2133601 h 2133601"/>
                  <a:gd name="connsiteX4-19" fmla="*/ 154 w 3106212"/>
                  <a:gd name="connsiteY4-20" fmla="*/ 1045029 h 2133601"/>
                  <a:gd name="connsiteX0-21" fmla="*/ 231 w 3106289"/>
                  <a:gd name="connsiteY0-22" fmla="*/ 1074057 h 2162629"/>
                  <a:gd name="connsiteX1-23" fmla="*/ 1415374 w 3106289"/>
                  <a:gd name="connsiteY1-24" fmla="*/ 0 h 2162629"/>
                  <a:gd name="connsiteX2-25" fmla="*/ 3106289 w 3106289"/>
                  <a:gd name="connsiteY2-26" fmla="*/ 1074057 h 2162629"/>
                  <a:gd name="connsiteX3-27" fmla="*/ 1516975 w 3106289"/>
                  <a:gd name="connsiteY3-28" fmla="*/ 2162629 h 2162629"/>
                  <a:gd name="connsiteX4-29" fmla="*/ 231 w 3106289"/>
                  <a:gd name="connsiteY4-30" fmla="*/ 1074057 h 21626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06289" h="2162629">
                    <a:moveTo>
                      <a:pt x="231" y="1074057"/>
                    </a:moveTo>
                    <a:cubicBezTo>
                      <a:pt x="-16703" y="713619"/>
                      <a:pt x="897698" y="0"/>
                      <a:pt x="1415374" y="0"/>
                    </a:cubicBezTo>
                    <a:cubicBezTo>
                      <a:pt x="1933050" y="0"/>
                      <a:pt x="3106289" y="496903"/>
                      <a:pt x="3106289" y="1074057"/>
                    </a:cubicBezTo>
                    <a:cubicBezTo>
                      <a:pt x="3106289" y="1651211"/>
                      <a:pt x="2034651" y="2162629"/>
                      <a:pt x="1516975" y="2162629"/>
                    </a:cubicBezTo>
                    <a:cubicBezTo>
                      <a:pt x="999299" y="2162629"/>
                      <a:pt x="17165" y="1434495"/>
                      <a:pt x="231" y="1074057"/>
                    </a:cubicBezTo>
                    <a:close/>
                  </a:path>
                </a:pathLst>
              </a:custGeom>
              <a:noFill/>
              <a:ln w="15875">
                <a:solidFill>
                  <a:srgbClr val="544B4B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3" name="矩形 12"/>
            <p:cNvSpPr/>
            <p:nvPr/>
          </p:nvSpPr>
          <p:spPr>
            <a:xfrm>
              <a:off x="5957421" y="2931765"/>
              <a:ext cx="3024236" cy="11495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zh-CN" sz="2800" dirty="0">
                  <a:solidFill>
                    <a:prstClr val="white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help v. </a:t>
              </a:r>
              <a:r>
                <a:rPr lang="zh-CN" altLang="en-US" sz="2800" dirty="0">
                  <a:solidFill>
                    <a:prstClr val="white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帮助</a:t>
              </a:r>
            </a:p>
            <a:p>
              <a:pPr lvl="0"/>
              <a:r>
                <a:rPr lang="en-US" altLang="zh-CN" sz="2800" dirty="0">
                  <a:solidFill>
                    <a:prstClr val="white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know v. </a:t>
              </a:r>
              <a:r>
                <a:rPr lang="zh-CN" altLang="en-US" sz="2800" dirty="0">
                  <a:solidFill>
                    <a:prstClr val="white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知道</a:t>
              </a:r>
            </a:p>
            <a:p>
              <a:pPr lvl="0"/>
              <a:r>
                <a:rPr lang="en-US" altLang="zh-CN" sz="2800" dirty="0">
                  <a:solidFill>
                    <a:prstClr val="white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say v. </a:t>
              </a:r>
              <a:r>
                <a:rPr lang="zh-CN" altLang="en-US" sz="2800" dirty="0">
                  <a:solidFill>
                    <a:prstClr val="white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说</a:t>
              </a:r>
            </a:p>
          </p:txBody>
        </p:sp>
        <p:pic>
          <p:nvPicPr>
            <p:cNvPr id="14" name="图片 13"/>
            <p:cNvPicPr>
              <a:picLocks noChangeAspect="1"/>
            </p:cNvPicPr>
            <p:nvPr/>
          </p:nvPicPr>
          <p:blipFill rotWithShape="1">
            <a:blip r:embed="rId24" cstate="email"/>
            <a:srcRect/>
            <a:stretch>
              <a:fillRect/>
            </a:stretch>
          </p:blipFill>
          <p:spPr>
            <a:xfrm>
              <a:off x="6572988" y="2623255"/>
              <a:ext cx="216000" cy="272678"/>
            </a:xfrm>
            <a:prstGeom prst="rect">
              <a:avLst/>
            </a:prstGeom>
          </p:spPr>
        </p:pic>
        <p:pic>
          <p:nvPicPr>
            <p:cNvPr id="15" name="图片 14"/>
            <p:cNvPicPr>
              <a:picLocks noChangeAspect="1"/>
            </p:cNvPicPr>
            <p:nvPr/>
          </p:nvPicPr>
          <p:blipFill rotWithShape="1">
            <a:blip r:embed="rId24" cstate="email"/>
            <a:srcRect/>
            <a:stretch>
              <a:fillRect/>
            </a:stretch>
          </p:blipFill>
          <p:spPr>
            <a:xfrm>
              <a:off x="8117039" y="3382511"/>
              <a:ext cx="216000" cy="272678"/>
            </a:xfrm>
            <a:prstGeom prst="rect">
              <a:avLst/>
            </a:prstGeom>
          </p:spPr>
        </p:pic>
        <p:pic>
          <p:nvPicPr>
            <p:cNvPr id="32" name="图片 31"/>
            <p:cNvPicPr>
              <a:picLocks noChangeAspect="1"/>
            </p:cNvPicPr>
            <p:nvPr/>
          </p:nvPicPr>
          <p:blipFill rotWithShape="1">
            <a:blip r:embed="rId24" cstate="email"/>
            <a:srcRect/>
            <a:stretch>
              <a:fillRect/>
            </a:stretch>
          </p:blipFill>
          <p:spPr>
            <a:xfrm>
              <a:off x="5645449" y="3294208"/>
              <a:ext cx="216000" cy="272678"/>
            </a:xfrm>
            <a:prstGeom prst="rect">
              <a:avLst/>
            </a:prstGeom>
          </p:spPr>
        </p:pic>
        <p:pic>
          <p:nvPicPr>
            <p:cNvPr id="33" name="图片 32"/>
            <p:cNvPicPr>
              <a:picLocks noChangeAspect="1"/>
            </p:cNvPicPr>
            <p:nvPr/>
          </p:nvPicPr>
          <p:blipFill rotWithShape="1">
            <a:blip r:embed="rId24" cstate="email"/>
            <a:srcRect/>
            <a:stretch>
              <a:fillRect/>
            </a:stretch>
          </p:blipFill>
          <p:spPr>
            <a:xfrm>
              <a:off x="6866798" y="4181446"/>
              <a:ext cx="216000" cy="272678"/>
            </a:xfrm>
            <a:prstGeom prst="rect">
              <a:avLst/>
            </a:prstGeom>
          </p:spPr>
        </p:pic>
      </p:grpSp>
      <p:grpSp>
        <p:nvGrpSpPr>
          <p:cNvPr id="55" name="组合 54"/>
          <p:cNvGrpSpPr/>
          <p:nvPr/>
        </p:nvGrpSpPr>
        <p:grpSpPr>
          <a:xfrm>
            <a:off x="5162550" y="962026"/>
            <a:ext cx="3509008" cy="2700655"/>
            <a:chOff x="5442857" y="2467429"/>
            <a:chExt cx="3269359" cy="216988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56" name="组合 55"/>
            <p:cNvGrpSpPr/>
            <p:nvPr/>
          </p:nvGrpSpPr>
          <p:grpSpPr>
            <a:xfrm>
              <a:off x="5442857" y="2467429"/>
              <a:ext cx="3098801" cy="2169887"/>
              <a:chOff x="5312229" y="2359949"/>
              <a:chExt cx="3418114" cy="2393481"/>
            </a:xfrm>
          </p:grpSpPr>
          <p:sp>
            <p:nvSpPr>
              <p:cNvPr id="66" name="椭圆 1"/>
              <p:cNvSpPr/>
              <p:nvPr/>
            </p:nvSpPr>
            <p:spPr>
              <a:xfrm>
                <a:off x="5312229" y="2359949"/>
                <a:ext cx="3418114" cy="2393481"/>
              </a:xfrm>
              <a:custGeom>
                <a:avLst/>
                <a:gdLst>
                  <a:gd name="connsiteX0" fmla="*/ 0 w 3004457"/>
                  <a:gd name="connsiteY0" fmla="*/ 1045029 h 2090057"/>
                  <a:gd name="connsiteX1" fmla="*/ 1502229 w 3004457"/>
                  <a:gd name="connsiteY1" fmla="*/ 0 h 2090057"/>
                  <a:gd name="connsiteX2" fmla="*/ 3004458 w 3004457"/>
                  <a:gd name="connsiteY2" fmla="*/ 1045029 h 2090057"/>
                  <a:gd name="connsiteX3" fmla="*/ 1502229 w 3004457"/>
                  <a:gd name="connsiteY3" fmla="*/ 2090058 h 2090057"/>
                  <a:gd name="connsiteX4" fmla="*/ 0 w 3004457"/>
                  <a:gd name="connsiteY4" fmla="*/ 1045029 h 2090057"/>
                  <a:gd name="connsiteX0-1" fmla="*/ 257 w 3004715"/>
                  <a:gd name="connsiteY0-2" fmla="*/ 1045029 h 2133601"/>
                  <a:gd name="connsiteX1-3" fmla="*/ 1502486 w 3004715"/>
                  <a:gd name="connsiteY1-4" fmla="*/ 0 h 2133601"/>
                  <a:gd name="connsiteX2-5" fmla="*/ 3004715 w 3004715"/>
                  <a:gd name="connsiteY2-6" fmla="*/ 1045029 h 2133601"/>
                  <a:gd name="connsiteX3-7" fmla="*/ 1415401 w 3004715"/>
                  <a:gd name="connsiteY3-8" fmla="*/ 2133601 h 2133601"/>
                  <a:gd name="connsiteX4-9" fmla="*/ 257 w 3004715"/>
                  <a:gd name="connsiteY4-10" fmla="*/ 1045029 h 2133601"/>
                  <a:gd name="connsiteX0-11" fmla="*/ 154 w 3106212"/>
                  <a:gd name="connsiteY0-12" fmla="*/ 1045029 h 2133601"/>
                  <a:gd name="connsiteX1-13" fmla="*/ 1603983 w 3106212"/>
                  <a:gd name="connsiteY1-14" fmla="*/ 0 h 2133601"/>
                  <a:gd name="connsiteX2-15" fmla="*/ 3106212 w 3106212"/>
                  <a:gd name="connsiteY2-16" fmla="*/ 1045029 h 2133601"/>
                  <a:gd name="connsiteX3-17" fmla="*/ 1516898 w 3106212"/>
                  <a:gd name="connsiteY3-18" fmla="*/ 2133601 h 2133601"/>
                  <a:gd name="connsiteX4-19" fmla="*/ 154 w 3106212"/>
                  <a:gd name="connsiteY4-20" fmla="*/ 1045029 h 2133601"/>
                  <a:gd name="connsiteX0-21" fmla="*/ 231 w 3106289"/>
                  <a:gd name="connsiteY0-22" fmla="*/ 1074057 h 2162629"/>
                  <a:gd name="connsiteX1-23" fmla="*/ 1415374 w 3106289"/>
                  <a:gd name="connsiteY1-24" fmla="*/ 0 h 2162629"/>
                  <a:gd name="connsiteX2-25" fmla="*/ 3106289 w 3106289"/>
                  <a:gd name="connsiteY2-26" fmla="*/ 1074057 h 2162629"/>
                  <a:gd name="connsiteX3-27" fmla="*/ 1516975 w 3106289"/>
                  <a:gd name="connsiteY3-28" fmla="*/ 2162629 h 2162629"/>
                  <a:gd name="connsiteX4-29" fmla="*/ 231 w 3106289"/>
                  <a:gd name="connsiteY4-30" fmla="*/ 1074057 h 21626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06289" h="2162629">
                    <a:moveTo>
                      <a:pt x="231" y="1074057"/>
                    </a:moveTo>
                    <a:cubicBezTo>
                      <a:pt x="-16703" y="713619"/>
                      <a:pt x="897698" y="0"/>
                      <a:pt x="1415374" y="0"/>
                    </a:cubicBezTo>
                    <a:cubicBezTo>
                      <a:pt x="1933050" y="0"/>
                      <a:pt x="3106289" y="496903"/>
                      <a:pt x="3106289" y="1074057"/>
                    </a:cubicBezTo>
                    <a:cubicBezTo>
                      <a:pt x="3106289" y="1651211"/>
                      <a:pt x="2034651" y="2162629"/>
                      <a:pt x="1516975" y="2162629"/>
                    </a:cubicBezTo>
                    <a:cubicBezTo>
                      <a:pt x="999299" y="2162629"/>
                      <a:pt x="17165" y="1434495"/>
                      <a:pt x="231" y="1074057"/>
                    </a:cubicBez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7" name="椭圆 1"/>
              <p:cNvSpPr/>
              <p:nvPr/>
            </p:nvSpPr>
            <p:spPr>
              <a:xfrm>
                <a:off x="5471654" y="2438400"/>
                <a:ext cx="3106289" cy="2162629"/>
              </a:xfrm>
              <a:custGeom>
                <a:avLst/>
                <a:gdLst>
                  <a:gd name="connsiteX0" fmla="*/ 0 w 3004457"/>
                  <a:gd name="connsiteY0" fmla="*/ 1045029 h 2090057"/>
                  <a:gd name="connsiteX1" fmla="*/ 1502229 w 3004457"/>
                  <a:gd name="connsiteY1" fmla="*/ 0 h 2090057"/>
                  <a:gd name="connsiteX2" fmla="*/ 3004458 w 3004457"/>
                  <a:gd name="connsiteY2" fmla="*/ 1045029 h 2090057"/>
                  <a:gd name="connsiteX3" fmla="*/ 1502229 w 3004457"/>
                  <a:gd name="connsiteY3" fmla="*/ 2090058 h 2090057"/>
                  <a:gd name="connsiteX4" fmla="*/ 0 w 3004457"/>
                  <a:gd name="connsiteY4" fmla="*/ 1045029 h 2090057"/>
                  <a:gd name="connsiteX0-1" fmla="*/ 257 w 3004715"/>
                  <a:gd name="connsiteY0-2" fmla="*/ 1045029 h 2133601"/>
                  <a:gd name="connsiteX1-3" fmla="*/ 1502486 w 3004715"/>
                  <a:gd name="connsiteY1-4" fmla="*/ 0 h 2133601"/>
                  <a:gd name="connsiteX2-5" fmla="*/ 3004715 w 3004715"/>
                  <a:gd name="connsiteY2-6" fmla="*/ 1045029 h 2133601"/>
                  <a:gd name="connsiteX3-7" fmla="*/ 1415401 w 3004715"/>
                  <a:gd name="connsiteY3-8" fmla="*/ 2133601 h 2133601"/>
                  <a:gd name="connsiteX4-9" fmla="*/ 257 w 3004715"/>
                  <a:gd name="connsiteY4-10" fmla="*/ 1045029 h 2133601"/>
                  <a:gd name="connsiteX0-11" fmla="*/ 154 w 3106212"/>
                  <a:gd name="connsiteY0-12" fmla="*/ 1045029 h 2133601"/>
                  <a:gd name="connsiteX1-13" fmla="*/ 1603983 w 3106212"/>
                  <a:gd name="connsiteY1-14" fmla="*/ 0 h 2133601"/>
                  <a:gd name="connsiteX2-15" fmla="*/ 3106212 w 3106212"/>
                  <a:gd name="connsiteY2-16" fmla="*/ 1045029 h 2133601"/>
                  <a:gd name="connsiteX3-17" fmla="*/ 1516898 w 3106212"/>
                  <a:gd name="connsiteY3-18" fmla="*/ 2133601 h 2133601"/>
                  <a:gd name="connsiteX4-19" fmla="*/ 154 w 3106212"/>
                  <a:gd name="connsiteY4-20" fmla="*/ 1045029 h 2133601"/>
                  <a:gd name="connsiteX0-21" fmla="*/ 231 w 3106289"/>
                  <a:gd name="connsiteY0-22" fmla="*/ 1074057 h 2162629"/>
                  <a:gd name="connsiteX1-23" fmla="*/ 1415374 w 3106289"/>
                  <a:gd name="connsiteY1-24" fmla="*/ 0 h 2162629"/>
                  <a:gd name="connsiteX2-25" fmla="*/ 3106289 w 3106289"/>
                  <a:gd name="connsiteY2-26" fmla="*/ 1074057 h 2162629"/>
                  <a:gd name="connsiteX3-27" fmla="*/ 1516975 w 3106289"/>
                  <a:gd name="connsiteY3-28" fmla="*/ 2162629 h 2162629"/>
                  <a:gd name="connsiteX4-29" fmla="*/ 231 w 3106289"/>
                  <a:gd name="connsiteY4-30" fmla="*/ 1074057 h 21626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06289" h="2162629">
                    <a:moveTo>
                      <a:pt x="231" y="1074057"/>
                    </a:moveTo>
                    <a:cubicBezTo>
                      <a:pt x="-16703" y="713619"/>
                      <a:pt x="897698" y="0"/>
                      <a:pt x="1415374" y="0"/>
                    </a:cubicBezTo>
                    <a:cubicBezTo>
                      <a:pt x="1933050" y="0"/>
                      <a:pt x="3106289" y="496903"/>
                      <a:pt x="3106289" y="1074057"/>
                    </a:cubicBezTo>
                    <a:cubicBezTo>
                      <a:pt x="3106289" y="1651211"/>
                      <a:pt x="2034651" y="2162629"/>
                      <a:pt x="1516975" y="2162629"/>
                    </a:cubicBezTo>
                    <a:cubicBezTo>
                      <a:pt x="999299" y="2162629"/>
                      <a:pt x="17165" y="1434495"/>
                      <a:pt x="231" y="1074057"/>
                    </a:cubicBezTo>
                    <a:close/>
                  </a:path>
                </a:pathLst>
              </a:custGeom>
              <a:solidFill>
                <a:srgbClr val="46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椭圆 1"/>
              <p:cNvSpPr/>
              <p:nvPr/>
            </p:nvSpPr>
            <p:spPr>
              <a:xfrm>
                <a:off x="5399085" y="2405580"/>
                <a:ext cx="3205886" cy="2244872"/>
              </a:xfrm>
              <a:custGeom>
                <a:avLst/>
                <a:gdLst>
                  <a:gd name="connsiteX0" fmla="*/ 0 w 3004457"/>
                  <a:gd name="connsiteY0" fmla="*/ 1045029 h 2090057"/>
                  <a:gd name="connsiteX1" fmla="*/ 1502229 w 3004457"/>
                  <a:gd name="connsiteY1" fmla="*/ 0 h 2090057"/>
                  <a:gd name="connsiteX2" fmla="*/ 3004458 w 3004457"/>
                  <a:gd name="connsiteY2" fmla="*/ 1045029 h 2090057"/>
                  <a:gd name="connsiteX3" fmla="*/ 1502229 w 3004457"/>
                  <a:gd name="connsiteY3" fmla="*/ 2090058 h 2090057"/>
                  <a:gd name="connsiteX4" fmla="*/ 0 w 3004457"/>
                  <a:gd name="connsiteY4" fmla="*/ 1045029 h 2090057"/>
                  <a:gd name="connsiteX0-1" fmla="*/ 257 w 3004715"/>
                  <a:gd name="connsiteY0-2" fmla="*/ 1045029 h 2133601"/>
                  <a:gd name="connsiteX1-3" fmla="*/ 1502486 w 3004715"/>
                  <a:gd name="connsiteY1-4" fmla="*/ 0 h 2133601"/>
                  <a:gd name="connsiteX2-5" fmla="*/ 3004715 w 3004715"/>
                  <a:gd name="connsiteY2-6" fmla="*/ 1045029 h 2133601"/>
                  <a:gd name="connsiteX3-7" fmla="*/ 1415401 w 3004715"/>
                  <a:gd name="connsiteY3-8" fmla="*/ 2133601 h 2133601"/>
                  <a:gd name="connsiteX4-9" fmla="*/ 257 w 3004715"/>
                  <a:gd name="connsiteY4-10" fmla="*/ 1045029 h 2133601"/>
                  <a:gd name="connsiteX0-11" fmla="*/ 154 w 3106212"/>
                  <a:gd name="connsiteY0-12" fmla="*/ 1045029 h 2133601"/>
                  <a:gd name="connsiteX1-13" fmla="*/ 1603983 w 3106212"/>
                  <a:gd name="connsiteY1-14" fmla="*/ 0 h 2133601"/>
                  <a:gd name="connsiteX2-15" fmla="*/ 3106212 w 3106212"/>
                  <a:gd name="connsiteY2-16" fmla="*/ 1045029 h 2133601"/>
                  <a:gd name="connsiteX3-17" fmla="*/ 1516898 w 3106212"/>
                  <a:gd name="connsiteY3-18" fmla="*/ 2133601 h 2133601"/>
                  <a:gd name="connsiteX4-19" fmla="*/ 154 w 3106212"/>
                  <a:gd name="connsiteY4-20" fmla="*/ 1045029 h 2133601"/>
                  <a:gd name="connsiteX0-21" fmla="*/ 231 w 3106289"/>
                  <a:gd name="connsiteY0-22" fmla="*/ 1074057 h 2162629"/>
                  <a:gd name="connsiteX1-23" fmla="*/ 1415374 w 3106289"/>
                  <a:gd name="connsiteY1-24" fmla="*/ 0 h 2162629"/>
                  <a:gd name="connsiteX2-25" fmla="*/ 3106289 w 3106289"/>
                  <a:gd name="connsiteY2-26" fmla="*/ 1074057 h 2162629"/>
                  <a:gd name="connsiteX3-27" fmla="*/ 1516975 w 3106289"/>
                  <a:gd name="connsiteY3-28" fmla="*/ 2162629 h 2162629"/>
                  <a:gd name="connsiteX4-29" fmla="*/ 231 w 3106289"/>
                  <a:gd name="connsiteY4-30" fmla="*/ 1074057 h 216262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3106289" h="2162629">
                    <a:moveTo>
                      <a:pt x="231" y="1074057"/>
                    </a:moveTo>
                    <a:cubicBezTo>
                      <a:pt x="-16703" y="713619"/>
                      <a:pt x="897698" y="0"/>
                      <a:pt x="1415374" y="0"/>
                    </a:cubicBezTo>
                    <a:cubicBezTo>
                      <a:pt x="1933050" y="0"/>
                      <a:pt x="3106289" y="496903"/>
                      <a:pt x="3106289" y="1074057"/>
                    </a:cubicBezTo>
                    <a:cubicBezTo>
                      <a:pt x="3106289" y="1651211"/>
                      <a:pt x="2034651" y="2162629"/>
                      <a:pt x="1516975" y="2162629"/>
                    </a:cubicBezTo>
                    <a:cubicBezTo>
                      <a:pt x="999299" y="2162629"/>
                      <a:pt x="17165" y="1434495"/>
                      <a:pt x="231" y="1074057"/>
                    </a:cubicBezTo>
                    <a:close/>
                  </a:path>
                </a:pathLst>
              </a:custGeom>
              <a:noFill/>
              <a:ln w="15875">
                <a:solidFill>
                  <a:srgbClr val="544B4B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69" name="矩形 68"/>
            <p:cNvSpPr/>
            <p:nvPr/>
          </p:nvSpPr>
          <p:spPr>
            <a:xfrm>
              <a:off x="5776620" y="2986719"/>
              <a:ext cx="2935596" cy="11127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altLang="zh-CN" sz="2800" dirty="0">
                  <a:solidFill>
                    <a:prstClr val="white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classroom n. </a:t>
              </a:r>
              <a:r>
                <a:rPr lang="zh-CN" altLang="en-US" sz="2800" dirty="0">
                  <a:solidFill>
                    <a:prstClr val="white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教室</a:t>
              </a:r>
            </a:p>
            <a:p>
              <a:pPr lvl="0"/>
              <a:r>
                <a:rPr lang="en-US" altLang="zh-CN" sz="2800" dirty="0">
                  <a:solidFill>
                    <a:prstClr val="white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chicken n. </a:t>
              </a:r>
              <a:r>
                <a:rPr lang="zh-CN" altLang="en-US" sz="2800" dirty="0">
                  <a:solidFill>
                    <a:prstClr val="white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小鸡</a:t>
              </a:r>
            </a:p>
            <a:p>
              <a:pPr lvl="0"/>
              <a:r>
                <a:rPr lang="en-US" altLang="zh-CN" sz="2800" dirty="0">
                  <a:solidFill>
                    <a:prstClr val="white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monkey n. </a:t>
              </a:r>
              <a:r>
                <a:rPr lang="zh-CN" altLang="en-US" sz="2800" dirty="0">
                  <a:solidFill>
                    <a:prstClr val="white"/>
                  </a:solidFill>
                  <a:latin typeface="Times New Roman" panose="02020603050405020304" charset="0"/>
                  <a:cs typeface="Times New Roman" panose="02020603050405020304" charset="0"/>
                  <a:sym typeface="+mn-lt"/>
                </a:rPr>
                <a:t>猴子</a:t>
              </a:r>
            </a:p>
          </p:txBody>
        </p:sp>
        <p:pic>
          <p:nvPicPr>
            <p:cNvPr id="70" name="图片 69"/>
            <p:cNvPicPr>
              <a:picLocks noChangeAspect="1"/>
            </p:cNvPicPr>
            <p:nvPr/>
          </p:nvPicPr>
          <p:blipFill rotWithShape="1">
            <a:blip r:embed="rId25" cstate="email"/>
            <a:srcRect/>
            <a:stretch>
              <a:fillRect/>
            </a:stretch>
          </p:blipFill>
          <p:spPr>
            <a:xfrm>
              <a:off x="6729770" y="2513057"/>
              <a:ext cx="216000" cy="272678"/>
            </a:xfrm>
            <a:prstGeom prst="rect">
              <a:avLst/>
            </a:prstGeom>
          </p:spPr>
        </p:pic>
        <p:pic>
          <p:nvPicPr>
            <p:cNvPr id="71" name="图片 70"/>
            <p:cNvPicPr>
              <a:picLocks noChangeAspect="1"/>
            </p:cNvPicPr>
            <p:nvPr/>
          </p:nvPicPr>
          <p:blipFill rotWithShape="1">
            <a:blip r:embed="rId25" cstate="email"/>
            <a:srcRect/>
            <a:stretch>
              <a:fillRect/>
            </a:stretch>
          </p:blipFill>
          <p:spPr>
            <a:xfrm>
              <a:off x="8117039" y="3382511"/>
              <a:ext cx="216000" cy="272678"/>
            </a:xfrm>
            <a:prstGeom prst="rect">
              <a:avLst/>
            </a:prstGeom>
          </p:spPr>
        </p:pic>
        <p:pic>
          <p:nvPicPr>
            <p:cNvPr id="72" name="图片 71"/>
            <p:cNvPicPr>
              <a:picLocks noChangeAspect="1"/>
            </p:cNvPicPr>
            <p:nvPr/>
          </p:nvPicPr>
          <p:blipFill rotWithShape="1">
            <a:blip r:embed="rId25" cstate="email"/>
            <a:srcRect/>
            <a:stretch>
              <a:fillRect/>
            </a:stretch>
          </p:blipFill>
          <p:spPr>
            <a:xfrm>
              <a:off x="5645449" y="3294208"/>
              <a:ext cx="216000" cy="272678"/>
            </a:xfrm>
            <a:prstGeom prst="rect">
              <a:avLst/>
            </a:prstGeom>
          </p:spPr>
        </p:pic>
        <p:pic>
          <p:nvPicPr>
            <p:cNvPr id="73" name="图片 72"/>
            <p:cNvPicPr>
              <a:picLocks noChangeAspect="1"/>
            </p:cNvPicPr>
            <p:nvPr/>
          </p:nvPicPr>
          <p:blipFill rotWithShape="1">
            <a:blip r:embed="rId25" cstate="email"/>
            <a:srcRect/>
            <a:stretch>
              <a:fillRect/>
            </a:stretch>
          </p:blipFill>
          <p:spPr>
            <a:xfrm>
              <a:off x="6866798" y="4181446"/>
              <a:ext cx="216000" cy="272678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59259E-6 L 0.24098 -0.00278 " pathEditMode="relative" rAng="0" ptsTypes="AA">
                                      <p:cBhvr>
                                        <p:cTn id="2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49" y="-154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09877E-6 L -0.25243 -0.00339 " pathEditMode="relative" rAng="0" ptsTypes="AA">
                                      <p:cBhvr>
                                        <p:cTn id="3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22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3178177" y="106681"/>
            <a:ext cx="2623185" cy="718185"/>
            <a:chOff x="1285667" y="461979"/>
            <a:chExt cx="6526134" cy="3241723"/>
          </a:xfrm>
        </p:grpSpPr>
        <p:sp>
          <p:nvSpPr>
            <p:cNvPr id="41" name="矩形 38"/>
            <p:cNvSpPr/>
            <p:nvPr/>
          </p:nvSpPr>
          <p:spPr>
            <a:xfrm>
              <a:off x="1285667" y="461979"/>
              <a:ext cx="6526134" cy="3241723"/>
            </a:xfrm>
            <a:custGeom>
              <a:avLst/>
              <a:gdLst>
                <a:gd name="connsiteX0" fmla="*/ 0 w 6076191"/>
                <a:gd name="connsiteY0" fmla="*/ 0 h 3211205"/>
                <a:gd name="connsiteX1" fmla="*/ 6076191 w 6076191"/>
                <a:gd name="connsiteY1" fmla="*/ 0 h 3211205"/>
                <a:gd name="connsiteX2" fmla="*/ 6076191 w 6076191"/>
                <a:gd name="connsiteY2" fmla="*/ 3211205 h 3211205"/>
                <a:gd name="connsiteX3" fmla="*/ 0 w 6076191"/>
                <a:gd name="connsiteY3" fmla="*/ 3211205 h 3211205"/>
                <a:gd name="connsiteX4" fmla="*/ 0 w 6076191"/>
                <a:gd name="connsiteY4" fmla="*/ 0 h 3211205"/>
                <a:gd name="connsiteX0-1" fmla="*/ 0 w 6482591"/>
                <a:gd name="connsiteY0-2" fmla="*/ 261257 h 3211205"/>
                <a:gd name="connsiteX1-3" fmla="*/ 6482591 w 6482591"/>
                <a:gd name="connsiteY1-4" fmla="*/ 0 h 3211205"/>
                <a:gd name="connsiteX2-5" fmla="*/ 6482591 w 6482591"/>
                <a:gd name="connsiteY2-6" fmla="*/ 3211205 h 3211205"/>
                <a:gd name="connsiteX3-7" fmla="*/ 406400 w 6482591"/>
                <a:gd name="connsiteY3-8" fmla="*/ 3211205 h 3211205"/>
                <a:gd name="connsiteX4-9" fmla="*/ 0 w 6482591"/>
                <a:gd name="connsiteY4-10" fmla="*/ 261257 h 3211205"/>
                <a:gd name="connsiteX0-11" fmla="*/ 0 w 6482591"/>
                <a:gd name="connsiteY0-12" fmla="*/ 261257 h 3211205"/>
                <a:gd name="connsiteX1-13" fmla="*/ 6482591 w 6482591"/>
                <a:gd name="connsiteY1-14" fmla="*/ 0 h 3211205"/>
                <a:gd name="connsiteX2-15" fmla="*/ 6482591 w 6482591"/>
                <a:gd name="connsiteY2-16" fmla="*/ 3211205 h 3211205"/>
                <a:gd name="connsiteX3-17" fmla="*/ 420915 w 6482591"/>
                <a:gd name="connsiteY3-18" fmla="*/ 3153148 h 3211205"/>
                <a:gd name="connsiteX4-19" fmla="*/ 0 w 6482591"/>
                <a:gd name="connsiteY4-20" fmla="*/ 261257 h 3211205"/>
                <a:gd name="connsiteX0-21" fmla="*/ 0 w 6526134"/>
                <a:gd name="connsiteY0-22" fmla="*/ 420914 h 3370862"/>
                <a:gd name="connsiteX1-23" fmla="*/ 6526134 w 6526134"/>
                <a:gd name="connsiteY1-24" fmla="*/ 0 h 3370862"/>
                <a:gd name="connsiteX2-25" fmla="*/ 6482591 w 6526134"/>
                <a:gd name="connsiteY2-26" fmla="*/ 3370862 h 3370862"/>
                <a:gd name="connsiteX3-27" fmla="*/ 420915 w 6526134"/>
                <a:gd name="connsiteY3-28" fmla="*/ 3312805 h 3370862"/>
                <a:gd name="connsiteX4-29" fmla="*/ 0 w 6526134"/>
                <a:gd name="connsiteY4-30" fmla="*/ 420914 h 3370862"/>
                <a:gd name="connsiteX0-31" fmla="*/ 0 w 6526134"/>
                <a:gd name="connsiteY0-32" fmla="*/ 420914 h 3312805"/>
                <a:gd name="connsiteX1-33" fmla="*/ 6526134 w 6526134"/>
                <a:gd name="connsiteY1-34" fmla="*/ 0 h 3312805"/>
                <a:gd name="connsiteX2-35" fmla="*/ 6482591 w 6526134"/>
                <a:gd name="connsiteY2-36" fmla="*/ 3153147 h 3312805"/>
                <a:gd name="connsiteX3-37" fmla="*/ 420915 w 6526134"/>
                <a:gd name="connsiteY3-38" fmla="*/ 3312805 h 3312805"/>
                <a:gd name="connsiteX4-39" fmla="*/ 0 w 6526134"/>
                <a:gd name="connsiteY4-40" fmla="*/ 420914 h 3312805"/>
                <a:gd name="connsiteX0-41" fmla="*/ 0 w 6526134"/>
                <a:gd name="connsiteY0-42" fmla="*/ 420914 h 3153148"/>
                <a:gd name="connsiteX1-43" fmla="*/ 6526134 w 6526134"/>
                <a:gd name="connsiteY1-44" fmla="*/ 0 h 3153148"/>
                <a:gd name="connsiteX2-45" fmla="*/ 6482591 w 6526134"/>
                <a:gd name="connsiteY2-46" fmla="*/ 3153147 h 3153148"/>
                <a:gd name="connsiteX3-47" fmla="*/ 333830 w 6526134"/>
                <a:gd name="connsiteY3-48" fmla="*/ 3153148 h 3153148"/>
                <a:gd name="connsiteX4-49" fmla="*/ 0 w 6526134"/>
                <a:gd name="connsiteY4-50" fmla="*/ 420914 h 3153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26134" h="3153148">
                  <a:moveTo>
                    <a:pt x="0" y="420914"/>
                  </a:moveTo>
                  <a:lnTo>
                    <a:pt x="6526134" y="0"/>
                  </a:lnTo>
                  <a:lnTo>
                    <a:pt x="6482591" y="3153147"/>
                  </a:lnTo>
                  <a:lnTo>
                    <a:pt x="333830" y="3153148"/>
                  </a:lnTo>
                  <a:lnTo>
                    <a:pt x="0" y="420914"/>
                  </a:ln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1464017" y="540304"/>
              <a:ext cx="6202174" cy="3148356"/>
            </a:xfrm>
            <a:custGeom>
              <a:avLst/>
              <a:gdLst>
                <a:gd name="connsiteX0" fmla="*/ 6202174 w 6202174"/>
                <a:gd name="connsiteY0" fmla="*/ 0 h 3148356"/>
                <a:gd name="connsiteX1" fmla="*/ 6201292 w 6202174"/>
                <a:gd name="connsiteY1" fmla="*/ 63862 h 3148356"/>
                <a:gd name="connsiteX2" fmla="*/ 336981 w 6202174"/>
                <a:gd name="connsiteY2" fmla="*/ 898252 h 3148356"/>
                <a:gd name="connsiteX3" fmla="*/ 6198433 w 6202174"/>
                <a:gd name="connsiteY3" fmla="*/ 270952 h 3148356"/>
                <a:gd name="connsiteX4" fmla="*/ 6160793 w 6202174"/>
                <a:gd name="connsiteY4" fmla="*/ 2996624 h 3148356"/>
                <a:gd name="connsiteX5" fmla="*/ 400021 w 6202174"/>
                <a:gd name="connsiteY5" fmla="*/ 3148356 h 3148356"/>
                <a:gd name="connsiteX6" fmla="*/ 331622 w 6202174"/>
                <a:gd name="connsiteY6" fmla="*/ 2658572 h 3148356"/>
                <a:gd name="connsiteX7" fmla="*/ 2948395 w 6202174"/>
                <a:gd name="connsiteY7" fmla="*/ 2709540 h 3148356"/>
                <a:gd name="connsiteX8" fmla="*/ 285053 w 6202174"/>
                <a:gd name="connsiteY8" fmla="*/ 2325100 h 3148356"/>
                <a:gd name="connsiteX9" fmla="*/ 0 w 6202174"/>
                <a:gd name="connsiteY9" fmla="*/ 283906 h 314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2174" h="3148356">
                  <a:moveTo>
                    <a:pt x="6202174" y="0"/>
                  </a:moveTo>
                  <a:lnTo>
                    <a:pt x="6201292" y="63862"/>
                  </a:lnTo>
                  <a:lnTo>
                    <a:pt x="336981" y="898252"/>
                  </a:lnTo>
                  <a:lnTo>
                    <a:pt x="6198433" y="270952"/>
                  </a:lnTo>
                  <a:lnTo>
                    <a:pt x="6160793" y="2996624"/>
                  </a:lnTo>
                  <a:lnTo>
                    <a:pt x="400021" y="3148356"/>
                  </a:lnTo>
                  <a:lnTo>
                    <a:pt x="331622" y="2658572"/>
                  </a:lnTo>
                  <a:lnTo>
                    <a:pt x="2948395" y="2709540"/>
                  </a:lnTo>
                  <a:lnTo>
                    <a:pt x="285053" y="2325100"/>
                  </a:lnTo>
                  <a:lnTo>
                    <a:pt x="0" y="283906"/>
                  </a:lnTo>
                  <a:close/>
                </a:path>
              </a:pathLst>
            </a:custGeom>
            <a:solidFill>
              <a:srgbClr val="544B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3041688" y="1911490"/>
              <a:ext cx="4624503" cy="7822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5404738" y="3472156"/>
              <a:ext cx="2333206" cy="7017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3389630" y="172721"/>
            <a:ext cx="2494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New phrases</a:t>
            </a:r>
          </a:p>
        </p:txBody>
      </p:sp>
      <p:sp>
        <p:nvSpPr>
          <p:cNvPr id="66" name="任意多边形 65"/>
          <p:cNvSpPr/>
          <p:nvPr/>
        </p:nvSpPr>
        <p:spPr>
          <a:xfrm rot="4800000">
            <a:off x="2604030" y="1326959"/>
            <a:ext cx="258231" cy="135369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2822575" y="1103631"/>
            <a:ext cx="5590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Can you say that again, please?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3110865" y="1649095"/>
            <a:ext cx="4023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5B061"/>
                </a:solidFill>
                <a:latin typeface="华文楷体" panose="02010600040101010101" charset="-122"/>
                <a:ea typeface="华文楷体" panose="02010600040101010101" charset="-122"/>
              </a:rPr>
              <a:t>你能再说一遍吗？</a:t>
            </a:r>
          </a:p>
        </p:txBody>
      </p:sp>
      <p:sp>
        <p:nvSpPr>
          <p:cNvPr id="56" name="任意多边形 55"/>
          <p:cNvSpPr/>
          <p:nvPr/>
        </p:nvSpPr>
        <p:spPr>
          <a:xfrm rot="4800000">
            <a:off x="2604137" y="2400301"/>
            <a:ext cx="258445" cy="135255"/>
          </a:xfrm>
          <a:custGeom>
            <a:avLst/>
            <a:gdLst>
              <a:gd name="connsiteX0" fmla="*/ 576522 w 1138421"/>
              <a:gd name="connsiteY0" fmla="*/ 0 h 416613"/>
              <a:gd name="connsiteX1" fmla="*/ 1085062 w 1138421"/>
              <a:gd name="connsiteY1" fmla="*/ 182059 h 416613"/>
              <a:gd name="connsiteX2" fmla="*/ 1138421 w 1138421"/>
              <a:gd name="connsiteY2" fmla="*/ 237954 h 416613"/>
              <a:gd name="connsiteX3" fmla="*/ 1054005 w 1138421"/>
              <a:gd name="connsiteY3" fmla="*/ 297373 h 416613"/>
              <a:gd name="connsiteX4" fmla="*/ 558329 w 1138421"/>
              <a:gd name="connsiteY4" fmla="*/ 416613 h 416613"/>
              <a:gd name="connsiteX5" fmla="*/ 62653 w 1138421"/>
              <a:gd name="connsiteY5" fmla="*/ 297373 h 416613"/>
              <a:gd name="connsiteX6" fmla="*/ 0 w 1138421"/>
              <a:gd name="connsiteY6" fmla="*/ 253273 h 416613"/>
              <a:gd name="connsiteX7" fmla="*/ 67983 w 1138421"/>
              <a:gd name="connsiteY7" fmla="*/ 182059 h 416613"/>
              <a:gd name="connsiteX8" fmla="*/ 576522 w 1138421"/>
              <a:gd name="connsiteY8" fmla="*/ 0 h 416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8421" h="416613">
                <a:moveTo>
                  <a:pt x="576522" y="0"/>
                </a:moveTo>
                <a:cubicBezTo>
                  <a:pt x="775119" y="0"/>
                  <a:pt x="954915" y="69574"/>
                  <a:pt x="1085062" y="182059"/>
                </a:cubicBezTo>
                <a:lnTo>
                  <a:pt x="1138421" y="237954"/>
                </a:lnTo>
                <a:lnTo>
                  <a:pt x="1054005" y="297373"/>
                </a:lnTo>
                <a:cubicBezTo>
                  <a:pt x="927151" y="371046"/>
                  <a:pt x="751903" y="416613"/>
                  <a:pt x="558329" y="416613"/>
                </a:cubicBezTo>
                <a:cubicBezTo>
                  <a:pt x="364756" y="416613"/>
                  <a:pt x="189508" y="371046"/>
                  <a:pt x="62653" y="297373"/>
                </a:cubicBezTo>
                <a:lnTo>
                  <a:pt x="0" y="253273"/>
                </a:lnTo>
                <a:lnTo>
                  <a:pt x="67983" y="182059"/>
                </a:lnTo>
                <a:cubicBezTo>
                  <a:pt x="198129" y="69574"/>
                  <a:pt x="377925" y="0"/>
                  <a:pt x="576522" y="0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3002280" y="2216151"/>
            <a:ext cx="3406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D5E385"/>
                </a:solidFill>
                <a:latin typeface="Times New Roman" panose="02020603050405020304" charset="0"/>
                <a:cs typeface="Times New Roman" panose="02020603050405020304" charset="0"/>
              </a:rPr>
              <a:t>You are welcome.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3110865" y="2723515"/>
            <a:ext cx="3188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5B061"/>
                </a:solidFill>
                <a:latin typeface="华文楷体" panose="02010600040101010101" charset="-122"/>
                <a:ea typeface="华文楷体" panose="02010600040101010101" charset="-122"/>
              </a:rPr>
              <a:t>不用谢。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07205" y="3533385"/>
            <a:ext cx="328782" cy="233483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85272" y="4388652"/>
            <a:ext cx="329839" cy="31106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915112" y="343692"/>
            <a:ext cx="323455" cy="28407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630772" y="4544186"/>
            <a:ext cx="344264" cy="292991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3608364" y="1512296"/>
            <a:ext cx="304799" cy="38477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1345743" y="527752"/>
            <a:ext cx="299265" cy="46882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435993" y="3783659"/>
            <a:ext cx="294710" cy="242937"/>
          </a:xfrm>
          <a:prstGeom prst="rect">
            <a:avLst/>
          </a:prstGeom>
        </p:spPr>
      </p:pic>
      <p:grpSp>
        <p:nvGrpSpPr>
          <p:cNvPr id="40" name="组合 39"/>
          <p:cNvGrpSpPr/>
          <p:nvPr/>
        </p:nvGrpSpPr>
        <p:grpSpPr>
          <a:xfrm>
            <a:off x="2953387" y="126365"/>
            <a:ext cx="3046095" cy="718185"/>
            <a:chOff x="1285667" y="461979"/>
            <a:chExt cx="6526134" cy="3241723"/>
          </a:xfrm>
        </p:grpSpPr>
        <p:sp>
          <p:nvSpPr>
            <p:cNvPr id="41" name="矩形 38"/>
            <p:cNvSpPr/>
            <p:nvPr/>
          </p:nvSpPr>
          <p:spPr>
            <a:xfrm>
              <a:off x="1285667" y="461979"/>
              <a:ext cx="6526134" cy="3241723"/>
            </a:xfrm>
            <a:custGeom>
              <a:avLst/>
              <a:gdLst>
                <a:gd name="connsiteX0" fmla="*/ 0 w 6076191"/>
                <a:gd name="connsiteY0" fmla="*/ 0 h 3211205"/>
                <a:gd name="connsiteX1" fmla="*/ 6076191 w 6076191"/>
                <a:gd name="connsiteY1" fmla="*/ 0 h 3211205"/>
                <a:gd name="connsiteX2" fmla="*/ 6076191 w 6076191"/>
                <a:gd name="connsiteY2" fmla="*/ 3211205 h 3211205"/>
                <a:gd name="connsiteX3" fmla="*/ 0 w 6076191"/>
                <a:gd name="connsiteY3" fmla="*/ 3211205 h 3211205"/>
                <a:gd name="connsiteX4" fmla="*/ 0 w 6076191"/>
                <a:gd name="connsiteY4" fmla="*/ 0 h 3211205"/>
                <a:gd name="connsiteX0-1" fmla="*/ 0 w 6482591"/>
                <a:gd name="connsiteY0-2" fmla="*/ 261257 h 3211205"/>
                <a:gd name="connsiteX1-3" fmla="*/ 6482591 w 6482591"/>
                <a:gd name="connsiteY1-4" fmla="*/ 0 h 3211205"/>
                <a:gd name="connsiteX2-5" fmla="*/ 6482591 w 6482591"/>
                <a:gd name="connsiteY2-6" fmla="*/ 3211205 h 3211205"/>
                <a:gd name="connsiteX3-7" fmla="*/ 406400 w 6482591"/>
                <a:gd name="connsiteY3-8" fmla="*/ 3211205 h 3211205"/>
                <a:gd name="connsiteX4-9" fmla="*/ 0 w 6482591"/>
                <a:gd name="connsiteY4-10" fmla="*/ 261257 h 3211205"/>
                <a:gd name="connsiteX0-11" fmla="*/ 0 w 6482591"/>
                <a:gd name="connsiteY0-12" fmla="*/ 261257 h 3211205"/>
                <a:gd name="connsiteX1-13" fmla="*/ 6482591 w 6482591"/>
                <a:gd name="connsiteY1-14" fmla="*/ 0 h 3211205"/>
                <a:gd name="connsiteX2-15" fmla="*/ 6482591 w 6482591"/>
                <a:gd name="connsiteY2-16" fmla="*/ 3211205 h 3211205"/>
                <a:gd name="connsiteX3-17" fmla="*/ 420915 w 6482591"/>
                <a:gd name="connsiteY3-18" fmla="*/ 3153148 h 3211205"/>
                <a:gd name="connsiteX4-19" fmla="*/ 0 w 6482591"/>
                <a:gd name="connsiteY4-20" fmla="*/ 261257 h 3211205"/>
                <a:gd name="connsiteX0-21" fmla="*/ 0 w 6526134"/>
                <a:gd name="connsiteY0-22" fmla="*/ 420914 h 3370862"/>
                <a:gd name="connsiteX1-23" fmla="*/ 6526134 w 6526134"/>
                <a:gd name="connsiteY1-24" fmla="*/ 0 h 3370862"/>
                <a:gd name="connsiteX2-25" fmla="*/ 6482591 w 6526134"/>
                <a:gd name="connsiteY2-26" fmla="*/ 3370862 h 3370862"/>
                <a:gd name="connsiteX3-27" fmla="*/ 420915 w 6526134"/>
                <a:gd name="connsiteY3-28" fmla="*/ 3312805 h 3370862"/>
                <a:gd name="connsiteX4-29" fmla="*/ 0 w 6526134"/>
                <a:gd name="connsiteY4-30" fmla="*/ 420914 h 3370862"/>
                <a:gd name="connsiteX0-31" fmla="*/ 0 w 6526134"/>
                <a:gd name="connsiteY0-32" fmla="*/ 420914 h 3312805"/>
                <a:gd name="connsiteX1-33" fmla="*/ 6526134 w 6526134"/>
                <a:gd name="connsiteY1-34" fmla="*/ 0 h 3312805"/>
                <a:gd name="connsiteX2-35" fmla="*/ 6482591 w 6526134"/>
                <a:gd name="connsiteY2-36" fmla="*/ 3153147 h 3312805"/>
                <a:gd name="connsiteX3-37" fmla="*/ 420915 w 6526134"/>
                <a:gd name="connsiteY3-38" fmla="*/ 3312805 h 3312805"/>
                <a:gd name="connsiteX4-39" fmla="*/ 0 w 6526134"/>
                <a:gd name="connsiteY4-40" fmla="*/ 420914 h 3312805"/>
                <a:gd name="connsiteX0-41" fmla="*/ 0 w 6526134"/>
                <a:gd name="connsiteY0-42" fmla="*/ 420914 h 3153148"/>
                <a:gd name="connsiteX1-43" fmla="*/ 6526134 w 6526134"/>
                <a:gd name="connsiteY1-44" fmla="*/ 0 h 3153148"/>
                <a:gd name="connsiteX2-45" fmla="*/ 6482591 w 6526134"/>
                <a:gd name="connsiteY2-46" fmla="*/ 3153147 h 3153148"/>
                <a:gd name="connsiteX3-47" fmla="*/ 333830 w 6526134"/>
                <a:gd name="connsiteY3-48" fmla="*/ 3153148 h 3153148"/>
                <a:gd name="connsiteX4-49" fmla="*/ 0 w 6526134"/>
                <a:gd name="connsiteY4-50" fmla="*/ 420914 h 3153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26134" h="3153148">
                  <a:moveTo>
                    <a:pt x="0" y="420914"/>
                  </a:moveTo>
                  <a:lnTo>
                    <a:pt x="6526134" y="0"/>
                  </a:lnTo>
                  <a:lnTo>
                    <a:pt x="6482591" y="3153147"/>
                  </a:lnTo>
                  <a:lnTo>
                    <a:pt x="333830" y="3153148"/>
                  </a:lnTo>
                  <a:lnTo>
                    <a:pt x="0" y="420914"/>
                  </a:ln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1464017" y="540304"/>
              <a:ext cx="6202174" cy="3148356"/>
            </a:xfrm>
            <a:custGeom>
              <a:avLst/>
              <a:gdLst>
                <a:gd name="connsiteX0" fmla="*/ 6202174 w 6202174"/>
                <a:gd name="connsiteY0" fmla="*/ 0 h 3148356"/>
                <a:gd name="connsiteX1" fmla="*/ 6201292 w 6202174"/>
                <a:gd name="connsiteY1" fmla="*/ 63862 h 3148356"/>
                <a:gd name="connsiteX2" fmla="*/ 336981 w 6202174"/>
                <a:gd name="connsiteY2" fmla="*/ 898252 h 3148356"/>
                <a:gd name="connsiteX3" fmla="*/ 6198433 w 6202174"/>
                <a:gd name="connsiteY3" fmla="*/ 270952 h 3148356"/>
                <a:gd name="connsiteX4" fmla="*/ 6160793 w 6202174"/>
                <a:gd name="connsiteY4" fmla="*/ 2996624 h 3148356"/>
                <a:gd name="connsiteX5" fmla="*/ 400021 w 6202174"/>
                <a:gd name="connsiteY5" fmla="*/ 3148356 h 3148356"/>
                <a:gd name="connsiteX6" fmla="*/ 331622 w 6202174"/>
                <a:gd name="connsiteY6" fmla="*/ 2658572 h 3148356"/>
                <a:gd name="connsiteX7" fmla="*/ 2948395 w 6202174"/>
                <a:gd name="connsiteY7" fmla="*/ 2709540 h 3148356"/>
                <a:gd name="connsiteX8" fmla="*/ 285053 w 6202174"/>
                <a:gd name="connsiteY8" fmla="*/ 2325100 h 3148356"/>
                <a:gd name="connsiteX9" fmla="*/ 0 w 6202174"/>
                <a:gd name="connsiteY9" fmla="*/ 283906 h 314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2174" h="3148356">
                  <a:moveTo>
                    <a:pt x="6202174" y="0"/>
                  </a:moveTo>
                  <a:lnTo>
                    <a:pt x="6201292" y="63862"/>
                  </a:lnTo>
                  <a:lnTo>
                    <a:pt x="336981" y="898252"/>
                  </a:lnTo>
                  <a:lnTo>
                    <a:pt x="6198433" y="270952"/>
                  </a:lnTo>
                  <a:lnTo>
                    <a:pt x="6160793" y="2996624"/>
                  </a:lnTo>
                  <a:lnTo>
                    <a:pt x="400021" y="3148356"/>
                  </a:lnTo>
                  <a:lnTo>
                    <a:pt x="331622" y="2658572"/>
                  </a:lnTo>
                  <a:lnTo>
                    <a:pt x="2948395" y="2709540"/>
                  </a:lnTo>
                  <a:lnTo>
                    <a:pt x="285053" y="2325100"/>
                  </a:lnTo>
                  <a:lnTo>
                    <a:pt x="0" y="283906"/>
                  </a:lnTo>
                  <a:close/>
                </a:path>
              </a:pathLst>
            </a:custGeom>
            <a:solidFill>
              <a:srgbClr val="544B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3041688" y="1911490"/>
              <a:ext cx="4624503" cy="7822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5404738" y="3472156"/>
              <a:ext cx="2333206" cy="7017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3192147" y="224791"/>
            <a:ext cx="2807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Guessing game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30532" y="793115"/>
            <a:ext cx="4445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charset="0"/>
                <a:cs typeface="Times New Roman" panose="02020603050405020304" charset="0"/>
              </a:rPr>
              <a:t>What's this in English?</a:t>
            </a:r>
          </a:p>
        </p:txBody>
      </p:sp>
      <p:pic>
        <p:nvPicPr>
          <p:cNvPr id="562199" name="Picture 23" descr="21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>
            <a:off x="904875" y="1293814"/>
            <a:ext cx="1795463" cy="1835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2198" name="Picture 22" descr="21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>
          <a:xfrm>
            <a:off x="3467418" y="1293814"/>
            <a:ext cx="1765300" cy="1800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2197" name="Picture 21" descr="21"/>
          <p:cNvPicPr>
            <a:picLocks noChangeAspect="1"/>
          </p:cNvPicPr>
          <p:nvPr/>
        </p:nvPicPr>
        <p:blipFill>
          <a:blip r:embed="rId12" cstate="email"/>
          <a:srcRect/>
          <a:stretch>
            <a:fillRect/>
          </a:stretch>
        </p:blipFill>
        <p:spPr>
          <a:xfrm>
            <a:off x="5787073" y="1284289"/>
            <a:ext cx="2159000" cy="1844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2196" name="Picture 20" descr="21"/>
          <p:cNvPicPr>
            <a:picLocks noChangeAspect="1"/>
          </p:cNvPicPr>
          <p:nvPr/>
        </p:nvPicPr>
        <p:blipFill>
          <a:blip r:embed="rId13" cstate="email"/>
          <a:srcRect/>
          <a:stretch>
            <a:fillRect/>
          </a:stretch>
        </p:blipFill>
        <p:spPr>
          <a:xfrm>
            <a:off x="904560" y="3201354"/>
            <a:ext cx="1785937" cy="18367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2195" name="Picture 19" descr="21"/>
          <p:cNvPicPr>
            <a:picLocks noChangeAspect="1"/>
          </p:cNvPicPr>
          <p:nvPr/>
        </p:nvPicPr>
        <p:blipFill>
          <a:blip r:embed="rId14" cstate="email"/>
          <a:srcRect/>
          <a:stretch>
            <a:fillRect/>
          </a:stretch>
        </p:blipFill>
        <p:spPr>
          <a:xfrm>
            <a:off x="3467420" y="3166428"/>
            <a:ext cx="1512887" cy="18716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2194" name="Picture 18" descr="21"/>
          <p:cNvPicPr>
            <a:picLocks noChangeAspect="1"/>
          </p:cNvPicPr>
          <p:nvPr/>
        </p:nvPicPr>
        <p:blipFill>
          <a:blip r:embed="rId15" cstate="email"/>
          <a:srcRect/>
          <a:stretch>
            <a:fillRect/>
          </a:stretch>
        </p:blipFill>
        <p:spPr>
          <a:xfrm>
            <a:off x="5677855" y="3256916"/>
            <a:ext cx="2268537" cy="1781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Rot by="21600000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125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62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2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62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62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2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62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6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6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62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62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2433320" y="40006"/>
            <a:ext cx="4255770" cy="718185"/>
            <a:chOff x="1285667" y="461979"/>
            <a:chExt cx="6526134" cy="3241723"/>
          </a:xfrm>
        </p:grpSpPr>
        <p:sp>
          <p:nvSpPr>
            <p:cNvPr id="41" name="矩形 38"/>
            <p:cNvSpPr/>
            <p:nvPr/>
          </p:nvSpPr>
          <p:spPr>
            <a:xfrm>
              <a:off x="1285667" y="461979"/>
              <a:ext cx="6526134" cy="3241723"/>
            </a:xfrm>
            <a:custGeom>
              <a:avLst/>
              <a:gdLst>
                <a:gd name="connsiteX0" fmla="*/ 0 w 6076191"/>
                <a:gd name="connsiteY0" fmla="*/ 0 h 3211205"/>
                <a:gd name="connsiteX1" fmla="*/ 6076191 w 6076191"/>
                <a:gd name="connsiteY1" fmla="*/ 0 h 3211205"/>
                <a:gd name="connsiteX2" fmla="*/ 6076191 w 6076191"/>
                <a:gd name="connsiteY2" fmla="*/ 3211205 h 3211205"/>
                <a:gd name="connsiteX3" fmla="*/ 0 w 6076191"/>
                <a:gd name="connsiteY3" fmla="*/ 3211205 h 3211205"/>
                <a:gd name="connsiteX4" fmla="*/ 0 w 6076191"/>
                <a:gd name="connsiteY4" fmla="*/ 0 h 3211205"/>
                <a:gd name="connsiteX0-1" fmla="*/ 0 w 6482591"/>
                <a:gd name="connsiteY0-2" fmla="*/ 261257 h 3211205"/>
                <a:gd name="connsiteX1-3" fmla="*/ 6482591 w 6482591"/>
                <a:gd name="connsiteY1-4" fmla="*/ 0 h 3211205"/>
                <a:gd name="connsiteX2-5" fmla="*/ 6482591 w 6482591"/>
                <a:gd name="connsiteY2-6" fmla="*/ 3211205 h 3211205"/>
                <a:gd name="connsiteX3-7" fmla="*/ 406400 w 6482591"/>
                <a:gd name="connsiteY3-8" fmla="*/ 3211205 h 3211205"/>
                <a:gd name="connsiteX4-9" fmla="*/ 0 w 6482591"/>
                <a:gd name="connsiteY4-10" fmla="*/ 261257 h 3211205"/>
                <a:gd name="connsiteX0-11" fmla="*/ 0 w 6482591"/>
                <a:gd name="connsiteY0-12" fmla="*/ 261257 h 3211205"/>
                <a:gd name="connsiteX1-13" fmla="*/ 6482591 w 6482591"/>
                <a:gd name="connsiteY1-14" fmla="*/ 0 h 3211205"/>
                <a:gd name="connsiteX2-15" fmla="*/ 6482591 w 6482591"/>
                <a:gd name="connsiteY2-16" fmla="*/ 3211205 h 3211205"/>
                <a:gd name="connsiteX3-17" fmla="*/ 420915 w 6482591"/>
                <a:gd name="connsiteY3-18" fmla="*/ 3153148 h 3211205"/>
                <a:gd name="connsiteX4-19" fmla="*/ 0 w 6482591"/>
                <a:gd name="connsiteY4-20" fmla="*/ 261257 h 3211205"/>
                <a:gd name="connsiteX0-21" fmla="*/ 0 w 6526134"/>
                <a:gd name="connsiteY0-22" fmla="*/ 420914 h 3370862"/>
                <a:gd name="connsiteX1-23" fmla="*/ 6526134 w 6526134"/>
                <a:gd name="connsiteY1-24" fmla="*/ 0 h 3370862"/>
                <a:gd name="connsiteX2-25" fmla="*/ 6482591 w 6526134"/>
                <a:gd name="connsiteY2-26" fmla="*/ 3370862 h 3370862"/>
                <a:gd name="connsiteX3-27" fmla="*/ 420915 w 6526134"/>
                <a:gd name="connsiteY3-28" fmla="*/ 3312805 h 3370862"/>
                <a:gd name="connsiteX4-29" fmla="*/ 0 w 6526134"/>
                <a:gd name="connsiteY4-30" fmla="*/ 420914 h 3370862"/>
                <a:gd name="connsiteX0-31" fmla="*/ 0 w 6526134"/>
                <a:gd name="connsiteY0-32" fmla="*/ 420914 h 3312805"/>
                <a:gd name="connsiteX1-33" fmla="*/ 6526134 w 6526134"/>
                <a:gd name="connsiteY1-34" fmla="*/ 0 h 3312805"/>
                <a:gd name="connsiteX2-35" fmla="*/ 6482591 w 6526134"/>
                <a:gd name="connsiteY2-36" fmla="*/ 3153147 h 3312805"/>
                <a:gd name="connsiteX3-37" fmla="*/ 420915 w 6526134"/>
                <a:gd name="connsiteY3-38" fmla="*/ 3312805 h 3312805"/>
                <a:gd name="connsiteX4-39" fmla="*/ 0 w 6526134"/>
                <a:gd name="connsiteY4-40" fmla="*/ 420914 h 3312805"/>
                <a:gd name="connsiteX0-41" fmla="*/ 0 w 6526134"/>
                <a:gd name="connsiteY0-42" fmla="*/ 420914 h 3153148"/>
                <a:gd name="connsiteX1-43" fmla="*/ 6526134 w 6526134"/>
                <a:gd name="connsiteY1-44" fmla="*/ 0 h 3153148"/>
                <a:gd name="connsiteX2-45" fmla="*/ 6482591 w 6526134"/>
                <a:gd name="connsiteY2-46" fmla="*/ 3153147 h 3153148"/>
                <a:gd name="connsiteX3-47" fmla="*/ 333830 w 6526134"/>
                <a:gd name="connsiteY3-48" fmla="*/ 3153148 h 3153148"/>
                <a:gd name="connsiteX4-49" fmla="*/ 0 w 6526134"/>
                <a:gd name="connsiteY4-50" fmla="*/ 420914 h 3153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26134" h="3153148">
                  <a:moveTo>
                    <a:pt x="0" y="420914"/>
                  </a:moveTo>
                  <a:lnTo>
                    <a:pt x="6526134" y="0"/>
                  </a:lnTo>
                  <a:lnTo>
                    <a:pt x="6482591" y="3153147"/>
                  </a:lnTo>
                  <a:lnTo>
                    <a:pt x="333830" y="3153148"/>
                  </a:lnTo>
                  <a:lnTo>
                    <a:pt x="0" y="420914"/>
                  </a:ln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1464017" y="540304"/>
              <a:ext cx="6202174" cy="3148356"/>
            </a:xfrm>
            <a:custGeom>
              <a:avLst/>
              <a:gdLst>
                <a:gd name="connsiteX0" fmla="*/ 6202174 w 6202174"/>
                <a:gd name="connsiteY0" fmla="*/ 0 h 3148356"/>
                <a:gd name="connsiteX1" fmla="*/ 6201292 w 6202174"/>
                <a:gd name="connsiteY1" fmla="*/ 63862 h 3148356"/>
                <a:gd name="connsiteX2" fmla="*/ 336981 w 6202174"/>
                <a:gd name="connsiteY2" fmla="*/ 898252 h 3148356"/>
                <a:gd name="connsiteX3" fmla="*/ 6198433 w 6202174"/>
                <a:gd name="connsiteY3" fmla="*/ 270952 h 3148356"/>
                <a:gd name="connsiteX4" fmla="*/ 6160793 w 6202174"/>
                <a:gd name="connsiteY4" fmla="*/ 2996624 h 3148356"/>
                <a:gd name="connsiteX5" fmla="*/ 400021 w 6202174"/>
                <a:gd name="connsiteY5" fmla="*/ 3148356 h 3148356"/>
                <a:gd name="connsiteX6" fmla="*/ 331622 w 6202174"/>
                <a:gd name="connsiteY6" fmla="*/ 2658572 h 3148356"/>
                <a:gd name="connsiteX7" fmla="*/ 2948395 w 6202174"/>
                <a:gd name="connsiteY7" fmla="*/ 2709540 h 3148356"/>
                <a:gd name="connsiteX8" fmla="*/ 285053 w 6202174"/>
                <a:gd name="connsiteY8" fmla="*/ 2325100 h 3148356"/>
                <a:gd name="connsiteX9" fmla="*/ 0 w 6202174"/>
                <a:gd name="connsiteY9" fmla="*/ 283906 h 314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2174" h="3148356">
                  <a:moveTo>
                    <a:pt x="6202174" y="0"/>
                  </a:moveTo>
                  <a:lnTo>
                    <a:pt x="6201292" y="63862"/>
                  </a:lnTo>
                  <a:lnTo>
                    <a:pt x="336981" y="898252"/>
                  </a:lnTo>
                  <a:lnTo>
                    <a:pt x="6198433" y="270952"/>
                  </a:lnTo>
                  <a:lnTo>
                    <a:pt x="6160793" y="2996624"/>
                  </a:lnTo>
                  <a:lnTo>
                    <a:pt x="400021" y="3148356"/>
                  </a:lnTo>
                  <a:lnTo>
                    <a:pt x="331622" y="2658572"/>
                  </a:lnTo>
                  <a:lnTo>
                    <a:pt x="2948395" y="2709540"/>
                  </a:lnTo>
                  <a:lnTo>
                    <a:pt x="285053" y="2325100"/>
                  </a:lnTo>
                  <a:lnTo>
                    <a:pt x="0" y="283906"/>
                  </a:lnTo>
                  <a:close/>
                </a:path>
              </a:pathLst>
            </a:custGeom>
            <a:solidFill>
              <a:srgbClr val="544B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3041688" y="1911490"/>
              <a:ext cx="4624503" cy="7822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5404738" y="3472156"/>
              <a:ext cx="2333206" cy="7017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2647950" y="107316"/>
            <a:ext cx="4549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Listen</a:t>
            </a:r>
            <a:r>
              <a:rPr lang="zh-CN" altLang="en-US" sz="3200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，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point and spell</a:t>
            </a:r>
          </a:p>
        </p:txBody>
      </p:sp>
      <p:pic>
        <p:nvPicPr>
          <p:cNvPr id="562199" name="Picture 23" descr="2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34087" y="1038226"/>
            <a:ext cx="1713865" cy="15455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矩形 19"/>
          <p:cNvSpPr/>
          <p:nvPr/>
        </p:nvSpPr>
        <p:spPr>
          <a:xfrm rot="1872109" flipH="1">
            <a:off x="2195197" y="1010921"/>
            <a:ext cx="518795" cy="18796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62198" name="Picture 22" descr="2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364865" y="1036321"/>
            <a:ext cx="1765300" cy="15474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矩形 21"/>
          <p:cNvSpPr/>
          <p:nvPr/>
        </p:nvSpPr>
        <p:spPr>
          <a:xfrm rot="2051786" flipH="1">
            <a:off x="4754724" y="1013888"/>
            <a:ext cx="518692" cy="175191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62197" name="Picture 21" descr="21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085207" y="1036320"/>
            <a:ext cx="1913255" cy="15481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矩形 23"/>
          <p:cNvSpPr/>
          <p:nvPr/>
        </p:nvSpPr>
        <p:spPr>
          <a:xfrm rot="8959443" flipH="1">
            <a:off x="6093357" y="874664"/>
            <a:ext cx="518692" cy="175191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62196" name="Picture 20" descr="21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934085" y="3258821"/>
            <a:ext cx="1640840" cy="12757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2195" name="Picture 19" descr="21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3491230" y="3246121"/>
            <a:ext cx="1512570" cy="12884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2194" name="Picture 18" descr="21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6085207" y="3258821"/>
            <a:ext cx="2131695" cy="1289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125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2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2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2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2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2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2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2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2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2" grpId="0" bldLvl="0" animBg="1"/>
      <p:bldP spid="24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/>
          <p:cNvGrpSpPr/>
          <p:nvPr/>
        </p:nvGrpSpPr>
        <p:grpSpPr>
          <a:xfrm>
            <a:off x="2433320" y="40006"/>
            <a:ext cx="4255770" cy="718185"/>
            <a:chOff x="1285667" y="461979"/>
            <a:chExt cx="6526134" cy="3241723"/>
          </a:xfrm>
        </p:grpSpPr>
        <p:sp>
          <p:nvSpPr>
            <p:cNvPr id="41" name="矩形 38"/>
            <p:cNvSpPr/>
            <p:nvPr/>
          </p:nvSpPr>
          <p:spPr>
            <a:xfrm>
              <a:off x="1285667" y="461979"/>
              <a:ext cx="6526134" cy="3241723"/>
            </a:xfrm>
            <a:custGeom>
              <a:avLst/>
              <a:gdLst>
                <a:gd name="connsiteX0" fmla="*/ 0 w 6076191"/>
                <a:gd name="connsiteY0" fmla="*/ 0 h 3211205"/>
                <a:gd name="connsiteX1" fmla="*/ 6076191 w 6076191"/>
                <a:gd name="connsiteY1" fmla="*/ 0 h 3211205"/>
                <a:gd name="connsiteX2" fmla="*/ 6076191 w 6076191"/>
                <a:gd name="connsiteY2" fmla="*/ 3211205 h 3211205"/>
                <a:gd name="connsiteX3" fmla="*/ 0 w 6076191"/>
                <a:gd name="connsiteY3" fmla="*/ 3211205 h 3211205"/>
                <a:gd name="connsiteX4" fmla="*/ 0 w 6076191"/>
                <a:gd name="connsiteY4" fmla="*/ 0 h 3211205"/>
                <a:gd name="connsiteX0-1" fmla="*/ 0 w 6482591"/>
                <a:gd name="connsiteY0-2" fmla="*/ 261257 h 3211205"/>
                <a:gd name="connsiteX1-3" fmla="*/ 6482591 w 6482591"/>
                <a:gd name="connsiteY1-4" fmla="*/ 0 h 3211205"/>
                <a:gd name="connsiteX2-5" fmla="*/ 6482591 w 6482591"/>
                <a:gd name="connsiteY2-6" fmla="*/ 3211205 h 3211205"/>
                <a:gd name="connsiteX3-7" fmla="*/ 406400 w 6482591"/>
                <a:gd name="connsiteY3-8" fmla="*/ 3211205 h 3211205"/>
                <a:gd name="connsiteX4-9" fmla="*/ 0 w 6482591"/>
                <a:gd name="connsiteY4-10" fmla="*/ 261257 h 3211205"/>
                <a:gd name="connsiteX0-11" fmla="*/ 0 w 6482591"/>
                <a:gd name="connsiteY0-12" fmla="*/ 261257 h 3211205"/>
                <a:gd name="connsiteX1-13" fmla="*/ 6482591 w 6482591"/>
                <a:gd name="connsiteY1-14" fmla="*/ 0 h 3211205"/>
                <a:gd name="connsiteX2-15" fmla="*/ 6482591 w 6482591"/>
                <a:gd name="connsiteY2-16" fmla="*/ 3211205 h 3211205"/>
                <a:gd name="connsiteX3-17" fmla="*/ 420915 w 6482591"/>
                <a:gd name="connsiteY3-18" fmla="*/ 3153148 h 3211205"/>
                <a:gd name="connsiteX4-19" fmla="*/ 0 w 6482591"/>
                <a:gd name="connsiteY4-20" fmla="*/ 261257 h 3211205"/>
                <a:gd name="connsiteX0-21" fmla="*/ 0 w 6526134"/>
                <a:gd name="connsiteY0-22" fmla="*/ 420914 h 3370862"/>
                <a:gd name="connsiteX1-23" fmla="*/ 6526134 w 6526134"/>
                <a:gd name="connsiteY1-24" fmla="*/ 0 h 3370862"/>
                <a:gd name="connsiteX2-25" fmla="*/ 6482591 w 6526134"/>
                <a:gd name="connsiteY2-26" fmla="*/ 3370862 h 3370862"/>
                <a:gd name="connsiteX3-27" fmla="*/ 420915 w 6526134"/>
                <a:gd name="connsiteY3-28" fmla="*/ 3312805 h 3370862"/>
                <a:gd name="connsiteX4-29" fmla="*/ 0 w 6526134"/>
                <a:gd name="connsiteY4-30" fmla="*/ 420914 h 3370862"/>
                <a:gd name="connsiteX0-31" fmla="*/ 0 w 6526134"/>
                <a:gd name="connsiteY0-32" fmla="*/ 420914 h 3312805"/>
                <a:gd name="connsiteX1-33" fmla="*/ 6526134 w 6526134"/>
                <a:gd name="connsiteY1-34" fmla="*/ 0 h 3312805"/>
                <a:gd name="connsiteX2-35" fmla="*/ 6482591 w 6526134"/>
                <a:gd name="connsiteY2-36" fmla="*/ 3153147 h 3312805"/>
                <a:gd name="connsiteX3-37" fmla="*/ 420915 w 6526134"/>
                <a:gd name="connsiteY3-38" fmla="*/ 3312805 h 3312805"/>
                <a:gd name="connsiteX4-39" fmla="*/ 0 w 6526134"/>
                <a:gd name="connsiteY4-40" fmla="*/ 420914 h 3312805"/>
                <a:gd name="connsiteX0-41" fmla="*/ 0 w 6526134"/>
                <a:gd name="connsiteY0-42" fmla="*/ 420914 h 3153148"/>
                <a:gd name="connsiteX1-43" fmla="*/ 6526134 w 6526134"/>
                <a:gd name="connsiteY1-44" fmla="*/ 0 h 3153148"/>
                <a:gd name="connsiteX2-45" fmla="*/ 6482591 w 6526134"/>
                <a:gd name="connsiteY2-46" fmla="*/ 3153147 h 3153148"/>
                <a:gd name="connsiteX3-47" fmla="*/ 333830 w 6526134"/>
                <a:gd name="connsiteY3-48" fmla="*/ 3153148 h 3153148"/>
                <a:gd name="connsiteX4-49" fmla="*/ 0 w 6526134"/>
                <a:gd name="connsiteY4-50" fmla="*/ 420914 h 3153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6526134" h="3153148">
                  <a:moveTo>
                    <a:pt x="0" y="420914"/>
                  </a:moveTo>
                  <a:lnTo>
                    <a:pt x="6526134" y="0"/>
                  </a:lnTo>
                  <a:lnTo>
                    <a:pt x="6482591" y="3153147"/>
                  </a:lnTo>
                  <a:lnTo>
                    <a:pt x="333830" y="3153148"/>
                  </a:lnTo>
                  <a:lnTo>
                    <a:pt x="0" y="420914"/>
                  </a:ln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1464017" y="540304"/>
              <a:ext cx="6202174" cy="3148356"/>
            </a:xfrm>
            <a:custGeom>
              <a:avLst/>
              <a:gdLst>
                <a:gd name="connsiteX0" fmla="*/ 6202174 w 6202174"/>
                <a:gd name="connsiteY0" fmla="*/ 0 h 3148356"/>
                <a:gd name="connsiteX1" fmla="*/ 6201292 w 6202174"/>
                <a:gd name="connsiteY1" fmla="*/ 63862 h 3148356"/>
                <a:gd name="connsiteX2" fmla="*/ 336981 w 6202174"/>
                <a:gd name="connsiteY2" fmla="*/ 898252 h 3148356"/>
                <a:gd name="connsiteX3" fmla="*/ 6198433 w 6202174"/>
                <a:gd name="connsiteY3" fmla="*/ 270952 h 3148356"/>
                <a:gd name="connsiteX4" fmla="*/ 6160793 w 6202174"/>
                <a:gd name="connsiteY4" fmla="*/ 2996624 h 3148356"/>
                <a:gd name="connsiteX5" fmla="*/ 400021 w 6202174"/>
                <a:gd name="connsiteY5" fmla="*/ 3148356 h 3148356"/>
                <a:gd name="connsiteX6" fmla="*/ 331622 w 6202174"/>
                <a:gd name="connsiteY6" fmla="*/ 2658572 h 3148356"/>
                <a:gd name="connsiteX7" fmla="*/ 2948395 w 6202174"/>
                <a:gd name="connsiteY7" fmla="*/ 2709540 h 3148356"/>
                <a:gd name="connsiteX8" fmla="*/ 285053 w 6202174"/>
                <a:gd name="connsiteY8" fmla="*/ 2325100 h 3148356"/>
                <a:gd name="connsiteX9" fmla="*/ 0 w 6202174"/>
                <a:gd name="connsiteY9" fmla="*/ 283906 h 314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2174" h="3148356">
                  <a:moveTo>
                    <a:pt x="6202174" y="0"/>
                  </a:moveTo>
                  <a:lnTo>
                    <a:pt x="6201292" y="63862"/>
                  </a:lnTo>
                  <a:lnTo>
                    <a:pt x="336981" y="898252"/>
                  </a:lnTo>
                  <a:lnTo>
                    <a:pt x="6198433" y="270952"/>
                  </a:lnTo>
                  <a:lnTo>
                    <a:pt x="6160793" y="2996624"/>
                  </a:lnTo>
                  <a:lnTo>
                    <a:pt x="400021" y="3148356"/>
                  </a:lnTo>
                  <a:lnTo>
                    <a:pt x="331622" y="2658572"/>
                  </a:lnTo>
                  <a:lnTo>
                    <a:pt x="2948395" y="2709540"/>
                  </a:lnTo>
                  <a:lnTo>
                    <a:pt x="285053" y="2325100"/>
                  </a:lnTo>
                  <a:lnTo>
                    <a:pt x="0" y="283906"/>
                  </a:lnTo>
                  <a:close/>
                </a:path>
              </a:pathLst>
            </a:custGeom>
            <a:solidFill>
              <a:srgbClr val="544B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3" name="任意多边形 42"/>
            <p:cNvSpPr/>
            <p:nvPr/>
          </p:nvSpPr>
          <p:spPr>
            <a:xfrm>
              <a:off x="3041688" y="1911490"/>
              <a:ext cx="4624503" cy="7822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5404738" y="3472156"/>
              <a:ext cx="2333206" cy="70171"/>
            </a:xfrm>
            <a:custGeom>
              <a:avLst/>
              <a:gdLst>
                <a:gd name="connsiteX0" fmla="*/ 8960 w 4624503"/>
                <a:gd name="connsiteY0" fmla="*/ 145143 h 248303"/>
                <a:gd name="connsiteX1" fmla="*/ 255703 w 4624503"/>
                <a:gd name="connsiteY1" fmla="*/ 130629 h 248303"/>
                <a:gd name="connsiteX2" fmla="*/ 647589 w 4624503"/>
                <a:gd name="connsiteY2" fmla="*/ 116115 h 248303"/>
                <a:gd name="connsiteX3" fmla="*/ 778218 w 4624503"/>
                <a:gd name="connsiteY3" fmla="*/ 72572 h 248303"/>
                <a:gd name="connsiteX4" fmla="*/ 923360 w 4624503"/>
                <a:gd name="connsiteY4" fmla="*/ 43543 h 248303"/>
                <a:gd name="connsiteX5" fmla="*/ 1649075 w 4624503"/>
                <a:gd name="connsiteY5" fmla="*/ 58057 h 248303"/>
                <a:gd name="connsiteX6" fmla="*/ 1692618 w 4624503"/>
                <a:gd name="connsiteY6" fmla="*/ 72572 h 248303"/>
                <a:gd name="connsiteX7" fmla="*/ 1765189 w 4624503"/>
                <a:gd name="connsiteY7" fmla="*/ 87086 h 248303"/>
                <a:gd name="connsiteX8" fmla="*/ 2636046 w 4624503"/>
                <a:gd name="connsiteY8" fmla="*/ 87086 h 248303"/>
                <a:gd name="connsiteX9" fmla="*/ 3115018 w 4624503"/>
                <a:gd name="connsiteY9" fmla="*/ 72572 h 248303"/>
                <a:gd name="connsiteX10" fmla="*/ 3245646 w 4624503"/>
                <a:gd name="connsiteY10" fmla="*/ 29029 h 248303"/>
                <a:gd name="connsiteX11" fmla="*/ 3289189 w 4624503"/>
                <a:gd name="connsiteY11" fmla="*/ 14515 h 248303"/>
                <a:gd name="connsiteX12" fmla="*/ 3332732 w 4624503"/>
                <a:gd name="connsiteY12" fmla="*/ 0 h 248303"/>
                <a:gd name="connsiteX13" fmla="*/ 3768160 w 4624503"/>
                <a:gd name="connsiteY13" fmla="*/ 14515 h 248303"/>
                <a:gd name="connsiteX14" fmla="*/ 3840732 w 4624503"/>
                <a:gd name="connsiteY14" fmla="*/ 29029 h 248303"/>
                <a:gd name="connsiteX15" fmla="*/ 4087475 w 4624503"/>
                <a:gd name="connsiteY15" fmla="*/ 43543 h 248303"/>
                <a:gd name="connsiteX16" fmla="*/ 4218103 w 4624503"/>
                <a:gd name="connsiteY16" fmla="*/ 72572 h 248303"/>
                <a:gd name="connsiteX17" fmla="*/ 4261646 w 4624503"/>
                <a:gd name="connsiteY17" fmla="*/ 101600 h 248303"/>
                <a:gd name="connsiteX18" fmla="*/ 4421303 w 4624503"/>
                <a:gd name="connsiteY18" fmla="*/ 130629 h 248303"/>
                <a:gd name="connsiteX19" fmla="*/ 4624503 w 4624503"/>
                <a:gd name="connsiteY19" fmla="*/ 159657 h 248303"/>
                <a:gd name="connsiteX20" fmla="*/ 4421303 w 4624503"/>
                <a:gd name="connsiteY20" fmla="*/ 174172 h 248303"/>
                <a:gd name="connsiteX21" fmla="*/ 4334218 w 4624503"/>
                <a:gd name="connsiteY21" fmla="*/ 203200 h 248303"/>
                <a:gd name="connsiteX22" fmla="*/ 4290675 w 4624503"/>
                <a:gd name="connsiteY22" fmla="*/ 217715 h 248303"/>
                <a:gd name="connsiteX23" fmla="*/ 3985875 w 4624503"/>
                <a:gd name="connsiteY23" fmla="*/ 246743 h 248303"/>
                <a:gd name="connsiteX24" fmla="*/ 3753646 w 4624503"/>
                <a:gd name="connsiteY24" fmla="*/ 232229 h 248303"/>
                <a:gd name="connsiteX25" fmla="*/ 3710103 w 4624503"/>
                <a:gd name="connsiteY25" fmla="*/ 217715 h 248303"/>
                <a:gd name="connsiteX26" fmla="*/ 3187589 w 4624503"/>
                <a:gd name="connsiteY26" fmla="*/ 232229 h 248303"/>
                <a:gd name="connsiteX27" fmla="*/ 2897303 w 4624503"/>
                <a:gd name="connsiteY27" fmla="*/ 232229 h 248303"/>
                <a:gd name="connsiteX28" fmla="*/ 2200618 w 4624503"/>
                <a:gd name="connsiteY28" fmla="*/ 217715 h 248303"/>
                <a:gd name="connsiteX29" fmla="*/ 2055475 w 4624503"/>
                <a:gd name="connsiteY29" fmla="*/ 203200 h 248303"/>
                <a:gd name="connsiteX30" fmla="*/ 1489418 w 4624503"/>
                <a:gd name="connsiteY30" fmla="*/ 232229 h 248303"/>
                <a:gd name="connsiteX31" fmla="*/ 139589 w 4624503"/>
                <a:gd name="connsiteY31" fmla="*/ 217715 h 248303"/>
                <a:gd name="connsiteX32" fmla="*/ 96046 w 4624503"/>
                <a:gd name="connsiteY32" fmla="*/ 203200 h 248303"/>
                <a:gd name="connsiteX33" fmla="*/ 8960 w 4624503"/>
                <a:gd name="connsiteY33" fmla="*/ 145143 h 24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4624503" h="248303">
                  <a:moveTo>
                    <a:pt x="8960" y="145143"/>
                  </a:moveTo>
                  <a:cubicBezTo>
                    <a:pt x="35569" y="133048"/>
                    <a:pt x="173398" y="134370"/>
                    <a:pt x="255703" y="130629"/>
                  </a:cubicBezTo>
                  <a:cubicBezTo>
                    <a:pt x="386286" y="124694"/>
                    <a:pt x="517408" y="127950"/>
                    <a:pt x="647589" y="116115"/>
                  </a:cubicBezTo>
                  <a:cubicBezTo>
                    <a:pt x="700792" y="111278"/>
                    <a:pt x="729845" y="82247"/>
                    <a:pt x="778218" y="72572"/>
                  </a:cubicBezTo>
                  <a:lnTo>
                    <a:pt x="923360" y="43543"/>
                  </a:lnTo>
                  <a:lnTo>
                    <a:pt x="1649075" y="58057"/>
                  </a:lnTo>
                  <a:cubicBezTo>
                    <a:pt x="1664364" y="58634"/>
                    <a:pt x="1677775" y="68861"/>
                    <a:pt x="1692618" y="72572"/>
                  </a:cubicBezTo>
                  <a:cubicBezTo>
                    <a:pt x="1716551" y="78555"/>
                    <a:pt x="1740999" y="82248"/>
                    <a:pt x="1765189" y="87086"/>
                  </a:cubicBezTo>
                  <a:cubicBezTo>
                    <a:pt x="2488942" y="54189"/>
                    <a:pt x="1597014" y="87086"/>
                    <a:pt x="2636046" y="87086"/>
                  </a:cubicBezTo>
                  <a:cubicBezTo>
                    <a:pt x="2795777" y="87086"/>
                    <a:pt x="2955361" y="77410"/>
                    <a:pt x="3115018" y="72572"/>
                  </a:cubicBezTo>
                  <a:lnTo>
                    <a:pt x="3245646" y="29029"/>
                  </a:lnTo>
                  <a:lnTo>
                    <a:pt x="3289189" y="14515"/>
                  </a:lnTo>
                  <a:lnTo>
                    <a:pt x="3332732" y="0"/>
                  </a:lnTo>
                  <a:cubicBezTo>
                    <a:pt x="3477875" y="4838"/>
                    <a:pt x="3623173" y="6230"/>
                    <a:pt x="3768160" y="14515"/>
                  </a:cubicBezTo>
                  <a:cubicBezTo>
                    <a:pt x="3792790" y="15922"/>
                    <a:pt x="3816164" y="26796"/>
                    <a:pt x="3840732" y="29029"/>
                  </a:cubicBezTo>
                  <a:cubicBezTo>
                    <a:pt x="3922783" y="36488"/>
                    <a:pt x="4005227" y="38705"/>
                    <a:pt x="4087475" y="43543"/>
                  </a:cubicBezTo>
                  <a:cubicBezTo>
                    <a:pt x="4100398" y="46128"/>
                    <a:pt x="4200162" y="64883"/>
                    <a:pt x="4218103" y="72572"/>
                  </a:cubicBezTo>
                  <a:cubicBezTo>
                    <a:pt x="4234136" y="79444"/>
                    <a:pt x="4245613" y="94728"/>
                    <a:pt x="4261646" y="101600"/>
                  </a:cubicBezTo>
                  <a:cubicBezTo>
                    <a:pt x="4297116" y="116802"/>
                    <a:pt x="4395610" y="126347"/>
                    <a:pt x="4421303" y="130629"/>
                  </a:cubicBezTo>
                  <a:cubicBezTo>
                    <a:pt x="4606153" y="161437"/>
                    <a:pt x="4346255" y="128741"/>
                    <a:pt x="4624503" y="159657"/>
                  </a:cubicBezTo>
                  <a:cubicBezTo>
                    <a:pt x="4556770" y="164495"/>
                    <a:pt x="4488458" y="164099"/>
                    <a:pt x="4421303" y="174172"/>
                  </a:cubicBezTo>
                  <a:cubicBezTo>
                    <a:pt x="4391043" y="178711"/>
                    <a:pt x="4363246" y="193524"/>
                    <a:pt x="4334218" y="203200"/>
                  </a:cubicBezTo>
                  <a:cubicBezTo>
                    <a:pt x="4319704" y="208038"/>
                    <a:pt x="4305929" y="216542"/>
                    <a:pt x="4290675" y="217715"/>
                  </a:cubicBezTo>
                  <a:cubicBezTo>
                    <a:pt x="4063098" y="235221"/>
                    <a:pt x="4164583" y="224405"/>
                    <a:pt x="3985875" y="246743"/>
                  </a:cubicBezTo>
                  <a:cubicBezTo>
                    <a:pt x="3908465" y="241905"/>
                    <a:pt x="3830781" y="240348"/>
                    <a:pt x="3753646" y="232229"/>
                  </a:cubicBezTo>
                  <a:cubicBezTo>
                    <a:pt x="3738431" y="230627"/>
                    <a:pt x="3725402" y="217715"/>
                    <a:pt x="3710103" y="217715"/>
                  </a:cubicBezTo>
                  <a:cubicBezTo>
                    <a:pt x="3535864" y="217715"/>
                    <a:pt x="3361760" y="227391"/>
                    <a:pt x="3187589" y="232229"/>
                  </a:cubicBezTo>
                  <a:cubicBezTo>
                    <a:pt x="3031313" y="263484"/>
                    <a:pt x="3176148" y="241081"/>
                    <a:pt x="2897303" y="232229"/>
                  </a:cubicBezTo>
                  <a:cubicBezTo>
                    <a:pt x="2665141" y="224859"/>
                    <a:pt x="2432846" y="222553"/>
                    <a:pt x="2200618" y="217715"/>
                  </a:cubicBezTo>
                  <a:cubicBezTo>
                    <a:pt x="2152237" y="212877"/>
                    <a:pt x="2104097" y="203200"/>
                    <a:pt x="2055475" y="203200"/>
                  </a:cubicBezTo>
                  <a:cubicBezTo>
                    <a:pt x="1613533" y="203200"/>
                    <a:pt x="1711937" y="187726"/>
                    <a:pt x="1489418" y="232229"/>
                  </a:cubicBezTo>
                  <a:lnTo>
                    <a:pt x="139589" y="217715"/>
                  </a:lnTo>
                  <a:cubicBezTo>
                    <a:pt x="124293" y="217396"/>
                    <a:pt x="110757" y="207403"/>
                    <a:pt x="96046" y="203200"/>
                  </a:cubicBezTo>
                  <a:cubicBezTo>
                    <a:pt x="16064" y="180348"/>
                    <a:pt x="-17649" y="157238"/>
                    <a:pt x="8960" y="145143"/>
                  </a:cubicBezTo>
                  <a:close/>
                </a:path>
              </a:pathLst>
            </a:custGeom>
            <a:solidFill>
              <a:srgbClr val="4639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3364865" y="114301"/>
            <a:ext cx="4549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</a:rPr>
              <a:t>Ask and spell</a:t>
            </a:r>
          </a:p>
        </p:txBody>
      </p:sp>
      <p:pic>
        <p:nvPicPr>
          <p:cNvPr id="562199" name="Picture 23" descr="2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34087" y="1038226"/>
            <a:ext cx="1713865" cy="154559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矩形 19"/>
          <p:cNvSpPr/>
          <p:nvPr/>
        </p:nvSpPr>
        <p:spPr>
          <a:xfrm rot="1872109" flipH="1">
            <a:off x="2195197" y="1010921"/>
            <a:ext cx="518795" cy="18796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62198" name="Picture 22" descr="2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364865" y="1036321"/>
            <a:ext cx="1765300" cy="15474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矩形 21"/>
          <p:cNvSpPr/>
          <p:nvPr/>
        </p:nvSpPr>
        <p:spPr>
          <a:xfrm rot="2051786" flipH="1">
            <a:off x="4754724" y="1013888"/>
            <a:ext cx="518692" cy="175191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62197" name="Picture 21" descr="21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085207" y="1036320"/>
            <a:ext cx="1913255" cy="15481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4" name="矩形 23"/>
          <p:cNvSpPr/>
          <p:nvPr/>
        </p:nvSpPr>
        <p:spPr>
          <a:xfrm rot="8959443" flipH="1">
            <a:off x="6093357" y="874664"/>
            <a:ext cx="518692" cy="175191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62196" name="Picture 20" descr="21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934085" y="3258821"/>
            <a:ext cx="1640840" cy="12757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2195" name="Picture 19" descr="21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3491230" y="3246121"/>
            <a:ext cx="1512570" cy="12884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62194" name="Picture 18" descr="21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6085207" y="3258821"/>
            <a:ext cx="2131695" cy="1289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125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2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2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2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2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2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62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2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2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62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2" grpId="0" bldLvl="0" animBg="1"/>
      <p:bldP spid="24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704</Words>
  <Application>Microsoft Office PowerPoint</Application>
  <PresentationFormat>全屏显示(16:9)</PresentationFormat>
  <Paragraphs>157</Paragraphs>
  <Slides>22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华文楷体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2015-10-18T07:11:00Z</dcterms:created>
  <dcterms:modified xsi:type="dcterms:W3CDTF">2023-01-16T20:46:28Z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88263BBA93174F32A0F80FE97561F9CD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