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2.xml" ContentType="application/vnd.openxmlformats-officedocument.presentationml.notesSlide+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0"/>
  </p:notesMasterIdLst>
  <p:handoutMasterIdLst>
    <p:handoutMasterId r:id="rId41"/>
  </p:handoutMasterIdLst>
  <p:sldIdLst>
    <p:sldId id="256" r:id="rId3"/>
    <p:sldId id="257" r:id="rId4"/>
    <p:sldId id="258" r:id="rId5"/>
    <p:sldId id="265" r:id="rId6"/>
    <p:sldId id="268" r:id="rId7"/>
    <p:sldId id="271" r:id="rId8"/>
    <p:sldId id="273" r:id="rId9"/>
    <p:sldId id="269" r:id="rId10"/>
    <p:sldId id="270" r:id="rId11"/>
    <p:sldId id="272" r:id="rId12"/>
    <p:sldId id="260" r:id="rId13"/>
    <p:sldId id="275" r:id="rId14"/>
    <p:sldId id="276" r:id="rId15"/>
    <p:sldId id="277" r:id="rId16"/>
    <p:sldId id="261"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62" r:id="rId33"/>
    <p:sldId id="295" r:id="rId34"/>
    <p:sldId id="296" r:id="rId35"/>
    <p:sldId id="297" r:id="rId36"/>
    <p:sldId id="298" r:id="rId37"/>
    <p:sldId id="299" r:id="rId38"/>
    <p:sldId id="264"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DBC4"/>
    <a:srgbClr val="3F405F"/>
    <a:srgbClr val="C7B087"/>
    <a:srgbClr val="D7C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7" d="100"/>
          <a:sy n="77" d="100"/>
        </p:scale>
        <p:origin x="-1836" y="-762"/>
      </p:cViewPr>
      <p:guideLst>
        <p:guide orient="horz" pos="2160"/>
        <p:guide pos="3840"/>
      </p:guideLst>
    </p:cSldViewPr>
  </p:slid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F0CBB-13DE-4122-BC4C-F25A0A44166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57C83-8C37-44C0-9BB1-94698FC7A2D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5616A4-556F-48DA-961B-63ADD271F003}"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795990-DAF8-4C70-81F4-8A911C92B1C6}"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8EDDEB-4243-47DC-A18F-9466000A0B63}"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8EB73E-062C-4099-9DEB-06ECF7288B30}"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8EDDEB-4243-47DC-A18F-9466000A0B63}"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8EDDEB-4243-47DC-A18F-9466000A0B63}"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8EDDEB-4243-47DC-A18F-9466000A0B63}" type="slidenum">
              <a:rPr lang="zh-CN" altLang="en-US" smtClean="0"/>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8EDDEB-4243-47DC-A18F-9466000A0B63}" type="slidenum">
              <a:rPr lang="zh-CN" altLang="en-US" smtClean="0"/>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29BA0-327F-4FD5-B952-8D0052468EE7}" type="slidenum">
              <a:rPr lang="zh-CN" altLang="en-US" smtClean="0"/>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29BA0-327F-4FD5-B952-8D0052468EE7}" type="slidenum">
              <a:rPr lang="zh-CN" altLang="en-US" smtClean="0"/>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735E71B5-B94D-4FF8-A6C7-0B03210712FA}" type="slidenum">
              <a:rPr lang="zh-CN" altLang="en-US">
                <a:latin typeface="Calibri" panose="020F0502020204030204" charset="0"/>
              </a:rPr>
              <a:t>29</a:t>
            </a:fld>
            <a:endParaRPr lang="zh-CN" altLang="en-US">
              <a:latin typeface="Calibri" panose="020F050202020403020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74DF729D-3649-4108-9E4B-AC2DC0B30C59}" type="slidenum">
              <a:rPr lang="zh-CN" altLang="en-US">
                <a:latin typeface="Calibri" panose="020F0502020204030204" charset="0"/>
              </a:rPr>
              <a:t>30</a:t>
            </a:fld>
            <a:endParaRPr lang="zh-CN" altLang="en-US">
              <a:latin typeface="Calibri" panose="020F050202020403020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32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33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87D3EB-B54C-4F31-BFEA-EC56E4C735FA}" type="slidenum">
              <a:rPr lang="zh-CN" altLang="en-US" smtClean="0"/>
              <a:t>34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87D3EB-B54C-4F31-BFEA-EC56E4C735FA}" type="slidenum">
              <a:rPr lang="zh-CN" altLang="en-US" smtClean="0"/>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6</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87D3EB-B54C-4F31-BFEA-EC56E4C735FA}"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5236796" y="0"/>
            <a:ext cx="1712383" cy="6858000"/>
            <a:chOff x="5193254" y="0"/>
            <a:chExt cx="1712383" cy="6858000"/>
          </a:xfrm>
          <a:effectLst>
            <a:outerShdw blurRad="101600" dist="38100" dir="2700000" algn="tl" rotWithShape="0">
              <a:prstClr val="black">
                <a:alpha val="20000"/>
              </a:prstClr>
            </a:outerShdw>
          </a:effectLst>
        </p:grpSpPr>
        <p:grpSp>
          <p:nvGrpSpPr>
            <p:cNvPr id="4" name="组合 3"/>
            <p:cNvGrpSpPr/>
            <p:nvPr/>
          </p:nvGrpSpPr>
          <p:grpSpPr>
            <a:xfrm>
              <a:off x="5193254" y="0"/>
              <a:ext cx="296539" cy="6858000"/>
              <a:chOff x="4931764" y="0"/>
              <a:chExt cx="284813" cy="6858000"/>
            </a:xfrm>
          </p:grpSpPr>
          <p:sp>
            <p:nvSpPr>
              <p:cNvPr id="17" name="矩形 16"/>
              <p:cNvSpPr/>
              <p:nvPr/>
            </p:nvSpPr>
            <p:spPr>
              <a:xfrm>
                <a:off x="4931764" y="0"/>
                <a:ext cx="284813" cy="6858000"/>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H="1">
                <a:off x="5070422" y="0"/>
                <a:ext cx="7496" cy="6858000"/>
              </a:xfrm>
              <a:prstGeom prst="line">
                <a:avLst/>
              </a:prstGeom>
              <a:ln>
                <a:solidFill>
                  <a:schemeClr val="bg1">
                    <a:alpha val="7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547215" y="0"/>
              <a:ext cx="296539" cy="6858000"/>
              <a:chOff x="4931764" y="0"/>
              <a:chExt cx="284813" cy="6858000"/>
            </a:xfrm>
          </p:grpSpPr>
          <p:sp>
            <p:nvSpPr>
              <p:cNvPr id="15" name="矩形 14"/>
              <p:cNvSpPr/>
              <p:nvPr/>
            </p:nvSpPr>
            <p:spPr>
              <a:xfrm>
                <a:off x="4931764" y="0"/>
                <a:ext cx="284813" cy="6858000"/>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flipH="1">
                <a:off x="5070422" y="0"/>
                <a:ext cx="7496" cy="6858000"/>
              </a:xfrm>
              <a:prstGeom prst="line">
                <a:avLst/>
              </a:prstGeom>
              <a:ln>
                <a:solidFill>
                  <a:schemeClr val="bg1">
                    <a:alpha val="7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901176" y="0"/>
              <a:ext cx="296539" cy="6858000"/>
              <a:chOff x="4931764" y="0"/>
              <a:chExt cx="284813" cy="6858000"/>
            </a:xfrm>
          </p:grpSpPr>
          <p:sp>
            <p:nvSpPr>
              <p:cNvPr id="13" name="矩形 12"/>
              <p:cNvSpPr/>
              <p:nvPr/>
            </p:nvSpPr>
            <p:spPr>
              <a:xfrm>
                <a:off x="4931764" y="0"/>
                <a:ext cx="284813" cy="6858000"/>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H="1">
                <a:off x="5070422" y="0"/>
                <a:ext cx="7496" cy="6858000"/>
              </a:xfrm>
              <a:prstGeom prst="line">
                <a:avLst/>
              </a:prstGeom>
              <a:ln>
                <a:solidFill>
                  <a:schemeClr val="bg1">
                    <a:alpha val="7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6255137" y="0"/>
              <a:ext cx="296539" cy="6858000"/>
              <a:chOff x="4931764" y="0"/>
              <a:chExt cx="284813" cy="6858000"/>
            </a:xfrm>
          </p:grpSpPr>
          <p:sp>
            <p:nvSpPr>
              <p:cNvPr id="11" name="矩形 10"/>
              <p:cNvSpPr/>
              <p:nvPr/>
            </p:nvSpPr>
            <p:spPr>
              <a:xfrm>
                <a:off x="4931764" y="0"/>
                <a:ext cx="284813" cy="6858000"/>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H="1">
                <a:off x="5070422" y="0"/>
                <a:ext cx="7496" cy="6858000"/>
              </a:xfrm>
              <a:prstGeom prst="line">
                <a:avLst/>
              </a:prstGeom>
              <a:ln>
                <a:solidFill>
                  <a:schemeClr val="bg1">
                    <a:alpha val="7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6609098" y="0"/>
              <a:ext cx="296539" cy="6858000"/>
              <a:chOff x="4931764" y="0"/>
              <a:chExt cx="284813" cy="6858000"/>
            </a:xfrm>
          </p:grpSpPr>
          <p:sp>
            <p:nvSpPr>
              <p:cNvPr id="9" name="矩形 8"/>
              <p:cNvSpPr/>
              <p:nvPr/>
            </p:nvSpPr>
            <p:spPr>
              <a:xfrm>
                <a:off x="4931764" y="0"/>
                <a:ext cx="284813" cy="6858000"/>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H="1">
                <a:off x="5070422" y="0"/>
                <a:ext cx="7496" cy="6858000"/>
              </a:xfrm>
              <a:prstGeom prst="line">
                <a:avLst/>
              </a:prstGeom>
              <a:ln>
                <a:solidFill>
                  <a:schemeClr val="bg1">
                    <a:alpha val="70000"/>
                  </a:schemeClr>
                </a:solidFill>
                <a:prstDash val="lgDash"/>
              </a:ln>
            </p:spPr>
            <p:style>
              <a:lnRef idx="1">
                <a:schemeClr val="accent1"/>
              </a:lnRef>
              <a:fillRef idx="0">
                <a:schemeClr val="accent1"/>
              </a:fillRef>
              <a:effectRef idx="0">
                <a:schemeClr val="accent1"/>
              </a:effectRef>
              <a:fontRef idx="minor">
                <a:schemeClr val="tx1"/>
              </a:fontRef>
            </p:style>
          </p:cxnSp>
        </p:grpSp>
      </p:grpSp>
      <p:sp>
        <p:nvSpPr>
          <p:cNvPr id="19" name="矩形 18"/>
          <p:cNvSpPr/>
          <p:nvPr userDrawn="1"/>
        </p:nvSpPr>
        <p:spPr>
          <a:xfrm>
            <a:off x="740228" y="682171"/>
            <a:ext cx="10697029" cy="5516144"/>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0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1" y="0"/>
            <a:ext cx="12192001" cy="6858000"/>
          </a:xfrm>
          <a:prstGeom prst="rect">
            <a:avLst/>
          </a:prstGeom>
          <a:solidFill>
            <a:srgbClr val="EADB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8.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notesSlide" Target="../notesSlides/notesSlide1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Layout" Target="../slideLayouts/slideLayout2.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2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notesSlide" Target="../notesSlides/notesSlide1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Layout" Target="../slideLayouts/slideLayout2.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s/_rels/slide22.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notesSlide" Target="../notesSlides/notesSlide17.xml"/><Relationship Id="rId4" Type="http://schemas.openxmlformats.org/officeDocument/2006/relationships/tags" Target="../tags/tag36.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slideLayout" Target="../slideLayouts/slideLayout2.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 Type="http://schemas.openxmlformats.org/officeDocument/2006/relationships/tags" Target="../tags/tag42.xml"/><Relationship Id="rId16" Type="http://schemas.openxmlformats.org/officeDocument/2006/relationships/tags" Target="../tags/tag56.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19" Type="http://schemas.openxmlformats.org/officeDocument/2006/relationships/notesSlide" Target="../notesSlides/notesSlide18.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s/_rels/slide24.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slideLayout" Target="../slideLayouts/slideLayout2.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 Type="http://schemas.openxmlformats.org/officeDocument/2006/relationships/tags" Target="../tags/tag59.xml"/><Relationship Id="rId16" Type="http://schemas.openxmlformats.org/officeDocument/2006/relationships/tags" Target="../tags/tag73.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tags" Target="../tags/tag72.xml"/><Relationship Id="rId10" Type="http://schemas.openxmlformats.org/officeDocument/2006/relationships/tags" Target="../tags/tag67.xml"/><Relationship Id="rId19" Type="http://schemas.openxmlformats.org/officeDocument/2006/relationships/notesSlide" Target="../notesSlides/notesSlide19.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s>
</file>

<file path=ppt/slides/_rels/slide25.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notesSlide" Target="../notesSlides/notesSlide20.xml"/><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tags" Target="../tags/tag10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notesSlide" Target="../notesSlides/notesSlide21.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19" Type="http://schemas.openxmlformats.org/officeDocument/2006/relationships/slideLayout" Target="../slideLayouts/slideLayout2.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08.xml"/><Relationship Id="rId7"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29.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notesSlide" Target="../notesSlides/notesSlide24.xml"/><Relationship Id="rId2" Type="http://schemas.openxmlformats.org/officeDocument/2006/relationships/tags" Target="../tags/tag114.xml"/><Relationship Id="rId16" Type="http://schemas.openxmlformats.org/officeDocument/2006/relationships/slideLayout" Target="../slideLayouts/slideLayout2.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tags" Target="../tags/tag145.xml"/><Relationship Id="rId3" Type="http://schemas.openxmlformats.org/officeDocument/2006/relationships/tags" Target="../tags/tag130.xml"/><Relationship Id="rId21" Type="http://schemas.openxmlformats.org/officeDocument/2006/relationships/slideLayout" Target="../slideLayouts/slideLayout2.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tags" Target="../tags/tag142.xml"/><Relationship Id="rId10" Type="http://schemas.openxmlformats.org/officeDocument/2006/relationships/tags" Target="../tags/tag137.xml"/><Relationship Id="rId19" Type="http://schemas.openxmlformats.org/officeDocument/2006/relationships/tags" Target="../tags/tag146.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2" cstate="screen"/>
          <a:srcRect l="5549" r="5549"/>
          <a:stretch>
            <a:fillRect/>
          </a:stretch>
        </p:blipFill>
        <p:spPr>
          <a:xfrm>
            <a:off x="0" y="0"/>
            <a:ext cx="12192000" cy="6858000"/>
          </a:xfrm>
          <a:prstGeom prst="rect">
            <a:avLst/>
          </a:prstGeom>
        </p:spPr>
      </p:pic>
      <p:sp>
        <p:nvSpPr>
          <p:cNvPr id="22" name="圆角矩形 21"/>
          <p:cNvSpPr/>
          <p:nvPr/>
        </p:nvSpPr>
        <p:spPr>
          <a:xfrm rot="2700000">
            <a:off x="6059979" y="1136848"/>
            <a:ext cx="4731871" cy="4731871"/>
          </a:xfrm>
          <a:prstGeom prst="roundRect">
            <a:avLst/>
          </a:prstGeom>
          <a:blipFill dpi="0" rotWithShape="0">
            <a:blip r:embed="rId3" cstate="screen">
              <a:extLst>
                <a:ext uri="{BEBA8EAE-BF5A-486C-A8C5-ECC9F3942E4B}">
                  <a14:imgProps xmlns:a14="http://schemas.microsoft.com/office/drawing/2010/main">
                    <a14:imgLayer r:embed="rId4">
                      <a14:imgEffect>
                        <a14:colorTemperature colorTemp="72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6096000" y="1184566"/>
            <a:ext cx="4668982" cy="4682836"/>
            <a:chOff x="6096000" y="1184566"/>
            <a:chExt cx="4668982" cy="4682836"/>
          </a:xfrm>
        </p:grpSpPr>
        <p:sp>
          <p:nvSpPr>
            <p:cNvPr id="18" name="圆角矩形 17"/>
            <p:cNvSpPr/>
            <p:nvPr/>
          </p:nvSpPr>
          <p:spPr>
            <a:xfrm>
              <a:off x="6096000" y="1184566"/>
              <a:ext cx="4668982" cy="4682836"/>
            </a:xfrm>
            <a:prstGeom prst="roundRect">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a:off x="6190537" y="1279384"/>
              <a:ext cx="4479908" cy="4493201"/>
            </a:xfrm>
            <a:prstGeom prst="roundRect">
              <a:avLst/>
            </a:prstGeom>
            <a:blipFill dpi="0" rotWithShape="1">
              <a:blip r:embed="rId5" cstate="screen">
                <a:extLst>
                  <a:ext uri="{BEBA8EAE-BF5A-486C-A8C5-ECC9F3942E4B}">
                    <a14:imgProps xmlns:a14="http://schemas.microsoft.com/office/drawing/2010/main">
                      <a14:imgLayer r:embed="rId6">
                        <a14:imgEffect>
                          <a14:saturation sat="66000"/>
                        </a14:imgEffect>
                      </a14:imgLayer>
                    </a14:imgProps>
                  </a:ext>
                </a:extLst>
              </a:blip>
              <a:srcRect/>
              <a:stretch>
                <a:fillRect/>
              </a:stretch>
            </a:blipFill>
            <a:ln w="25400">
              <a:solidFill>
                <a:schemeClr val="bg1">
                  <a:lumMod val="75000"/>
                </a:schemeClr>
              </a:solid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0" y="2611586"/>
            <a:ext cx="12192000" cy="1787241"/>
            <a:chOff x="0" y="2611586"/>
            <a:chExt cx="12192000" cy="1787241"/>
          </a:xfrm>
        </p:grpSpPr>
        <p:cxnSp>
          <p:nvCxnSpPr>
            <p:cNvPr id="6" name="直接连接符 5"/>
            <p:cNvCxnSpPr/>
            <p:nvPr/>
          </p:nvCxnSpPr>
          <p:spPr>
            <a:xfrm>
              <a:off x="0" y="2611586"/>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2810168"/>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3008750"/>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207332"/>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3405914"/>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3604496"/>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3803078"/>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4001660"/>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4200242"/>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43988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grpSp>
      <p:sp>
        <p:nvSpPr>
          <p:cNvPr id="16" name="圆角矩形 15"/>
          <p:cNvSpPr/>
          <p:nvPr/>
        </p:nvSpPr>
        <p:spPr>
          <a:xfrm>
            <a:off x="166744" y="1049036"/>
            <a:ext cx="129091" cy="4924638"/>
          </a:xfrm>
          <a:prstGeom prst="roundRect">
            <a:avLst>
              <a:gd name="adj" fmla="val 50000"/>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a:off x="11873835" y="1049036"/>
            <a:ext cx="129091" cy="4924638"/>
          </a:xfrm>
          <a:prstGeom prst="roundRect">
            <a:avLst>
              <a:gd name="adj" fmla="val 50000"/>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820615" y="2821891"/>
            <a:ext cx="7621599" cy="1430939"/>
            <a:chOff x="820615" y="2759545"/>
            <a:chExt cx="7621599" cy="1430939"/>
          </a:xfrm>
          <a:effectLst>
            <a:outerShdw blurRad="190500" dist="63500" dir="2700000" algn="tl" rotWithShape="0">
              <a:prstClr val="black">
                <a:alpha val="40000"/>
              </a:prstClr>
            </a:outerShdw>
          </a:effectLst>
        </p:grpSpPr>
        <p:sp>
          <p:nvSpPr>
            <p:cNvPr id="20" name="圆角矩形 19"/>
            <p:cNvSpPr/>
            <p:nvPr/>
          </p:nvSpPr>
          <p:spPr>
            <a:xfrm>
              <a:off x="820615" y="2759545"/>
              <a:ext cx="7621599" cy="1430939"/>
            </a:xfrm>
            <a:prstGeom prst="roundRect">
              <a:avLst>
                <a:gd name="adj" fmla="val 5000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圆角矩形 20"/>
            <p:cNvSpPr/>
            <p:nvPr/>
          </p:nvSpPr>
          <p:spPr>
            <a:xfrm>
              <a:off x="900350" y="2836900"/>
              <a:ext cx="7462128" cy="1276229"/>
            </a:xfrm>
            <a:prstGeom prst="roundRect">
              <a:avLst>
                <a:gd name="adj" fmla="val 50000"/>
              </a:avLst>
            </a:prstGeom>
            <a:solidFill>
              <a:srgbClr val="D7C094"/>
            </a:solidFill>
            <a:ln w="22225">
              <a:solidFill>
                <a:srgbClr val="3F405F"/>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spc="300" dirty="0" smtClean="0">
                  <a:solidFill>
                    <a:srgbClr val="3F405F"/>
                  </a:solidFill>
                  <a:effectLst>
                    <a:outerShdw blurRad="25400" dist="25400" dir="2700000" algn="tl">
                      <a:srgbClr val="000000">
                        <a:alpha val="20000"/>
                      </a:srgbClr>
                    </a:outerShdw>
                  </a:effectLst>
                  <a:cs typeface="+mn-ea"/>
                  <a:sym typeface="+mn-lt"/>
                </a:rPr>
                <a:t>创意岗位竞聘</a:t>
              </a:r>
              <a:r>
                <a:rPr lang="en-US" altLang="zh-CN" sz="4800" b="1" spc="300" dirty="0" smtClean="0">
                  <a:solidFill>
                    <a:srgbClr val="3F405F"/>
                  </a:solidFill>
                  <a:effectLst>
                    <a:outerShdw blurRad="25400" dist="25400" dir="2700000" algn="tl">
                      <a:srgbClr val="000000">
                        <a:alpha val="20000"/>
                      </a:srgbClr>
                    </a:outerShdw>
                  </a:effectLst>
                  <a:cs typeface="+mn-ea"/>
                  <a:sym typeface="+mn-lt"/>
                </a:rPr>
                <a:t>PPT</a:t>
              </a:r>
              <a:endParaRPr lang="zh-CN" altLang="en-US" sz="4800" b="1" spc="300" dirty="0">
                <a:solidFill>
                  <a:srgbClr val="3F405F"/>
                </a:solidFill>
                <a:effectLst>
                  <a:outerShdw blurRad="25400" dist="25400" dir="2700000" algn="tl">
                    <a:srgbClr val="000000">
                      <a:alpha val="20000"/>
                    </a:srgbClr>
                  </a:outerShdw>
                </a:effectLst>
                <a:cs typeface="+mn-ea"/>
                <a:sym typeface="+mn-lt"/>
              </a:endParaRPr>
            </a:p>
          </p:txBody>
        </p:sp>
      </p:grpSp>
      <p:sp>
        <p:nvSpPr>
          <p:cNvPr id="26" name="文本框 25"/>
          <p:cNvSpPr txBox="1"/>
          <p:nvPr/>
        </p:nvSpPr>
        <p:spPr>
          <a:xfrm>
            <a:off x="1972195" y="4724442"/>
            <a:ext cx="2021707" cy="338554"/>
          </a:xfrm>
          <a:prstGeom prst="rect">
            <a:avLst/>
          </a:prstGeom>
          <a:noFill/>
        </p:spPr>
        <p:txBody>
          <a:bodyPr wrap="none" rtlCol="0">
            <a:spAutoFit/>
          </a:bodyPr>
          <a:lstStyle/>
          <a:p>
            <a:pPr marL="285750" indent="-285750">
              <a:buSzPct val="80000"/>
              <a:buFont typeface="Wingdings" panose="05000000000000000000" pitchFamily="2" charset="2"/>
              <a:buChar char="u"/>
            </a:pPr>
            <a:r>
              <a:rPr lang="zh-CN" altLang="en-US" sz="1600" smtClean="0">
                <a:solidFill>
                  <a:srgbClr val="3F405F"/>
                </a:solidFill>
                <a:effectLst>
                  <a:outerShdw blurRad="25400" dist="25400" dir="2700000" algn="tl">
                    <a:srgbClr val="000000">
                      <a:alpha val="30000"/>
                    </a:srgbClr>
                  </a:outerShdw>
                </a:effectLst>
                <a:cs typeface="+mn-ea"/>
                <a:sym typeface="+mn-lt"/>
              </a:rPr>
              <a:t>竞聘人：</a:t>
            </a:r>
            <a:r>
              <a:rPr lang="en-US" altLang="zh-CN" sz="1600" smtClean="0">
                <a:solidFill>
                  <a:srgbClr val="3F405F"/>
                </a:solidFill>
                <a:effectLst>
                  <a:outerShdw blurRad="25400" dist="25400" dir="2700000" algn="tl">
                    <a:srgbClr val="000000">
                      <a:alpha val="30000"/>
                    </a:srgbClr>
                  </a:outerShdw>
                </a:effectLst>
                <a:cs typeface="+mn-ea"/>
                <a:sym typeface="+mn-lt"/>
              </a:rPr>
              <a:t>PPT818</a:t>
            </a:r>
            <a:endParaRPr lang="zh-CN" altLang="en-US" sz="1600" dirty="0">
              <a:solidFill>
                <a:srgbClr val="3F405F"/>
              </a:solidFill>
              <a:effectLst>
                <a:outerShdw blurRad="25400" dist="25400" dir="2700000" algn="tl">
                  <a:srgbClr val="000000">
                    <a:alpha val="30000"/>
                  </a:srgbClr>
                </a:outerShdw>
              </a:effectLst>
              <a:cs typeface="+mn-ea"/>
              <a:sym typeface="+mn-lt"/>
            </a:endParaRPr>
          </a:p>
        </p:txBody>
      </p:sp>
      <p:sp>
        <p:nvSpPr>
          <p:cNvPr id="27" name="文本框 26"/>
          <p:cNvSpPr txBox="1"/>
          <p:nvPr/>
        </p:nvSpPr>
        <p:spPr>
          <a:xfrm>
            <a:off x="4007738" y="4724442"/>
            <a:ext cx="1917320" cy="338554"/>
          </a:xfrm>
          <a:prstGeom prst="rect">
            <a:avLst/>
          </a:prstGeom>
          <a:noFill/>
        </p:spPr>
        <p:txBody>
          <a:bodyPr wrap="none" rtlCol="0">
            <a:spAutoFit/>
          </a:bodyPr>
          <a:lstStyle/>
          <a:p>
            <a:pPr marL="285750" indent="-285750">
              <a:buSzPct val="80000"/>
              <a:buFont typeface="Wingdings" panose="05000000000000000000" pitchFamily="2" charset="2"/>
              <a:buChar char="u"/>
            </a:pPr>
            <a:r>
              <a:rPr lang="zh-CN" altLang="en-US" sz="1600" dirty="0" smtClean="0">
                <a:solidFill>
                  <a:srgbClr val="3F405F"/>
                </a:solidFill>
                <a:effectLst>
                  <a:outerShdw blurRad="25400" dist="25400" dir="2700000" algn="tl">
                    <a:srgbClr val="000000">
                      <a:alpha val="30000"/>
                    </a:srgbClr>
                  </a:outerShdw>
                </a:effectLst>
                <a:cs typeface="+mn-ea"/>
                <a:sym typeface="+mn-lt"/>
              </a:rPr>
              <a:t>时间：</a:t>
            </a:r>
            <a:r>
              <a:rPr lang="en-US" altLang="zh-CN" sz="1600" dirty="0" smtClean="0">
                <a:solidFill>
                  <a:srgbClr val="3F405F"/>
                </a:solidFill>
                <a:effectLst>
                  <a:outerShdw blurRad="25400" dist="25400" dir="2700000" algn="tl">
                    <a:srgbClr val="000000">
                      <a:alpha val="30000"/>
                    </a:srgbClr>
                  </a:outerShdw>
                </a:effectLst>
                <a:cs typeface="+mn-ea"/>
                <a:sym typeface="+mn-lt"/>
              </a:rPr>
              <a:t>20XX.XX</a:t>
            </a:r>
            <a:endParaRPr lang="zh-CN" altLang="en-US" sz="1600" dirty="0">
              <a:solidFill>
                <a:srgbClr val="3F405F"/>
              </a:solidFill>
              <a:effectLst>
                <a:outerShdw blurRad="25400" dist="25400" dir="2700000" algn="tl">
                  <a:srgbClr val="000000">
                    <a:alpha val="30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8" presetClass="entr" presetSubtype="12"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strips(downLeft)">
                                          <p:cBhvr>
                                            <p:cTn id="18" dur="500"/>
                                            <p:tgtEl>
                                              <p:spTgt spid="22"/>
                                            </p:tgtEl>
                                          </p:cBhvr>
                                        </p:animEffect>
                                      </p:childTnLst>
                                    </p:cTn>
                                  </p:par>
                                  <p:par>
                                    <p:cTn id="19" presetID="14" presetClass="entr" presetSubtype="10" fill="hold" nodeType="withEffect">
                                      <p:stCondLst>
                                        <p:cond delay="75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2" presetClass="entr" presetSubtype="8" fill="hold" nodeType="withEffect" p14:presetBounceEnd="40000">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14:bounceEnd="40000">
                                          <p:cBhvr additive="base">
                                            <p:cTn id="24" dur="75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25" dur="75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3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900" decel="100000" fill="hold"/>
                                            <p:tgtEl>
                                              <p:spTgt spid="2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33" fill="hold">
                                <p:stCondLst>
                                  <p:cond delay="1500"/>
                                </p:stCondLst>
                                <p:childTnLst>
                                  <p:par>
                                    <p:cTn id="34" presetID="3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900" decel="100000" fill="hold"/>
                                            <p:tgtEl>
                                              <p:spTgt spid="2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7" grpId="0" animBg="1"/>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8" presetClass="entr" presetSubtype="12"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strips(downLeft)">
                                          <p:cBhvr>
                                            <p:cTn id="18" dur="500"/>
                                            <p:tgtEl>
                                              <p:spTgt spid="22"/>
                                            </p:tgtEl>
                                          </p:cBhvr>
                                        </p:animEffect>
                                      </p:childTnLst>
                                    </p:cTn>
                                  </p:par>
                                  <p:par>
                                    <p:cTn id="19" presetID="14" presetClass="entr" presetSubtype="10" fill="hold" nodeType="withEffect">
                                      <p:stCondLst>
                                        <p:cond delay="75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2" presetClass="entr" presetSubtype="8" fill="hold" nodeType="withEffect">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750" fill="hold"/>
                                            <p:tgtEl>
                                              <p:spTgt spid="25"/>
                                            </p:tgtEl>
                                            <p:attrNameLst>
                                              <p:attrName>ppt_x</p:attrName>
                                            </p:attrNameLst>
                                          </p:cBhvr>
                                          <p:tavLst>
                                            <p:tav tm="0">
                                              <p:val>
                                                <p:strVal val="0-#ppt_w/2"/>
                                              </p:val>
                                            </p:tav>
                                            <p:tav tm="100000">
                                              <p:val>
                                                <p:strVal val="#ppt_x"/>
                                              </p:val>
                                            </p:tav>
                                          </p:tavLst>
                                        </p:anim>
                                        <p:anim calcmode="lin" valueType="num">
                                          <p:cBhvr additive="base">
                                            <p:cTn id="25" dur="75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3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900" decel="100000" fill="hold"/>
                                            <p:tgtEl>
                                              <p:spTgt spid="2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33" fill="hold">
                                <p:stCondLst>
                                  <p:cond delay="1500"/>
                                </p:stCondLst>
                                <p:childTnLst>
                                  <p:par>
                                    <p:cTn id="34" presetID="3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900" decel="100000" fill="hold"/>
                                            <p:tgtEl>
                                              <p:spTgt spid="2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7" grpId="0" animBg="1"/>
          <p:bldP spid="26" grpId="0"/>
          <p:bldP spid="2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9034492" y="1691640"/>
            <a:ext cx="2217361" cy="4492778"/>
            <a:chOff x="9043583" y="2190308"/>
            <a:chExt cx="2313290" cy="4687147"/>
          </a:xfrm>
          <a:solidFill>
            <a:schemeClr val="accent5">
              <a:lumMod val="75000"/>
            </a:schemeClr>
          </a:solidFill>
        </p:grpSpPr>
        <p:sp>
          <p:nvSpPr>
            <p:cNvPr id="33" name="任意多边形 32"/>
            <p:cNvSpPr/>
            <p:nvPr/>
          </p:nvSpPr>
          <p:spPr>
            <a:xfrm>
              <a:off x="9043583" y="2576192"/>
              <a:ext cx="2313290" cy="4301263"/>
            </a:xfrm>
            <a:custGeom>
              <a:avLst/>
              <a:gdLst>
                <a:gd name="connsiteX0" fmla="*/ 0 w 2313290"/>
                <a:gd name="connsiteY0" fmla="*/ 0 h 4301263"/>
                <a:gd name="connsiteX1" fmla="*/ 2313290 w 2313290"/>
                <a:gd name="connsiteY1" fmla="*/ 345440 h 4301263"/>
                <a:gd name="connsiteX2" fmla="*/ 1617450 w 2313290"/>
                <a:gd name="connsiteY2" fmla="*/ 4301263 h 4301263"/>
                <a:gd name="connsiteX3" fmla="*/ 482383 w 2313290"/>
                <a:gd name="connsiteY3" fmla="*/ 4301263 h 4301263"/>
                <a:gd name="connsiteX4" fmla="*/ 462093 w 2313290"/>
                <a:gd name="connsiteY4" fmla="*/ 3983706 h 4301263"/>
                <a:gd name="connsiteX5" fmla="*/ 0 w 2313290"/>
                <a:gd name="connsiteY5" fmla="*/ 0 h 430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290" h="4301263">
                  <a:moveTo>
                    <a:pt x="0" y="0"/>
                  </a:moveTo>
                  <a:lnTo>
                    <a:pt x="2313290" y="345440"/>
                  </a:lnTo>
                  <a:lnTo>
                    <a:pt x="1617450" y="4301263"/>
                  </a:lnTo>
                  <a:lnTo>
                    <a:pt x="482383" y="4301263"/>
                  </a:lnTo>
                  <a:lnTo>
                    <a:pt x="462093" y="3983706"/>
                  </a:lnTo>
                  <a:cubicBezTo>
                    <a:pt x="389985" y="2629288"/>
                    <a:pt x="97388" y="1275658"/>
                    <a:pt x="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33"/>
            <p:cNvSpPr/>
            <p:nvPr/>
          </p:nvSpPr>
          <p:spPr>
            <a:xfrm>
              <a:off x="9687050" y="2190308"/>
              <a:ext cx="1534357" cy="4687147"/>
            </a:xfrm>
            <a:custGeom>
              <a:avLst/>
              <a:gdLst>
                <a:gd name="connsiteX0" fmla="*/ 0 w 1534357"/>
                <a:gd name="connsiteY0" fmla="*/ 0 h 4687147"/>
                <a:gd name="connsiteX1" fmla="*/ 1534357 w 1534357"/>
                <a:gd name="connsiteY1" fmla="*/ 294640 h 4687147"/>
                <a:gd name="connsiteX2" fmla="*/ 853653 w 1534357"/>
                <a:gd name="connsiteY2" fmla="*/ 4687147 h 4687147"/>
                <a:gd name="connsiteX3" fmla="*/ 195559 w 1534357"/>
                <a:gd name="connsiteY3" fmla="*/ 4687147 h 4687147"/>
                <a:gd name="connsiteX4" fmla="*/ 165760 w 1534357"/>
                <a:gd name="connsiteY4" fmla="*/ 4220773 h 4687147"/>
                <a:gd name="connsiteX5" fmla="*/ 0 w 1534357"/>
                <a:gd name="connsiteY5" fmla="*/ 0 h 468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4357" h="4687147">
                  <a:moveTo>
                    <a:pt x="0" y="0"/>
                  </a:moveTo>
                  <a:lnTo>
                    <a:pt x="1534357" y="294640"/>
                  </a:lnTo>
                  <a:lnTo>
                    <a:pt x="853653" y="4687147"/>
                  </a:lnTo>
                  <a:lnTo>
                    <a:pt x="195559" y="4687147"/>
                  </a:lnTo>
                  <a:lnTo>
                    <a:pt x="165760" y="4220773"/>
                  </a:lnTo>
                  <a:cubicBezTo>
                    <a:pt x="93652" y="2866355"/>
                    <a:pt x="97388" y="1275658"/>
                    <a:pt x="0" y="0"/>
                  </a:cubicBezTo>
                  <a:close/>
                </a:path>
              </a:pathLst>
            </a:cu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3"/>
          <p:cNvGrpSpPr/>
          <p:nvPr/>
        </p:nvGrpSpPr>
        <p:grpSpPr>
          <a:xfrm>
            <a:off x="3703923" y="1903357"/>
            <a:ext cx="1636467" cy="1157858"/>
            <a:chOff x="1252497" y="2818599"/>
            <a:chExt cx="2159213" cy="1527718"/>
          </a:xfrm>
        </p:grpSpPr>
        <p:sp>
          <p:nvSpPr>
            <p:cNvPr id="106" name="矩形 105"/>
            <p:cNvSpPr/>
            <p:nvPr/>
          </p:nvSpPr>
          <p:spPr>
            <a:xfrm>
              <a:off x="1252497" y="2818599"/>
              <a:ext cx="2159213" cy="1527718"/>
            </a:xfrm>
            <a:prstGeom prst="rect">
              <a:avLst/>
            </a:prstGeom>
            <a:solidFill>
              <a:srgbClr val="F6F6F6"/>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90">
                <a:cs typeface="+mn-ea"/>
                <a:sym typeface="+mn-lt"/>
              </a:endParaRPr>
            </a:p>
          </p:txBody>
        </p:sp>
        <p:pic>
          <p:nvPicPr>
            <p:cNvPr id="35" name="图片 34"/>
            <p:cNvPicPr/>
            <p:nvPr/>
          </p:nvPicPr>
          <p:blipFill>
            <a:blip r:embed="rId3" cstate="screen"/>
            <a:stretch>
              <a:fillRect/>
            </a:stretch>
          </p:blipFill>
          <p:spPr>
            <a:xfrm>
              <a:off x="1370016" y="2914249"/>
              <a:ext cx="1924174" cy="1336418"/>
            </a:xfrm>
            <a:prstGeom prst="rect">
              <a:avLst/>
            </a:prstGeom>
            <a:ln>
              <a:noFill/>
            </a:ln>
            <a:effectLst/>
          </p:spPr>
        </p:pic>
      </p:grpSp>
      <p:grpSp>
        <p:nvGrpSpPr>
          <p:cNvPr id="5" name="组合 4"/>
          <p:cNvGrpSpPr/>
          <p:nvPr/>
        </p:nvGrpSpPr>
        <p:grpSpPr>
          <a:xfrm>
            <a:off x="1443364" y="1903357"/>
            <a:ext cx="1636467" cy="1157858"/>
            <a:chOff x="1252497" y="1229515"/>
            <a:chExt cx="2159213" cy="1527718"/>
          </a:xfrm>
        </p:grpSpPr>
        <p:sp>
          <p:nvSpPr>
            <p:cNvPr id="105" name="矩形 104"/>
            <p:cNvSpPr/>
            <p:nvPr/>
          </p:nvSpPr>
          <p:spPr>
            <a:xfrm>
              <a:off x="1252497" y="1229515"/>
              <a:ext cx="2159213" cy="1527718"/>
            </a:xfrm>
            <a:prstGeom prst="rect">
              <a:avLst/>
            </a:prstGeom>
            <a:solidFill>
              <a:srgbClr val="F6F6F6"/>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90">
                <a:cs typeface="+mn-ea"/>
                <a:sym typeface="+mn-lt"/>
              </a:endParaRPr>
            </a:p>
          </p:txBody>
        </p:sp>
        <p:pic>
          <p:nvPicPr>
            <p:cNvPr id="54" name="图片 53"/>
            <p:cNvPicPr/>
            <p:nvPr/>
          </p:nvPicPr>
          <p:blipFill>
            <a:blip r:embed="rId4" cstate="screen"/>
            <a:stretch>
              <a:fillRect/>
            </a:stretch>
          </p:blipFill>
          <p:spPr>
            <a:xfrm>
              <a:off x="1370016" y="1325165"/>
              <a:ext cx="1924174" cy="1336418"/>
            </a:xfrm>
            <a:prstGeom prst="rect">
              <a:avLst/>
            </a:prstGeom>
            <a:ln>
              <a:noFill/>
            </a:ln>
            <a:effectLst/>
          </p:spPr>
        </p:pic>
      </p:grpSp>
      <p:grpSp>
        <p:nvGrpSpPr>
          <p:cNvPr id="2" name="组合 1"/>
          <p:cNvGrpSpPr/>
          <p:nvPr/>
        </p:nvGrpSpPr>
        <p:grpSpPr>
          <a:xfrm>
            <a:off x="5964483" y="1903357"/>
            <a:ext cx="1636467" cy="1157858"/>
            <a:chOff x="1252497" y="4407683"/>
            <a:chExt cx="2159213" cy="1527718"/>
          </a:xfrm>
        </p:grpSpPr>
        <p:sp>
          <p:nvSpPr>
            <p:cNvPr id="107" name="矩形 106"/>
            <p:cNvSpPr/>
            <p:nvPr/>
          </p:nvSpPr>
          <p:spPr>
            <a:xfrm>
              <a:off x="1252497" y="4407683"/>
              <a:ext cx="2159213" cy="1527718"/>
            </a:xfrm>
            <a:prstGeom prst="rect">
              <a:avLst/>
            </a:prstGeom>
            <a:solidFill>
              <a:srgbClr val="F6F6F6"/>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90">
                <a:cs typeface="+mn-ea"/>
                <a:sym typeface="+mn-lt"/>
              </a:endParaRPr>
            </a:p>
          </p:txBody>
        </p:sp>
        <p:pic>
          <p:nvPicPr>
            <p:cNvPr id="55" name="图片 54"/>
            <p:cNvPicPr/>
            <p:nvPr/>
          </p:nvPicPr>
          <p:blipFill>
            <a:blip r:embed="rId5" cstate="screen"/>
            <a:stretch>
              <a:fillRect/>
            </a:stretch>
          </p:blipFill>
          <p:spPr>
            <a:xfrm>
              <a:off x="1370016" y="4503333"/>
              <a:ext cx="1924174" cy="1336418"/>
            </a:xfrm>
            <a:prstGeom prst="rect">
              <a:avLst/>
            </a:prstGeom>
            <a:ln>
              <a:noFill/>
            </a:ln>
            <a:effectLst/>
          </p:spPr>
        </p:pic>
      </p:grpSp>
      <p:sp>
        <p:nvSpPr>
          <p:cNvPr id="56" name="TextBox 16"/>
          <p:cNvSpPr txBox="1"/>
          <p:nvPr/>
        </p:nvSpPr>
        <p:spPr>
          <a:xfrm>
            <a:off x="1989581" y="4466387"/>
            <a:ext cx="2602662" cy="184666"/>
          </a:xfrm>
          <a:prstGeom prst="rect">
            <a:avLst/>
          </a:prstGeom>
          <a:noFill/>
        </p:spPr>
        <p:txBody>
          <a:bodyPr wrap="square" lIns="0" tIns="0" rIns="0" bIns="0" rtlCol="0">
            <a:spAutoFit/>
          </a:bodyPr>
          <a:lstStyle/>
          <a:p>
            <a:r>
              <a:rPr lang="en-US" altLang="zh-CN" sz="1200" dirty="0" smtClean="0">
                <a:solidFill>
                  <a:schemeClr val="tx1">
                    <a:lumMod val="65000"/>
                    <a:lumOff val="35000"/>
                  </a:schemeClr>
                </a:solidFill>
                <a:cs typeface="+mn-ea"/>
                <a:sym typeface="+mn-lt"/>
              </a:rPr>
              <a:t>2011</a:t>
            </a:r>
            <a:r>
              <a:rPr lang="zh-CN" altLang="en-US" sz="1200" dirty="0" smtClean="0">
                <a:solidFill>
                  <a:schemeClr val="tx1">
                    <a:lumMod val="65000"/>
                    <a:lumOff val="35000"/>
                  </a:schemeClr>
                </a:solidFill>
                <a:cs typeface="+mn-ea"/>
                <a:sym typeface="+mn-lt"/>
              </a:rPr>
              <a:t>年在某公司获得的荣誉</a:t>
            </a:r>
            <a:r>
              <a:rPr lang="zh-CN" altLang="en-US" sz="1200" dirty="0">
                <a:solidFill>
                  <a:schemeClr val="tx1">
                    <a:lumMod val="65000"/>
                    <a:lumOff val="35000"/>
                  </a:schemeClr>
                </a:solidFill>
                <a:cs typeface="+mn-ea"/>
                <a:sym typeface="+mn-lt"/>
              </a:rPr>
              <a:t>或奖励</a:t>
            </a:r>
          </a:p>
        </p:txBody>
      </p:sp>
      <p:sp>
        <p:nvSpPr>
          <p:cNvPr id="57" name="TextBox 18"/>
          <p:cNvSpPr txBox="1"/>
          <p:nvPr/>
        </p:nvSpPr>
        <p:spPr>
          <a:xfrm>
            <a:off x="1989581" y="4970568"/>
            <a:ext cx="2602661" cy="184666"/>
          </a:xfrm>
          <a:prstGeom prst="rect">
            <a:avLst/>
          </a:prstGeom>
          <a:noFill/>
        </p:spPr>
        <p:txBody>
          <a:bodyPr wrap="square" lIns="0" tIns="0" rIns="0" bIns="0" rtlCol="0">
            <a:spAutoFit/>
          </a:bodyPr>
          <a:lstStyle/>
          <a:p>
            <a:r>
              <a:rPr lang="en-US" altLang="zh-CN" sz="1200" dirty="0" smtClean="0">
                <a:solidFill>
                  <a:schemeClr val="tx1">
                    <a:lumMod val="65000"/>
                    <a:lumOff val="35000"/>
                  </a:schemeClr>
                </a:solidFill>
                <a:cs typeface="+mn-ea"/>
                <a:sym typeface="+mn-lt"/>
              </a:rPr>
              <a:t>2012</a:t>
            </a:r>
            <a:r>
              <a:rPr lang="zh-CN" altLang="en-US" sz="1200" dirty="0" smtClean="0">
                <a:solidFill>
                  <a:schemeClr val="tx1">
                    <a:lumMod val="65000"/>
                    <a:lumOff val="35000"/>
                  </a:schemeClr>
                </a:solidFill>
                <a:cs typeface="+mn-ea"/>
                <a:sym typeface="+mn-lt"/>
              </a:rPr>
              <a:t>年</a:t>
            </a:r>
            <a:r>
              <a:rPr lang="zh-CN" altLang="en-US" sz="1200" dirty="0">
                <a:solidFill>
                  <a:schemeClr val="tx1">
                    <a:lumMod val="65000"/>
                    <a:lumOff val="35000"/>
                  </a:schemeClr>
                </a:solidFill>
                <a:cs typeface="+mn-ea"/>
                <a:sym typeface="+mn-lt"/>
              </a:rPr>
              <a:t>在某公司</a:t>
            </a:r>
            <a:r>
              <a:rPr lang="zh-CN" altLang="en-US" sz="1200" dirty="0" smtClean="0">
                <a:solidFill>
                  <a:schemeClr val="tx1">
                    <a:lumMod val="65000"/>
                    <a:lumOff val="35000"/>
                  </a:schemeClr>
                </a:solidFill>
                <a:cs typeface="+mn-ea"/>
                <a:sym typeface="+mn-lt"/>
              </a:rPr>
              <a:t>获得的荣誉</a:t>
            </a:r>
            <a:r>
              <a:rPr lang="zh-CN" altLang="en-US" sz="1200" dirty="0">
                <a:solidFill>
                  <a:schemeClr val="tx1">
                    <a:lumMod val="65000"/>
                    <a:lumOff val="35000"/>
                  </a:schemeClr>
                </a:solidFill>
                <a:cs typeface="+mn-ea"/>
                <a:sym typeface="+mn-lt"/>
              </a:rPr>
              <a:t>或</a:t>
            </a:r>
            <a:r>
              <a:rPr lang="zh-CN" altLang="en-US" sz="1200" dirty="0" smtClean="0">
                <a:solidFill>
                  <a:schemeClr val="tx1">
                    <a:lumMod val="65000"/>
                    <a:lumOff val="35000"/>
                  </a:schemeClr>
                </a:solidFill>
                <a:cs typeface="+mn-ea"/>
                <a:sym typeface="+mn-lt"/>
              </a:rPr>
              <a:t>奖励</a:t>
            </a:r>
            <a:endParaRPr lang="zh-CN" altLang="en-US" sz="1200" dirty="0">
              <a:solidFill>
                <a:schemeClr val="tx1">
                  <a:lumMod val="65000"/>
                  <a:lumOff val="35000"/>
                </a:schemeClr>
              </a:solidFill>
              <a:cs typeface="+mn-ea"/>
              <a:sym typeface="+mn-lt"/>
            </a:endParaRPr>
          </a:p>
        </p:txBody>
      </p:sp>
      <p:sp>
        <p:nvSpPr>
          <p:cNvPr id="58" name="TextBox 20"/>
          <p:cNvSpPr txBox="1"/>
          <p:nvPr/>
        </p:nvSpPr>
        <p:spPr>
          <a:xfrm>
            <a:off x="1989582" y="5474749"/>
            <a:ext cx="2602661" cy="184666"/>
          </a:xfrm>
          <a:prstGeom prst="rect">
            <a:avLst/>
          </a:prstGeom>
          <a:noFill/>
        </p:spPr>
        <p:txBody>
          <a:bodyPr wrap="square" lIns="0" tIns="0" rIns="0" bIns="0" rtlCol="0">
            <a:spAutoFit/>
          </a:bodyPr>
          <a:lstStyle/>
          <a:p>
            <a:r>
              <a:rPr lang="en-US" altLang="zh-CN" sz="1200" dirty="0" smtClean="0">
                <a:solidFill>
                  <a:schemeClr val="tx1">
                    <a:lumMod val="65000"/>
                    <a:lumOff val="35000"/>
                  </a:schemeClr>
                </a:solidFill>
                <a:cs typeface="+mn-ea"/>
                <a:sym typeface="+mn-lt"/>
              </a:rPr>
              <a:t>2012</a:t>
            </a:r>
            <a:r>
              <a:rPr lang="zh-CN" altLang="en-US" sz="1200" dirty="0" smtClean="0">
                <a:solidFill>
                  <a:schemeClr val="tx1">
                    <a:lumMod val="65000"/>
                    <a:lumOff val="35000"/>
                  </a:schemeClr>
                </a:solidFill>
                <a:cs typeface="+mn-ea"/>
                <a:sym typeface="+mn-lt"/>
              </a:rPr>
              <a:t>年</a:t>
            </a:r>
            <a:r>
              <a:rPr lang="zh-CN" altLang="en-US" sz="1200" dirty="0">
                <a:solidFill>
                  <a:schemeClr val="tx1">
                    <a:lumMod val="65000"/>
                    <a:lumOff val="35000"/>
                  </a:schemeClr>
                </a:solidFill>
                <a:cs typeface="+mn-ea"/>
                <a:sym typeface="+mn-lt"/>
              </a:rPr>
              <a:t>在某公司</a:t>
            </a:r>
            <a:r>
              <a:rPr lang="zh-CN" altLang="en-US" sz="1200" dirty="0" smtClean="0">
                <a:solidFill>
                  <a:schemeClr val="tx1">
                    <a:lumMod val="65000"/>
                    <a:lumOff val="35000"/>
                  </a:schemeClr>
                </a:solidFill>
                <a:cs typeface="+mn-ea"/>
                <a:sym typeface="+mn-lt"/>
              </a:rPr>
              <a:t>获得的</a:t>
            </a:r>
            <a:r>
              <a:rPr lang="zh-CN" altLang="en-US" sz="1200" dirty="0">
                <a:solidFill>
                  <a:schemeClr val="tx1">
                    <a:lumMod val="65000"/>
                    <a:lumOff val="35000"/>
                  </a:schemeClr>
                </a:solidFill>
                <a:cs typeface="+mn-ea"/>
                <a:sym typeface="+mn-lt"/>
              </a:rPr>
              <a:t>荣誉或</a:t>
            </a:r>
            <a:r>
              <a:rPr lang="zh-CN" altLang="en-US" sz="1200" dirty="0" smtClean="0">
                <a:solidFill>
                  <a:schemeClr val="tx1">
                    <a:lumMod val="65000"/>
                    <a:lumOff val="35000"/>
                  </a:schemeClr>
                </a:solidFill>
                <a:cs typeface="+mn-ea"/>
                <a:sym typeface="+mn-lt"/>
              </a:rPr>
              <a:t>奖励</a:t>
            </a:r>
            <a:endParaRPr lang="zh-CN" altLang="en-US" sz="1200" dirty="0">
              <a:solidFill>
                <a:schemeClr val="tx1">
                  <a:lumMod val="65000"/>
                  <a:lumOff val="35000"/>
                </a:schemeClr>
              </a:solidFill>
              <a:cs typeface="+mn-ea"/>
              <a:sym typeface="+mn-lt"/>
            </a:endParaRPr>
          </a:p>
        </p:txBody>
      </p:sp>
      <p:sp>
        <p:nvSpPr>
          <p:cNvPr id="60" name="TextBox 59"/>
          <p:cNvSpPr txBox="1"/>
          <p:nvPr/>
        </p:nvSpPr>
        <p:spPr>
          <a:xfrm>
            <a:off x="5639298" y="4422644"/>
            <a:ext cx="2705887" cy="184666"/>
          </a:xfrm>
          <a:prstGeom prst="rect">
            <a:avLst/>
          </a:prstGeom>
          <a:noFill/>
        </p:spPr>
        <p:txBody>
          <a:bodyPr wrap="square" lIns="0" tIns="0" rIns="0" bIns="0" rtlCol="0">
            <a:spAutoFit/>
          </a:bodyPr>
          <a:lstStyle/>
          <a:p>
            <a:r>
              <a:rPr lang="en-US" altLang="zh-CN" sz="1200" dirty="0" smtClean="0">
                <a:solidFill>
                  <a:schemeClr val="tx1">
                    <a:lumMod val="65000"/>
                    <a:lumOff val="35000"/>
                  </a:schemeClr>
                </a:solidFill>
                <a:cs typeface="+mn-ea"/>
                <a:sym typeface="+mn-lt"/>
              </a:rPr>
              <a:t>2014</a:t>
            </a:r>
            <a:r>
              <a:rPr lang="zh-CN" altLang="en-US" sz="1200" dirty="0" smtClean="0">
                <a:solidFill>
                  <a:schemeClr val="tx1">
                    <a:lumMod val="65000"/>
                    <a:lumOff val="35000"/>
                  </a:schemeClr>
                </a:solidFill>
                <a:cs typeface="+mn-ea"/>
                <a:sym typeface="+mn-lt"/>
              </a:rPr>
              <a:t>年</a:t>
            </a:r>
            <a:r>
              <a:rPr lang="zh-CN" altLang="en-US" sz="1200" dirty="0">
                <a:solidFill>
                  <a:schemeClr val="tx1">
                    <a:lumMod val="65000"/>
                    <a:lumOff val="35000"/>
                  </a:schemeClr>
                </a:solidFill>
                <a:cs typeface="+mn-ea"/>
                <a:sym typeface="+mn-lt"/>
              </a:rPr>
              <a:t>在某公司</a:t>
            </a:r>
            <a:r>
              <a:rPr lang="zh-CN" altLang="en-US" sz="1200" dirty="0" smtClean="0">
                <a:solidFill>
                  <a:schemeClr val="tx1">
                    <a:lumMod val="65000"/>
                    <a:lumOff val="35000"/>
                  </a:schemeClr>
                </a:solidFill>
                <a:cs typeface="+mn-ea"/>
                <a:sym typeface="+mn-lt"/>
              </a:rPr>
              <a:t>获得的</a:t>
            </a:r>
            <a:r>
              <a:rPr lang="zh-CN" altLang="en-US" sz="1200" dirty="0">
                <a:solidFill>
                  <a:schemeClr val="tx1">
                    <a:lumMod val="65000"/>
                    <a:lumOff val="35000"/>
                  </a:schemeClr>
                </a:solidFill>
                <a:cs typeface="+mn-ea"/>
                <a:sym typeface="+mn-lt"/>
              </a:rPr>
              <a:t>荣誉或</a:t>
            </a:r>
            <a:r>
              <a:rPr lang="zh-CN" altLang="en-US" sz="1200" dirty="0" smtClean="0">
                <a:solidFill>
                  <a:schemeClr val="tx1">
                    <a:lumMod val="65000"/>
                    <a:lumOff val="35000"/>
                  </a:schemeClr>
                </a:solidFill>
                <a:cs typeface="+mn-ea"/>
                <a:sym typeface="+mn-lt"/>
              </a:rPr>
              <a:t>奖励</a:t>
            </a:r>
            <a:endParaRPr lang="zh-CN" altLang="en-US" sz="1200" dirty="0">
              <a:solidFill>
                <a:schemeClr val="tx1">
                  <a:lumMod val="65000"/>
                  <a:lumOff val="35000"/>
                </a:schemeClr>
              </a:solidFill>
              <a:cs typeface="+mn-ea"/>
              <a:sym typeface="+mn-lt"/>
            </a:endParaRPr>
          </a:p>
        </p:txBody>
      </p:sp>
      <p:grpSp>
        <p:nvGrpSpPr>
          <p:cNvPr id="61" name="组合 60"/>
          <p:cNvGrpSpPr/>
          <p:nvPr/>
        </p:nvGrpSpPr>
        <p:grpSpPr>
          <a:xfrm>
            <a:off x="1403455" y="4421641"/>
            <a:ext cx="343856" cy="387610"/>
            <a:chOff x="2574925" y="1377950"/>
            <a:chExt cx="973138" cy="1096963"/>
          </a:xfrm>
          <a:solidFill>
            <a:srgbClr val="C7B087"/>
          </a:solidFill>
        </p:grpSpPr>
        <p:sp>
          <p:nvSpPr>
            <p:cNvPr id="62"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63" name="Freeform 6"/>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64" name="Freeform 7"/>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grpSp>
        <p:nvGrpSpPr>
          <p:cNvPr id="66" name="组合 65"/>
          <p:cNvGrpSpPr/>
          <p:nvPr/>
        </p:nvGrpSpPr>
        <p:grpSpPr>
          <a:xfrm>
            <a:off x="1403455" y="4920301"/>
            <a:ext cx="343856" cy="387610"/>
            <a:chOff x="2574925" y="1377950"/>
            <a:chExt cx="973138" cy="1096963"/>
          </a:xfrm>
          <a:solidFill>
            <a:srgbClr val="C7B087"/>
          </a:solidFill>
        </p:grpSpPr>
        <p:sp>
          <p:nvSpPr>
            <p:cNvPr id="67"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68" name="Freeform 6"/>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69" name="Freeform 7"/>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grpSp>
        <p:nvGrpSpPr>
          <p:cNvPr id="71" name="组合 70"/>
          <p:cNvGrpSpPr/>
          <p:nvPr/>
        </p:nvGrpSpPr>
        <p:grpSpPr>
          <a:xfrm>
            <a:off x="1403455" y="5418961"/>
            <a:ext cx="343856" cy="387610"/>
            <a:chOff x="2574925" y="1377950"/>
            <a:chExt cx="973138" cy="1096963"/>
          </a:xfrm>
          <a:solidFill>
            <a:srgbClr val="C7B087"/>
          </a:solidFill>
        </p:grpSpPr>
        <p:sp>
          <p:nvSpPr>
            <p:cNvPr id="72"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73" name="Freeform 6"/>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74" name="Freeform 7"/>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sp>
        <p:nvSpPr>
          <p:cNvPr id="75" name="TextBox 172"/>
          <p:cNvSpPr txBox="1"/>
          <p:nvPr/>
        </p:nvSpPr>
        <p:spPr>
          <a:xfrm>
            <a:off x="1443364" y="5469326"/>
            <a:ext cx="264038" cy="184666"/>
          </a:xfrm>
          <a:prstGeom prst="rect">
            <a:avLst/>
          </a:prstGeom>
          <a:noFill/>
        </p:spPr>
        <p:txBody>
          <a:bodyPr wrap="square" lIns="0" tIns="0" rIns="0" bIns="0" rtlCol="0">
            <a:spAutoFit/>
          </a:bodyPr>
          <a:lstStyle/>
          <a:p>
            <a:pPr algn="ctr"/>
            <a:r>
              <a:rPr lang="en-US" altLang="zh-CN" sz="1200" b="1" dirty="0" smtClean="0">
                <a:solidFill>
                  <a:schemeClr val="tx1">
                    <a:lumMod val="65000"/>
                    <a:lumOff val="35000"/>
                  </a:schemeClr>
                </a:solidFill>
                <a:cs typeface="+mn-ea"/>
                <a:sym typeface="+mn-lt"/>
              </a:rPr>
              <a:t>3</a:t>
            </a:r>
            <a:endParaRPr lang="zh-CN" altLang="en-US" sz="1200" b="1" dirty="0">
              <a:solidFill>
                <a:schemeClr val="tx1">
                  <a:lumMod val="65000"/>
                  <a:lumOff val="35000"/>
                </a:schemeClr>
              </a:solidFill>
              <a:cs typeface="+mn-ea"/>
              <a:sym typeface="+mn-lt"/>
            </a:endParaRPr>
          </a:p>
        </p:txBody>
      </p:sp>
      <p:grpSp>
        <p:nvGrpSpPr>
          <p:cNvPr id="81" name="组合 80"/>
          <p:cNvGrpSpPr/>
          <p:nvPr/>
        </p:nvGrpSpPr>
        <p:grpSpPr>
          <a:xfrm>
            <a:off x="5053172" y="4355814"/>
            <a:ext cx="343856" cy="387610"/>
            <a:chOff x="2574925" y="1377950"/>
            <a:chExt cx="973138" cy="1096963"/>
          </a:xfrm>
          <a:solidFill>
            <a:srgbClr val="C7B087"/>
          </a:solidFill>
        </p:grpSpPr>
        <p:sp>
          <p:nvSpPr>
            <p:cNvPr id="82"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83" name="Freeform 6"/>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84" name="Freeform 7"/>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sp>
        <p:nvSpPr>
          <p:cNvPr id="85" name="TextBox 172"/>
          <p:cNvSpPr txBox="1"/>
          <p:nvPr/>
        </p:nvSpPr>
        <p:spPr>
          <a:xfrm>
            <a:off x="5093081" y="4403798"/>
            <a:ext cx="264038" cy="184666"/>
          </a:xfrm>
          <a:prstGeom prst="rect">
            <a:avLst/>
          </a:prstGeom>
          <a:noFill/>
        </p:spPr>
        <p:txBody>
          <a:bodyPr wrap="square" lIns="0" tIns="0" rIns="0" bIns="0" rtlCol="0">
            <a:spAutoFit/>
          </a:bodyPr>
          <a:lstStyle/>
          <a:p>
            <a:pPr algn="ctr"/>
            <a:r>
              <a:rPr lang="en-US" altLang="zh-CN" sz="1200" b="1" dirty="0">
                <a:solidFill>
                  <a:schemeClr val="tx1">
                    <a:lumMod val="65000"/>
                    <a:lumOff val="35000"/>
                  </a:schemeClr>
                </a:solidFill>
                <a:cs typeface="+mn-ea"/>
                <a:sym typeface="+mn-lt"/>
              </a:rPr>
              <a:t>4</a:t>
            </a:r>
            <a:endParaRPr lang="zh-CN" altLang="en-US" sz="1200" b="1" dirty="0">
              <a:solidFill>
                <a:schemeClr val="tx1">
                  <a:lumMod val="65000"/>
                  <a:lumOff val="35000"/>
                </a:schemeClr>
              </a:solidFill>
              <a:cs typeface="+mn-ea"/>
              <a:sym typeface="+mn-lt"/>
            </a:endParaRPr>
          </a:p>
        </p:txBody>
      </p:sp>
      <p:sp>
        <p:nvSpPr>
          <p:cNvPr id="86" name="TextBox 59"/>
          <p:cNvSpPr txBox="1"/>
          <p:nvPr/>
        </p:nvSpPr>
        <p:spPr>
          <a:xfrm>
            <a:off x="5639298" y="4942722"/>
            <a:ext cx="2705887" cy="184666"/>
          </a:xfrm>
          <a:prstGeom prst="rect">
            <a:avLst/>
          </a:prstGeom>
          <a:noFill/>
        </p:spPr>
        <p:txBody>
          <a:bodyPr wrap="square" lIns="0" tIns="0" rIns="0" bIns="0" rtlCol="0">
            <a:spAutoFit/>
          </a:bodyPr>
          <a:lstStyle/>
          <a:p>
            <a:r>
              <a:rPr lang="en-US" altLang="zh-CN" sz="1200" dirty="0" smtClean="0">
                <a:solidFill>
                  <a:schemeClr val="tx1">
                    <a:lumMod val="65000"/>
                    <a:lumOff val="35000"/>
                  </a:schemeClr>
                </a:solidFill>
                <a:cs typeface="+mn-ea"/>
                <a:sym typeface="+mn-lt"/>
              </a:rPr>
              <a:t>2014</a:t>
            </a:r>
            <a:r>
              <a:rPr lang="zh-CN" altLang="en-US" sz="1200" dirty="0" smtClean="0">
                <a:solidFill>
                  <a:schemeClr val="tx1">
                    <a:lumMod val="65000"/>
                    <a:lumOff val="35000"/>
                  </a:schemeClr>
                </a:solidFill>
                <a:cs typeface="+mn-ea"/>
                <a:sym typeface="+mn-lt"/>
              </a:rPr>
              <a:t>年</a:t>
            </a:r>
            <a:r>
              <a:rPr lang="zh-CN" altLang="en-US" sz="1200" dirty="0">
                <a:solidFill>
                  <a:schemeClr val="tx1">
                    <a:lumMod val="65000"/>
                    <a:lumOff val="35000"/>
                  </a:schemeClr>
                </a:solidFill>
                <a:cs typeface="+mn-ea"/>
                <a:sym typeface="+mn-lt"/>
              </a:rPr>
              <a:t>在某公司</a:t>
            </a:r>
            <a:r>
              <a:rPr lang="zh-CN" altLang="en-US" sz="1200" dirty="0" smtClean="0">
                <a:solidFill>
                  <a:schemeClr val="tx1">
                    <a:lumMod val="65000"/>
                    <a:lumOff val="35000"/>
                  </a:schemeClr>
                </a:solidFill>
                <a:cs typeface="+mn-ea"/>
                <a:sym typeface="+mn-lt"/>
              </a:rPr>
              <a:t>获得的</a:t>
            </a:r>
            <a:r>
              <a:rPr lang="zh-CN" altLang="en-US" sz="1200" dirty="0">
                <a:solidFill>
                  <a:schemeClr val="tx1">
                    <a:lumMod val="65000"/>
                    <a:lumOff val="35000"/>
                  </a:schemeClr>
                </a:solidFill>
                <a:cs typeface="+mn-ea"/>
                <a:sym typeface="+mn-lt"/>
              </a:rPr>
              <a:t>荣誉或</a:t>
            </a:r>
            <a:r>
              <a:rPr lang="zh-CN" altLang="en-US" sz="1200" dirty="0" smtClean="0">
                <a:solidFill>
                  <a:schemeClr val="tx1">
                    <a:lumMod val="65000"/>
                    <a:lumOff val="35000"/>
                  </a:schemeClr>
                </a:solidFill>
                <a:cs typeface="+mn-ea"/>
                <a:sym typeface="+mn-lt"/>
              </a:rPr>
              <a:t>奖励</a:t>
            </a:r>
            <a:endParaRPr lang="zh-CN" altLang="en-US" sz="1200" dirty="0">
              <a:solidFill>
                <a:schemeClr val="tx1">
                  <a:lumMod val="65000"/>
                  <a:lumOff val="35000"/>
                </a:schemeClr>
              </a:solidFill>
              <a:cs typeface="+mn-ea"/>
              <a:sym typeface="+mn-lt"/>
            </a:endParaRPr>
          </a:p>
        </p:txBody>
      </p:sp>
      <p:grpSp>
        <p:nvGrpSpPr>
          <p:cNvPr id="87" name="组合 86"/>
          <p:cNvGrpSpPr/>
          <p:nvPr/>
        </p:nvGrpSpPr>
        <p:grpSpPr>
          <a:xfrm>
            <a:off x="5053172" y="4875892"/>
            <a:ext cx="343856" cy="387610"/>
            <a:chOff x="2574925" y="1377950"/>
            <a:chExt cx="973138" cy="1096963"/>
          </a:xfrm>
          <a:solidFill>
            <a:srgbClr val="C7B087"/>
          </a:solidFill>
        </p:grpSpPr>
        <p:sp>
          <p:nvSpPr>
            <p:cNvPr id="88"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89" name="Freeform 6"/>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90" name="Freeform 7"/>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sp>
        <p:nvSpPr>
          <p:cNvPr id="91" name="TextBox 172"/>
          <p:cNvSpPr txBox="1"/>
          <p:nvPr/>
        </p:nvSpPr>
        <p:spPr>
          <a:xfrm>
            <a:off x="5093081" y="4923876"/>
            <a:ext cx="264038" cy="184666"/>
          </a:xfrm>
          <a:prstGeom prst="rect">
            <a:avLst/>
          </a:prstGeom>
          <a:noFill/>
        </p:spPr>
        <p:txBody>
          <a:bodyPr wrap="square" lIns="0" tIns="0" rIns="0" bIns="0" rtlCol="0">
            <a:spAutoFit/>
          </a:bodyPr>
          <a:lstStyle/>
          <a:p>
            <a:pPr algn="ctr"/>
            <a:r>
              <a:rPr lang="en-US" altLang="zh-CN" sz="1200" b="1" dirty="0">
                <a:solidFill>
                  <a:schemeClr val="tx1">
                    <a:lumMod val="65000"/>
                    <a:lumOff val="35000"/>
                  </a:schemeClr>
                </a:solidFill>
                <a:cs typeface="+mn-ea"/>
                <a:sym typeface="+mn-lt"/>
              </a:rPr>
              <a:t>5</a:t>
            </a:r>
            <a:endParaRPr lang="zh-CN" altLang="en-US" sz="1200" b="1" dirty="0">
              <a:solidFill>
                <a:schemeClr val="tx1">
                  <a:lumMod val="65000"/>
                  <a:lumOff val="35000"/>
                </a:schemeClr>
              </a:solidFill>
              <a:cs typeface="+mn-ea"/>
              <a:sym typeface="+mn-lt"/>
            </a:endParaRPr>
          </a:p>
        </p:txBody>
      </p:sp>
      <p:sp>
        <p:nvSpPr>
          <p:cNvPr id="92" name="TextBox 59"/>
          <p:cNvSpPr txBox="1"/>
          <p:nvPr/>
        </p:nvSpPr>
        <p:spPr>
          <a:xfrm>
            <a:off x="5639298" y="5462800"/>
            <a:ext cx="2705887" cy="184666"/>
          </a:xfrm>
          <a:prstGeom prst="rect">
            <a:avLst/>
          </a:prstGeom>
          <a:noFill/>
        </p:spPr>
        <p:txBody>
          <a:bodyPr wrap="square" lIns="0" tIns="0" rIns="0" bIns="0" rtlCol="0">
            <a:spAutoFit/>
          </a:bodyPr>
          <a:lstStyle/>
          <a:p>
            <a:r>
              <a:rPr lang="en-US" altLang="zh-CN" sz="1200" dirty="0" smtClean="0">
                <a:solidFill>
                  <a:schemeClr val="tx1">
                    <a:lumMod val="65000"/>
                    <a:lumOff val="35000"/>
                  </a:schemeClr>
                </a:solidFill>
                <a:cs typeface="+mn-ea"/>
                <a:sym typeface="+mn-lt"/>
              </a:rPr>
              <a:t>2016</a:t>
            </a:r>
            <a:r>
              <a:rPr lang="zh-CN" altLang="en-US" sz="1200" dirty="0" smtClean="0">
                <a:solidFill>
                  <a:schemeClr val="tx1">
                    <a:lumMod val="65000"/>
                    <a:lumOff val="35000"/>
                  </a:schemeClr>
                </a:solidFill>
                <a:cs typeface="+mn-ea"/>
                <a:sym typeface="+mn-lt"/>
              </a:rPr>
              <a:t>年</a:t>
            </a:r>
            <a:r>
              <a:rPr lang="zh-CN" altLang="en-US" sz="1200" dirty="0">
                <a:solidFill>
                  <a:schemeClr val="tx1">
                    <a:lumMod val="65000"/>
                    <a:lumOff val="35000"/>
                  </a:schemeClr>
                </a:solidFill>
                <a:cs typeface="+mn-ea"/>
                <a:sym typeface="+mn-lt"/>
              </a:rPr>
              <a:t>在某公司</a:t>
            </a:r>
            <a:r>
              <a:rPr lang="zh-CN" altLang="en-US" sz="1200" dirty="0" smtClean="0">
                <a:solidFill>
                  <a:schemeClr val="tx1">
                    <a:lumMod val="65000"/>
                    <a:lumOff val="35000"/>
                  </a:schemeClr>
                </a:solidFill>
                <a:cs typeface="+mn-ea"/>
                <a:sym typeface="+mn-lt"/>
              </a:rPr>
              <a:t>获得的</a:t>
            </a:r>
            <a:r>
              <a:rPr lang="zh-CN" altLang="en-US" sz="1200" dirty="0">
                <a:solidFill>
                  <a:schemeClr val="tx1">
                    <a:lumMod val="65000"/>
                    <a:lumOff val="35000"/>
                  </a:schemeClr>
                </a:solidFill>
                <a:cs typeface="+mn-ea"/>
                <a:sym typeface="+mn-lt"/>
              </a:rPr>
              <a:t>荣誉或</a:t>
            </a:r>
            <a:r>
              <a:rPr lang="zh-CN" altLang="en-US" sz="1200" dirty="0" smtClean="0">
                <a:solidFill>
                  <a:schemeClr val="tx1">
                    <a:lumMod val="65000"/>
                    <a:lumOff val="35000"/>
                  </a:schemeClr>
                </a:solidFill>
                <a:cs typeface="+mn-ea"/>
                <a:sym typeface="+mn-lt"/>
              </a:rPr>
              <a:t>奖励</a:t>
            </a:r>
            <a:endParaRPr lang="zh-CN" altLang="en-US" sz="1200" dirty="0">
              <a:solidFill>
                <a:schemeClr val="tx1">
                  <a:lumMod val="65000"/>
                  <a:lumOff val="35000"/>
                </a:schemeClr>
              </a:solidFill>
              <a:cs typeface="+mn-ea"/>
              <a:sym typeface="+mn-lt"/>
            </a:endParaRPr>
          </a:p>
        </p:txBody>
      </p:sp>
      <p:grpSp>
        <p:nvGrpSpPr>
          <p:cNvPr id="93" name="组合 92"/>
          <p:cNvGrpSpPr/>
          <p:nvPr/>
        </p:nvGrpSpPr>
        <p:grpSpPr>
          <a:xfrm>
            <a:off x="5053172" y="5395970"/>
            <a:ext cx="343856" cy="387610"/>
            <a:chOff x="2574925" y="1377950"/>
            <a:chExt cx="973138" cy="1096963"/>
          </a:xfrm>
          <a:solidFill>
            <a:srgbClr val="C7B087"/>
          </a:solidFill>
        </p:grpSpPr>
        <p:sp>
          <p:nvSpPr>
            <p:cNvPr id="94" name="Freeform 5"/>
            <p:cNvSpPr>
              <a:spLocks noEditPoints="1"/>
            </p:cNvSpPr>
            <p:nvPr/>
          </p:nvSpPr>
          <p:spPr bwMode="auto">
            <a:xfrm>
              <a:off x="2647950" y="1377950"/>
              <a:ext cx="827088" cy="860425"/>
            </a:xfrm>
            <a:custGeom>
              <a:avLst/>
              <a:gdLst>
                <a:gd name="T0" fmla="*/ 218 w 328"/>
                <a:gd name="T1" fmla="*/ 307 h 341"/>
                <a:gd name="T2" fmla="*/ 250 w 328"/>
                <a:gd name="T3" fmla="*/ 312 h 341"/>
                <a:gd name="T4" fmla="*/ 265 w 328"/>
                <a:gd name="T5" fmla="*/ 309 h 341"/>
                <a:gd name="T6" fmla="*/ 273 w 328"/>
                <a:gd name="T7" fmla="*/ 296 h 341"/>
                <a:gd name="T8" fmla="*/ 277 w 328"/>
                <a:gd name="T9" fmla="*/ 264 h 341"/>
                <a:gd name="T10" fmla="*/ 288 w 328"/>
                <a:gd name="T11" fmla="*/ 249 h 341"/>
                <a:gd name="T12" fmla="*/ 317 w 328"/>
                <a:gd name="T13" fmla="*/ 235 h 341"/>
                <a:gd name="T14" fmla="*/ 327 w 328"/>
                <a:gd name="T15" fmla="*/ 224 h 341"/>
                <a:gd name="T16" fmla="*/ 325 w 328"/>
                <a:gd name="T17" fmla="*/ 208 h 341"/>
                <a:gd name="T18" fmla="*/ 311 w 328"/>
                <a:gd name="T19" fmla="*/ 180 h 341"/>
                <a:gd name="T20" fmla="*/ 311 w 328"/>
                <a:gd name="T21" fmla="*/ 162 h 341"/>
                <a:gd name="T22" fmla="*/ 325 w 328"/>
                <a:gd name="T23" fmla="*/ 133 h 341"/>
                <a:gd name="T24" fmla="*/ 327 w 328"/>
                <a:gd name="T25" fmla="*/ 118 h 341"/>
                <a:gd name="T26" fmla="*/ 317 w 328"/>
                <a:gd name="T27" fmla="*/ 106 h 341"/>
                <a:gd name="T28" fmla="*/ 288 w 328"/>
                <a:gd name="T29" fmla="*/ 92 h 341"/>
                <a:gd name="T30" fmla="*/ 277 w 328"/>
                <a:gd name="T31" fmla="*/ 78 h 341"/>
                <a:gd name="T32" fmla="*/ 273 w 328"/>
                <a:gd name="T33" fmla="*/ 46 h 341"/>
                <a:gd name="T34" fmla="*/ 265 w 328"/>
                <a:gd name="T35" fmla="*/ 33 h 341"/>
                <a:gd name="T36" fmla="*/ 250 w 328"/>
                <a:gd name="T37" fmla="*/ 29 h 341"/>
                <a:gd name="T38" fmla="*/ 218 w 328"/>
                <a:gd name="T39" fmla="*/ 34 h 341"/>
                <a:gd name="T40" fmla="*/ 201 w 328"/>
                <a:gd name="T41" fmla="*/ 29 h 341"/>
                <a:gd name="T42" fmla="*/ 179 w 328"/>
                <a:gd name="T43" fmla="*/ 6 h 341"/>
                <a:gd name="T44" fmla="*/ 164 w 328"/>
                <a:gd name="T45" fmla="*/ 0 h 341"/>
                <a:gd name="T46" fmla="*/ 150 w 328"/>
                <a:gd name="T47" fmla="*/ 6 h 341"/>
                <a:gd name="T48" fmla="*/ 128 w 328"/>
                <a:gd name="T49" fmla="*/ 29 h 341"/>
                <a:gd name="T50" fmla="*/ 111 w 328"/>
                <a:gd name="T51" fmla="*/ 34 h 341"/>
                <a:gd name="T52" fmla="*/ 79 w 328"/>
                <a:gd name="T53" fmla="*/ 29 h 341"/>
                <a:gd name="T54" fmla="*/ 64 w 328"/>
                <a:gd name="T55" fmla="*/ 33 h 341"/>
                <a:gd name="T56" fmla="*/ 56 w 328"/>
                <a:gd name="T57" fmla="*/ 46 h 341"/>
                <a:gd name="T58" fmla="*/ 51 w 328"/>
                <a:gd name="T59" fmla="*/ 78 h 341"/>
                <a:gd name="T60" fmla="*/ 41 w 328"/>
                <a:gd name="T61" fmla="*/ 92 h 341"/>
                <a:gd name="T62" fmla="*/ 12 w 328"/>
                <a:gd name="T63" fmla="*/ 106 h 341"/>
                <a:gd name="T64" fmla="*/ 2 w 328"/>
                <a:gd name="T65" fmla="*/ 118 h 341"/>
                <a:gd name="T66" fmla="*/ 3 w 328"/>
                <a:gd name="T67" fmla="*/ 133 h 341"/>
                <a:gd name="T68" fmla="*/ 18 w 328"/>
                <a:gd name="T69" fmla="*/ 162 h 341"/>
                <a:gd name="T70" fmla="*/ 18 w 328"/>
                <a:gd name="T71" fmla="*/ 180 h 341"/>
                <a:gd name="T72" fmla="*/ 3 w 328"/>
                <a:gd name="T73" fmla="*/ 208 h 341"/>
                <a:gd name="T74" fmla="*/ 2 w 328"/>
                <a:gd name="T75" fmla="*/ 224 h 341"/>
                <a:gd name="T76" fmla="*/ 12 w 328"/>
                <a:gd name="T77" fmla="*/ 235 h 341"/>
                <a:gd name="T78" fmla="*/ 41 w 328"/>
                <a:gd name="T79" fmla="*/ 249 h 341"/>
                <a:gd name="T80" fmla="*/ 51 w 328"/>
                <a:gd name="T81" fmla="*/ 264 h 341"/>
                <a:gd name="T82" fmla="*/ 56 w 328"/>
                <a:gd name="T83" fmla="*/ 296 h 341"/>
                <a:gd name="T84" fmla="*/ 64 w 328"/>
                <a:gd name="T85" fmla="*/ 309 h 341"/>
                <a:gd name="T86" fmla="*/ 79 w 328"/>
                <a:gd name="T87" fmla="*/ 312 h 341"/>
                <a:gd name="T88" fmla="*/ 111 w 328"/>
                <a:gd name="T89" fmla="*/ 307 h 341"/>
                <a:gd name="T90" fmla="*/ 128 w 328"/>
                <a:gd name="T91" fmla="*/ 313 h 341"/>
                <a:gd name="T92" fmla="*/ 150 w 328"/>
                <a:gd name="T93" fmla="*/ 335 h 341"/>
                <a:gd name="T94" fmla="*/ 164 w 328"/>
                <a:gd name="T95" fmla="*/ 341 h 341"/>
                <a:gd name="T96" fmla="*/ 179 w 328"/>
                <a:gd name="T97" fmla="*/ 335 h 341"/>
                <a:gd name="T98" fmla="*/ 201 w 328"/>
                <a:gd name="T99" fmla="*/ 313 h 341"/>
                <a:gd name="T100" fmla="*/ 218 w 328"/>
                <a:gd name="T101" fmla="*/ 307 h 341"/>
                <a:gd name="T102" fmla="*/ 164 w 328"/>
                <a:gd name="T103" fmla="*/ 281 h 341"/>
                <a:gd name="T104" fmla="*/ 51 w 328"/>
                <a:gd name="T105" fmla="*/ 168 h 341"/>
                <a:gd name="T106" fmla="*/ 164 w 328"/>
                <a:gd name="T107" fmla="*/ 55 h 341"/>
                <a:gd name="T108" fmla="*/ 277 w 328"/>
                <a:gd name="T109" fmla="*/ 168 h 341"/>
                <a:gd name="T110" fmla="*/ 164 w 328"/>
                <a:gd name="T111" fmla="*/ 28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41">
                  <a:moveTo>
                    <a:pt x="218" y="307"/>
                  </a:moveTo>
                  <a:cubicBezTo>
                    <a:pt x="250" y="312"/>
                    <a:pt x="250" y="312"/>
                    <a:pt x="250" y="312"/>
                  </a:cubicBezTo>
                  <a:cubicBezTo>
                    <a:pt x="255" y="313"/>
                    <a:pt x="260" y="312"/>
                    <a:pt x="265" y="309"/>
                  </a:cubicBezTo>
                  <a:cubicBezTo>
                    <a:pt x="269" y="306"/>
                    <a:pt x="272" y="301"/>
                    <a:pt x="273" y="296"/>
                  </a:cubicBezTo>
                  <a:cubicBezTo>
                    <a:pt x="277" y="264"/>
                    <a:pt x="277" y="264"/>
                    <a:pt x="277" y="264"/>
                  </a:cubicBezTo>
                  <a:cubicBezTo>
                    <a:pt x="278" y="258"/>
                    <a:pt x="282" y="252"/>
                    <a:pt x="288" y="249"/>
                  </a:cubicBezTo>
                  <a:cubicBezTo>
                    <a:pt x="317" y="235"/>
                    <a:pt x="317" y="235"/>
                    <a:pt x="317" y="235"/>
                  </a:cubicBezTo>
                  <a:cubicBezTo>
                    <a:pt x="321" y="233"/>
                    <a:pt x="325" y="229"/>
                    <a:pt x="327" y="224"/>
                  </a:cubicBezTo>
                  <a:cubicBezTo>
                    <a:pt x="328" y="218"/>
                    <a:pt x="328" y="213"/>
                    <a:pt x="325" y="208"/>
                  </a:cubicBezTo>
                  <a:cubicBezTo>
                    <a:pt x="311" y="180"/>
                    <a:pt x="311" y="180"/>
                    <a:pt x="311" y="180"/>
                  </a:cubicBezTo>
                  <a:cubicBezTo>
                    <a:pt x="308" y="174"/>
                    <a:pt x="308" y="167"/>
                    <a:pt x="311" y="162"/>
                  </a:cubicBezTo>
                  <a:cubicBezTo>
                    <a:pt x="325" y="133"/>
                    <a:pt x="325" y="133"/>
                    <a:pt x="325" y="133"/>
                  </a:cubicBezTo>
                  <a:cubicBezTo>
                    <a:pt x="328" y="129"/>
                    <a:pt x="328" y="123"/>
                    <a:pt x="327" y="118"/>
                  </a:cubicBezTo>
                  <a:cubicBezTo>
                    <a:pt x="325" y="113"/>
                    <a:pt x="321" y="109"/>
                    <a:pt x="317" y="106"/>
                  </a:cubicBezTo>
                  <a:cubicBezTo>
                    <a:pt x="288" y="92"/>
                    <a:pt x="288" y="92"/>
                    <a:pt x="288" y="92"/>
                  </a:cubicBezTo>
                  <a:cubicBezTo>
                    <a:pt x="282" y="89"/>
                    <a:pt x="278" y="84"/>
                    <a:pt x="277" y="78"/>
                  </a:cubicBezTo>
                  <a:cubicBezTo>
                    <a:pt x="273" y="46"/>
                    <a:pt x="273" y="46"/>
                    <a:pt x="273" y="46"/>
                  </a:cubicBezTo>
                  <a:cubicBezTo>
                    <a:pt x="272" y="41"/>
                    <a:pt x="269" y="36"/>
                    <a:pt x="265" y="33"/>
                  </a:cubicBezTo>
                  <a:cubicBezTo>
                    <a:pt x="260" y="30"/>
                    <a:pt x="255" y="28"/>
                    <a:pt x="250" y="29"/>
                  </a:cubicBezTo>
                  <a:cubicBezTo>
                    <a:pt x="218" y="34"/>
                    <a:pt x="218" y="34"/>
                    <a:pt x="218" y="34"/>
                  </a:cubicBezTo>
                  <a:cubicBezTo>
                    <a:pt x="212" y="35"/>
                    <a:pt x="205" y="33"/>
                    <a:pt x="201" y="29"/>
                  </a:cubicBezTo>
                  <a:cubicBezTo>
                    <a:pt x="179" y="6"/>
                    <a:pt x="179" y="6"/>
                    <a:pt x="179" y="6"/>
                  </a:cubicBezTo>
                  <a:cubicBezTo>
                    <a:pt x="175" y="2"/>
                    <a:pt x="170" y="0"/>
                    <a:pt x="164" y="0"/>
                  </a:cubicBezTo>
                  <a:cubicBezTo>
                    <a:pt x="159" y="0"/>
                    <a:pt x="154" y="2"/>
                    <a:pt x="150" y="6"/>
                  </a:cubicBezTo>
                  <a:cubicBezTo>
                    <a:pt x="128" y="29"/>
                    <a:pt x="128" y="29"/>
                    <a:pt x="128" y="29"/>
                  </a:cubicBezTo>
                  <a:cubicBezTo>
                    <a:pt x="123" y="33"/>
                    <a:pt x="117" y="35"/>
                    <a:pt x="111" y="34"/>
                  </a:cubicBezTo>
                  <a:cubicBezTo>
                    <a:pt x="79" y="29"/>
                    <a:pt x="79" y="29"/>
                    <a:pt x="79" y="29"/>
                  </a:cubicBezTo>
                  <a:cubicBezTo>
                    <a:pt x="74" y="28"/>
                    <a:pt x="68" y="30"/>
                    <a:pt x="64" y="33"/>
                  </a:cubicBezTo>
                  <a:cubicBezTo>
                    <a:pt x="60" y="36"/>
                    <a:pt x="57" y="41"/>
                    <a:pt x="56" y="46"/>
                  </a:cubicBezTo>
                  <a:cubicBezTo>
                    <a:pt x="51" y="78"/>
                    <a:pt x="51" y="78"/>
                    <a:pt x="51" y="78"/>
                  </a:cubicBezTo>
                  <a:cubicBezTo>
                    <a:pt x="50" y="84"/>
                    <a:pt x="46" y="89"/>
                    <a:pt x="41" y="92"/>
                  </a:cubicBezTo>
                  <a:cubicBezTo>
                    <a:pt x="12" y="106"/>
                    <a:pt x="12" y="106"/>
                    <a:pt x="12" y="106"/>
                  </a:cubicBezTo>
                  <a:cubicBezTo>
                    <a:pt x="7" y="109"/>
                    <a:pt x="4" y="113"/>
                    <a:pt x="2" y="118"/>
                  </a:cubicBezTo>
                  <a:cubicBezTo>
                    <a:pt x="0" y="123"/>
                    <a:pt x="1" y="129"/>
                    <a:pt x="3" y="133"/>
                  </a:cubicBezTo>
                  <a:cubicBezTo>
                    <a:pt x="18" y="162"/>
                    <a:pt x="18" y="162"/>
                    <a:pt x="18" y="162"/>
                  </a:cubicBezTo>
                  <a:cubicBezTo>
                    <a:pt x="21" y="167"/>
                    <a:pt x="21" y="174"/>
                    <a:pt x="18" y="180"/>
                  </a:cubicBezTo>
                  <a:cubicBezTo>
                    <a:pt x="3" y="208"/>
                    <a:pt x="3" y="208"/>
                    <a:pt x="3" y="208"/>
                  </a:cubicBezTo>
                  <a:cubicBezTo>
                    <a:pt x="1" y="213"/>
                    <a:pt x="0" y="218"/>
                    <a:pt x="2" y="224"/>
                  </a:cubicBezTo>
                  <a:cubicBezTo>
                    <a:pt x="4" y="229"/>
                    <a:pt x="7" y="233"/>
                    <a:pt x="12" y="235"/>
                  </a:cubicBezTo>
                  <a:cubicBezTo>
                    <a:pt x="41" y="249"/>
                    <a:pt x="41" y="249"/>
                    <a:pt x="41" y="249"/>
                  </a:cubicBezTo>
                  <a:cubicBezTo>
                    <a:pt x="46" y="252"/>
                    <a:pt x="50" y="258"/>
                    <a:pt x="51" y="264"/>
                  </a:cubicBezTo>
                  <a:cubicBezTo>
                    <a:pt x="56" y="296"/>
                    <a:pt x="56" y="296"/>
                    <a:pt x="56" y="296"/>
                  </a:cubicBezTo>
                  <a:cubicBezTo>
                    <a:pt x="57" y="301"/>
                    <a:pt x="60" y="306"/>
                    <a:pt x="64" y="309"/>
                  </a:cubicBezTo>
                  <a:cubicBezTo>
                    <a:pt x="68" y="312"/>
                    <a:pt x="74" y="313"/>
                    <a:pt x="79" y="312"/>
                  </a:cubicBezTo>
                  <a:cubicBezTo>
                    <a:pt x="111" y="307"/>
                    <a:pt x="111" y="307"/>
                    <a:pt x="111" y="307"/>
                  </a:cubicBezTo>
                  <a:cubicBezTo>
                    <a:pt x="117" y="306"/>
                    <a:pt x="123" y="308"/>
                    <a:pt x="128" y="313"/>
                  </a:cubicBezTo>
                  <a:cubicBezTo>
                    <a:pt x="150" y="335"/>
                    <a:pt x="150" y="335"/>
                    <a:pt x="150" y="335"/>
                  </a:cubicBezTo>
                  <a:cubicBezTo>
                    <a:pt x="154" y="339"/>
                    <a:pt x="159" y="341"/>
                    <a:pt x="164" y="341"/>
                  </a:cubicBezTo>
                  <a:cubicBezTo>
                    <a:pt x="170" y="341"/>
                    <a:pt x="175" y="339"/>
                    <a:pt x="179" y="335"/>
                  </a:cubicBezTo>
                  <a:cubicBezTo>
                    <a:pt x="201" y="313"/>
                    <a:pt x="201" y="313"/>
                    <a:pt x="201" y="313"/>
                  </a:cubicBezTo>
                  <a:cubicBezTo>
                    <a:pt x="205" y="308"/>
                    <a:pt x="212" y="306"/>
                    <a:pt x="218" y="307"/>
                  </a:cubicBezTo>
                  <a:close/>
                  <a:moveTo>
                    <a:pt x="164" y="281"/>
                  </a:moveTo>
                  <a:cubicBezTo>
                    <a:pt x="102" y="281"/>
                    <a:pt x="51" y="230"/>
                    <a:pt x="51" y="168"/>
                  </a:cubicBezTo>
                  <a:cubicBezTo>
                    <a:pt x="51" y="106"/>
                    <a:pt x="102" y="55"/>
                    <a:pt x="164" y="55"/>
                  </a:cubicBezTo>
                  <a:cubicBezTo>
                    <a:pt x="227" y="55"/>
                    <a:pt x="277" y="106"/>
                    <a:pt x="277" y="168"/>
                  </a:cubicBezTo>
                  <a:cubicBezTo>
                    <a:pt x="277" y="230"/>
                    <a:pt x="227" y="281"/>
                    <a:pt x="164"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95" name="Freeform 6"/>
            <p:cNvSpPr/>
            <p:nvPr/>
          </p:nvSpPr>
          <p:spPr bwMode="auto">
            <a:xfrm>
              <a:off x="3133725" y="2111375"/>
              <a:ext cx="414338" cy="363538"/>
            </a:xfrm>
            <a:custGeom>
              <a:avLst/>
              <a:gdLst>
                <a:gd name="T0" fmla="*/ 104 w 164"/>
                <a:gd name="T1" fmla="*/ 0 h 144"/>
                <a:gd name="T2" fmla="*/ 102 w 164"/>
                <a:gd name="T3" fmla="*/ 8 h 144"/>
                <a:gd name="T4" fmla="*/ 85 w 164"/>
                <a:gd name="T5" fmla="*/ 36 h 144"/>
                <a:gd name="T6" fmla="*/ 60 w 164"/>
                <a:gd name="T7" fmla="*/ 45 h 144"/>
                <a:gd name="T8" fmla="*/ 53 w 164"/>
                <a:gd name="T9" fmla="*/ 44 h 144"/>
                <a:gd name="T10" fmla="*/ 23 w 164"/>
                <a:gd name="T11" fmla="*/ 39 h 144"/>
                <a:gd name="T12" fmla="*/ 2 w 164"/>
                <a:gd name="T13" fmla="*/ 61 h 144"/>
                <a:gd name="T14" fmla="*/ 0 w 164"/>
                <a:gd name="T15" fmla="*/ 63 h 144"/>
                <a:gd name="T16" fmla="*/ 81 w 164"/>
                <a:gd name="T17" fmla="*/ 144 h 144"/>
                <a:gd name="T18" fmla="*/ 83 w 164"/>
                <a:gd name="T19" fmla="*/ 62 h 144"/>
                <a:gd name="T20" fmla="*/ 164 w 164"/>
                <a:gd name="T21" fmla="*/ 60 h 144"/>
                <a:gd name="T22" fmla="*/ 104 w 164"/>
                <a:gd name="T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44">
                  <a:moveTo>
                    <a:pt x="104" y="0"/>
                  </a:moveTo>
                  <a:cubicBezTo>
                    <a:pt x="102" y="8"/>
                    <a:pt x="102" y="8"/>
                    <a:pt x="102" y="8"/>
                  </a:cubicBezTo>
                  <a:cubicBezTo>
                    <a:pt x="101" y="19"/>
                    <a:pt x="94" y="30"/>
                    <a:pt x="85" y="36"/>
                  </a:cubicBezTo>
                  <a:cubicBezTo>
                    <a:pt x="78" y="42"/>
                    <a:pt x="69" y="45"/>
                    <a:pt x="60" y="45"/>
                  </a:cubicBezTo>
                  <a:cubicBezTo>
                    <a:pt x="58" y="45"/>
                    <a:pt x="55" y="45"/>
                    <a:pt x="53" y="44"/>
                  </a:cubicBezTo>
                  <a:cubicBezTo>
                    <a:pt x="23" y="39"/>
                    <a:pt x="23" y="39"/>
                    <a:pt x="23" y="39"/>
                  </a:cubicBezTo>
                  <a:cubicBezTo>
                    <a:pt x="2" y="61"/>
                    <a:pt x="2" y="61"/>
                    <a:pt x="2" y="61"/>
                  </a:cubicBezTo>
                  <a:cubicBezTo>
                    <a:pt x="1" y="61"/>
                    <a:pt x="0" y="62"/>
                    <a:pt x="0" y="63"/>
                  </a:cubicBezTo>
                  <a:cubicBezTo>
                    <a:pt x="81" y="144"/>
                    <a:pt x="81" y="144"/>
                    <a:pt x="81" y="144"/>
                  </a:cubicBezTo>
                  <a:cubicBezTo>
                    <a:pt x="83" y="62"/>
                    <a:pt x="83" y="62"/>
                    <a:pt x="83" y="62"/>
                  </a:cubicBezTo>
                  <a:cubicBezTo>
                    <a:pt x="164" y="60"/>
                    <a:pt x="164" y="60"/>
                    <a:pt x="164" y="60"/>
                  </a:cubicBezTo>
                  <a:lnTo>
                    <a:pt x="1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96" name="Freeform 7"/>
            <p:cNvSpPr/>
            <p:nvPr/>
          </p:nvSpPr>
          <p:spPr bwMode="auto">
            <a:xfrm>
              <a:off x="2574925" y="2111375"/>
              <a:ext cx="415925" cy="363538"/>
            </a:xfrm>
            <a:custGeom>
              <a:avLst/>
              <a:gdLst>
                <a:gd name="T0" fmla="*/ 141 w 165"/>
                <a:gd name="T1" fmla="*/ 39 h 144"/>
                <a:gd name="T2" fmla="*/ 112 w 165"/>
                <a:gd name="T3" fmla="*/ 44 h 144"/>
                <a:gd name="T4" fmla="*/ 79 w 165"/>
                <a:gd name="T5" fmla="*/ 36 h 144"/>
                <a:gd name="T6" fmla="*/ 62 w 165"/>
                <a:gd name="T7" fmla="*/ 8 h 144"/>
                <a:gd name="T8" fmla="*/ 61 w 165"/>
                <a:gd name="T9" fmla="*/ 0 h 144"/>
                <a:gd name="T10" fmla="*/ 0 w 165"/>
                <a:gd name="T11" fmla="*/ 60 h 144"/>
                <a:gd name="T12" fmla="*/ 82 w 165"/>
                <a:gd name="T13" fmla="*/ 62 h 144"/>
                <a:gd name="T14" fmla="*/ 84 w 165"/>
                <a:gd name="T15" fmla="*/ 144 h 144"/>
                <a:gd name="T16" fmla="*/ 165 w 165"/>
                <a:gd name="T17" fmla="*/ 63 h 144"/>
                <a:gd name="T18" fmla="*/ 163 w 165"/>
                <a:gd name="T19" fmla="*/ 61 h 144"/>
                <a:gd name="T20" fmla="*/ 141 w 165"/>
                <a:gd name="T21"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44">
                  <a:moveTo>
                    <a:pt x="141" y="39"/>
                  </a:moveTo>
                  <a:cubicBezTo>
                    <a:pt x="112" y="44"/>
                    <a:pt x="112" y="44"/>
                    <a:pt x="112" y="44"/>
                  </a:cubicBezTo>
                  <a:cubicBezTo>
                    <a:pt x="100" y="46"/>
                    <a:pt x="89" y="43"/>
                    <a:pt x="79" y="36"/>
                  </a:cubicBezTo>
                  <a:cubicBezTo>
                    <a:pt x="70" y="30"/>
                    <a:pt x="64" y="19"/>
                    <a:pt x="62" y="8"/>
                  </a:cubicBezTo>
                  <a:cubicBezTo>
                    <a:pt x="61" y="0"/>
                    <a:pt x="61" y="0"/>
                    <a:pt x="61" y="0"/>
                  </a:cubicBezTo>
                  <a:cubicBezTo>
                    <a:pt x="0" y="60"/>
                    <a:pt x="0" y="60"/>
                    <a:pt x="0" y="60"/>
                  </a:cubicBezTo>
                  <a:cubicBezTo>
                    <a:pt x="82" y="62"/>
                    <a:pt x="82" y="62"/>
                    <a:pt x="82" y="62"/>
                  </a:cubicBezTo>
                  <a:cubicBezTo>
                    <a:pt x="84" y="144"/>
                    <a:pt x="84" y="144"/>
                    <a:pt x="84" y="144"/>
                  </a:cubicBezTo>
                  <a:cubicBezTo>
                    <a:pt x="165" y="63"/>
                    <a:pt x="165" y="63"/>
                    <a:pt x="165" y="63"/>
                  </a:cubicBezTo>
                  <a:cubicBezTo>
                    <a:pt x="164" y="62"/>
                    <a:pt x="163" y="61"/>
                    <a:pt x="163" y="61"/>
                  </a:cubicBezTo>
                  <a:lnTo>
                    <a:pt x="14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sp>
        <p:nvSpPr>
          <p:cNvPr id="97" name="TextBox 172"/>
          <p:cNvSpPr txBox="1"/>
          <p:nvPr/>
        </p:nvSpPr>
        <p:spPr>
          <a:xfrm>
            <a:off x="5093081" y="5443954"/>
            <a:ext cx="264038" cy="184666"/>
          </a:xfrm>
          <a:prstGeom prst="rect">
            <a:avLst/>
          </a:prstGeom>
          <a:noFill/>
        </p:spPr>
        <p:txBody>
          <a:bodyPr wrap="square" lIns="0" tIns="0" rIns="0" bIns="0" rtlCol="0">
            <a:spAutoFit/>
          </a:bodyPr>
          <a:lstStyle/>
          <a:p>
            <a:pPr algn="ctr"/>
            <a:r>
              <a:rPr lang="en-US" altLang="zh-CN" sz="1200" b="1" dirty="0">
                <a:solidFill>
                  <a:schemeClr val="tx1">
                    <a:lumMod val="65000"/>
                    <a:lumOff val="35000"/>
                  </a:schemeClr>
                </a:solidFill>
                <a:cs typeface="+mn-ea"/>
                <a:sym typeface="+mn-lt"/>
              </a:rPr>
              <a:t>6</a:t>
            </a:r>
            <a:endParaRPr lang="zh-CN" altLang="en-US" sz="1200" b="1" dirty="0">
              <a:solidFill>
                <a:schemeClr val="tx1">
                  <a:lumMod val="65000"/>
                  <a:lumOff val="35000"/>
                </a:schemeClr>
              </a:solidFill>
              <a:cs typeface="+mn-ea"/>
              <a:sym typeface="+mn-lt"/>
            </a:endParaRPr>
          </a:p>
        </p:txBody>
      </p:sp>
      <p:sp>
        <p:nvSpPr>
          <p:cNvPr id="104" name="TextBox 79"/>
          <p:cNvSpPr txBox="1"/>
          <p:nvPr/>
        </p:nvSpPr>
        <p:spPr>
          <a:xfrm>
            <a:off x="9985914" y="2257403"/>
            <a:ext cx="707421" cy="2308324"/>
          </a:xfrm>
          <a:prstGeom prst="rect">
            <a:avLst/>
          </a:prstGeom>
          <a:noFill/>
        </p:spPr>
        <p:txBody>
          <a:bodyPr wrap="square" rtlCol="0">
            <a:spAutoFit/>
          </a:bodyPr>
          <a:lstStyle/>
          <a:p>
            <a:r>
              <a:rPr lang="zh-CN" altLang="en-US" sz="3600" dirty="0" smtClean="0">
                <a:solidFill>
                  <a:schemeClr val="bg1"/>
                </a:solidFill>
                <a:cs typeface="+mn-ea"/>
                <a:sym typeface="+mn-lt"/>
              </a:rPr>
              <a:t>个人荣誉</a:t>
            </a:r>
          </a:p>
        </p:txBody>
      </p:sp>
      <p:pic>
        <p:nvPicPr>
          <p:cNvPr id="3" name="图片 2"/>
          <p:cNvPicPr>
            <a:picLocks noChangeAspect="1"/>
          </p:cNvPicPr>
          <p:nvPr/>
        </p:nvPicPr>
        <p:blipFill>
          <a:blip r:embed="rId6" cstate="screen"/>
          <a:stretch>
            <a:fillRect/>
          </a:stretch>
        </p:blipFill>
        <p:spPr>
          <a:xfrm>
            <a:off x="8497422" y="2702331"/>
            <a:ext cx="2086781" cy="3477968"/>
          </a:xfrm>
          <a:prstGeom prst="rect">
            <a:avLst/>
          </a:prstGeom>
        </p:spPr>
      </p:pic>
      <p:sp>
        <p:nvSpPr>
          <p:cNvPr id="108" name="TextBox 32"/>
          <p:cNvSpPr txBox="1"/>
          <p:nvPr/>
        </p:nvSpPr>
        <p:spPr>
          <a:xfrm>
            <a:off x="1353581" y="3210052"/>
            <a:ext cx="6789962" cy="1292662"/>
          </a:xfrm>
          <a:prstGeom prst="rect">
            <a:avLst/>
          </a:prstGeom>
          <a:noFill/>
        </p:spPr>
        <p:txBody>
          <a:bodyPr wrap="square" rtlCol="0">
            <a:spAutoFit/>
          </a:bodyPr>
          <a:lstStyle/>
          <a:p>
            <a:pPr>
              <a:lnSpc>
                <a:spcPct val="150000"/>
              </a:lnSpc>
            </a:pPr>
            <a:r>
              <a:rPr lang="zh-CN" altLang="en-US" sz="1600" b="1" dirty="0" smtClean="0">
                <a:solidFill>
                  <a:schemeClr val="tx1">
                    <a:lumMod val="85000"/>
                    <a:lumOff val="15000"/>
                  </a:schemeClr>
                </a:solidFill>
                <a:cs typeface="+mn-ea"/>
                <a:sym typeface="+mn-lt"/>
              </a:rPr>
              <a:t>个人奖项阐述</a:t>
            </a:r>
            <a:endParaRPr lang="en-US" altLang="zh-CN" sz="1600" b="1" dirty="0" smtClean="0">
              <a:solidFill>
                <a:schemeClr val="tx1">
                  <a:lumMod val="85000"/>
                  <a:lumOff val="15000"/>
                </a:schemeClr>
              </a:solidFill>
              <a:cs typeface="+mn-ea"/>
              <a:sym typeface="+mn-lt"/>
            </a:endParaRPr>
          </a:p>
          <a:p>
            <a:pPr>
              <a:lnSpc>
                <a:spcPct val="150000"/>
              </a:lnSpc>
            </a:pPr>
            <a:r>
              <a:rPr lang="zh-CN" altLang="en-US" sz="1200" dirty="0" smtClean="0">
                <a:solidFill>
                  <a:schemeClr val="tx1">
                    <a:lumMod val="50000"/>
                    <a:lumOff val="50000"/>
                  </a:schemeClr>
                </a:solidFill>
                <a:cs typeface="+mn-ea"/>
                <a:sym typeface="+mn-lt"/>
              </a:rPr>
              <a:t>添加</a:t>
            </a:r>
            <a:r>
              <a:rPr lang="zh-CN" altLang="en-US" sz="1200" dirty="0">
                <a:solidFill>
                  <a:schemeClr val="tx1">
                    <a:lumMod val="50000"/>
                    <a:lumOff val="50000"/>
                  </a:schemeClr>
                </a:solidFill>
                <a:cs typeface="+mn-ea"/>
                <a:sym typeface="+mn-lt"/>
              </a:rPr>
              <a:t>您的文字说明，请详细说明您的内容，添加适当的</a:t>
            </a:r>
            <a:r>
              <a:rPr lang="zh-CN" altLang="en-US" sz="1200" dirty="0" smtClean="0">
                <a:solidFill>
                  <a:schemeClr val="tx1">
                    <a:lumMod val="50000"/>
                    <a:lumOff val="50000"/>
                  </a:schemeClr>
                </a:solidFill>
                <a:cs typeface="+mn-ea"/>
                <a:sym typeface="+mn-lt"/>
              </a:rPr>
              <a:t>文字一</a:t>
            </a:r>
            <a:r>
              <a:rPr lang="zh-CN" altLang="en-US" sz="1200" dirty="0">
                <a:solidFill>
                  <a:schemeClr val="tx1">
                    <a:lumMod val="50000"/>
                    <a:lumOff val="50000"/>
                  </a:schemeClr>
                </a:solidFill>
                <a:cs typeface="+mn-ea"/>
                <a:sym typeface="+mn-lt"/>
              </a:rPr>
              <a:t>页的文字最好不要超过添加您的文字说明，请详细说明您的内容，添加适当的文字，一页的文字最好不要超过</a:t>
            </a:r>
          </a:p>
          <a:p>
            <a:pPr>
              <a:lnSpc>
                <a:spcPct val="150000"/>
              </a:lnSpc>
            </a:pPr>
            <a:endParaRPr lang="zh-CN" altLang="en-US" sz="1200" dirty="0">
              <a:solidFill>
                <a:schemeClr val="tx1">
                  <a:lumMod val="50000"/>
                  <a:lumOff val="50000"/>
                </a:schemeClr>
              </a:solidFill>
              <a:cs typeface="+mn-ea"/>
              <a:sym typeface="+mn-lt"/>
            </a:endParaRPr>
          </a:p>
        </p:txBody>
      </p:sp>
      <p:sp>
        <p:nvSpPr>
          <p:cNvPr id="109" name="文本框 108"/>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荣誉奖项</a:t>
            </a:r>
          </a:p>
        </p:txBody>
      </p:sp>
      <p:sp>
        <p:nvSpPr>
          <p:cNvPr id="113" name="等腰三角形 112"/>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等腰三角形 113"/>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TextBox 172"/>
          <p:cNvSpPr txBox="1"/>
          <p:nvPr/>
        </p:nvSpPr>
        <p:spPr>
          <a:xfrm>
            <a:off x="1443364" y="4988163"/>
            <a:ext cx="264038" cy="184666"/>
          </a:xfrm>
          <a:prstGeom prst="rect">
            <a:avLst/>
          </a:prstGeom>
          <a:noFill/>
        </p:spPr>
        <p:txBody>
          <a:bodyPr wrap="square" lIns="0" tIns="0" rIns="0" bIns="0" rtlCol="0">
            <a:spAutoFit/>
          </a:bodyPr>
          <a:lstStyle/>
          <a:p>
            <a:pPr algn="ctr"/>
            <a:r>
              <a:rPr lang="en-US" altLang="zh-CN" sz="1200" b="1" dirty="0">
                <a:solidFill>
                  <a:schemeClr val="tx1">
                    <a:lumMod val="65000"/>
                    <a:lumOff val="35000"/>
                  </a:schemeClr>
                </a:solidFill>
                <a:cs typeface="+mn-ea"/>
                <a:sym typeface="+mn-lt"/>
              </a:rPr>
              <a:t>2</a:t>
            </a:r>
            <a:endParaRPr lang="zh-CN" altLang="en-US" sz="1200" b="1" dirty="0">
              <a:solidFill>
                <a:schemeClr val="tx1">
                  <a:lumMod val="65000"/>
                  <a:lumOff val="35000"/>
                </a:schemeClr>
              </a:solidFill>
              <a:cs typeface="+mn-ea"/>
              <a:sym typeface="+mn-lt"/>
            </a:endParaRPr>
          </a:p>
        </p:txBody>
      </p:sp>
      <p:sp>
        <p:nvSpPr>
          <p:cNvPr id="116" name="TextBox 172"/>
          <p:cNvSpPr txBox="1"/>
          <p:nvPr/>
        </p:nvSpPr>
        <p:spPr>
          <a:xfrm>
            <a:off x="1443364" y="4484140"/>
            <a:ext cx="264038" cy="184666"/>
          </a:xfrm>
          <a:prstGeom prst="rect">
            <a:avLst/>
          </a:prstGeom>
          <a:noFill/>
        </p:spPr>
        <p:txBody>
          <a:bodyPr wrap="square" lIns="0" tIns="0" rIns="0" bIns="0" rtlCol="0">
            <a:spAutoFit/>
          </a:bodyPr>
          <a:lstStyle/>
          <a:p>
            <a:pPr algn="ctr"/>
            <a:r>
              <a:rPr lang="en-US" altLang="zh-CN" sz="1200" b="1" dirty="0">
                <a:solidFill>
                  <a:schemeClr val="tx1">
                    <a:lumMod val="65000"/>
                    <a:lumOff val="35000"/>
                  </a:schemeClr>
                </a:solidFill>
                <a:cs typeface="+mn-ea"/>
                <a:sym typeface="+mn-lt"/>
              </a:rPr>
              <a:t>1</a:t>
            </a:r>
            <a:endParaRPr lang="zh-CN" altLang="en-US" sz="1200" b="1" dirty="0">
              <a:solidFill>
                <a:schemeClr val="tx1">
                  <a:lumMod val="65000"/>
                  <a:lumOff val="35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1+#ppt_w/2"/>
                                          </p:val>
                                        </p:tav>
                                        <p:tav tm="100000">
                                          <p:val>
                                            <p:strVal val="#ppt_x"/>
                                          </p:val>
                                        </p:tav>
                                      </p:tavLst>
                                    </p:anim>
                                    <p:anim calcmode="lin" valueType="num">
                                      <p:cBhvr additive="base">
                                        <p:cTn id="8" dur="500" fill="hold"/>
                                        <p:tgtEl>
                                          <p:spTgt spid="1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anim calcmode="lin" valueType="num">
                                      <p:cBhvr additive="base">
                                        <p:cTn id="11" dur="500" fill="hold"/>
                                        <p:tgtEl>
                                          <p:spTgt spid="113"/>
                                        </p:tgtEl>
                                        <p:attrNameLst>
                                          <p:attrName>ppt_x</p:attrName>
                                        </p:attrNameLst>
                                      </p:cBhvr>
                                      <p:tavLst>
                                        <p:tav tm="0">
                                          <p:val>
                                            <p:strVal val="0-#ppt_w/2"/>
                                          </p:val>
                                        </p:tav>
                                        <p:tav tm="100000">
                                          <p:val>
                                            <p:strVal val="#ppt_x"/>
                                          </p:val>
                                        </p:tav>
                                      </p:tavLst>
                                    </p:anim>
                                    <p:anim calcmode="lin" valueType="num">
                                      <p:cBhvr additive="base">
                                        <p:cTn id="12" dur="500" fill="hold"/>
                                        <p:tgtEl>
                                          <p:spTgt spid="11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 calcmode="lin" valueType="num">
                                      <p:cBhvr>
                                        <p:cTn id="15" dur="500" fill="hold"/>
                                        <p:tgtEl>
                                          <p:spTgt spid="109"/>
                                        </p:tgtEl>
                                        <p:attrNameLst>
                                          <p:attrName>ppt_w</p:attrName>
                                        </p:attrNameLst>
                                      </p:cBhvr>
                                      <p:tavLst>
                                        <p:tav tm="0">
                                          <p:val>
                                            <p:fltVal val="0"/>
                                          </p:val>
                                        </p:tav>
                                        <p:tav tm="100000">
                                          <p:val>
                                            <p:strVal val="#ppt_w"/>
                                          </p:val>
                                        </p:tav>
                                      </p:tavLst>
                                    </p:anim>
                                    <p:anim calcmode="lin" valueType="num">
                                      <p:cBhvr>
                                        <p:cTn id="16" dur="500" fill="hold"/>
                                        <p:tgtEl>
                                          <p:spTgt spid="109"/>
                                        </p:tgtEl>
                                        <p:attrNameLst>
                                          <p:attrName>ppt_h</p:attrName>
                                        </p:attrNameLst>
                                      </p:cBhvr>
                                      <p:tavLst>
                                        <p:tav tm="0">
                                          <p:val>
                                            <p:fltVal val="0"/>
                                          </p:val>
                                        </p:tav>
                                        <p:tav tm="100000">
                                          <p:val>
                                            <p:strVal val="#ppt_h"/>
                                          </p:val>
                                        </p:tav>
                                      </p:tavLst>
                                    </p:anim>
                                    <p:animEffect transition="in" filter="fade">
                                      <p:cBhvr>
                                        <p:cTn id="17" dur="500"/>
                                        <p:tgtEl>
                                          <p:spTgt spid="109"/>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500"/>
                            </p:stCondLst>
                            <p:childTnLst>
                              <p:par>
                                <p:cTn id="34" presetID="2" presetClass="entr" presetSubtype="4" decel="53300"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ppt_x"/>
                                          </p:val>
                                        </p:tav>
                                        <p:tav tm="100000">
                                          <p:val>
                                            <p:strVal val="#ppt_x"/>
                                          </p:val>
                                        </p:tav>
                                      </p:tavLst>
                                    </p:anim>
                                    <p:anim calcmode="lin" valueType="num">
                                      <p:cBhvr additive="base">
                                        <p:cTn id="37" dur="750" fill="hold"/>
                                        <p:tgtEl>
                                          <p:spTgt spid="32"/>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04"/>
                                        </p:tgtEl>
                                        <p:attrNameLst>
                                          <p:attrName>style.visibility</p:attrName>
                                        </p:attrNameLst>
                                      </p:cBhvr>
                                      <p:to>
                                        <p:strVal val="visible"/>
                                      </p:to>
                                    </p:set>
                                    <p:anim by="(-#ppt_w*2)" calcmode="lin" valueType="num">
                                      <p:cBhvr rctx="PPT">
                                        <p:cTn id="41" dur="500" autoRev="1" fill="hold">
                                          <p:stCondLst>
                                            <p:cond delay="0"/>
                                          </p:stCondLst>
                                        </p:cTn>
                                        <p:tgtEl>
                                          <p:spTgt spid="104"/>
                                        </p:tgtEl>
                                        <p:attrNameLst>
                                          <p:attrName>ppt_w</p:attrName>
                                        </p:attrNameLst>
                                      </p:cBhvr>
                                    </p:anim>
                                    <p:anim by="(#ppt_w*0.50)" calcmode="lin" valueType="num">
                                      <p:cBhvr>
                                        <p:cTn id="42" dur="500" decel="50000" autoRev="1" fill="hold">
                                          <p:stCondLst>
                                            <p:cond delay="0"/>
                                          </p:stCondLst>
                                        </p:cTn>
                                        <p:tgtEl>
                                          <p:spTgt spid="104"/>
                                        </p:tgtEl>
                                        <p:attrNameLst>
                                          <p:attrName>ppt_x</p:attrName>
                                        </p:attrNameLst>
                                      </p:cBhvr>
                                    </p:anim>
                                    <p:anim from="(-#ppt_h/2)" to="(#ppt_y)" calcmode="lin" valueType="num">
                                      <p:cBhvr>
                                        <p:cTn id="43" dur="1000" fill="hold">
                                          <p:stCondLst>
                                            <p:cond delay="0"/>
                                          </p:stCondLst>
                                        </p:cTn>
                                        <p:tgtEl>
                                          <p:spTgt spid="104"/>
                                        </p:tgtEl>
                                        <p:attrNameLst>
                                          <p:attrName>ppt_y</p:attrName>
                                        </p:attrNameLst>
                                      </p:cBhvr>
                                    </p:anim>
                                    <p:animRot by="21600000">
                                      <p:cBhvr>
                                        <p:cTn id="44" dur="1000" fill="hold">
                                          <p:stCondLst>
                                            <p:cond delay="0"/>
                                          </p:stCondLst>
                                        </p:cTn>
                                        <p:tgtEl>
                                          <p:spTgt spid="104"/>
                                        </p:tgtEl>
                                        <p:attrNameLst>
                                          <p:attrName>r</p:attrName>
                                        </p:attrNameLst>
                                      </p:cBhvr>
                                    </p:animRot>
                                  </p:childTnLst>
                                </p:cTn>
                              </p:par>
                              <p:par>
                                <p:cTn id="45" presetID="42"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2549"/>
                            </p:stCondLst>
                            <p:childTnLst>
                              <p:par>
                                <p:cTn id="51" presetID="10" presetClass="entr" presetSubtype="0"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nodeType="withEffect">
                                  <p:stCondLst>
                                    <p:cond delay="20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nodeType="withEffect">
                                  <p:stCondLst>
                                    <p:cond delay="40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par>
                                <p:cTn id="60" presetID="10" presetClass="entr" presetSubtype="0" fill="hold" grpId="0" nodeType="withEffect">
                                  <p:stCondLst>
                                    <p:cond delay="40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par>
                                <p:cTn id="63" presetID="10" presetClass="entr" presetSubtype="0" fill="hold" nodeType="withEffect">
                                  <p:stCondLst>
                                    <p:cond delay="80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500"/>
                                        <p:tgtEl>
                                          <p:spTgt spid="81"/>
                                        </p:tgtEl>
                                      </p:cBhvr>
                                    </p:animEffect>
                                  </p:childTnLst>
                                </p:cTn>
                              </p:par>
                              <p:par>
                                <p:cTn id="66" presetID="10" presetClass="entr" presetSubtype="0" fill="hold" grpId="0" nodeType="withEffect">
                                  <p:stCondLst>
                                    <p:cond delay="800"/>
                                  </p:stCondLst>
                                  <p:childTnLst>
                                    <p:set>
                                      <p:cBhvr>
                                        <p:cTn id="67" dur="1" fill="hold">
                                          <p:stCondLst>
                                            <p:cond delay="0"/>
                                          </p:stCondLst>
                                        </p:cTn>
                                        <p:tgtEl>
                                          <p:spTgt spid="85"/>
                                        </p:tgtEl>
                                        <p:attrNameLst>
                                          <p:attrName>style.visibility</p:attrName>
                                        </p:attrNameLst>
                                      </p:cBhvr>
                                      <p:to>
                                        <p:strVal val="visible"/>
                                      </p:to>
                                    </p:set>
                                    <p:animEffect transition="in" filter="fade">
                                      <p:cBhvr>
                                        <p:cTn id="68" dur="500"/>
                                        <p:tgtEl>
                                          <p:spTgt spid="85"/>
                                        </p:tgtEl>
                                      </p:cBhvr>
                                    </p:animEffect>
                                  </p:childTnLst>
                                </p:cTn>
                              </p:par>
                              <p:par>
                                <p:cTn id="69" presetID="10" presetClass="entr" presetSubtype="0" fill="hold" nodeType="withEffect">
                                  <p:stCondLst>
                                    <p:cond delay="80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500"/>
                                        <p:tgtEl>
                                          <p:spTgt spid="87"/>
                                        </p:tgtEl>
                                      </p:cBhvr>
                                    </p:animEffect>
                                  </p:childTnLst>
                                </p:cTn>
                              </p:par>
                              <p:par>
                                <p:cTn id="72" presetID="10" presetClass="entr" presetSubtype="0" fill="hold" grpId="0" nodeType="withEffect">
                                  <p:stCondLst>
                                    <p:cond delay="8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500"/>
                                        <p:tgtEl>
                                          <p:spTgt spid="91"/>
                                        </p:tgtEl>
                                      </p:cBhvr>
                                    </p:animEffect>
                                  </p:childTnLst>
                                </p:cTn>
                              </p:par>
                              <p:par>
                                <p:cTn id="75" presetID="10" presetClass="entr" presetSubtype="0" fill="hold" nodeType="withEffect">
                                  <p:stCondLst>
                                    <p:cond delay="1000"/>
                                  </p:stCondLst>
                                  <p:childTnLst>
                                    <p:set>
                                      <p:cBhvr>
                                        <p:cTn id="76" dur="1" fill="hold">
                                          <p:stCondLst>
                                            <p:cond delay="0"/>
                                          </p:stCondLst>
                                        </p:cTn>
                                        <p:tgtEl>
                                          <p:spTgt spid="93"/>
                                        </p:tgtEl>
                                        <p:attrNameLst>
                                          <p:attrName>style.visibility</p:attrName>
                                        </p:attrNameLst>
                                      </p:cBhvr>
                                      <p:to>
                                        <p:strVal val="visible"/>
                                      </p:to>
                                    </p:set>
                                    <p:animEffect transition="in" filter="fade">
                                      <p:cBhvr>
                                        <p:cTn id="77" dur="500"/>
                                        <p:tgtEl>
                                          <p:spTgt spid="93"/>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97"/>
                                        </p:tgtEl>
                                        <p:attrNameLst>
                                          <p:attrName>style.visibility</p:attrName>
                                        </p:attrNameLst>
                                      </p:cBhvr>
                                      <p:to>
                                        <p:strVal val="visible"/>
                                      </p:to>
                                    </p:set>
                                    <p:animEffect transition="in" filter="fade">
                                      <p:cBhvr>
                                        <p:cTn id="80" dur="500"/>
                                        <p:tgtEl>
                                          <p:spTgt spid="97"/>
                                        </p:tgtEl>
                                      </p:cBhvr>
                                    </p:animEffect>
                                  </p:childTnLst>
                                </p:cTn>
                              </p:par>
                            </p:childTnLst>
                          </p:cTn>
                        </p:par>
                        <p:par>
                          <p:cTn id="81" fill="hold">
                            <p:stCondLst>
                              <p:cond delay="3049"/>
                            </p:stCondLst>
                            <p:childTnLst>
                              <p:par>
                                <p:cTn id="82" presetID="2" presetClass="entr" presetSubtype="2"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1+#ppt_w/2"/>
                                          </p:val>
                                        </p:tav>
                                        <p:tav tm="100000">
                                          <p:val>
                                            <p:strVal val="#ppt_x"/>
                                          </p:val>
                                        </p:tav>
                                      </p:tavLst>
                                    </p:anim>
                                    <p:anim calcmode="lin" valueType="num">
                                      <p:cBhvr additive="base">
                                        <p:cTn id="85" dur="500" fill="hold"/>
                                        <p:tgtEl>
                                          <p:spTgt spid="56"/>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200"/>
                                  </p:stCondLst>
                                  <p:childTnLst>
                                    <p:set>
                                      <p:cBhvr>
                                        <p:cTn id="87" dur="1" fill="hold">
                                          <p:stCondLst>
                                            <p:cond delay="0"/>
                                          </p:stCondLst>
                                        </p:cTn>
                                        <p:tgtEl>
                                          <p:spTgt spid="57"/>
                                        </p:tgtEl>
                                        <p:attrNameLst>
                                          <p:attrName>style.visibility</p:attrName>
                                        </p:attrNameLst>
                                      </p:cBhvr>
                                      <p:to>
                                        <p:strVal val="visible"/>
                                      </p:to>
                                    </p:set>
                                    <p:anim calcmode="lin" valueType="num">
                                      <p:cBhvr additive="base">
                                        <p:cTn id="88" dur="500" fill="hold"/>
                                        <p:tgtEl>
                                          <p:spTgt spid="57"/>
                                        </p:tgtEl>
                                        <p:attrNameLst>
                                          <p:attrName>ppt_x</p:attrName>
                                        </p:attrNameLst>
                                      </p:cBhvr>
                                      <p:tavLst>
                                        <p:tav tm="0">
                                          <p:val>
                                            <p:strVal val="1+#ppt_w/2"/>
                                          </p:val>
                                        </p:tav>
                                        <p:tav tm="100000">
                                          <p:val>
                                            <p:strVal val="#ppt_x"/>
                                          </p:val>
                                        </p:tav>
                                      </p:tavLst>
                                    </p:anim>
                                    <p:anim calcmode="lin" valueType="num">
                                      <p:cBhvr additive="base">
                                        <p:cTn id="89" dur="500" fill="hold"/>
                                        <p:tgtEl>
                                          <p:spTgt spid="57"/>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400"/>
                                  </p:stCondLst>
                                  <p:childTnLst>
                                    <p:set>
                                      <p:cBhvr>
                                        <p:cTn id="91" dur="1" fill="hold">
                                          <p:stCondLst>
                                            <p:cond delay="0"/>
                                          </p:stCondLst>
                                        </p:cTn>
                                        <p:tgtEl>
                                          <p:spTgt spid="58"/>
                                        </p:tgtEl>
                                        <p:attrNameLst>
                                          <p:attrName>style.visibility</p:attrName>
                                        </p:attrNameLst>
                                      </p:cBhvr>
                                      <p:to>
                                        <p:strVal val="visible"/>
                                      </p:to>
                                    </p:set>
                                    <p:anim calcmode="lin" valueType="num">
                                      <p:cBhvr additive="base">
                                        <p:cTn id="92" dur="500" fill="hold"/>
                                        <p:tgtEl>
                                          <p:spTgt spid="58"/>
                                        </p:tgtEl>
                                        <p:attrNameLst>
                                          <p:attrName>ppt_x</p:attrName>
                                        </p:attrNameLst>
                                      </p:cBhvr>
                                      <p:tavLst>
                                        <p:tav tm="0">
                                          <p:val>
                                            <p:strVal val="1+#ppt_w/2"/>
                                          </p:val>
                                        </p:tav>
                                        <p:tav tm="100000">
                                          <p:val>
                                            <p:strVal val="#ppt_x"/>
                                          </p:val>
                                        </p:tav>
                                      </p:tavLst>
                                    </p:anim>
                                    <p:anim calcmode="lin" valueType="num">
                                      <p:cBhvr additive="base">
                                        <p:cTn id="93" dur="500" fill="hold"/>
                                        <p:tgtEl>
                                          <p:spTgt spid="58"/>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800"/>
                                  </p:stCondLst>
                                  <p:childTnLst>
                                    <p:set>
                                      <p:cBhvr>
                                        <p:cTn id="95" dur="1" fill="hold">
                                          <p:stCondLst>
                                            <p:cond delay="0"/>
                                          </p:stCondLst>
                                        </p:cTn>
                                        <p:tgtEl>
                                          <p:spTgt spid="60"/>
                                        </p:tgtEl>
                                        <p:attrNameLst>
                                          <p:attrName>style.visibility</p:attrName>
                                        </p:attrNameLst>
                                      </p:cBhvr>
                                      <p:to>
                                        <p:strVal val="visible"/>
                                      </p:to>
                                    </p:set>
                                    <p:anim calcmode="lin" valueType="num">
                                      <p:cBhvr additive="base">
                                        <p:cTn id="96" dur="500" fill="hold"/>
                                        <p:tgtEl>
                                          <p:spTgt spid="60"/>
                                        </p:tgtEl>
                                        <p:attrNameLst>
                                          <p:attrName>ppt_x</p:attrName>
                                        </p:attrNameLst>
                                      </p:cBhvr>
                                      <p:tavLst>
                                        <p:tav tm="0">
                                          <p:val>
                                            <p:strVal val="1+#ppt_w/2"/>
                                          </p:val>
                                        </p:tav>
                                        <p:tav tm="100000">
                                          <p:val>
                                            <p:strVal val="#ppt_x"/>
                                          </p:val>
                                        </p:tav>
                                      </p:tavLst>
                                    </p:anim>
                                    <p:anim calcmode="lin" valueType="num">
                                      <p:cBhvr additive="base">
                                        <p:cTn id="97" dur="500" fill="hold"/>
                                        <p:tgtEl>
                                          <p:spTgt spid="60"/>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1000"/>
                                  </p:stCondLst>
                                  <p:childTnLst>
                                    <p:set>
                                      <p:cBhvr>
                                        <p:cTn id="99" dur="1" fill="hold">
                                          <p:stCondLst>
                                            <p:cond delay="0"/>
                                          </p:stCondLst>
                                        </p:cTn>
                                        <p:tgtEl>
                                          <p:spTgt spid="86"/>
                                        </p:tgtEl>
                                        <p:attrNameLst>
                                          <p:attrName>style.visibility</p:attrName>
                                        </p:attrNameLst>
                                      </p:cBhvr>
                                      <p:to>
                                        <p:strVal val="visible"/>
                                      </p:to>
                                    </p:set>
                                    <p:anim calcmode="lin" valueType="num">
                                      <p:cBhvr additive="base">
                                        <p:cTn id="100" dur="500" fill="hold"/>
                                        <p:tgtEl>
                                          <p:spTgt spid="86"/>
                                        </p:tgtEl>
                                        <p:attrNameLst>
                                          <p:attrName>ppt_x</p:attrName>
                                        </p:attrNameLst>
                                      </p:cBhvr>
                                      <p:tavLst>
                                        <p:tav tm="0">
                                          <p:val>
                                            <p:strVal val="1+#ppt_w/2"/>
                                          </p:val>
                                        </p:tav>
                                        <p:tav tm="100000">
                                          <p:val>
                                            <p:strVal val="#ppt_x"/>
                                          </p:val>
                                        </p:tav>
                                      </p:tavLst>
                                    </p:anim>
                                    <p:anim calcmode="lin" valueType="num">
                                      <p:cBhvr additive="base">
                                        <p:cTn id="101" dur="500" fill="hold"/>
                                        <p:tgtEl>
                                          <p:spTgt spid="86"/>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1250"/>
                                  </p:stCondLst>
                                  <p:childTnLst>
                                    <p:set>
                                      <p:cBhvr>
                                        <p:cTn id="103" dur="1" fill="hold">
                                          <p:stCondLst>
                                            <p:cond delay="0"/>
                                          </p:stCondLst>
                                        </p:cTn>
                                        <p:tgtEl>
                                          <p:spTgt spid="92"/>
                                        </p:tgtEl>
                                        <p:attrNameLst>
                                          <p:attrName>style.visibility</p:attrName>
                                        </p:attrNameLst>
                                      </p:cBhvr>
                                      <p:to>
                                        <p:strVal val="visible"/>
                                      </p:to>
                                    </p:set>
                                    <p:anim calcmode="lin" valueType="num">
                                      <p:cBhvr additive="base">
                                        <p:cTn id="104" dur="500" fill="hold"/>
                                        <p:tgtEl>
                                          <p:spTgt spid="92"/>
                                        </p:tgtEl>
                                        <p:attrNameLst>
                                          <p:attrName>ppt_x</p:attrName>
                                        </p:attrNameLst>
                                      </p:cBhvr>
                                      <p:tavLst>
                                        <p:tav tm="0">
                                          <p:val>
                                            <p:strVal val="1+#ppt_w/2"/>
                                          </p:val>
                                        </p:tav>
                                        <p:tav tm="100000">
                                          <p:val>
                                            <p:strVal val="#ppt_x"/>
                                          </p:val>
                                        </p:tav>
                                      </p:tavLst>
                                    </p:anim>
                                    <p:anim calcmode="lin" valueType="num">
                                      <p:cBhvr additive="base">
                                        <p:cTn id="105" dur="500" fill="hold"/>
                                        <p:tgtEl>
                                          <p:spTgt spid="92"/>
                                        </p:tgtEl>
                                        <p:attrNameLst>
                                          <p:attrName>ppt_y</p:attrName>
                                        </p:attrNameLst>
                                      </p:cBhvr>
                                      <p:tavLst>
                                        <p:tav tm="0">
                                          <p:val>
                                            <p:strVal val="#ppt_y"/>
                                          </p:val>
                                        </p:tav>
                                        <p:tav tm="100000">
                                          <p:val>
                                            <p:strVal val="#ppt_y"/>
                                          </p:val>
                                        </p:tav>
                                      </p:tavLst>
                                    </p:anim>
                                  </p:childTnLst>
                                </p:cTn>
                              </p:par>
                            </p:childTnLst>
                          </p:cTn>
                        </p:par>
                        <p:par>
                          <p:cTn id="106" fill="hold">
                            <p:stCondLst>
                              <p:cond delay="3549"/>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108"/>
                                        </p:tgtEl>
                                        <p:attrNameLst>
                                          <p:attrName>style.visibility</p:attrName>
                                        </p:attrNameLst>
                                      </p:cBhvr>
                                      <p:to>
                                        <p:strVal val="visible"/>
                                      </p:to>
                                    </p:set>
                                    <p:anim calcmode="lin" valueType="num">
                                      <p:cBhvr>
                                        <p:cTn id="109" dur="250" fill="hold"/>
                                        <p:tgtEl>
                                          <p:spTgt spid="108"/>
                                        </p:tgtEl>
                                        <p:attrNameLst>
                                          <p:attrName>ppt_w</p:attrName>
                                        </p:attrNameLst>
                                      </p:cBhvr>
                                      <p:tavLst>
                                        <p:tav tm="0">
                                          <p:val>
                                            <p:fltVal val="0"/>
                                          </p:val>
                                        </p:tav>
                                        <p:tav tm="100000">
                                          <p:val>
                                            <p:strVal val="#ppt_w"/>
                                          </p:val>
                                        </p:tav>
                                      </p:tavLst>
                                    </p:anim>
                                    <p:anim calcmode="lin" valueType="num">
                                      <p:cBhvr>
                                        <p:cTn id="110" dur="250" fill="hold"/>
                                        <p:tgtEl>
                                          <p:spTgt spid="108"/>
                                        </p:tgtEl>
                                        <p:attrNameLst>
                                          <p:attrName>ppt_h</p:attrName>
                                        </p:attrNameLst>
                                      </p:cBhvr>
                                      <p:tavLst>
                                        <p:tav tm="0">
                                          <p:val>
                                            <p:fltVal val="0"/>
                                          </p:val>
                                        </p:tav>
                                        <p:tav tm="100000">
                                          <p:val>
                                            <p:strVal val="#ppt_h"/>
                                          </p:val>
                                        </p:tav>
                                      </p:tavLst>
                                    </p:anim>
                                    <p:animEffect transition="in" filter="fade">
                                      <p:cBhvr>
                                        <p:cTn id="111" dur="250"/>
                                        <p:tgtEl>
                                          <p:spTgt spid="108"/>
                                        </p:tgtEl>
                                      </p:cBhvr>
                                    </p:animEffect>
                                  </p:childTnLst>
                                </p:cTn>
                              </p:par>
                              <p:par>
                                <p:cTn id="112" presetID="10" presetClass="entr" presetSubtype="0" fill="hold" grpId="0" nodeType="withEffect">
                                  <p:stCondLst>
                                    <p:cond delay="400"/>
                                  </p:stCondLst>
                                  <p:childTnLst>
                                    <p:set>
                                      <p:cBhvr>
                                        <p:cTn id="113" dur="1" fill="hold">
                                          <p:stCondLst>
                                            <p:cond delay="0"/>
                                          </p:stCondLst>
                                        </p:cTn>
                                        <p:tgtEl>
                                          <p:spTgt spid="115"/>
                                        </p:tgtEl>
                                        <p:attrNameLst>
                                          <p:attrName>style.visibility</p:attrName>
                                        </p:attrNameLst>
                                      </p:cBhvr>
                                      <p:to>
                                        <p:strVal val="visible"/>
                                      </p:to>
                                    </p:set>
                                    <p:animEffect transition="in" filter="fade">
                                      <p:cBhvr>
                                        <p:cTn id="114" dur="500"/>
                                        <p:tgtEl>
                                          <p:spTgt spid="115"/>
                                        </p:tgtEl>
                                      </p:cBhvr>
                                    </p:animEffect>
                                  </p:childTnLst>
                                </p:cTn>
                              </p:par>
                              <p:par>
                                <p:cTn id="115" presetID="10" presetClass="entr" presetSubtype="0" fill="hold" grpId="0" nodeType="withEffect">
                                  <p:stCondLst>
                                    <p:cond delay="400"/>
                                  </p:stCondLst>
                                  <p:childTnLst>
                                    <p:set>
                                      <p:cBhvr>
                                        <p:cTn id="116" dur="1" fill="hold">
                                          <p:stCondLst>
                                            <p:cond delay="0"/>
                                          </p:stCondLst>
                                        </p:cTn>
                                        <p:tgtEl>
                                          <p:spTgt spid="116"/>
                                        </p:tgtEl>
                                        <p:attrNameLst>
                                          <p:attrName>style.visibility</p:attrName>
                                        </p:attrNameLst>
                                      </p:cBhvr>
                                      <p:to>
                                        <p:strVal val="visible"/>
                                      </p:to>
                                    </p:set>
                                    <p:animEffect transition="in" filter="fade">
                                      <p:cBhvr>
                                        <p:cTn id="11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0" grpId="0"/>
      <p:bldP spid="75" grpId="0"/>
      <p:bldP spid="85" grpId="0"/>
      <p:bldP spid="86" grpId="0"/>
      <p:bldP spid="91" grpId="0"/>
      <p:bldP spid="92" grpId="0"/>
      <p:bldP spid="97" grpId="0"/>
      <p:bldP spid="104" grpId="0"/>
      <p:bldP spid="108" grpId="0"/>
      <p:bldP spid="109" grpId="0"/>
      <p:bldP spid="113" grpId="0" animBg="1"/>
      <p:bldP spid="114" grpId="0" animBg="1"/>
      <p:bldP spid="115" grpId="0"/>
      <p:bldP spid="1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19841064">
            <a:off x="-1055570" y="2015836"/>
            <a:ext cx="14358560" cy="2770913"/>
            <a:chOff x="0" y="-2708559"/>
            <a:chExt cx="12192000" cy="2770913"/>
          </a:xfrm>
          <a:effectLst>
            <a:outerShdw blurRad="101600" dist="38100" dir="2700000" algn="tl" rotWithShape="0">
              <a:prstClr val="black">
                <a:alpha val="5000"/>
              </a:prstClr>
            </a:outerShdw>
          </a:effectLst>
        </p:grpSpPr>
        <p:cxnSp>
          <p:nvCxnSpPr>
            <p:cNvPr id="14" name="直接连接符 13"/>
            <p:cNvCxnSpPr/>
            <p:nvPr/>
          </p:nvCxnSpPr>
          <p:spPr>
            <a:xfrm>
              <a:off x="0" y="-1718949"/>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15210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1323105"/>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1125183"/>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927261"/>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72933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53141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3349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13557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6235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70855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251063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231271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211479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1916871"/>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等腰三角形 2"/>
          <p:cNvSpPr/>
          <p:nvPr/>
        </p:nvSpPr>
        <p:spPr>
          <a:xfrm flipV="1">
            <a:off x="0" y="-2"/>
            <a:ext cx="2119745" cy="1149927"/>
          </a:xfrm>
          <a:prstGeom prst="triangle">
            <a:avLst>
              <a:gd name="adj" fmla="val 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flipH="1">
            <a:off x="10183090" y="5768200"/>
            <a:ext cx="2008909" cy="1089800"/>
          </a:xfrm>
          <a:prstGeom prst="triangle">
            <a:avLst>
              <a:gd name="adj" fmla="val 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48"/>
          <p:cNvSpPr txBox="1"/>
          <p:nvPr/>
        </p:nvSpPr>
        <p:spPr>
          <a:xfrm>
            <a:off x="6268430" y="4715200"/>
            <a:ext cx="4821787" cy="900248"/>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r>
              <a:rPr lang="zh-CN" altLang="en-US" sz="5400" b="1" spc="600" dirty="0" smtClean="0">
                <a:solidFill>
                  <a:srgbClr val="3F405F"/>
                </a:solidFill>
                <a:effectLst>
                  <a:outerShdw blurRad="38100" dist="38100" dir="2700000" algn="tl">
                    <a:srgbClr val="000000">
                      <a:alpha val="20000"/>
                    </a:srgbClr>
                  </a:outerShdw>
                </a:effectLst>
                <a:cs typeface="+mn-ea"/>
                <a:sym typeface="+mn-lt"/>
              </a:rPr>
              <a:t>工作成就</a:t>
            </a:r>
            <a:endParaRPr lang="en-GB" altLang="zh-CN" sz="5400" b="1" spc="600" dirty="0">
              <a:solidFill>
                <a:srgbClr val="3F405F"/>
              </a:solidFill>
              <a:effectLst>
                <a:outerShdw blurRad="38100" dist="38100" dir="2700000" algn="tl">
                  <a:srgbClr val="000000">
                    <a:alpha val="20000"/>
                  </a:srgbClr>
                </a:outerShdw>
              </a:effectLst>
              <a:cs typeface="+mn-ea"/>
              <a:sym typeface="+mn-lt"/>
            </a:endParaRPr>
          </a:p>
        </p:txBody>
      </p:sp>
      <p:sp>
        <p:nvSpPr>
          <p:cNvPr id="32" name="TextBox 13"/>
          <p:cNvSpPr txBox="1"/>
          <p:nvPr/>
        </p:nvSpPr>
        <p:spPr>
          <a:xfrm>
            <a:off x="6513627" y="5707004"/>
            <a:ext cx="1110629" cy="276999"/>
          </a:xfrm>
          <a:prstGeom prst="rect">
            <a:avLst/>
          </a:prstGeom>
          <a:noFill/>
        </p:spPr>
        <p:txBody>
          <a:bodyPr wrap="square" rtlCol="0">
            <a:spAutoFit/>
          </a:bodyPr>
          <a:lstStyle/>
          <a:p>
            <a:r>
              <a:rPr lang="zh-CN" altLang="en-US" sz="1200" dirty="0">
                <a:solidFill>
                  <a:srgbClr val="3F405F"/>
                </a:solidFill>
                <a:cs typeface="+mn-ea"/>
                <a:sym typeface="+mn-lt"/>
              </a:rPr>
              <a:t>个人简历</a:t>
            </a:r>
          </a:p>
        </p:txBody>
      </p:sp>
      <p:sp>
        <p:nvSpPr>
          <p:cNvPr id="33" name="TextBox 14"/>
          <p:cNvSpPr txBox="1"/>
          <p:nvPr/>
        </p:nvSpPr>
        <p:spPr>
          <a:xfrm>
            <a:off x="7691761" y="5707004"/>
            <a:ext cx="1074401" cy="276999"/>
          </a:xfrm>
          <a:prstGeom prst="rect">
            <a:avLst/>
          </a:prstGeom>
          <a:noFill/>
        </p:spPr>
        <p:txBody>
          <a:bodyPr wrap="square" rtlCol="0">
            <a:spAutoFit/>
          </a:bodyPr>
          <a:lstStyle/>
          <a:p>
            <a:r>
              <a:rPr lang="zh-CN" altLang="en-US" sz="1200" dirty="0">
                <a:solidFill>
                  <a:srgbClr val="3F405F"/>
                </a:solidFill>
                <a:cs typeface="+mn-ea"/>
                <a:sym typeface="+mn-lt"/>
              </a:rPr>
              <a:t>岗位经历</a:t>
            </a:r>
          </a:p>
        </p:txBody>
      </p:sp>
      <p:sp>
        <p:nvSpPr>
          <p:cNvPr id="34" name="TextBox 15"/>
          <p:cNvSpPr txBox="1"/>
          <p:nvPr/>
        </p:nvSpPr>
        <p:spPr>
          <a:xfrm>
            <a:off x="8840442" y="5707004"/>
            <a:ext cx="1444663" cy="276999"/>
          </a:xfrm>
          <a:prstGeom prst="rect">
            <a:avLst/>
          </a:prstGeom>
          <a:noFill/>
        </p:spPr>
        <p:txBody>
          <a:bodyPr wrap="square" rtlCol="0">
            <a:spAutoFit/>
          </a:bodyPr>
          <a:lstStyle/>
          <a:p>
            <a:r>
              <a:rPr lang="zh-CN" altLang="en-US" sz="1200" dirty="0">
                <a:solidFill>
                  <a:srgbClr val="3F405F"/>
                </a:solidFill>
                <a:cs typeface="+mn-ea"/>
                <a:sym typeface="+mn-lt"/>
              </a:rPr>
              <a:t>重要项目经历</a:t>
            </a:r>
          </a:p>
        </p:txBody>
      </p:sp>
      <p:sp>
        <p:nvSpPr>
          <p:cNvPr id="35" name="Freeform 16"/>
          <p:cNvSpPr/>
          <p:nvPr/>
        </p:nvSpPr>
        <p:spPr bwMode="auto">
          <a:xfrm>
            <a:off x="6377561"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sp>
        <p:nvSpPr>
          <p:cNvPr id="36" name="Freeform 16"/>
          <p:cNvSpPr/>
          <p:nvPr/>
        </p:nvSpPr>
        <p:spPr bwMode="auto">
          <a:xfrm>
            <a:off x="8704376"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sp>
        <p:nvSpPr>
          <p:cNvPr id="37" name="Freeform 16"/>
          <p:cNvSpPr/>
          <p:nvPr/>
        </p:nvSpPr>
        <p:spPr bwMode="auto">
          <a:xfrm>
            <a:off x="7555695"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grpSp>
        <p:nvGrpSpPr>
          <p:cNvPr id="40" name="组合 39"/>
          <p:cNvGrpSpPr/>
          <p:nvPr/>
        </p:nvGrpSpPr>
        <p:grpSpPr>
          <a:xfrm>
            <a:off x="1884217" y="706580"/>
            <a:ext cx="2803822" cy="2798621"/>
            <a:chOff x="1884217" y="706580"/>
            <a:chExt cx="2803822" cy="2798621"/>
          </a:xfrm>
        </p:grpSpPr>
        <p:grpSp>
          <p:nvGrpSpPr>
            <p:cNvPr id="13" name="组合 12"/>
            <p:cNvGrpSpPr/>
            <p:nvPr/>
          </p:nvGrpSpPr>
          <p:grpSpPr>
            <a:xfrm>
              <a:off x="1884217" y="706580"/>
              <a:ext cx="2803822" cy="2798621"/>
              <a:chOff x="-2161310" y="706580"/>
              <a:chExt cx="2803822" cy="2798621"/>
            </a:xfrm>
            <a:effectLst>
              <a:outerShdw blurRad="190500" dist="63500" dir="2700000" algn="tl" rotWithShape="0">
                <a:prstClr val="black">
                  <a:alpha val="20000"/>
                </a:prstClr>
              </a:outerShdw>
            </a:effectLst>
          </p:grpSpPr>
          <p:sp>
            <p:nvSpPr>
              <p:cNvPr id="8" name="圆角矩形 7"/>
              <p:cNvSpPr/>
              <p:nvPr/>
            </p:nvSpPr>
            <p:spPr>
              <a:xfrm>
                <a:off x="-2161310" y="706582"/>
                <a:ext cx="2798618" cy="2798619"/>
              </a:xfrm>
              <a:prstGeom prst="roundRect">
                <a:avLst/>
              </a:prstGeom>
              <a:solidFill>
                <a:schemeClr val="bg1"/>
              </a:solidFill>
              <a:ln>
                <a:noFill/>
              </a:ln>
              <a:effectLst>
                <a:innerShdw blurRad="1143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rot="10800000">
                <a:off x="-1118756" y="706580"/>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a:off x="-1118756" y="3304311"/>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5400000">
                <a:off x="-2402035"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rot="16200000">
                <a:off x="188774"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矩形 29"/>
            <p:cNvSpPr>
              <a:spLocks noChangeArrowheads="1"/>
            </p:cNvSpPr>
            <p:nvPr/>
          </p:nvSpPr>
          <p:spPr bwMode="auto">
            <a:xfrm>
              <a:off x="2360142" y="2065095"/>
              <a:ext cx="19770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000" b="1" dirty="0" smtClean="0">
                  <a:solidFill>
                    <a:srgbClr val="3F405F"/>
                  </a:solidFill>
                  <a:effectLst>
                    <a:outerShdw blurRad="38100" dist="38100" dir="2700000" algn="tl">
                      <a:srgbClr val="000000">
                        <a:alpha val="20000"/>
                      </a:srgbClr>
                    </a:outerShdw>
                  </a:effectLst>
                  <a:latin typeface="+mn-lt"/>
                  <a:ea typeface="+mn-ea"/>
                  <a:cs typeface="+mn-ea"/>
                  <a:sym typeface="+mn-lt"/>
                </a:rPr>
                <a:t> </a:t>
              </a:r>
              <a:r>
                <a:rPr lang="en-US" altLang="zh-CN" sz="4800" b="1" dirty="0" smtClean="0">
                  <a:solidFill>
                    <a:srgbClr val="C7B087"/>
                  </a:solidFill>
                  <a:effectLst>
                    <a:outerShdw blurRad="38100" dist="38100" dir="2700000" algn="tl">
                      <a:srgbClr val="000000">
                        <a:alpha val="20000"/>
                      </a:srgbClr>
                    </a:outerShdw>
                  </a:effectLst>
                  <a:latin typeface="+mn-lt"/>
                  <a:ea typeface="+mn-ea"/>
                  <a:cs typeface="+mn-ea"/>
                  <a:sym typeface="+mn-lt"/>
                </a:rPr>
                <a:t>TWO</a:t>
              </a:r>
              <a:endParaRPr lang="en-US" altLang="zh-CN" sz="4800" b="1" dirty="0">
                <a:solidFill>
                  <a:srgbClr val="C7B087"/>
                </a:solidFill>
                <a:effectLst>
                  <a:outerShdw blurRad="38100" dist="38100" dir="2700000" algn="tl">
                    <a:srgbClr val="000000">
                      <a:alpha val="20000"/>
                    </a:srgbClr>
                  </a:outerShdw>
                </a:effectLst>
                <a:latin typeface="+mn-lt"/>
                <a:ea typeface="+mn-ea"/>
                <a:cs typeface="+mn-ea"/>
                <a:sym typeface="+mn-lt"/>
              </a:endParaRPr>
            </a:p>
          </p:txBody>
        </p:sp>
        <p:sp>
          <p:nvSpPr>
            <p:cNvPr id="39" name="矩形 38"/>
            <p:cNvSpPr/>
            <p:nvPr/>
          </p:nvSpPr>
          <p:spPr>
            <a:xfrm>
              <a:off x="2671087" y="1558828"/>
              <a:ext cx="1540615" cy="707886"/>
            </a:xfrm>
            <a:prstGeom prst="rect">
              <a:avLst/>
            </a:prstGeom>
          </p:spPr>
          <p:txBody>
            <a:bodyPr wrap="none">
              <a:spAutoFit/>
            </a:bodyPr>
            <a:lstStyle/>
            <a:p>
              <a:r>
                <a:rPr lang="en-US" altLang="zh-CN" sz="4000" b="1" dirty="0" smtClean="0">
                  <a:solidFill>
                    <a:srgbClr val="3F405F"/>
                  </a:solidFill>
                  <a:effectLst>
                    <a:outerShdw blurRad="38100" dist="38100" dir="2700000" algn="tl">
                      <a:srgbClr val="000000">
                        <a:alpha val="20000"/>
                      </a:srgbClr>
                    </a:outerShdw>
                  </a:effectLst>
                  <a:cs typeface="+mn-ea"/>
                  <a:sym typeface="+mn-lt"/>
                </a:rPr>
                <a:t>PART</a:t>
              </a:r>
              <a:endParaRPr lang="zh-CN" altLang="en-US" sz="4000" b="1" dirty="0">
                <a:cs typeface="+mn-ea"/>
                <a:sym typeface="+mn-lt"/>
              </a:endParaRPr>
            </a:p>
          </p:txBody>
        </p:sp>
      </p:grpSp>
      <p:grpSp>
        <p:nvGrpSpPr>
          <p:cNvPr id="5" name="组合 4"/>
          <p:cNvGrpSpPr/>
          <p:nvPr/>
        </p:nvGrpSpPr>
        <p:grpSpPr>
          <a:xfrm>
            <a:off x="3863129" y="2770697"/>
            <a:ext cx="4521161" cy="1399736"/>
            <a:chOff x="820615" y="2759545"/>
            <a:chExt cx="7621599" cy="1430939"/>
          </a:xfrm>
          <a:effectLst>
            <a:outerShdw blurRad="190500" dist="63500" dir="2700000" algn="tl" rotWithShape="0">
              <a:prstClr val="black">
                <a:alpha val="40000"/>
              </a:prstClr>
            </a:outerShdw>
          </a:effectLst>
        </p:grpSpPr>
        <p:sp>
          <p:nvSpPr>
            <p:cNvPr id="6" name="圆角矩形 5"/>
            <p:cNvSpPr/>
            <p:nvPr/>
          </p:nvSpPr>
          <p:spPr>
            <a:xfrm>
              <a:off x="820615" y="2759545"/>
              <a:ext cx="7621599" cy="143093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7" name="圆角矩形 6"/>
            <p:cNvSpPr/>
            <p:nvPr/>
          </p:nvSpPr>
          <p:spPr>
            <a:xfrm>
              <a:off x="962902" y="2836900"/>
              <a:ext cx="7337024" cy="1276229"/>
            </a:xfrm>
            <a:prstGeom prst="roundRect">
              <a:avLst>
                <a:gd name="adj" fmla="val 50000"/>
              </a:avLst>
            </a:prstGeom>
            <a:solidFill>
              <a:srgbClr val="D7C094"/>
            </a:solidFill>
            <a:ln w="22225">
              <a:solidFill>
                <a:schemeClr val="bg1">
                  <a:lumMod val="85000"/>
                </a:schemeClr>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300" dirty="0" smtClean="0">
                  <a:solidFill>
                    <a:schemeClr val="bg1"/>
                  </a:solidFill>
                  <a:effectLst>
                    <a:outerShdw blurRad="25400" dist="25400" dir="2700000" algn="tl">
                      <a:srgbClr val="000000">
                        <a:alpha val="40000"/>
                      </a:srgbClr>
                    </a:outerShdw>
                  </a:effectLst>
                  <a:cs typeface="+mn-ea"/>
                  <a:sym typeface="+mn-lt"/>
                </a:rPr>
                <a:t>第二部分</a:t>
              </a:r>
              <a:endParaRPr lang="zh-CN" altLang="en-US" sz="4000" b="1" spc="300" dirty="0">
                <a:solidFill>
                  <a:schemeClr val="bg1"/>
                </a:solidFill>
                <a:effectLst>
                  <a:outerShdw blurRad="25400" dist="25400" dir="2700000" algn="tl">
                    <a:srgbClr val="000000">
                      <a:alpha val="40000"/>
                    </a:srgbClr>
                  </a:outerShdw>
                </a:effectLst>
                <a:cs typeface="+mn-ea"/>
                <a:sym typeface="+mn-lt"/>
              </a:endParaRPr>
            </a:p>
          </p:txBody>
        </p:sp>
      </p:grpSp>
      <p:sp>
        <p:nvSpPr>
          <p:cNvPr id="41" name="等腰三角形 40"/>
          <p:cNvSpPr/>
          <p:nvPr/>
        </p:nvSpPr>
        <p:spPr>
          <a:xfrm rot="5400000">
            <a:off x="5866338" y="5130706"/>
            <a:ext cx="262551" cy="144855"/>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14:presetBounceEnd="40000">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14:presetBounceEnd="40000">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14:bounceEnd="40000">
                                          <p:cBhvr additive="base">
                                            <p:cTn id="22"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14:presetBounceEnd="40000">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14:bounceEnd="40000">
                                          <p:cBhvr additive="base">
                                            <p:cTn id="26" dur="7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649"/>
                                </p:stCondLst>
                                <p:childTnLst>
                                  <p:par>
                                    <p:cTn id="37" presetID="2" presetClass="entr" presetSubtype="8" fill="hold" grpId="0" nodeType="afterEffect" p14:presetBounceEnd="40000">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14:bounceEnd="40000">
                                          <p:cBhvr additive="base">
                                            <p:cTn id="39"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1149"/>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1649"/>
                                </p:stCondLst>
                                <p:childTnLst>
                                  <p:par>
                                    <p:cTn id="46" presetID="2" presetClass="entr" presetSubtype="8" fill="hold" grpId="0" nodeType="afterEffect" p14:presetBounceEnd="40000">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14:bounceEnd="40000">
                                          <p:cBhvr additive="base">
                                            <p:cTn id="48" dur="50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2149"/>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2649"/>
                                </p:stCondLst>
                                <p:childTnLst>
                                  <p:par>
                                    <p:cTn id="55" presetID="2" presetClass="entr" presetSubtype="8" fill="hold" grpId="0" nodeType="afterEffect" p14:presetBounceEnd="40000">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14:bounceEnd="40000">
                                          <p:cBhvr additive="base">
                                            <p:cTn id="57" dur="50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3149"/>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1+#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750" fill="hold"/>
                                            <p:tgtEl>
                                              <p:spTgt spid="40"/>
                                            </p:tgtEl>
                                            <p:attrNameLst>
                                              <p:attrName>ppt_x</p:attrName>
                                            </p:attrNameLst>
                                          </p:cBhvr>
                                          <p:tavLst>
                                            <p:tav tm="0">
                                              <p:val>
                                                <p:strVal val="#ppt_x"/>
                                              </p:val>
                                            </p:tav>
                                            <p:tav tm="100000">
                                              <p:val>
                                                <p:strVal val="#ppt_x"/>
                                              </p:val>
                                            </p:tav>
                                          </p:tavLst>
                                        </p:anim>
                                        <p:anim calcmode="lin" valueType="num">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750" fill="hold"/>
                                            <p:tgtEl>
                                              <p:spTgt spid="41"/>
                                            </p:tgtEl>
                                            <p:attrNameLst>
                                              <p:attrName>ppt_x</p:attrName>
                                            </p:attrNameLst>
                                          </p:cBhvr>
                                          <p:tavLst>
                                            <p:tav tm="0">
                                              <p:val>
                                                <p:strVal val="0-#ppt_w/2"/>
                                              </p:val>
                                            </p:tav>
                                            <p:tav tm="100000">
                                              <p:val>
                                                <p:strVal val="#ppt_x"/>
                                              </p:val>
                                            </p:tav>
                                          </p:tavLst>
                                        </p:anim>
                                        <p:anim calcmode="lin" valueType="num">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649"/>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1149"/>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1649"/>
                                </p:stCondLst>
                                <p:childTnLst>
                                  <p:par>
                                    <p:cTn id="46" presetID="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0-#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2149"/>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2649"/>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3149"/>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400786" y="2962458"/>
            <a:ext cx="2338841" cy="226912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4058677" y="3236108"/>
            <a:ext cx="2093462" cy="1733985"/>
            <a:chOff x="4273830" y="2765463"/>
            <a:chExt cx="2093462" cy="1733985"/>
          </a:xfrm>
        </p:grpSpPr>
        <p:sp>
          <p:nvSpPr>
            <p:cNvPr id="45" name="文本框 34"/>
            <p:cNvSpPr>
              <a:spLocks noChangeArrowheads="1"/>
            </p:cNvSpPr>
            <p:nvPr/>
          </p:nvSpPr>
          <p:spPr bwMode="auto">
            <a:xfrm>
              <a:off x="4273830" y="3299119"/>
              <a:ext cx="20934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lvl="0" algn="ctr">
                <a:lnSpc>
                  <a:spcPct val="150000"/>
                </a:lnSpc>
                <a:defRPr/>
              </a:pPr>
              <a:r>
                <a:rPr lang="zh-CN" altLang="en-US" sz="1200" dirty="0" smtClean="0">
                  <a:solidFill>
                    <a:schemeClr val="tx1">
                      <a:lumMod val="65000"/>
                      <a:lumOff val="35000"/>
                    </a:schemeClr>
                  </a:solidFill>
                  <a:cs typeface="+mn-ea"/>
                  <a:sym typeface="+mn-lt"/>
                </a:rPr>
                <a:t>添加您的文字说明请详细说明您的内容添加适当的文字一页的文字最好</a:t>
              </a:r>
              <a:r>
                <a:rPr lang="zh-CN" altLang="en-US" sz="1200" dirty="0">
                  <a:solidFill>
                    <a:schemeClr val="tx1">
                      <a:lumMod val="65000"/>
                      <a:lumOff val="35000"/>
                    </a:schemeClr>
                  </a:solidFill>
                  <a:cs typeface="+mn-ea"/>
                  <a:sym typeface="+mn-lt"/>
                </a:rPr>
                <a:t>不要超过添加您的文字</a:t>
              </a:r>
              <a:r>
                <a:rPr lang="zh-CN" altLang="en-US" sz="1200" dirty="0" smtClean="0">
                  <a:solidFill>
                    <a:schemeClr val="tx1">
                      <a:lumMod val="65000"/>
                      <a:lumOff val="35000"/>
                    </a:schemeClr>
                  </a:solidFill>
                  <a:cs typeface="+mn-ea"/>
                  <a:sym typeface="+mn-lt"/>
                </a:rPr>
                <a:t>说明</a:t>
              </a:r>
              <a:endParaRPr lang="zh-CN" altLang="en-US" sz="1200" dirty="0">
                <a:solidFill>
                  <a:schemeClr val="tx1">
                    <a:lumMod val="65000"/>
                    <a:lumOff val="35000"/>
                  </a:schemeClr>
                </a:solidFill>
                <a:cs typeface="+mn-ea"/>
                <a:sym typeface="+mn-lt"/>
              </a:endParaRPr>
            </a:p>
          </p:txBody>
        </p:sp>
        <p:sp>
          <p:nvSpPr>
            <p:cNvPr id="8" name="矩形 7"/>
            <p:cNvSpPr/>
            <p:nvPr/>
          </p:nvSpPr>
          <p:spPr>
            <a:xfrm>
              <a:off x="4612675" y="2765463"/>
              <a:ext cx="1415772" cy="418191"/>
            </a:xfrm>
            <a:prstGeom prst="rect">
              <a:avLst/>
            </a:prstGeom>
          </p:spPr>
          <p:txBody>
            <a:bodyPr wrap="none">
              <a:spAutoFit/>
            </a:bodyPr>
            <a:lstStyle/>
            <a:p>
              <a:pPr lvl="0" algn="ctr">
                <a:lnSpc>
                  <a:spcPct val="150000"/>
                </a:lnSpc>
                <a:defRPr/>
              </a:pPr>
              <a:r>
                <a:rPr lang="zh-CN" altLang="en-US" sz="1600" b="1" dirty="0">
                  <a:solidFill>
                    <a:schemeClr val="tx1">
                      <a:lumMod val="65000"/>
                      <a:lumOff val="35000"/>
                    </a:schemeClr>
                  </a:solidFill>
                  <a:cs typeface="+mn-ea"/>
                  <a:sym typeface="+mn-lt"/>
                </a:rPr>
                <a:t>添加您的项目</a:t>
              </a:r>
              <a:endParaRPr lang="en-US" altLang="zh-CN" sz="1600" b="1" dirty="0">
                <a:solidFill>
                  <a:schemeClr val="tx1">
                    <a:lumMod val="65000"/>
                    <a:lumOff val="35000"/>
                  </a:schemeClr>
                </a:solidFill>
                <a:cs typeface="+mn-ea"/>
                <a:sym typeface="+mn-lt"/>
              </a:endParaRPr>
            </a:p>
          </p:txBody>
        </p:sp>
      </p:grpSp>
      <p:cxnSp>
        <p:nvCxnSpPr>
          <p:cNvPr id="46" name="直接连接符 45"/>
          <p:cNvCxnSpPr/>
          <p:nvPr/>
        </p:nvCxnSpPr>
        <p:spPr>
          <a:xfrm>
            <a:off x="6280437" y="3088189"/>
            <a:ext cx="0" cy="2037525"/>
          </a:xfrm>
          <a:prstGeom prst="line">
            <a:avLst/>
          </a:prstGeom>
          <a:ln w="19050">
            <a:gradFill>
              <a:gsLst>
                <a:gs pos="0">
                  <a:srgbClr val="2A3145">
                    <a:alpha val="0"/>
                  </a:srgbClr>
                </a:gs>
                <a:gs pos="52000">
                  <a:srgbClr val="3F405F"/>
                </a:gs>
                <a:gs pos="100000">
                  <a:srgbClr val="2A314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6429211" y="3236108"/>
            <a:ext cx="2093462" cy="1733985"/>
            <a:chOff x="4273830" y="2765463"/>
            <a:chExt cx="2093462" cy="1733985"/>
          </a:xfrm>
        </p:grpSpPr>
        <p:sp>
          <p:nvSpPr>
            <p:cNvPr id="48" name="文本框 34"/>
            <p:cNvSpPr>
              <a:spLocks noChangeArrowheads="1"/>
            </p:cNvSpPr>
            <p:nvPr/>
          </p:nvSpPr>
          <p:spPr bwMode="auto">
            <a:xfrm>
              <a:off x="4273830" y="3299119"/>
              <a:ext cx="20934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lvl="0" algn="ctr">
                <a:lnSpc>
                  <a:spcPct val="150000"/>
                </a:lnSpc>
                <a:defRPr/>
              </a:pPr>
              <a:r>
                <a:rPr lang="zh-CN" altLang="en-US" sz="1200" dirty="0" smtClean="0">
                  <a:solidFill>
                    <a:schemeClr val="tx1">
                      <a:lumMod val="65000"/>
                      <a:lumOff val="35000"/>
                    </a:schemeClr>
                  </a:solidFill>
                  <a:cs typeface="+mn-ea"/>
                  <a:sym typeface="+mn-lt"/>
                </a:rPr>
                <a:t>添加您的文字说明请详细说明您的内容添加适当的文字一页的文字最好</a:t>
              </a:r>
              <a:r>
                <a:rPr lang="zh-CN" altLang="en-US" sz="1200" dirty="0">
                  <a:solidFill>
                    <a:schemeClr val="tx1">
                      <a:lumMod val="65000"/>
                      <a:lumOff val="35000"/>
                    </a:schemeClr>
                  </a:solidFill>
                  <a:cs typeface="+mn-ea"/>
                  <a:sym typeface="+mn-lt"/>
                </a:rPr>
                <a:t>不要超过添加您的文字</a:t>
              </a:r>
              <a:r>
                <a:rPr lang="zh-CN" altLang="en-US" sz="1200" dirty="0" smtClean="0">
                  <a:solidFill>
                    <a:schemeClr val="tx1">
                      <a:lumMod val="65000"/>
                      <a:lumOff val="35000"/>
                    </a:schemeClr>
                  </a:solidFill>
                  <a:cs typeface="+mn-ea"/>
                  <a:sym typeface="+mn-lt"/>
                </a:rPr>
                <a:t>说明</a:t>
              </a:r>
              <a:endParaRPr lang="zh-CN" altLang="en-US" sz="1200" dirty="0">
                <a:solidFill>
                  <a:schemeClr val="tx1">
                    <a:lumMod val="65000"/>
                    <a:lumOff val="35000"/>
                  </a:schemeClr>
                </a:solidFill>
                <a:cs typeface="+mn-ea"/>
                <a:sym typeface="+mn-lt"/>
              </a:endParaRPr>
            </a:p>
          </p:txBody>
        </p:sp>
        <p:sp>
          <p:nvSpPr>
            <p:cNvPr id="49" name="矩形 48"/>
            <p:cNvSpPr/>
            <p:nvPr/>
          </p:nvSpPr>
          <p:spPr>
            <a:xfrm>
              <a:off x="4612675" y="2765463"/>
              <a:ext cx="1415772" cy="418191"/>
            </a:xfrm>
            <a:prstGeom prst="rect">
              <a:avLst/>
            </a:prstGeom>
          </p:spPr>
          <p:txBody>
            <a:bodyPr wrap="none">
              <a:spAutoFit/>
            </a:bodyPr>
            <a:lstStyle/>
            <a:p>
              <a:pPr lvl="0" algn="ctr">
                <a:lnSpc>
                  <a:spcPct val="150000"/>
                </a:lnSpc>
                <a:defRPr/>
              </a:pPr>
              <a:r>
                <a:rPr lang="zh-CN" altLang="en-US" sz="1600" b="1" dirty="0">
                  <a:solidFill>
                    <a:schemeClr val="tx1">
                      <a:lumMod val="65000"/>
                      <a:lumOff val="35000"/>
                    </a:schemeClr>
                  </a:solidFill>
                  <a:cs typeface="+mn-ea"/>
                  <a:sym typeface="+mn-lt"/>
                </a:rPr>
                <a:t>添加您的项目</a:t>
              </a:r>
              <a:endParaRPr lang="en-US" altLang="zh-CN" sz="1600" b="1" dirty="0">
                <a:solidFill>
                  <a:schemeClr val="tx1">
                    <a:lumMod val="65000"/>
                    <a:lumOff val="35000"/>
                  </a:schemeClr>
                </a:solidFill>
                <a:cs typeface="+mn-ea"/>
                <a:sym typeface="+mn-lt"/>
              </a:endParaRPr>
            </a:p>
          </p:txBody>
        </p:sp>
      </p:grpSp>
      <p:grpSp>
        <p:nvGrpSpPr>
          <p:cNvPr id="50" name="组合 49"/>
          <p:cNvGrpSpPr/>
          <p:nvPr/>
        </p:nvGrpSpPr>
        <p:grpSpPr>
          <a:xfrm>
            <a:off x="8799745" y="3236108"/>
            <a:ext cx="2093462" cy="1733985"/>
            <a:chOff x="4273830" y="2765463"/>
            <a:chExt cx="2093462" cy="1733985"/>
          </a:xfrm>
        </p:grpSpPr>
        <p:sp>
          <p:nvSpPr>
            <p:cNvPr id="51" name="文本框 34"/>
            <p:cNvSpPr>
              <a:spLocks noChangeArrowheads="1"/>
            </p:cNvSpPr>
            <p:nvPr/>
          </p:nvSpPr>
          <p:spPr bwMode="auto">
            <a:xfrm>
              <a:off x="4273830" y="3299119"/>
              <a:ext cx="20934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lvl="0" algn="ctr">
                <a:lnSpc>
                  <a:spcPct val="150000"/>
                </a:lnSpc>
                <a:defRPr/>
              </a:pPr>
              <a:r>
                <a:rPr lang="zh-CN" altLang="en-US" sz="1200" dirty="0" smtClean="0">
                  <a:solidFill>
                    <a:schemeClr val="tx1">
                      <a:lumMod val="65000"/>
                      <a:lumOff val="35000"/>
                    </a:schemeClr>
                  </a:solidFill>
                  <a:cs typeface="+mn-ea"/>
                  <a:sym typeface="+mn-lt"/>
                </a:rPr>
                <a:t>添加您的文字说明请详细说明您的内容添加适当的文字一页的文字最好</a:t>
              </a:r>
              <a:r>
                <a:rPr lang="zh-CN" altLang="en-US" sz="1200" dirty="0">
                  <a:solidFill>
                    <a:schemeClr val="tx1">
                      <a:lumMod val="65000"/>
                      <a:lumOff val="35000"/>
                    </a:schemeClr>
                  </a:solidFill>
                  <a:cs typeface="+mn-ea"/>
                  <a:sym typeface="+mn-lt"/>
                </a:rPr>
                <a:t>不要超过添加您的文字</a:t>
              </a:r>
              <a:r>
                <a:rPr lang="zh-CN" altLang="en-US" sz="1200" dirty="0" smtClean="0">
                  <a:solidFill>
                    <a:schemeClr val="tx1">
                      <a:lumMod val="65000"/>
                      <a:lumOff val="35000"/>
                    </a:schemeClr>
                  </a:solidFill>
                  <a:cs typeface="+mn-ea"/>
                  <a:sym typeface="+mn-lt"/>
                </a:rPr>
                <a:t>说明</a:t>
              </a:r>
              <a:endParaRPr lang="zh-CN" altLang="en-US" sz="1200" dirty="0">
                <a:solidFill>
                  <a:schemeClr val="tx1">
                    <a:lumMod val="65000"/>
                    <a:lumOff val="35000"/>
                  </a:schemeClr>
                </a:solidFill>
                <a:cs typeface="+mn-ea"/>
                <a:sym typeface="+mn-lt"/>
              </a:endParaRPr>
            </a:p>
          </p:txBody>
        </p:sp>
        <p:sp>
          <p:nvSpPr>
            <p:cNvPr id="52" name="矩形 51"/>
            <p:cNvSpPr/>
            <p:nvPr/>
          </p:nvSpPr>
          <p:spPr>
            <a:xfrm>
              <a:off x="4612675" y="2765463"/>
              <a:ext cx="1415772" cy="418191"/>
            </a:xfrm>
            <a:prstGeom prst="rect">
              <a:avLst/>
            </a:prstGeom>
          </p:spPr>
          <p:txBody>
            <a:bodyPr wrap="none">
              <a:spAutoFit/>
            </a:bodyPr>
            <a:lstStyle/>
            <a:p>
              <a:pPr lvl="0" algn="ctr">
                <a:lnSpc>
                  <a:spcPct val="150000"/>
                </a:lnSpc>
                <a:defRPr/>
              </a:pPr>
              <a:r>
                <a:rPr lang="zh-CN" altLang="en-US" sz="1600" b="1" dirty="0">
                  <a:solidFill>
                    <a:schemeClr val="tx1">
                      <a:lumMod val="65000"/>
                      <a:lumOff val="35000"/>
                    </a:schemeClr>
                  </a:solidFill>
                  <a:cs typeface="+mn-ea"/>
                  <a:sym typeface="+mn-lt"/>
                </a:rPr>
                <a:t>添加您的项目</a:t>
              </a:r>
              <a:endParaRPr lang="en-US" altLang="zh-CN" sz="1600" b="1" dirty="0">
                <a:solidFill>
                  <a:schemeClr val="tx1">
                    <a:lumMod val="65000"/>
                    <a:lumOff val="35000"/>
                  </a:schemeClr>
                </a:solidFill>
                <a:cs typeface="+mn-ea"/>
                <a:sym typeface="+mn-lt"/>
              </a:endParaRPr>
            </a:p>
          </p:txBody>
        </p:sp>
      </p:grpSp>
      <p:cxnSp>
        <p:nvCxnSpPr>
          <p:cNvPr id="53" name="直接连接符 52"/>
          <p:cNvCxnSpPr/>
          <p:nvPr/>
        </p:nvCxnSpPr>
        <p:spPr>
          <a:xfrm>
            <a:off x="8665049" y="3088189"/>
            <a:ext cx="0" cy="2037525"/>
          </a:xfrm>
          <a:prstGeom prst="line">
            <a:avLst/>
          </a:prstGeom>
          <a:ln w="19050">
            <a:gradFill>
              <a:gsLst>
                <a:gs pos="0">
                  <a:srgbClr val="2A3145">
                    <a:alpha val="0"/>
                  </a:srgbClr>
                </a:gs>
                <a:gs pos="52000">
                  <a:srgbClr val="3F405F"/>
                </a:gs>
                <a:gs pos="100000">
                  <a:srgbClr val="2A314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4" name="TextBox 32"/>
          <p:cNvSpPr txBox="1"/>
          <p:nvPr/>
        </p:nvSpPr>
        <p:spPr>
          <a:xfrm>
            <a:off x="1659217" y="1823087"/>
            <a:ext cx="9169400" cy="752194"/>
          </a:xfrm>
          <a:prstGeom prst="rect">
            <a:avLst/>
          </a:prstGeom>
          <a:noFill/>
        </p:spPr>
        <p:txBody>
          <a:bodyPr wrap="square" rtlCol="0">
            <a:spAutoFit/>
          </a:bodyPr>
          <a:lstStyle/>
          <a:p>
            <a:pPr algn="ctr">
              <a:lnSpc>
                <a:spcPct val="150000"/>
              </a:lnSpc>
            </a:pPr>
            <a:r>
              <a:rPr lang="zh-CN" altLang="en-US" b="1" dirty="0" smtClean="0">
                <a:solidFill>
                  <a:schemeClr val="tx1">
                    <a:lumMod val="85000"/>
                    <a:lumOff val="15000"/>
                  </a:schemeClr>
                </a:solidFill>
                <a:cs typeface="+mn-ea"/>
                <a:sym typeface="+mn-lt"/>
              </a:rPr>
              <a:t>参与企业重大项目简要概述</a:t>
            </a:r>
            <a:endParaRPr lang="en-US" altLang="zh-CN" b="1" dirty="0" smtClean="0">
              <a:solidFill>
                <a:schemeClr val="tx1">
                  <a:lumMod val="85000"/>
                  <a:lumOff val="15000"/>
                </a:schemeClr>
              </a:solidFill>
              <a:cs typeface="+mn-ea"/>
              <a:sym typeface="+mn-lt"/>
            </a:endParaRPr>
          </a:p>
          <a:p>
            <a:pPr algn="ctr">
              <a:lnSpc>
                <a:spcPct val="150000"/>
              </a:lnSpc>
            </a:pPr>
            <a:r>
              <a:rPr lang="zh-CN" altLang="en-US" sz="1200" dirty="0" smtClean="0">
                <a:solidFill>
                  <a:schemeClr val="tx1">
                    <a:lumMod val="50000"/>
                    <a:lumOff val="50000"/>
                  </a:schemeClr>
                </a:solidFill>
                <a:cs typeface="+mn-ea"/>
                <a:sym typeface="+mn-lt"/>
              </a:rPr>
              <a:t>添加</a:t>
            </a:r>
            <a:r>
              <a:rPr lang="zh-CN" altLang="en-US" sz="1200" dirty="0">
                <a:solidFill>
                  <a:schemeClr val="tx1">
                    <a:lumMod val="50000"/>
                    <a:lumOff val="50000"/>
                  </a:schemeClr>
                </a:solidFill>
                <a:cs typeface="+mn-ea"/>
                <a:sym typeface="+mn-lt"/>
              </a:rPr>
              <a:t>您的文字说明，请详细说明您的</a:t>
            </a:r>
            <a:r>
              <a:rPr lang="zh-CN" altLang="en-US" sz="1200" dirty="0" smtClean="0">
                <a:solidFill>
                  <a:schemeClr val="tx1">
                    <a:lumMod val="50000"/>
                    <a:lumOff val="50000"/>
                  </a:schemeClr>
                </a:solidFill>
                <a:cs typeface="+mn-ea"/>
                <a:sym typeface="+mn-lt"/>
              </a:rPr>
              <a:t>内容添加</a:t>
            </a:r>
            <a:r>
              <a:rPr lang="zh-CN" altLang="en-US" sz="1200" dirty="0">
                <a:solidFill>
                  <a:schemeClr val="tx1">
                    <a:lumMod val="50000"/>
                    <a:lumOff val="50000"/>
                  </a:schemeClr>
                </a:solidFill>
                <a:cs typeface="+mn-ea"/>
                <a:sym typeface="+mn-lt"/>
              </a:rPr>
              <a:t>适当的</a:t>
            </a:r>
            <a:r>
              <a:rPr lang="zh-CN" altLang="en-US" sz="1200" dirty="0" smtClean="0">
                <a:solidFill>
                  <a:schemeClr val="tx1">
                    <a:lumMod val="50000"/>
                    <a:lumOff val="50000"/>
                  </a:schemeClr>
                </a:solidFill>
                <a:cs typeface="+mn-ea"/>
                <a:sym typeface="+mn-lt"/>
              </a:rPr>
              <a:t>文字一</a:t>
            </a:r>
            <a:r>
              <a:rPr lang="zh-CN" altLang="en-US" sz="1200" dirty="0">
                <a:solidFill>
                  <a:schemeClr val="tx1">
                    <a:lumMod val="50000"/>
                    <a:lumOff val="50000"/>
                  </a:schemeClr>
                </a:solidFill>
                <a:cs typeface="+mn-ea"/>
                <a:sym typeface="+mn-lt"/>
              </a:rPr>
              <a:t>页的文字最好不要超过添加您的文字</a:t>
            </a:r>
            <a:r>
              <a:rPr lang="zh-CN" altLang="en-US" sz="1200" dirty="0" smtClean="0">
                <a:solidFill>
                  <a:schemeClr val="tx1">
                    <a:lumMod val="50000"/>
                    <a:lumOff val="50000"/>
                  </a:schemeClr>
                </a:solidFill>
                <a:cs typeface="+mn-ea"/>
                <a:sym typeface="+mn-lt"/>
              </a:rPr>
              <a:t>说明请</a:t>
            </a:r>
            <a:r>
              <a:rPr lang="zh-CN" altLang="en-US" sz="1200" dirty="0">
                <a:solidFill>
                  <a:schemeClr val="tx1">
                    <a:lumMod val="50000"/>
                    <a:lumOff val="50000"/>
                  </a:schemeClr>
                </a:solidFill>
                <a:cs typeface="+mn-ea"/>
                <a:sym typeface="+mn-lt"/>
              </a:rPr>
              <a:t>详细说明您的</a:t>
            </a:r>
            <a:r>
              <a:rPr lang="zh-CN" altLang="en-US" sz="1200" dirty="0" smtClean="0">
                <a:solidFill>
                  <a:schemeClr val="tx1">
                    <a:lumMod val="50000"/>
                    <a:lumOff val="50000"/>
                  </a:schemeClr>
                </a:solidFill>
                <a:cs typeface="+mn-ea"/>
                <a:sym typeface="+mn-lt"/>
              </a:rPr>
              <a:t>内容添加</a:t>
            </a:r>
            <a:endParaRPr lang="zh-CN" altLang="en-US" sz="1200" dirty="0">
              <a:solidFill>
                <a:schemeClr val="tx1">
                  <a:lumMod val="50000"/>
                  <a:lumOff val="50000"/>
                </a:schemeClr>
              </a:solidFill>
              <a:cs typeface="+mn-ea"/>
              <a:sym typeface="+mn-lt"/>
            </a:endParaRPr>
          </a:p>
        </p:txBody>
      </p:sp>
      <p:sp>
        <p:nvSpPr>
          <p:cNvPr id="19" name="文本框 18"/>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参与项目</a:t>
            </a:r>
          </a:p>
        </p:txBody>
      </p:sp>
      <p:sp>
        <p:nvSpPr>
          <p:cNvPr id="20" name="等腰三角形 19"/>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54"/>
                                        </p:tgtEl>
                                        <p:attrNameLst>
                                          <p:attrName>style.visibility</p:attrName>
                                        </p:attrNameLst>
                                      </p:cBhvr>
                                      <p:to>
                                        <p:strVal val="visible"/>
                                      </p:to>
                                    </p:set>
                                    <p:anim calcmode="lin" valueType="num">
                                      <p:cBhvr>
                                        <p:cTn id="21" dur="250" fill="hold"/>
                                        <p:tgtEl>
                                          <p:spTgt spid="54"/>
                                        </p:tgtEl>
                                        <p:attrNameLst>
                                          <p:attrName>ppt_w</p:attrName>
                                        </p:attrNameLst>
                                      </p:cBhvr>
                                      <p:tavLst>
                                        <p:tav tm="0">
                                          <p:val>
                                            <p:fltVal val="0"/>
                                          </p:val>
                                        </p:tav>
                                        <p:tav tm="100000">
                                          <p:val>
                                            <p:strVal val="#ppt_w"/>
                                          </p:val>
                                        </p:tav>
                                      </p:tavLst>
                                    </p:anim>
                                    <p:anim calcmode="lin" valueType="num">
                                      <p:cBhvr>
                                        <p:cTn id="22" dur="250" fill="hold"/>
                                        <p:tgtEl>
                                          <p:spTgt spid="54"/>
                                        </p:tgtEl>
                                        <p:attrNameLst>
                                          <p:attrName>ppt_h</p:attrName>
                                        </p:attrNameLst>
                                      </p:cBhvr>
                                      <p:tavLst>
                                        <p:tav tm="0">
                                          <p:val>
                                            <p:fltVal val="0"/>
                                          </p:val>
                                        </p:tav>
                                        <p:tav tm="100000">
                                          <p:val>
                                            <p:strVal val="#ppt_h"/>
                                          </p:val>
                                        </p:tav>
                                      </p:tavLst>
                                    </p:anim>
                                    <p:animEffect transition="in" filter="fade">
                                      <p:cBhvr>
                                        <p:cTn id="23" dur="250"/>
                                        <p:tgtEl>
                                          <p:spTgt spid="54"/>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nodeType="withEffect">
                                  <p:stCondLst>
                                    <p:cond delay="100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par>
                                <p:cTn id="39" presetID="53" presetClass="entr" presetSubtype="16" fill="hold" nodeType="withEffect">
                                  <p:stCondLst>
                                    <p:cond delay="100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animEffect transition="in" filter="fade">
                                      <p:cBhvr>
                                        <p:cTn id="43" dur="500"/>
                                        <p:tgtEl>
                                          <p:spTgt spid="50"/>
                                        </p:tgtEl>
                                      </p:cBhvr>
                                    </p:animEffect>
                                  </p:childTnLst>
                                </p:cTn>
                              </p:par>
                              <p:par>
                                <p:cTn id="44" presetID="16" presetClass="entr" presetSubtype="42" fill="hold" nodeType="withEffect">
                                  <p:stCondLst>
                                    <p:cond delay="1000"/>
                                  </p:stCondLst>
                                  <p:childTnLst>
                                    <p:set>
                                      <p:cBhvr>
                                        <p:cTn id="45" dur="1" fill="hold">
                                          <p:stCondLst>
                                            <p:cond delay="0"/>
                                          </p:stCondLst>
                                        </p:cTn>
                                        <p:tgtEl>
                                          <p:spTgt spid="46"/>
                                        </p:tgtEl>
                                        <p:attrNameLst>
                                          <p:attrName>style.visibility</p:attrName>
                                        </p:attrNameLst>
                                      </p:cBhvr>
                                      <p:to>
                                        <p:strVal val="visible"/>
                                      </p:to>
                                    </p:set>
                                    <p:animEffect transition="in" filter="barn(outHorizontal)">
                                      <p:cBhvr>
                                        <p:cTn id="46" dur="500"/>
                                        <p:tgtEl>
                                          <p:spTgt spid="46"/>
                                        </p:tgtEl>
                                      </p:cBhvr>
                                    </p:animEffect>
                                  </p:childTnLst>
                                </p:cTn>
                              </p:par>
                              <p:par>
                                <p:cTn id="47" presetID="16" presetClass="entr" presetSubtype="42" fill="hold" nodeType="withEffect">
                                  <p:stCondLst>
                                    <p:cond delay="1000"/>
                                  </p:stCondLst>
                                  <p:childTnLst>
                                    <p:set>
                                      <p:cBhvr>
                                        <p:cTn id="48" dur="1" fill="hold">
                                          <p:stCondLst>
                                            <p:cond delay="0"/>
                                          </p:stCondLst>
                                        </p:cTn>
                                        <p:tgtEl>
                                          <p:spTgt spid="53"/>
                                        </p:tgtEl>
                                        <p:attrNameLst>
                                          <p:attrName>style.visibility</p:attrName>
                                        </p:attrNameLst>
                                      </p:cBhvr>
                                      <p:to>
                                        <p:strVal val="visible"/>
                                      </p:to>
                                    </p:set>
                                    <p:animEffect transition="in" filter="barn(outHorizontal)">
                                      <p:cBhvr>
                                        <p:cTn id="4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4" grpId="0"/>
      <p:bldP spid="19" grpId="0"/>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56"/>
          <p:cNvSpPr>
            <a:spLocks noEditPoints="1"/>
          </p:cNvSpPr>
          <p:nvPr/>
        </p:nvSpPr>
        <p:spPr bwMode="auto">
          <a:xfrm>
            <a:off x="2545054" y="2572152"/>
            <a:ext cx="1743730" cy="2950670"/>
          </a:xfrm>
          <a:custGeom>
            <a:avLst/>
            <a:gdLst>
              <a:gd name="T0" fmla="*/ 232 w 859"/>
              <a:gd name="T1" fmla="*/ 1441 h 1460"/>
              <a:gd name="T2" fmla="*/ 205 w 859"/>
              <a:gd name="T3" fmla="*/ 1393 h 1460"/>
              <a:gd name="T4" fmla="*/ 237 w 859"/>
              <a:gd name="T5" fmla="*/ 1384 h 1460"/>
              <a:gd name="T6" fmla="*/ 184 w 859"/>
              <a:gd name="T7" fmla="*/ 1341 h 1460"/>
              <a:gd name="T8" fmla="*/ 233 w 859"/>
              <a:gd name="T9" fmla="*/ 1356 h 1460"/>
              <a:gd name="T10" fmla="*/ 163 w 859"/>
              <a:gd name="T11" fmla="*/ 1319 h 1460"/>
              <a:gd name="T12" fmla="*/ 145 w 859"/>
              <a:gd name="T13" fmla="*/ 1266 h 1460"/>
              <a:gd name="T14" fmla="*/ 204 w 859"/>
              <a:gd name="T15" fmla="*/ 1219 h 1460"/>
              <a:gd name="T16" fmla="*/ 131 w 859"/>
              <a:gd name="T17" fmla="*/ 1182 h 1460"/>
              <a:gd name="T18" fmla="*/ 213 w 859"/>
              <a:gd name="T19" fmla="*/ 1190 h 1460"/>
              <a:gd name="T20" fmla="*/ 111 w 859"/>
              <a:gd name="T21" fmla="*/ 1158 h 1460"/>
              <a:gd name="T22" fmla="*/ 96 w 859"/>
              <a:gd name="T23" fmla="*/ 1104 h 1460"/>
              <a:gd name="T24" fmla="*/ 189 w 859"/>
              <a:gd name="T25" fmla="*/ 1051 h 1460"/>
              <a:gd name="T26" fmla="*/ 86 w 859"/>
              <a:gd name="T27" fmla="*/ 1020 h 1460"/>
              <a:gd name="T28" fmla="*/ 200 w 859"/>
              <a:gd name="T29" fmla="*/ 1022 h 1460"/>
              <a:gd name="T30" fmla="*/ 68 w 859"/>
              <a:gd name="T31" fmla="*/ 996 h 1460"/>
              <a:gd name="T32" fmla="*/ 55 w 859"/>
              <a:gd name="T33" fmla="*/ 941 h 1460"/>
              <a:gd name="T34" fmla="*/ 183 w 859"/>
              <a:gd name="T35" fmla="*/ 883 h 1460"/>
              <a:gd name="T36" fmla="*/ 44 w 859"/>
              <a:gd name="T37" fmla="*/ 886 h 1460"/>
              <a:gd name="T38" fmla="*/ 184 w 859"/>
              <a:gd name="T39" fmla="*/ 855 h 1460"/>
              <a:gd name="T40" fmla="*/ 40 w 859"/>
              <a:gd name="T41" fmla="*/ 801 h 1460"/>
              <a:gd name="T42" fmla="*/ 199 w 859"/>
              <a:gd name="T43" fmla="*/ 771 h 1460"/>
              <a:gd name="T44" fmla="*/ 24 w 859"/>
              <a:gd name="T45" fmla="*/ 775 h 1460"/>
              <a:gd name="T46" fmla="*/ 16 w 859"/>
              <a:gd name="T47" fmla="*/ 720 h 1460"/>
              <a:gd name="T48" fmla="*/ 195 w 859"/>
              <a:gd name="T49" fmla="*/ 686 h 1460"/>
              <a:gd name="T50" fmla="*/ 826 w 859"/>
              <a:gd name="T51" fmla="*/ 655 h 1460"/>
              <a:gd name="T52" fmla="*/ 21 w 859"/>
              <a:gd name="T53" fmla="*/ 663 h 1460"/>
              <a:gd name="T54" fmla="*/ 803 w 859"/>
              <a:gd name="T55" fmla="*/ 636 h 1460"/>
              <a:gd name="T56" fmla="*/ 5 w 859"/>
              <a:gd name="T57" fmla="*/ 608 h 1460"/>
              <a:gd name="T58" fmla="*/ 758 w 859"/>
              <a:gd name="T59" fmla="*/ 565 h 1460"/>
              <a:gd name="T60" fmla="*/ 223 w 859"/>
              <a:gd name="T61" fmla="*/ 548 h 1460"/>
              <a:gd name="T62" fmla="*/ 13 w 859"/>
              <a:gd name="T63" fmla="*/ 551 h 1460"/>
              <a:gd name="T64" fmla="*/ 742 w 859"/>
              <a:gd name="T65" fmla="*/ 543 h 1460"/>
              <a:gd name="T66" fmla="*/ 706 w 859"/>
              <a:gd name="T67" fmla="*/ 500 h 1460"/>
              <a:gd name="T68" fmla="*/ 0 w 859"/>
              <a:gd name="T69" fmla="*/ 496 h 1460"/>
              <a:gd name="T70" fmla="*/ 272 w 859"/>
              <a:gd name="T71" fmla="*/ 446 h 1460"/>
              <a:gd name="T72" fmla="*/ 675 w 859"/>
              <a:gd name="T73" fmla="*/ 452 h 1460"/>
              <a:gd name="T74" fmla="*/ 14 w 859"/>
              <a:gd name="T75" fmla="*/ 440 h 1460"/>
              <a:gd name="T76" fmla="*/ 624 w 859"/>
              <a:gd name="T77" fmla="*/ 426 h 1460"/>
              <a:gd name="T78" fmla="*/ 552 w 859"/>
              <a:gd name="T79" fmla="*/ 387 h 1460"/>
              <a:gd name="T80" fmla="*/ 359 w 859"/>
              <a:gd name="T81" fmla="*/ 375 h 1460"/>
              <a:gd name="T82" fmla="*/ 6 w 859"/>
              <a:gd name="T83" fmla="*/ 383 h 1460"/>
              <a:gd name="T84" fmla="*/ 501 w 859"/>
              <a:gd name="T85" fmla="*/ 360 h 1460"/>
              <a:gd name="T86" fmla="*/ 418 w 859"/>
              <a:gd name="T87" fmla="*/ 372 h 1460"/>
              <a:gd name="T88" fmla="*/ 472 w 859"/>
              <a:gd name="T89" fmla="*/ 369 h 1460"/>
              <a:gd name="T90" fmla="*/ 38 w 859"/>
              <a:gd name="T91" fmla="*/ 275 h 1460"/>
              <a:gd name="T92" fmla="*/ 832 w 859"/>
              <a:gd name="T93" fmla="*/ 253 h 1460"/>
              <a:gd name="T94" fmla="*/ 803 w 859"/>
              <a:gd name="T95" fmla="*/ 203 h 1460"/>
              <a:gd name="T96" fmla="*/ 67 w 859"/>
              <a:gd name="T97" fmla="*/ 198 h 1460"/>
              <a:gd name="T98" fmla="*/ 775 w 859"/>
              <a:gd name="T99" fmla="*/ 191 h 1460"/>
              <a:gd name="T100" fmla="*/ 734 w 859"/>
              <a:gd name="T101" fmla="*/ 154 h 1460"/>
              <a:gd name="T102" fmla="*/ 102 w 859"/>
              <a:gd name="T103" fmla="*/ 121 h 1460"/>
              <a:gd name="T104" fmla="*/ 675 w 859"/>
              <a:gd name="T105" fmla="*/ 93 h 1460"/>
              <a:gd name="T106" fmla="*/ 168 w 859"/>
              <a:gd name="T107" fmla="*/ 67 h 1460"/>
              <a:gd name="T108" fmla="*/ 627 w 859"/>
              <a:gd name="T109" fmla="*/ 63 h 1460"/>
              <a:gd name="T110" fmla="*/ 223 w 859"/>
              <a:gd name="T111" fmla="*/ 51 h 1460"/>
              <a:gd name="T112" fmla="*/ 596 w 859"/>
              <a:gd name="T113" fmla="*/ 61 h 1460"/>
              <a:gd name="T114" fmla="*/ 545 w 859"/>
              <a:gd name="T115" fmla="*/ 39 h 1460"/>
              <a:gd name="T116" fmla="*/ 299 w 859"/>
              <a:gd name="T117" fmla="*/ 12 h 1460"/>
              <a:gd name="T118" fmla="*/ 468 w 859"/>
              <a:gd name="T119" fmla="*/ 5 h 1460"/>
              <a:gd name="T120" fmla="*/ 383 w 859"/>
              <a:gd name="T121" fmla="*/ 12 h 1460"/>
              <a:gd name="T122" fmla="*/ 438 w 859"/>
              <a:gd name="T12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 h="1460">
                <a:moveTo>
                  <a:pt x="234" y="1460"/>
                </a:moveTo>
                <a:cubicBezTo>
                  <a:pt x="230" y="1460"/>
                  <a:pt x="226" y="1456"/>
                  <a:pt x="220" y="1448"/>
                </a:cubicBezTo>
                <a:cubicBezTo>
                  <a:pt x="230" y="1442"/>
                  <a:pt x="230" y="1442"/>
                  <a:pt x="230" y="1442"/>
                </a:cubicBezTo>
                <a:cubicBezTo>
                  <a:pt x="231" y="1443"/>
                  <a:pt x="231" y="1443"/>
                  <a:pt x="232" y="1444"/>
                </a:cubicBezTo>
                <a:cubicBezTo>
                  <a:pt x="232" y="1443"/>
                  <a:pt x="232" y="1443"/>
                  <a:pt x="232" y="1443"/>
                </a:cubicBezTo>
                <a:cubicBezTo>
                  <a:pt x="232" y="1443"/>
                  <a:pt x="232" y="1442"/>
                  <a:pt x="232" y="1441"/>
                </a:cubicBezTo>
                <a:cubicBezTo>
                  <a:pt x="244" y="1440"/>
                  <a:pt x="244" y="1440"/>
                  <a:pt x="244" y="1440"/>
                </a:cubicBezTo>
                <a:cubicBezTo>
                  <a:pt x="244" y="1441"/>
                  <a:pt x="244" y="1442"/>
                  <a:pt x="244" y="1443"/>
                </a:cubicBezTo>
                <a:cubicBezTo>
                  <a:pt x="244" y="1454"/>
                  <a:pt x="241" y="1460"/>
                  <a:pt x="234" y="1460"/>
                </a:cubicBezTo>
                <a:close/>
                <a:moveTo>
                  <a:pt x="206" y="1423"/>
                </a:moveTo>
                <a:cubicBezTo>
                  <a:pt x="203" y="1416"/>
                  <a:pt x="199" y="1407"/>
                  <a:pt x="194" y="1397"/>
                </a:cubicBezTo>
                <a:cubicBezTo>
                  <a:pt x="205" y="1393"/>
                  <a:pt x="205" y="1393"/>
                  <a:pt x="205" y="1393"/>
                </a:cubicBezTo>
                <a:cubicBezTo>
                  <a:pt x="210" y="1402"/>
                  <a:pt x="213" y="1410"/>
                  <a:pt x="217" y="1418"/>
                </a:cubicBezTo>
                <a:lnTo>
                  <a:pt x="206" y="1423"/>
                </a:lnTo>
                <a:close/>
                <a:moveTo>
                  <a:pt x="229" y="1414"/>
                </a:moveTo>
                <a:cubicBezTo>
                  <a:pt x="228" y="1407"/>
                  <a:pt x="227" y="1401"/>
                  <a:pt x="226" y="1393"/>
                </a:cubicBezTo>
                <a:cubicBezTo>
                  <a:pt x="225" y="1386"/>
                  <a:pt x="225" y="1386"/>
                  <a:pt x="225" y="1386"/>
                </a:cubicBezTo>
                <a:cubicBezTo>
                  <a:pt x="237" y="1384"/>
                  <a:pt x="237" y="1384"/>
                  <a:pt x="237" y="1384"/>
                </a:cubicBezTo>
                <a:cubicBezTo>
                  <a:pt x="238" y="1391"/>
                  <a:pt x="238" y="1391"/>
                  <a:pt x="238" y="1391"/>
                </a:cubicBezTo>
                <a:cubicBezTo>
                  <a:pt x="239" y="1399"/>
                  <a:pt x="240" y="1406"/>
                  <a:pt x="240" y="1412"/>
                </a:cubicBezTo>
                <a:lnTo>
                  <a:pt x="229" y="1414"/>
                </a:lnTo>
                <a:close/>
                <a:moveTo>
                  <a:pt x="184" y="1371"/>
                </a:moveTo>
                <a:cubicBezTo>
                  <a:pt x="180" y="1363"/>
                  <a:pt x="177" y="1354"/>
                  <a:pt x="173" y="1345"/>
                </a:cubicBezTo>
                <a:cubicBezTo>
                  <a:pt x="184" y="1341"/>
                  <a:pt x="184" y="1341"/>
                  <a:pt x="184" y="1341"/>
                </a:cubicBezTo>
                <a:cubicBezTo>
                  <a:pt x="188" y="1350"/>
                  <a:pt x="191" y="1359"/>
                  <a:pt x="195" y="1367"/>
                </a:cubicBezTo>
                <a:lnTo>
                  <a:pt x="184" y="1371"/>
                </a:lnTo>
                <a:close/>
                <a:moveTo>
                  <a:pt x="221" y="1358"/>
                </a:moveTo>
                <a:cubicBezTo>
                  <a:pt x="220" y="1349"/>
                  <a:pt x="218" y="1340"/>
                  <a:pt x="217" y="1330"/>
                </a:cubicBezTo>
                <a:cubicBezTo>
                  <a:pt x="229" y="1329"/>
                  <a:pt x="229" y="1329"/>
                  <a:pt x="229" y="1329"/>
                </a:cubicBezTo>
                <a:cubicBezTo>
                  <a:pt x="230" y="1338"/>
                  <a:pt x="232" y="1348"/>
                  <a:pt x="233" y="1356"/>
                </a:cubicBezTo>
                <a:lnTo>
                  <a:pt x="221" y="1358"/>
                </a:lnTo>
                <a:close/>
                <a:moveTo>
                  <a:pt x="163" y="1319"/>
                </a:moveTo>
                <a:cubicBezTo>
                  <a:pt x="160" y="1310"/>
                  <a:pt x="157" y="1301"/>
                  <a:pt x="154" y="1292"/>
                </a:cubicBezTo>
                <a:cubicBezTo>
                  <a:pt x="165" y="1288"/>
                  <a:pt x="165" y="1288"/>
                  <a:pt x="165" y="1288"/>
                </a:cubicBezTo>
                <a:cubicBezTo>
                  <a:pt x="169" y="1297"/>
                  <a:pt x="172" y="1306"/>
                  <a:pt x="175" y="1315"/>
                </a:cubicBezTo>
                <a:lnTo>
                  <a:pt x="163" y="1319"/>
                </a:lnTo>
                <a:close/>
                <a:moveTo>
                  <a:pt x="214" y="1302"/>
                </a:moveTo>
                <a:cubicBezTo>
                  <a:pt x="212" y="1293"/>
                  <a:pt x="211" y="1284"/>
                  <a:pt x="210" y="1275"/>
                </a:cubicBezTo>
                <a:cubicBezTo>
                  <a:pt x="222" y="1273"/>
                  <a:pt x="222" y="1273"/>
                  <a:pt x="222" y="1273"/>
                </a:cubicBezTo>
                <a:cubicBezTo>
                  <a:pt x="223" y="1283"/>
                  <a:pt x="224" y="1292"/>
                  <a:pt x="226" y="1301"/>
                </a:cubicBezTo>
                <a:lnTo>
                  <a:pt x="214" y="1302"/>
                </a:lnTo>
                <a:close/>
                <a:moveTo>
                  <a:pt x="145" y="1266"/>
                </a:moveTo>
                <a:cubicBezTo>
                  <a:pt x="142" y="1257"/>
                  <a:pt x="139" y="1248"/>
                  <a:pt x="136" y="1239"/>
                </a:cubicBezTo>
                <a:cubicBezTo>
                  <a:pt x="148" y="1235"/>
                  <a:pt x="148" y="1235"/>
                  <a:pt x="148" y="1235"/>
                </a:cubicBezTo>
                <a:cubicBezTo>
                  <a:pt x="150" y="1244"/>
                  <a:pt x="153" y="1253"/>
                  <a:pt x="156" y="1262"/>
                </a:cubicBezTo>
                <a:lnTo>
                  <a:pt x="145" y="1266"/>
                </a:lnTo>
                <a:close/>
                <a:moveTo>
                  <a:pt x="207" y="1247"/>
                </a:moveTo>
                <a:cubicBezTo>
                  <a:pt x="206" y="1238"/>
                  <a:pt x="205" y="1228"/>
                  <a:pt x="204" y="1219"/>
                </a:cubicBezTo>
                <a:cubicBezTo>
                  <a:pt x="216" y="1218"/>
                  <a:pt x="216" y="1218"/>
                  <a:pt x="216" y="1218"/>
                </a:cubicBezTo>
                <a:cubicBezTo>
                  <a:pt x="217" y="1227"/>
                  <a:pt x="218" y="1236"/>
                  <a:pt x="219" y="1245"/>
                </a:cubicBezTo>
                <a:lnTo>
                  <a:pt x="207" y="1247"/>
                </a:lnTo>
                <a:close/>
                <a:moveTo>
                  <a:pt x="128" y="1212"/>
                </a:moveTo>
                <a:cubicBezTo>
                  <a:pt x="125" y="1203"/>
                  <a:pt x="122" y="1194"/>
                  <a:pt x="119" y="1185"/>
                </a:cubicBezTo>
                <a:cubicBezTo>
                  <a:pt x="131" y="1182"/>
                  <a:pt x="131" y="1182"/>
                  <a:pt x="131" y="1182"/>
                </a:cubicBezTo>
                <a:cubicBezTo>
                  <a:pt x="133" y="1191"/>
                  <a:pt x="136" y="1200"/>
                  <a:pt x="139" y="1209"/>
                </a:cubicBezTo>
                <a:lnTo>
                  <a:pt x="128" y="1212"/>
                </a:lnTo>
                <a:close/>
                <a:moveTo>
                  <a:pt x="201" y="1191"/>
                </a:moveTo>
                <a:cubicBezTo>
                  <a:pt x="200" y="1182"/>
                  <a:pt x="199" y="1172"/>
                  <a:pt x="198" y="1163"/>
                </a:cubicBezTo>
                <a:cubicBezTo>
                  <a:pt x="210" y="1162"/>
                  <a:pt x="210" y="1162"/>
                  <a:pt x="210" y="1162"/>
                </a:cubicBezTo>
                <a:cubicBezTo>
                  <a:pt x="211" y="1171"/>
                  <a:pt x="212" y="1181"/>
                  <a:pt x="213" y="1190"/>
                </a:cubicBezTo>
                <a:lnTo>
                  <a:pt x="201" y="1191"/>
                </a:lnTo>
                <a:close/>
                <a:moveTo>
                  <a:pt x="111" y="1158"/>
                </a:moveTo>
                <a:cubicBezTo>
                  <a:pt x="109" y="1150"/>
                  <a:pt x="106" y="1141"/>
                  <a:pt x="103" y="1131"/>
                </a:cubicBezTo>
                <a:cubicBezTo>
                  <a:pt x="115" y="1128"/>
                  <a:pt x="115" y="1128"/>
                  <a:pt x="115" y="1128"/>
                </a:cubicBezTo>
                <a:cubicBezTo>
                  <a:pt x="118" y="1137"/>
                  <a:pt x="120" y="1146"/>
                  <a:pt x="123" y="1155"/>
                </a:cubicBezTo>
                <a:lnTo>
                  <a:pt x="111" y="1158"/>
                </a:lnTo>
                <a:close/>
                <a:moveTo>
                  <a:pt x="196" y="1135"/>
                </a:moveTo>
                <a:cubicBezTo>
                  <a:pt x="195" y="1126"/>
                  <a:pt x="194" y="1116"/>
                  <a:pt x="193" y="1107"/>
                </a:cubicBezTo>
                <a:cubicBezTo>
                  <a:pt x="205" y="1106"/>
                  <a:pt x="205" y="1106"/>
                  <a:pt x="205" y="1106"/>
                </a:cubicBezTo>
                <a:cubicBezTo>
                  <a:pt x="206" y="1115"/>
                  <a:pt x="207" y="1125"/>
                  <a:pt x="208" y="1134"/>
                </a:cubicBezTo>
                <a:lnTo>
                  <a:pt x="196" y="1135"/>
                </a:lnTo>
                <a:close/>
                <a:moveTo>
                  <a:pt x="96" y="1104"/>
                </a:moveTo>
                <a:cubicBezTo>
                  <a:pt x="93" y="1095"/>
                  <a:pt x="91" y="1086"/>
                  <a:pt x="88" y="1077"/>
                </a:cubicBezTo>
                <a:cubicBezTo>
                  <a:pt x="100" y="1074"/>
                  <a:pt x="100" y="1074"/>
                  <a:pt x="100" y="1074"/>
                </a:cubicBezTo>
                <a:cubicBezTo>
                  <a:pt x="103" y="1083"/>
                  <a:pt x="105" y="1092"/>
                  <a:pt x="107" y="1101"/>
                </a:cubicBezTo>
                <a:lnTo>
                  <a:pt x="96" y="1104"/>
                </a:lnTo>
                <a:close/>
                <a:moveTo>
                  <a:pt x="191" y="1079"/>
                </a:moveTo>
                <a:cubicBezTo>
                  <a:pt x="190" y="1070"/>
                  <a:pt x="190" y="1060"/>
                  <a:pt x="189" y="1051"/>
                </a:cubicBezTo>
                <a:cubicBezTo>
                  <a:pt x="201" y="1050"/>
                  <a:pt x="201" y="1050"/>
                  <a:pt x="201" y="1050"/>
                </a:cubicBezTo>
                <a:cubicBezTo>
                  <a:pt x="202" y="1060"/>
                  <a:pt x="202" y="1069"/>
                  <a:pt x="203" y="1078"/>
                </a:cubicBezTo>
                <a:lnTo>
                  <a:pt x="191" y="1079"/>
                </a:lnTo>
                <a:close/>
                <a:moveTo>
                  <a:pt x="81" y="1050"/>
                </a:moveTo>
                <a:cubicBezTo>
                  <a:pt x="79" y="1041"/>
                  <a:pt x="77" y="1032"/>
                  <a:pt x="75" y="1023"/>
                </a:cubicBezTo>
                <a:cubicBezTo>
                  <a:pt x="86" y="1020"/>
                  <a:pt x="86" y="1020"/>
                  <a:pt x="86" y="1020"/>
                </a:cubicBezTo>
                <a:cubicBezTo>
                  <a:pt x="88" y="1029"/>
                  <a:pt x="91" y="1038"/>
                  <a:pt x="93" y="1047"/>
                </a:cubicBezTo>
                <a:lnTo>
                  <a:pt x="81" y="1050"/>
                </a:lnTo>
                <a:close/>
                <a:moveTo>
                  <a:pt x="188" y="1023"/>
                </a:moveTo>
                <a:cubicBezTo>
                  <a:pt x="187" y="1014"/>
                  <a:pt x="187" y="1004"/>
                  <a:pt x="186" y="995"/>
                </a:cubicBezTo>
                <a:cubicBezTo>
                  <a:pt x="198" y="994"/>
                  <a:pt x="198" y="994"/>
                  <a:pt x="198" y="994"/>
                </a:cubicBezTo>
                <a:cubicBezTo>
                  <a:pt x="199" y="1004"/>
                  <a:pt x="199" y="1013"/>
                  <a:pt x="200" y="1022"/>
                </a:cubicBezTo>
                <a:lnTo>
                  <a:pt x="188" y="1023"/>
                </a:lnTo>
                <a:close/>
                <a:moveTo>
                  <a:pt x="68" y="996"/>
                </a:moveTo>
                <a:cubicBezTo>
                  <a:pt x="66" y="987"/>
                  <a:pt x="64" y="977"/>
                  <a:pt x="62" y="968"/>
                </a:cubicBezTo>
                <a:cubicBezTo>
                  <a:pt x="73" y="966"/>
                  <a:pt x="73" y="966"/>
                  <a:pt x="73" y="966"/>
                </a:cubicBezTo>
                <a:cubicBezTo>
                  <a:pt x="75" y="975"/>
                  <a:pt x="77" y="984"/>
                  <a:pt x="80" y="993"/>
                </a:cubicBezTo>
                <a:lnTo>
                  <a:pt x="68" y="996"/>
                </a:lnTo>
                <a:close/>
                <a:moveTo>
                  <a:pt x="185" y="967"/>
                </a:moveTo>
                <a:cubicBezTo>
                  <a:pt x="185" y="958"/>
                  <a:pt x="184" y="948"/>
                  <a:pt x="184" y="939"/>
                </a:cubicBezTo>
                <a:cubicBezTo>
                  <a:pt x="196" y="939"/>
                  <a:pt x="196" y="939"/>
                  <a:pt x="196" y="939"/>
                </a:cubicBezTo>
                <a:cubicBezTo>
                  <a:pt x="196" y="948"/>
                  <a:pt x="197" y="957"/>
                  <a:pt x="197" y="967"/>
                </a:cubicBezTo>
                <a:lnTo>
                  <a:pt x="185" y="967"/>
                </a:lnTo>
                <a:close/>
                <a:moveTo>
                  <a:pt x="55" y="941"/>
                </a:moveTo>
                <a:cubicBezTo>
                  <a:pt x="53" y="932"/>
                  <a:pt x="51" y="923"/>
                  <a:pt x="49" y="913"/>
                </a:cubicBezTo>
                <a:cubicBezTo>
                  <a:pt x="61" y="911"/>
                  <a:pt x="61" y="911"/>
                  <a:pt x="61" y="911"/>
                </a:cubicBezTo>
                <a:cubicBezTo>
                  <a:pt x="63" y="920"/>
                  <a:pt x="65" y="929"/>
                  <a:pt x="67" y="938"/>
                </a:cubicBezTo>
                <a:lnTo>
                  <a:pt x="55" y="941"/>
                </a:lnTo>
                <a:close/>
                <a:moveTo>
                  <a:pt x="183" y="911"/>
                </a:moveTo>
                <a:cubicBezTo>
                  <a:pt x="183" y="902"/>
                  <a:pt x="183" y="892"/>
                  <a:pt x="183" y="883"/>
                </a:cubicBezTo>
                <a:cubicBezTo>
                  <a:pt x="183" y="881"/>
                  <a:pt x="183" y="881"/>
                  <a:pt x="183" y="881"/>
                </a:cubicBezTo>
                <a:cubicBezTo>
                  <a:pt x="195" y="881"/>
                  <a:pt x="195" y="881"/>
                  <a:pt x="195" y="881"/>
                </a:cubicBezTo>
                <a:cubicBezTo>
                  <a:pt x="195" y="883"/>
                  <a:pt x="195" y="883"/>
                  <a:pt x="195" y="883"/>
                </a:cubicBezTo>
                <a:cubicBezTo>
                  <a:pt x="195" y="892"/>
                  <a:pt x="195" y="901"/>
                  <a:pt x="195" y="911"/>
                </a:cubicBezTo>
                <a:lnTo>
                  <a:pt x="183" y="911"/>
                </a:lnTo>
                <a:close/>
                <a:moveTo>
                  <a:pt x="44" y="886"/>
                </a:moveTo>
                <a:cubicBezTo>
                  <a:pt x="42" y="877"/>
                  <a:pt x="40" y="868"/>
                  <a:pt x="38" y="858"/>
                </a:cubicBezTo>
                <a:cubicBezTo>
                  <a:pt x="50" y="856"/>
                  <a:pt x="50" y="856"/>
                  <a:pt x="50" y="856"/>
                </a:cubicBezTo>
                <a:cubicBezTo>
                  <a:pt x="52" y="865"/>
                  <a:pt x="54" y="874"/>
                  <a:pt x="56" y="884"/>
                </a:cubicBezTo>
                <a:lnTo>
                  <a:pt x="44" y="886"/>
                </a:lnTo>
                <a:close/>
                <a:moveTo>
                  <a:pt x="196" y="855"/>
                </a:moveTo>
                <a:cubicBezTo>
                  <a:pt x="184" y="855"/>
                  <a:pt x="184" y="855"/>
                  <a:pt x="184" y="855"/>
                </a:cubicBezTo>
                <a:cubicBezTo>
                  <a:pt x="184" y="845"/>
                  <a:pt x="184" y="836"/>
                  <a:pt x="184" y="826"/>
                </a:cubicBezTo>
                <a:cubicBezTo>
                  <a:pt x="196" y="827"/>
                  <a:pt x="196" y="827"/>
                  <a:pt x="196" y="827"/>
                </a:cubicBezTo>
                <a:cubicBezTo>
                  <a:pt x="196" y="836"/>
                  <a:pt x="196" y="845"/>
                  <a:pt x="196" y="855"/>
                </a:cubicBezTo>
                <a:close/>
                <a:moveTo>
                  <a:pt x="33" y="831"/>
                </a:moveTo>
                <a:cubicBezTo>
                  <a:pt x="32" y="822"/>
                  <a:pt x="30" y="812"/>
                  <a:pt x="29" y="803"/>
                </a:cubicBezTo>
                <a:cubicBezTo>
                  <a:pt x="40" y="801"/>
                  <a:pt x="40" y="801"/>
                  <a:pt x="40" y="801"/>
                </a:cubicBezTo>
                <a:cubicBezTo>
                  <a:pt x="42" y="810"/>
                  <a:pt x="44" y="820"/>
                  <a:pt x="45" y="829"/>
                </a:cubicBezTo>
                <a:lnTo>
                  <a:pt x="33" y="831"/>
                </a:lnTo>
                <a:close/>
                <a:moveTo>
                  <a:pt x="197" y="799"/>
                </a:moveTo>
                <a:cubicBezTo>
                  <a:pt x="185" y="798"/>
                  <a:pt x="185" y="798"/>
                  <a:pt x="185" y="798"/>
                </a:cubicBezTo>
                <a:cubicBezTo>
                  <a:pt x="186" y="789"/>
                  <a:pt x="186" y="780"/>
                  <a:pt x="187" y="770"/>
                </a:cubicBezTo>
                <a:cubicBezTo>
                  <a:pt x="199" y="771"/>
                  <a:pt x="199" y="771"/>
                  <a:pt x="199" y="771"/>
                </a:cubicBezTo>
                <a:cubicBezTo>
                  <a:pt x="198" y="780"/>
                  <a:pt x="198" y="790"/>
                  <a:pt x="197" y="799"/>
                </a:cubicBezTo>
                <a:close/>
                <a:moveTo>
                  <a:pt x="24" y="775"/>
                </a:moveTo>
                <a:cubicBezTo>
                  <a:pt x="23" y="766"/>
                  <a:pt x="21" y="757"/>
                  <a:pt x="20" y="748"/>
                </a:cubicBezTo>
                <a:cubicBezTo>
                  <a:pt x="32" y="746"/>
                  <a:pt x="32" y="746"/>
                  <a:pt x="32" y="746"/>
                </a:cubicBezTo>
                <a:cubicBezTo>
                  <a:pt x="33" y="755"/>
                  <a:pt x="35" y="764"/>
                  <a:pt x="36" y="774"/>
                </a:cubicBezTo>
                <a:lnTo>
                  <a:pt x="24" y="775"/>
                </a:lnTo>
                <a:close/>
                <a:moveTo>
                  <a:pt x="201" y="743"/>
                </a:moveTo>
                <a:cubicBezTo>
                  <a:pt x="189" y="742"/>
                  <a:pt x="189" y="742"/>
                  <a:pt x="189" y="742"/>
                </a:cubicBezTo>
                <a:cubicBezTo>
                  <a:pt x="190" y="733"/>
                  <a:pt x="190" y="723"/>
                  <a:pt x="191" y="714"/>
                </a:cubicBezTo>
                <a:cubicBezTo>
                  <a:pt x="203" y="715"/>
                  <a:pt x="203" y="715"/>
                  <a:pt x="203" y="715"/>
                </a:cubicBezTo>
                <a:cubicBezTo>
                  <a:pt x="202" y="725"/>
                  <a:pt x="202" y="734"/>
                  <a:pt x="201" y="743"/>
                </a:cubicBezTo>
                <a:close/>
                <a:moveTo>
                  <a:pt x="16" y="720"/>
                </a:moveTo>
                <a:cubicBezTo>
                  <a:pt x="15" y="710"/>
                  <a:pt x="14" y="701"/>
                  <a:pt x="13" y="692"/>
                </a:cubicBezTo>
                <a:cubicBezTo>
                  <a:pt x="25" y="690"/>
                  <a:pt x="25" y="690"/>
                  <a:pt x="25" y="690"/>
                </a:cubicBezTo>
                <a:cubicBezTo>
                  <a:pt x="26" y="700"/>
                  <a:pt x="27" y="709"/>
                  <a:pt x="28" y="718"/>
                </a:cubicBezTo>
                <a:lnTo>
                  <a:pt x="16" y="720"/>
                </a:lnTo>
                <a:close/>
                <a:moveTo>
                  <a:pt x="207" y="688"/>
                </a:moveTo>
                <a:cubicBezTo>
                  <a:pt x="195" y="686"/>
                  <a:pt x="195" y="686"/>
                  <a:pt x="195" y="686"/>
                </a:cubicBezTo>
                <a:cubicBezTo>
                  <a:pt x="196" y="677"/>
                  <a:pt x="197" y="667"/>
                  <a:pt x="199" y="658"/>
                </a:cubicBezTo>
                <a:cubicBezTo>
                  <a:pt x="210" y="660"/>
                  <a:pt x="210" y="660"/>
                  <a:pt x="210" y="660"/>
                </a:cubicBezTo>
                <a:cubicBezTo>
                  <a:pt x="209" y="669"/>
                  <a:pt x="208" y="678"/>
                  <a:pt x="207" y="688"/>
                </a:cubicBezTo>
                <a:close/>
                <a:moveTo>
                  <a:pt x="828" y="685"/>
                </a:moveTo>
                <a:cubicBezTo>
                  <a:pt x="828" y="685"/>
                  <a:pt x="824" y="676"/>
                  <a:pt x="816" y="660"/>
                </a:cubicBezTo>
                <a:cubicBezTo>
                  <a:pt x="826" y="655"/>
                  <a:pt x="826" y="655"/>
                  <a:pt x="826" y="655"/>
                </a:cubicBezTo>
                <a:cubicBezTo>
                  <a:pt x="835" y="671"/>
                  <a:pt x="839" y="680"/>
                  <a:pt x="839" y="680"/>
                </a:cubicBezTo>
                <a:lnTo>
                  <a:pt x="828" y="685"/>
                </a:lnTo>
                <a:close/>
                <a:moveTo>
                  <a:pt x="10" y="664"/>
                </a:moveTo>
                <a:cubicBezTo>
                  <a:pt x="9" y="655"/>
                  <a:pt x="8" y="645"/>
                  <a:pt x="7" y="636"/>
                </a:cubicBezTo>
                <a:cubicBezTo>
                  <a:pt x="19" y="635"/>
                  <a:pt x="19" y="635"/>
                  <a:pt x="19" y="635"/>
                </a:cubicBezTo>
                <a:cubicBezTo>
                  <a:pt x="20" y="644"/>
                  <a:pt x="21" y="653"/>
                  <a:pt x="21" y="663"/>
                </a:cubicBezTo>
                <a:lnTo>
                  <a:pt x="10" y="664"/>
                </a:lnTo>
                <a:close/>
                <a:moveTo>
                  <a:pt x="803" y="636"/>
                </a:moveTo>
                <a:cubicBezTo>
                  <a:pt x="798" y="628"/>
                  <a:pt x="793" y="620"/>
                  <a:pt x="788" y="612"/>
                </a:cubicBezTo>
                <a:cubicBezTo>
                  <a:pt x="799" y="605"/>
                  <a:pt x="799" y="605"/>
                  <a:pt x="799" y="605"/>
                </a:cubicBezTo>
                <a:cubicBezTo>
                  <a:pt x="804" y="614"/>
                  <a:pt x="808" y="622"/>
                  <a:pt x="813" y="630"/>
                </a:cubicBezTo>
                <a:lnTo>
                  <a:pt x="803" y="636"/>
                </a:lnTo>
                <a:close/>
                <a:moveTo>
                  <a:pt x="215" y="633"/>
                </a:moveTo>
                <a:cubicBezTo>
                  <a:pt x="203" y="631"/>
                  <a:pt x="203" y="631"/>
                  <a:pt x="203" y="631"/>
                </a:cubicBezTo>
                <a:cubicBezTo>
                  <a:pt x="205" y="621"/>
                  <a:pt x="207" y="612"/>
                  <a:pt x="209" y="603"/>
                </a:cubicBezTo>
                <a:cubicBezTo>
                  <a:pt x="221" y="606"/>
                  <a:pt x="221" y="606"/>
                  <a:pt x="221" y="606"/>
                </a:cubicBezTo>
                <a:cubicBezTo>
                  <a:pt x="219" y="614"/>
                  <a:pt x="217" y="623"/>
                  <a:pt x="215" y="633"/>
                </a:cubicBezTo>
                <a:close/>
                <a:moveTo>
                  <a:pt x="5" y="608"/>
                </a:moveTo>
                <a:cubicBezTo>
                  <a:pt x="4" y="599"/>
                  <a:pt x="3" y="589"/>
                  <a:pt x="3" y="580"/>
                </a:cubicBezTo>
                <a:cubicBezTo>
                  <a:pt x="15" y="579"/>
                  <a:pt x="15" y="579"/>
                  <a:pt x="15" y="579"/>
                </a:cubicBezTo>
                <a:cubicBezTo>
                  <a:pt x="15" y="588"/>
                  <a:pt x="16" y="598"/>
                  <a:pt x="17" y="607"/>
                </a:cubicBezTo>
                <a:lnTo>
                  <a:pt x="5" y="608"/>
                </a:lnTo>
                <a:close/>
                <a:moveTo>
                  <a:pt x="774" y="588"/>
                </a:moveTo>
                <a:cubicBezTo>
                  <a:pt x="769" y="580"/>
                  <a:pt x="763" y="573"/>
                  <a:pt x="758" y="565"/>
                </a:cubicBezTo>
                <a:cubicBezTo>
                  <a:pt x="768" y="558"/>
                  <a:pt x="768" y="558"/>
                  <a:pt x="768" y="558"/>
                </a:cubicBezTo>
                <a:cubicBezTo>
                  <a:pt x="773" y="566"/>
                  <a:pt x="778" y="574"/>
                  <a:pt x="784" y="582"/>
                </a:cubicBezTo>
                <a:lnTo>
                  <a:pt x="774" y="588"/>
                </a:lnTo>
                <a:close/>
                <a:moveTo>
                  <a:pt x="227" y="579"/>
                </a:moveTo>
                <a:cubicBezTo>
                  <a:pt x="216" y="575"/>
                  <a:pt x="216" y="575"/>
                  <a:pt x="216" y="575"/>
                </a:cubicBezTo>
                <a:cubicBezTo>
                  <a:pt x="218" y="566"/>
                  <a:pt x="221" y="557"/>
                  <a:pt x="223" y="548"/>
                </a:cubicBezTo>
                <a:cubicBezTo>
                  <a:pt x="235" y="552"/>
                  <a:pt x="235" y="552"/>
                  <a:pt x="235" y="552"/>
                </a:cubicBezTo>
                <a:cubicBezTo>
                  <a:pt x="232" y="560"/>
                  <a:pt x="230" y="569"/>
                  <a:pt x="227" y="579"/>
                </a:cubicBezTo>
                <a:close/>
                <a:moveTo>
                  <a:pt x="1" y="552"/>
                </a:moveTo>
                <a:cubicBezTo>
                  <a:pt x="1" y="542"/>
                  <a:pt x="1" y="533"/>
                  <a:pt x="1" y="524"/>
                </a:cubicBezTo>
                <a:cubicBezTo>
                  <a:pt x="13" y="523"/>
                  <a:pt x="13" y="523"/>
                  <a:pt x="13" y="523"/>
                </a:cubicBezTo>
                <a:cubicBezTo>
                  <a:pt x="13" y="533"/>
                  <a:pt x="13" y="542"/>
                  <a:pt x="13" y="551"/>
                </a:cubicBezTo>
                <a:lnTo>
                  <a:pt x="1" y="552"/>
                </a:lnTo>
                <a:close/>
                <a:moveTo>
                  <a:pt x="742" y="543"/>
                </a:moveTo>
                <a:cubicBezTo>
                  <a:pt x="736" y="535"/>
                  <a:pt x="730" y="528"/>
                  <a:pt x="724" y="521"/>
                </a:cubicBezTo>
                <a:cubicBezTo>
                  <a:pt x="734" y="513"/>
                  <a:pt x="734" y="513"/>
                  <a:pt x="734" y="513"/>
                </a:cubicBezTo>
                <a:cubicBezTo>
                  <a:pt x="739" y="520"/>
                  <a:pt x="745" y="528"/>
                  <a:pt x="751" y="535"/>
                </a:cubicBezTo>
                <a:lnTo>
                  <a:pt x="742" y="543"/>
                </a:lnTo>
                <a:close/>
                <a:moveTo>
                  <a:pt x="244" y="526"/>
                </a:moveTo>
                <a:cubicBezTo>
                  <a:pt x="233" y="522"/>
                  <a:pt x="233" y="522"/>
                  <a:pt x="233" y="522"/>
                </a:cubicBezTo>
                <a:cubicBezTo>
                  <a:pt x="236" y="512"/>
                  <a:pt x="240" y="504"/>
                  <a:pt x="244" y="495"/>
                </a:cubicBezTo>
                <a:cubicBezTo>
                  <a:pt x="254" y="500"/>
                  <a:pt x="254" y="500"/>
                  <a:pt x="254" y="500"/>
                </a:cubicBezTo>
                <a:cubicBezTo>
                  <a:pt x="251" y="508"/>
                  <a:pt x="247" y="517"/>
                  <a:pt x="244" y="526"/>
                </a:cubicBezTo>
                <a:close/>
                <a:moveTo>
                  <a:pt x="706" y="500"/>
                </a:moveTo>
                <a:cubicBezTo>
                  <a:pt x="700" y="493"/>
                  <a:pt x="693" y="486"/>
                  <a:pt x="687" y="480"/>
                </a:cubicBezTo>
                <a:cubicBezTo>
                  <a:pt x="696" y="471"/>
                  <a:pt x="696" y="471"/>
                  <a:pt x="696" y="471"/>
                </a:cubicBezTo>
                <a:cubicBezTo>
                  <a:pt x="702" y="478"/>
                  <a:pt x="709" y="485"/>
                  <a:pt x="715" y="492"/>
                </a:cubicBezTo>
                <a:lnTo>
                  <a:pt x="706" y="500"/>
                </a:lnTo>
                <a:close/>
                <a:moveTo>
                  <a:pt x="12" y="496"/>
                </a:moveTo>
                <a:cubicBezTo>
                  <a:pt x="0" y="496"/>
                  <a:pt x="0" y="496"/>
                  <a:pt x="0" y="496"/>
                </a:cubicBezTo>
                <a:cubicBezTo>
                  <a:pt x="0" y="486"/>
                  <a:pt x="0" y="477"/>
                  <a:pt x="1" y="467"/>
                </a:cubicBezTo>
                <a:cubicBezTo>
                  <a:pt x="13" y="468"/>
                  <a:pt x="13" y="468"/>
                  <a:pt x="13" y="468"/>
                </a:cubicBezTo>
                <a:cubicBezTo>
                  <a:pt x="12" y="477"/>
                  <a:pt x="12" y="486"/>
                  <a:pt x="12" y="496"/>
                </a:cubicBezTo>
                <a:close/>
                <a:moveTo>
                  <a:pt x="267" y="476"/>
                </a:moveTo>
                <a:cubicBezTo>
                  <a:pt x="257" y="470"/>
                  <a:pt x="257" y="470"/>
                  <a:pt x="257" y="470"/>
                </a:cubicBezTo>
                <a:cubicBezTo>
                  <a:pt x="261" y="461"/>
                  <a:pt x="266" y="453"/>
                  <a:pt x="272" y="446"/>
                </a:cubicBezTo>
                <a:cubicBezTo>
                  <a:pt x="282" y="453"/>
                  <a:pt x="282" y="453"/>
                  <a:pt x="282" y="453"/>
                </a:cubicBezTo>
                <a:cubicBezTo>
                  <a:pt x="276" y="460"/>
                  <a:pt x="272" y="468"/>
                  <a:pt x="267" y="476"/>
                </a:cubicBezTo>
                <a:close/>
                <a:moveTo>
                  <a:pt x="667" y="460"/>
                </a:moveTo>
                <a:cubicBezTo>
                  <a:pt x="660" y="454"/>
                  <a:pt x="653" y="448"/>
                  <a:pt x="646" y="442"/>
                </a:cubicBezTo>
                <a:cubicBezTo>
                  <a:pt x="654" y="433"/>
                  <a:pt x="654" y="433"/>
                  <a:pt x="654" y="433"/>
                </a:cubicBezTo>
                <a:cubicBezTo>
                  <a:pt x="661" y="439"/>
                  <a:pt x="668" y="445"/>
                  <a:pt x="675" y="452"/>
                </a:cubicBezTo>
                <a:lnTo>
                  <a:pt x="667" y="460"/>
                </a:lnTo>
                <a:close/>
                <a:moveTo>
                  <a:pt x="14" y="440"/>
                </a:moveTo>
                <a:cubicBezTo>
                  <a:pt x="2" y="439"/>
                  <a:pt x="2" y="439"/>
                  <a:pt x="2" y="439"/>
                </a:cubicBezTo>
                <a:cubicBezTo>
                  <a:pt x="2" y="430"/>
                  <a:pt x="3" y="420"/>
                  <a:pt x="3" y="411"/>
                </a:cubicBezTo>
                <a:cubicBezTo>
                  <a:pt x="15" y="412"/>
                  <a:pt x="15" y="412"/>
                  <a:pt x="15" y="412"/>
                </a:cubicBezTo>
                <a:cubicBezTo>
                  <a:pt x="15" y="421"/>
                  <a:pt x="14" y="430"/>
                  <a:pt x="14" y="440"/>
                </a:cubicBezTo>
                <a:close/>
                <a:moveTo>
                  <a:pt x="299" y="431"/>
                </a:moveTo>
                <a:cubicBezTo>
                  <a:pt x="290" y="423"/>
                  <a:pt x="290" y="423"/>
                  <a:pt x="290" y="423"/>
                </a:cubicBezTo>
                <a:cubicBezTo>
                  <a:pt x="296" y="416"/>
                  <a:pt x="303" y="409"/>
                  <a:pt x="310" y="403"/>
                </a:cubicBezTo>
                <a:cubicBezTo>
                  <a:pt x="318" y="413"/>
                  <a:pt x="318" y="413"/>
                  <a:pt x="318" y="413"/>
                </a:cubicBezTo>
                <a:cubicBezTo>
                  <a:pt x="311" y="418"/>
                  <a:pt x="305" y="425"/>
                  <a:pt x="299" y="431"/>
                </a:cubicBezTo>
                <a:close/>
                <a:moveTo>
                  <a:pt x="624" y="426"/>
                </a:moveTo>
                <a:cubicBezTo>
                  <a:pt x="617" y="420"/>
                  <a:pt x="609" y="415"/>
                  <a:pt x="601" y="411"/>
                </a:cubicBezTo>
                <a:cubicBezTo>
                  <a:pt x="607" y="400"/>
                  <a:pt x="607" y="400"/>
                  <a:pt x="607" y="400"/>
                </a:cubicBezTo>
                <a:cubicBezTo>
                  <a:pt x="615" y="405"/>
                  <a:pt x="623" y="410"/>
                  <a:pt x="631" y="416"/>
                </a:cubicBezTo>
                <a:lnTo>
                  <a:pt x="624" y="426"/>
                </a:lnTo>
                <a:close/>
                <a:moveTo>
                  <a:pt x="577" y="398"/>
                </a:moveTo>
                <a:cubicBezTo>
                  <a:pt x="569" y="394"/>
                  <a:pt x="560" y="390"/>
                  <a:pt x="552" y="387"/>
                </a:cubicBezTo>
                <a:cubicBezTo>
                  <a:pt x="556" y="375"/>
                  <a:pt x="556" y="375"/>
                  <a:pt x="556" y="375"/>
                </a:cubicBezTo>
                <a:cubicBezTo>
                  <a:pt x="565" y="379"/>
                  <a:pt x="574" y="383"/>
                  <a:pt x="582" y="387"/>
                </a:cubicBezTo>
                <a:lnTo>
                  <a:pt x="577" y="398"/>
                </a:lnTo>
                <a:close/>
                <a:moveTo>
                  <a:pt x="340" y="397"/>
                </a:moveTo>
                <a:cubicBezTo>
                  <a:pt x="334" y="387"/>
                  <a:pt x="334" y="387"/>
                  <a:pt x="334" y="387"/>
                </a:cubicBezTo>
                <a:cubicBezTo>
                  <a:pt x="342" y="382"/>
                  <a:pt x="350" y="378"/>
                  <a:pt x="359" y="375"/>
                </a:cubicBezTo>
                <a:cubicBezTo>
                  <a:pt x="360" y="375"/>
                  <a:pt x="360" y="375"/>
                  <a:pt x="360" y="375"/>
                </a:cubicBezTo>
                <a:cubicBezTo>
                  <a:pt x="365" y="386"/>
                  <a:pt x="365" y="386"/>
                  <a:pt x="365" y="386"/>
                </a:cubicBezTo>
                <a:cubicBezTo>
                  <a:pt x="363" y="387"/>
                  <a:pt x="363" y="387"/>
                  <a:pt x="363" y="387"/>
                </a:cubicBezTo>
                <a:cubicBezTo>
                  <a:pt x="355" y="389"/>
                  <a:pt x="348" y="393"/>
                  <a:pt x="340" y="397"/>
                </a:cubicBezTo>
                <a:close/>
                <a:moveTo>
                  <a:pt x="18" y="384"/>
                </a:moveTo>
                <a:cubicBezTo>
                  <a:pt x="6" y="383"/>
                  <a:pt x="6" y="383"/>
                  <a:pt x="6" y="383"/>
                </a:cubicBezTo>
                <a:cubicBezTo>
                  <a:pt x="7" y="374"/>
                  <a:pt x="8" y="364"/>
                  <a:pt x="9" y="355"/>
                </a:cubicBezTo>
                <a:cubicBezTo>
                  <a:pt x="21" y="357"/>
                  <a:pt x="21" y="357"/>
                  <a:pt x="21" y="357"/>
                </a:cubicBezTo>
                <a:cubicBezTo>
                  <a:pt x="20" y="366"/>
                  <a:pt x="19" y="375"/>
                  <a:pt x="18" y="384"/>
                </a:cubicBezTo>
                <a:close/>
                <a:moveTo>
                  <a:pt x="526" y="378"/>
                </a:moveTo>
                <a:cubicBezTo>
                  <a:pt x="517" y="376"/>
                  <a:pt x="508" y="374"/>
                  <a:pt x="499" y="372"/>
                </a:cubicBezTo>
                <a:cubicBezTo>
                  <a:pt x="501" y="360"/>
                  <a:pt x="501" y="360"/>
                  <a:pt x="501" y="360"/>
                </a:cubicBezTo>
                <a:cubicBezTo>
                  <a:pt x="510" y="362"/>
                  <a:pt x="520" y="364"/>
                  <a:pt x="529" y="366"/>
                </a:cubicBezTo>
                <a:lnTo>
                  <a:pt x="526" y="378"/>
                </a:lnTo>
                <a:close/>
                <a:moveTo>
                  <a:pt x="391" y="378"/>
                </a:moveTo>
                <a:cubicBezTo>
                  <a:pt x="388" y="366"/>
                  <a:pt x="388" y="366"/>
                  <a:pt x="388" y="366"/>
                </a:cubicBezTo>
                <a:cubicBezTo>
                  <a:pt x="397" y="364"/>
                  <a:pt x="406" y="362"/>
                  <a:pt x="416" y="360"/>
                </a:cubicBezTo>
                <a:cubicBezTo>
                  <a:pt x="418" y="372"/>
                  <a:pt x="418" y="372"/>
                  <a:pt x="418" y="372"/>
                </a:cubicBezTo>
                <a:cubicBezTo>
                  <a:pt x="409" y="374"/>
                  <a:pt x="400" y="375"/>
                  <a:pt x="391" y="378"/>
                </a:cubicBezTo>
                <a:close/>
                <a:moveTo>
                  <a:pt x="472" y="369"/>
                </a:moveTo>
                <a:cubicBezTo>
                  <a:pt x="463" y="369"/>
                  <a:pt x="454" y="369"/>
                  <a:pt x="445" y="369"/>
                </a:cubicBezTo>
                <a:cubicBezTo>
                  <a:pt x="444" y="357"/>
                  <a:pt x="444" y="357"/>
                  <a:pt x="444" y="357"/>
                </a:cubicBezTo>
                <a:cubicBezTo>
                  <a:pt x="454" y="357"/>
                  <a:pt x="463" y="357"/>
                  <a:pt x="473" y="357"/>
                </a:cubicBezTo>
                <a:lnTo>
                  <a:pt x="472" y="369"/>
                </a:lnTo>
                <a:close/>
                <a:moveTo>
                  <a:pt x="26" y="329"/>
                </a:moveTo>
                <a:cubicBezTo>
                  <a:pt x="14" y="327"/>
                  <a:pt x="14" y="327"/>
                  <a:pt x="14" y="327"/>
                </a:cubicBezTo>
                <a:cubicBezTo>
                  <a:pt x="16" y="318"/>
                  <a:pt x="18" y="309"/>
                  <a:pt x="20" y="300"/>
                </a:cubicBezTo>
                <a:cubicBezTo>
                  <a:pt x="31" y="302"/>
                  <a:pt x="31" y="302"/>
                  <a:pt x="31" y="302"/>
                </a:cubicBezTo>
                <a:cubicBezTo>
                  <a:pt x="29" y="311"/>
                  <a:pt x="27" y="320"/>
                  <a:pt x="26" y="329"/>
                </a:cubicBezTo>
                <a:close/>
                <a:moveTo>
                  <a:pt x="38" y="275"/>
                </a:moveTo>
                <a:cubicBezTo>
                  <a:pt x="26" y="272"/>
                  <a:pt x="26" y="272"/>
                  <a:pt x="26" y="272"/>
                </a:cubicBezTo>
                <a:cubicBezTo>
                  <a:pt x="29" y="263"/>
                  <a:pt x="32" y="254"/>
                  <a:pt x="35" y="245"/>
                </a:cubicBezTo>
                <a:cubicBezTo>
                  <a:pt x="46" y="249"/>
                  <a:pt x="46" y="249"/>
                  <a:pt x="46" y="249"/>
                </a:cubicBezTo>
                <a:cubicBezTo>
                  <a:pt x="43" y="257"/>
                  <a:pt x="40" y="266"/>
                  <a:pt x="38" y="275"/>
                </a:cubicBezTo>
                <a:close/>
                <a:moveTo>
                  <a:pt x="849" y="274"/>
                </a:moveTo>
                <a:cubicBezTo>
                  <a:pt x="844" y="267"/>
                  <a:pt x="838" y="260"/>
                  <a:pt x="832" y="253"/>
                </a:cubicBezTo>
                <a:cubicBezTo>
                  <a:pt x="841" y="245"/>
                  <a:pt x="841" y="245"/>
                  <a:pt x="841" y="245"/>
                </a:cubicBezTo>
                <a:cubicBezTo>
                  <a:pt x="847" y="252"/>
                  <a:pt x="853" y="260"/>
                  <a:pt x="859" y="267"/>
                </a:cubicBezTo>
                <a:lnTo>
                  <a:pt x="849" y="274"/>
                </a:lnTo>
                <a:close/>
                <a:moveTo>
                  <a:pt x="814" y="232"/>
                </a:moveTo>
                <a:cubicBezTo>
                  <a:pt x="807" y="225"/>
                  <a:pt x="801" y="218"/>
                  <a:pt x="795" y="211"/>
                </a:cubicBezTo>
                <a:cubicBezTo>
                  <a:pt x="803" y="203"/>
                  <a:pt x="803" y="203"/>
                  <a:pt x="803" y="203"/>
                </a:cubicBezTo>
                <a:cubicBezTo>
                  <a:pt x="810" y="210"/>
                  <a:pt x="816" y="217"/>
                  <a:pt x="822" y="224"/>
                </a:cubicBezTo>
                <a:lnTo>
                  <a:pt x="814" y="232"/>
                </a:lnTo>
                <a:close/>
                <a:moveTo>
                  <a:pt x="55" y="223"/>
                </a:moveTo>
                <a:cubicBezTo>
                  <a:pt x="44" y="218"/>
                  <a:pt x="44" y="218"/>
                  <a:pt x="44" y="218"/>
                </a:cubicBezTo>
                <a:cubicBezTo>
                  <a:pt x="48" y="209"/>
                  <a:pt x="52" y="201"/>
                  <a:pt x="56" y="192"/>
                </a:cubicBezTo>
                <a:cubicBezTo>
                  <a:pt x="67" y="198"/>
                  <a:pt x="67" y="198"/>
                  <a:pt x="67" y="198"/>
                </a:cubicBezTo>
                <a:cubicBezTo>
                  <a:pt x="63" y="206"/>
                  <a:pt x="59" y="214"/>
                  <a:pt x="55" y="223"/>
                </a:cubicBezTo>
                <a:close/>
                <a:moveTo>
                  <a:pt x="775" y="191"/>
                </a:moveTo>
                <a:cubicBezTo>
                  <a:pt x="768" y="185"/>
                  <a:pt x="762" y="178"/>
                  <a:pt x="755" y="172"/>
                </a:cubicBezTo>
                <a:cubicBezTo>
                  <a:pt x="763" y="163"/>
                  <a:pt x="763" y="163"/>
                  <a:pt x="763" y="163"/>
                </a:cubicBezTo>
                <a:cubicBezTo>
                  <a:pt x="770" y="170"/>
                  <a:pt x="777" y="176"/>
                  <a:pt x="783" y="183"/>
                </a:cubicBezTo>
                <a:lnTo>
                  <a:pt x="775" y="191"/>
                </a:lnTo>
                <a:close/>
                <a:moveTo>
                  <a:pt x="80" y="173"/>
                </a:moveTo>
                <a:cubicBezTo>
                  <a:pt x="69" y="167"/>
                  <a:pt x="69" y="167"/>
                  <a:pt x="69" y="167"/>
                </a:cubicBezTo>
                <a:cubicBezTo>
                  <a:pt x="74" y="159"/>
                  <a:pt x="79" y="151"/>
                  <a:pt x="85" y="143"/>
                </a:cubicBezTo>
                <a:cubicBezTo>
                  <a:pt x="94" y="150"/>
                  <a:pt x="94" y="150"/>
                  <a:pt x="94" y="150"/>
                </a:cubicBezTo>
                <a:cubicBezTo>
                  <a:pt x="89" y="158"/>
                  <a:pt x="84" y="165"/>
                  <a:pt x="80" y="173"/>
                </a:cubicBezTo>
                <a:close/>
                <a:moveTo>
                  <a:pt x="734" y="154"/>
                </a:moveTo>
                <a:cubicBezTo>
                  <a:pt x="727" y="148"/>
                  <a:pt x="720" y="142"/>
                  <a:pt x="713" y="136"/>
                </a:cubicBezTo>
                <a:cubicBezTo>
                  <a:pt x="720" y="127"/>
                  <a:pt x="720" y="127"/>
                  <a:pt x="720" y="127"/>
                </a:cubicBezTo>
                <a:cubicBezTo>
                  <a:pt x="727" y="132"/>
                  <a:pt x="735" y="138"/>
                  <a:pt x="742" y="145"/>
                </a:cubicBezTo>
                <a:lnTo>
                  <a:pt x="734" y="154"/>
                </a:lnTo>
                <a:close/>
                <a:moveTo>
                  <a:pt x="111" y="129"/>
                </a:moveTo>
                <a:cubicBezTo>
                  <a:pt x="102" y="121"/>
                  <a:pt x="102" y="121"/>
                  <a:pt x="102" y="121"/>
                </a:cubicBezTo>
                <a:cubicBezTo>
                  <a:pt x="109" y="114"/>
                  <a:pt x="115" y="107"/>
                  <a:pt x="122" y="100"/>
                </a:cubicBezTo>
                <a:cubicBezTo>
                  <a:pt x="131" y="109"/>
                  <a:pt x="131" y="109"/>
                  <a:pt x="131" y="109"/>
                </a:cubicBezTo>
                <a:cubicBezTo>
                  <a:pt x="124" y="115"/>
                  <a:pt x="117" y="122"/>
                  <a:pt x="111" y="129"/>
                </a:cubicBezTo>
                <a:close/>
                <a:moveTo>
                  <a:pt x="691" y="119"/>
                </a:moveTo>
                <a:cubicBezTo>
                  <a:pt x="683" y="114"/>
                  <a:pt x="675" y="108"/>
                  <a:pt x="668" y="103"/>
                </a:cubicBezTo>
                <a:cubicBezTo>
                  <a:pt x="675" y="93"/>
                  <a:pt x="675" y="93"/>
                  <a:pt x="675" y="93"/>
                </a:cubicBezTo>
                <a:cubicBezTo>
                  <a:pt x="682" y="98"/>
                  <a:pt x="690" y="104"/>
                  <a:pt x="698" y="109"/>
                </a:cubicBezTo>
                <a:lnTo>
                  <a:pt x="691" y="119"/>
                </a:lnTo>
                <a:close/>
                <a:moveTo>
                  <a:pt x="152" y="92"/>
                </a:moveTo>
                <a:cubicBezTo>
                  <a:pt x="144" y="82"/>
                  <a:pt x="144" y="82"/>
                  <a:pt x="144" y="82"/>
                </a:cubicBezTo>
                <a:cubicBezTo>
                  <a:pt x="149" y="79"/>
                  <a:pt x="155" y="75"/>
                  <a:pt x="160" y="72"/>
                </a:cubicBezTo>
                <a:cubicBezTo>
                  <a:pt x="163" y="70"/>
                  <a:pt x="166" y="68"/>
                  <a:pt x="168" y="67"/>
                </a:cubicBezTo>
                <a:cubicBezTo>
                  <a:pt x="175" y="77"/>
                  <a:pt x="175" y="77"/>
                  <a:pt x="175" y="77"/>
                </a:cubicBezTo>
                <a:cubicBezTo>
                  <a:pt x="172" y="79"/>
                  <a:pt x="169" y="80"/>
                  <a:pt x="166" y="82"/>
                </a:cubicBezTo>
                <a:cubicBezTo>
                  <a:pt x="161" y="85"/>
                  <a:pt x="156" y="89"/>
                  <a:pt x="152" y="92"/>
                </a:cubicBezTo>
                <a:close/>
                <a:moveTo>
                  <a:pt x="645" y="88"/>
                </a:moveTo>
                <a:cubicBezTo>
                  <a:pt x="637" y="83"/>
                  <a:pt x="629" y="78"/>
                  <a:pt x="621" y="74"/>
                </a:cubicBezTo>
                <a:cubicBezTo>
                  <a:pt x="627" y="63"/>
                  <a:pt x="627" y="63"/>
                  <a:pt x="627" y="63"/>
                </a:cubicBezTo>
                <a:cubicBezTo>
                  <a:pt x="635" y="68"/>
                  <a:pt x="643" y="73"/>
                  <a:pt x="651" y="78"/>
                </a:cubicBezTo>
                <a:lnTo>
                  <a:pt x="645" y="88"/>
                </a:lnTo>
                <a:close/>
                <a:moveTo>
                  <a:pt x="199" y="63"/>
                </a:moveTo>
                <a:cubicBezTo>
                  <a:pt x="193" y="53"/>
                  <a:pt x="193" y="53"/>
                  <a:pt x="193" y="53"/>
                </a:cubicBezTo>
                <a:cubicBezTo>
                  <a:pt x="201" y="48"/>
                  <a:pt x="210" y="44"/>
                  <a:pt x="218" y="40"/>
                </a:cubicBezTo>
                <a:cubicBezTo>
                  <a:pt x="223" y="51"/>
                  <a:pt x="223" y="51"/>
                  <a:pt x="223" y="51"/>
                </a:cubicBezTo>
                <a:cubicBezTo>
                  <a:pt x="215" y="55"/>
                  <a:pt x="207" y="59"/>
                  <a:pt x="199" y="63"/>
                </a:cubicBezTo>
                <a:close/>
                <a:moveTo>
                  <a:pt x="596" y="61"/>
                </a:moveTo>
                <a:cubicBezTo>
                  <a:pt x="588" y="57"/>
                  <a:pt x="579" y="53"/>
                  <a:pt x="571" y="49"/>
                </a:cubicBezTo>
                <a:cubicBezTo>
                  <a:pt x="576" y="38"/>
                  <a:pt x="576" y="38"/>
                  <a:pt x="576" y="38"/>
                </a:cubicBezTo>
                <a:cubicBezTo>
                  <a:pt x="584" y="42"/>
                  <a:pt x="593" y="46"/>
                  <a:pt x="602" y="50"/>
                </a:cubicBezTo>
                <a:lnTo>
                  <a:pt x="596" y="61"/>
                </a:lnTo>
                <a:close/>
                <a:moveTo>
                  <a:pt x="249" y="40"/>
                </a:moveTo>
                <a:cubicBezTo>
                  <a:pt x="244" y="29"/>
                  <a:pt x="244" y="29"/>
                  <a:pt x="244" y="29"/>
                </a:cubicBezTo>
                <a:cubicBezTo>
                  <a:pt x="253" y="26"/>
                  <a:pt x="262" y="22"/>
                  <a:pt x="271" y="20"/>
                </a:cubicBezTo>
                <a:cubicBezTo>
                  <a:pt x="275" y="31"/>
                  <a:pt x="275" y="31"/>
                  <a:pt x="275" y="31"/>
                </a:cubicBezTo>
                <a:cubicBezTo>
                  <a:pt x="266" y="34"/>
                  <a:pt x="257" y="37"/>
                  <a:pt x="249" y="40"/>
                </a:cubicBezTo>
                <a:close/>
                <a:moveTo>
                  <a:pt x="545" y="39"/>
                </a:moveTo>
                <a:cubicBezTo>
                  <a:pt x="537" y="36"/>
                  <a:pt x="528" y="33"/>
                  <a:pt x="519" y="30"/>
                </a:cubicBezTo>
                <a:cubicBezTo>
                  <a:pt x="523" y="19"/>
                  <a:pt x="523" y="19"/>
                  <a:pt x="523" y="19"/>
                </a:cubicBezTo>
                <a:cubicBezTo>
                  <a:pt x="532" y="21"/>
                  <a:pt x="541" y="24"/>
                  <a:pt x="550" y="28"/>
                </a:cubicBezTo>
                <a:lnTo>
                  <a:pt x="545" y="39"/>
                </a:lnTo>
                <a:close/>
                <a:moveTo>
                  <a:pt x="301" y="23"/>
                </a:moveTo>
                <a:cubicBezTo>
                  <a:pt x="299" y="12"/>
                  <a:pt x="299" y="12"/>
                  <a:pt x="299" y="12"/>
                </a:cubicBezTo>
                <a:cubicBezTo>
                  <a:pt x="308" y="9"/>
                  <a:pt x="317" y="7"/>
                  <a:pt x="326" y="6"/>
                </a:cubicBezTo>
                <a:cubicBezTo>
                  <a:pt x="328" y="18"/>
                  <a:pt x="328" y="18"/>
                  <a:pt x="328" y="18"/>
                </a:cubicBezTo>
                <a:cubicBezTo>
                  <a:pt x="319" y="19"/>
                  <a:pt x="310" y="21"/>
                  <a:pt x="301" y="23"/>
                </a:cubicBezTo>
                <a:close/>
                <a:moveTo>
                  <a:pt x="493" y="23"/>
                </a:moveTo>
                <a:cubicBezTo>
                  <a:pt x="484" y="21"/>
                  <a:pt x="475" y="19"/>
                  <a:pt x="466" y="17"/>
                </a:cubicBezTo>
                <a:cubicBezTo>
                  <a:pt x="468" y="5"/>
                  <a:pt x="468" y="5"/>
                  <a:pt x="468" y="5"/>
                </a:cubicBezTo>
                <a:cubicBezTo>
                  <a:pt x="477" y="7"/>
                  <a:pt x="486" y="9"/>
                  <a:pt x="495" y="11"/>
                </a:cubicBezTo>
                <a:lnTo>
                  <a:pt x="493" y="23"/>
                </a:lnTo>
                <a:close/>
                <a:moveTo>
                  <a:pt x="356" y="14"/>
                </a:moveTo>
                <a:cubicBezTo>
                  <a:pt x="354" y="2"/>
                  <a:pt x="354" y="2"/>
                  <a:pt x="354" y="2"/>
                </a:cubicBezTo>
                <a:cubicBezTo>
                  <a:pt x="364" y="1"/>
                  <a:pt x="373" y="0"/>
                  <a:pt x="383" y="0"/>
                </a:cubicBezTo>
                <a:cubicBezTo>
                  <a:pt x="383" y="12"/>
                  <a:pt x="383" y="12"/>
                  <a:pt x="383" y="12"/>
                </a:cubicBezTo>
                <a:cubicBezTo>
                  <a:pt x="374" y="12"/>
                  <a:pt x="365" y="13"/>
                  <a:pt x="356" y="14"/>
                </a:cubicBezTo>
                <a:close/>
                <a:moveTo>
                  <a:pt x="438" y="13"/>
                </a:moveTo>
                <a:cubicBezTo>
                  <a:pt x="429" y="13"/>
                  <a:pt x="420" y="12"/>
                  <a:pt x="411" y="12"/>
                </a:cubicBezTo>
                <a:cubicBezTo>
                  <a:pt x="411" y="0"/>
                  <a:pt x="411" y="0"/>
                  <a:pt x="411" y="0"/>
                </a:cubicBezTo>
                <a:cubicBezTo>
                  <a:pt x="421" y="0"/>
                  <a:pt x="430" y="1"/>
                  <a:pt x="439" y="2"/>
                </a:cubicBezTo>
                <a:lnTo>
                  <a:pt x="438" y="13"/>
                </a:ln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zh-CN" altLang="en-US">
              <a:cs typeface="+mn-ea"/>
              <a:sym typeface="+mn-lt"/>
            </a:endParaRPr>
          </a:p>
        </p:txBody>
      </p:sp>
      <p:grpSp>
        <p:nvGrpSpPr>
          <p:cNvPr id="5" name="组合 4"/>
          <p:cNvGrpSpPr/>
          <p:nvPr/>
        </p:nvGrpSpPr>
        <p:grpSpPr>
          <a:xfrm>
            <a:off x="4242724" y="2754609"/>
            <a:ext cx="727128" cy="725618"/>
            <a:chOff x="4110771" y="2791255"/>
            <a:chExt cx="966759" cy="964754"/>
          </a:xfrm>
        </p:grpSpPr>
        <p:sp>
          <p:nvSpPr>
            <p:cNvPr id="6" name="Oval 8"/>
            <p:cNvSpPr>
              <a:spLocks noChangeArrowheads="1"/>
            </p:cNvSpPr>
            <p:nvPr/>
          </p:nvSpPr>
          <p:spPr bwMode="auto">
            <a:xfrm>
              <a:off x="4219080" y="2899564"/>
              <a:ext cx="752147" cy="748136"/>
            </a:xfrm>
            <a:prstGeom prst="ellipse">
              <a:avLst/>
            </a:prstGeom>
            <a:solidFill>
              <a:srgbClr val="C7B087"/>
            </a:solidFill>
            <a:ln>
              <a:noFill/>
            </a:ln>
          </p:spPr>
          <p:txBody>
            <a:bodyPr vert="horz" wrap="none" lIns="91440" tIns="45720" rIns="91440" bIns="45720" numCol="1" anchor="ctr" anchorCtr="0" compatLnSpc="1"/>
            <a:lstStyle/>
            <a:p>
              <a:pPr algn="ctr"/>
              <a:r>
                <a:rPr lang="en-US" altLang="zh-CN" sz="1600" b="1" dirty="0" smtClean="0">
                  <a:solidFill>
                    <a:schemeClr val="bg1"/>
                  </a:solidFill>
                  <a:cs typeface="+mn-ea"/>
                  <a:sym typeface="+mn-lt"/>
                </a:rPr>
                <a:t>02</a:t>
              </a:r>
              <a:endParaRPr lang="zh-CN" altLang="en-US" sz="1600" b="1" dirty="0">
                <a:solidFill>
                  <a:schemeClr val="bg1"/>
                </a:solidFill>
                <a:cs typeface="+mn-ea"/>
                <a:sym typeface="+mn-lt"/>
              </a:endParaRPr>
            </a:p>
          </p:txBody>
        </p:sp>
        <p:sp>
          <p:nvSpPr>
            <p:cNvPr id="7" name="Freeform 9"/>
            <p:cNvSpPr>
              <a:spLocks noEditPoints="1"/>
            </p:cNvSpPr>
            <p:nvPr/>
          </p:nvSpPr>
          <p:spPr bwMode="auto">
            <a:xfrm>
              <a:off x="4110771" y="2791255"/>
              <a:ext cx="966759" cy="964754"/>
            </a:xfrm>
            <a:custGeom>
              <a:avLst/>
              <a:gdLst>
                <a:gd name="T0" fmla="*/ 198 w 396"/>
                <a:gd name="T1" fmla="*/ 396 h 396"/>
                <a:gd name="T2" fmla="*/ 0 w 396"/>
                <a:gd name="T3" fmla="*/ 198 h 396"/>
                <a:gd name="T4" fmla="*/ 198 w 396"/>
                <a:gd name="T5" fmla="*/ 0 h 396"/>
                <a:gd name="T6" fmla="*/ 396 w 396"/>
                <a:gd name="T7" fmla="*/ 198 h 396"/>
                <a:gd name="T8" fmla="*/ 198 w 396"/>
                <a:gd name="T9" fmla="*/ 396 h 396"/>
                <a:gd name="T10" fmla="*/ 198 w 396"/>
                <a:gd name="T11" fmla="*/ 18 h 396"/>
                <a:gd name="T12" fmla="*/ 19 w 396"/>
                <a:gd name="T13" fmla="*/ 198 h 396"/>
                <a:gd name="T14" fmla="*/ 198 w 396"/>
                <a:gd name="T15" fmla="*/ 378 h 396"/>
                <a:gd name="T16" fmla="*/ 378 w 396"/>
                <a:gd name="T17" fmla="*/ 198 h 396"/>
                <a:gd name="T18" fmla="*/ 198 w 396"/>
                <a:gd name="T19" fmla="*/ 1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6">
                  <a:moveTo>
                    <a:pt x="198" y="396"/>
                  </a:moveTo>
                  <a:cubicBezTo>
                    <a:pt x="89" y="396"/>
                    <a:pt x="0" y="307"/>
                    <a:pt x="0" y="198"/>
                  </a:cubicBezTo>
                  <a:cubicBezTo>
                    <a:pt x="0" y="89"/>
                    <a:pt x="89" y="0"/>
                    <a:pt x="198" y="0"/>
                  </a:cubicBezTo>
                  <a:cubicBezTo>
                    <a:pt x="307" y="0"/>
                    <a:pt x="396" y="89"/>
                    <a:pt x="396" y="198"/>
                  </a:cubicBezTo>
                  <a:cubicBezTo>
                    <a:pt x="396" y="307"/>
                    <a:pt x="307" y="396"/>
                    <a:pt x="198" y="396"/>
                  </a:cubicBezTo>
                  <a:close/>
                  <a:moveTo>
                    <a:pt x="198" y="18"/>
                  </a:moveTo>
                  <a:cubicBezTo>
                    <a:pt x="99" y="18"/>
                    <a:pt x="19" y="99"/>
                    <a:pt x="19" y="198"/>
                  </a:cubicBezTo>
                  <a:cubicBezTo>
                    <a:pt x="19" y="297"/>
                    <a:pt x="99" y="378"/>
                    <a:pt x="198" y="378"/>
                  </a:cubicBezTo>
                  <a:cubicBezTo>
                    <a:pt x="297" y="378"/>
                    <a:pt x="378" y="297"/>
                    <a:pt x="378" y="198"/>
                  </a:cubicBezTo>
                  <a:cubicBezTo>
                    <a:pt x="378" y="99"/>
                    <a:pt x="297" y="18"/>
                    <a:pt x="198" y="18"/>
                  </a:cubicBezTo>
                  <a:close/>
                </a:path>
              </a:pathLst>
            </a:custGeom>
            <a:solidFill>
              <a:schemeClr val="bg1">
                <a:lumMod val="85000"/>
              </a:schemeClr>
            </a:solidFill>
            <a:ln>
              <a:noFill/>
            </a:ln>
          </p:spPr>
          <p:txBody>
            <a:bodyPr vert="horz" wrap="none" lIns="91440" tIns="45720" rIns="91440" bIns="45720" numCol="1" anchor="ctr" anchorCtr="0" compatLnSpc="1"/>
            <a:lstStyle/>
            <a:p>
              <a:pPr algn="ctr"/>
              <a:endParaRPr lang="zh-CN" altLang="en-US" sz="1600" b="1">
                <a:solidFill>
                  <a:schemeClr val="bg1"/>
                </a:solidFill>
                <a:cs typeface="+mn-ea"/>
                <a:sym typeface="+mn-lt"/>
              </a:endParaRPr>
            </a:p>
          </p:txBody>
        </p:sp>
      </p:grpSp>
      <p:grpSp>
        <p:nvGrpSpPr>
          <p:cNvPr id="8" name="组合 7"/>
          <p:cNvGrpSpPr/>
          <p:nvPr/>
        </p:nvGrpSpPr>
        <p:grpSpPr>
          <a:xfrm>
            <a:off x="4242724" y="3749282"/>
            <a:ext cx="727128" cy="724110"/>
            <a:chOff x="4110771" y="3858300"/>
            <a:chExt cx="966759" cy="962747"/>
          </a:xfrm>
        </p:grpSpPr>
        <p:sp>
          <p:nvSpPr>
            <p:cNvPr id="9" name="Oval 11"/>
            <p:cNvSpPr>
              <a:spLocks noChangeArrowheads="1"/>
            </p:cNvSpPr>
            <p:nvPr/>
          </p:nvSpPr>
          <p:spPr bwMode="auto">
            <a:xfrm>
              <a:off x="4219080" y="3964604"/>
              <a:ext cx="752147" cy="750141"/>
            </a:xfrm>
            <a:prstGeom prst="ellipse">
              <a:avLst/>
            </a:prstGeom>
            <a:solidFill>
              <a:srgbClr val="3F405F"/>
            </a:solidFill>
            <a:ln>
              <a:noFill/>
            </a:ln>
          </p:spPr>
          <p:txBody>
            <a:bodyPr vert="horz" wrap="none" lIns="91440" tIns="45720" rIns="91440" bIns="45720" numCol="1" anchor="ctr" anchorCtr="0" compatLnSpc="1"/>
            <a:lstStyle/>
            <a:p>
              <a:pPr algn="ctr"/>
              <a:r>
                <a:rPr lang="en-US" altLang="zh-CN" sz="1600" b="1" dirty="0" smtClean="0">
                  <a:solidFill>
                    <a:schemeClr val="bg1"/>
                  </a:solidFill>
                  <a:cs typeface="+mn-ea"/>
                  <a:sym typeface="+mn-lt"/>
                </a:rPr>
                <a:t>03</a:t>
              </a:r>
              <a:endParaRPr lang="zh-CN" altLang="en-US" sz="1600" b="1" dirty="0">
                <a:solidFill>
                  <a:schemeClr val="bg1"/>
                </a:solidFill>
                <a:cs typeface="+mn-ea"/>
                <a:sym typeface="+mn-lt"/>
              </a:endParaRPr>
            </a:p>
          </p:txBody>
        </p:sp>
        <p:sp>
          <p:nvSpPr>
            <p:cNvPr id="10" name="Freeform 12"/>
            <p:cNvSpPr>
              <a:spLocks noEditPoints="1"/>
            </p:cNvSpPr>
            <p:nvPr/>
          </p:nvSpPr>
          <p:spPr bwMode="auto">
            <a:xfrm>
              <a:off x="4110771" y="3858300"/>
              <a:ext cx="966759" cy="962747"/>
            </a:xfrm>
            <a:custGeom>
              <a:avLst/>
              <a:gdLst>
                <a:gd name="T0" fmla="*/ 198 w 396"/>
                <a:gd name="T1" fmla="*/ 396 h 396"/>
                <a:gd name="T2" fmla="*/ 0 w 396"/>
                <a:gd name="T3" fmla="*/ 198 h 396"/>
                <a:gd name="T4" fmla="*/ 198 w 396"/>
                <a:gd name="T5" fmla="*/ 0 h 396"/>
                <a:gd name="T6" fmla="*/ 396 w 396"/>
                <a:gd name="T7" fmla="*/ 198 h 396"/>
                <a:gd name="T8" fmla="*/ 198 w 396"/>
                <a:gd name="T9" fmla="*/ 396 h 396"/>
                <a:gd name="T10" fmla="*/ 198 w 396"/>
                <a:gd name="T11" fmla="*/ 18 h 396"/>
                <a:gd name="T12" fmla="*/ 19 w 396"/>
                <a:gd name="T13" fmla="*/ 198 h 396"/>
                <a:gd name="T14" fmla="*/ 198 w 396"/>
                <a:gd name="T15" fmla="*/ 378 h 396"/>
                <a:gd name="T16" fmla="*/ 378 w 396"/>
                <a:gd name="T17" fmla="*/ 198 h 396"/>
                <a:gd name="T18" fmla="*/ 198 w 396"/>
                <a:gd name="T19" fmla="*/ 1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6">
                  <a:moveTo>
                    <a:pt x="198" y="396"/>
                  </a:moveTo>
                  <a:cubicBezTo>
                    <a:pt x="89" y="396"/>
                    <a:pt x="0" y="307"/>
                    <a:pt x="0" y="198"/>
                  </a:cubicBezTo>
                  <a:cubicBezTo>
                    <a:pt x="0" y="89"/>
                    <a:pt x="89" y="0"/>
                    <a:pt x="198" y="0"/>
                  </a:cubicBezTo>
                  <a:cubicBezTo>
                    <a:pt x="307" y="0"/>
                    <a:pt x="396" y="89"/>
                    <a:pt x="396" y="198"/>
                  </a:cubicBezTo>
                  <a:cubicBezTo>
                    <a:pt x="396" y="307"/>
                    <a:pt x="307" y="396"/>
                    <a:pt x="198" y="396"/>
                  </a:cubicBezTo>
                  <a:close/>
                  <a:moveTo>
                    <a:pt x="198" y="18"/>
                  </a:moveTo>
                  <a:cubicBezTo>
                    <a:pt x="99" y="18"/>
                    <a:pt x="19" y="99"/>
                    <a:pt x="19" y="198"/>
                  </a:cubicBezTo>
                  <a:cubicBezTo>
                    <a:pt x="19" y="297"/>
                    <a:pt x="99" y="378"/>
                    <a:pt x="198" y="378"/>
                  </a:cubicBezTo>
                  <a:cubicBezTo>
                    <a:pt x="297" y="378"/>
                    <a:pt x="378" y="297"/>
                    <a:pt x="378" y="198"/>
                  </a:cubicBezTo>
                  <a:cubicBezTo>
                    <a:pt x="378" y="99"/>
                    <a:pt x="297" y="18"/>
                    <a:pt x="198" y="18"/>
                  </a:cubicBezTo>
                  <a:close/>
                </a:path>
              </a:pathLst>
            </a:custGeom>
            <a:solidFill>
              <a:schemeClr val="bg1">
                <a:lumMod val="85000"/>
              </a:schemeClr>
            </a:solidFill>
            <a:ln>
              <a:noFill/>
            </a:ln>
          </p:spPr>
          <p:txBody>
            <a:bodyPr vert="horz" wrap="none" lIns="91440" tIns="45720" rIns="91440" bIns="45720" numCol="1" anchor="ctr" anchorCtr="0" compatLnSpc="1"/>
            <a:lstStyle/>
            <a:p>
              <a:pPr algn="ctr"/>
              <a:endParaRPr lang="zh-CN" altLang="en-US" sz="1600" b="1">
                <a:solidFill>
                  <a:schemeClr val="bg1"/>
                </a:solidFill>
                <a:cs typeface="+mn-ea"/>
                <a:sym typeface="+mn-lt"/>
              </a:endParaRPr>
            </a:p>
          </p:txBody>
        </p:sp>
      </p:grpSp>
      <p:grpSp>
        <p:nvGrpSpPr>
          <p:cNvPr id="11" name="组合 10"/>
          <p:cNvGrpSpPr/>
          <p:nvPr/>
        </p:nvGrpSpPr>
        <p:grpSpPr>
          <a:xfrm>
            <a:off x="4242724" y="4742448"/>
            <a:ext cx="727128" cy="724110"/>
            <a:chOff x="4110771" y="4917322"/>
            <a:chExt cx="966759" cy="962747"/>
          </a:xfrm>
        </p:grpSpPr>
        <p:sp>
          <p:nvSpPr>
            <p:cNvPr id="12" name="Oval 14"/>
            <p:cNvSpPr>
              <a:spLocks noChangeArrowheads="1"/>
            </p:cNvSpPr>
            <p:nvPr/>
          </p:nvSpPr>
          <p:spPr bwMode="auto">
            <a:xfrm>
              <a:off x="4219080" y="5023626"/>
              <a:ext cx="752147" cy="750141"/>
            </a:xfrm>
            <a:prstGeom prst="ellipse">
              <a:avLst/>
            </a:prstGeom>
            <a:solidFill>
              <a:srgbClr val="C7B087"/>
            </a:solidFill>
            <a:ln>
              <a:noFill/>
            </a:ln>
          </p:spPr>
          <p:txBody>
            <a:bodyPr vert="horz" wrap="none" lIns="91440" tIns="45720" rIns="91440" bIns="45720" numCol="1" anchor="ctr" anchorCtr="0" compatLnSpc="1"/>
            <a:lstStyle/>
            <a:p>
              <a:pPr algn="ctr"/>
              <a:r>
                <a:rPr lang="en-US" altLang="zh-CN" sz="1600" b="1" dirty="0" smtClean="0">
                  <a:solidFill>
                    <a:schemeClr val="bg1"/>
                  </a:solidFill>
                  <a:cs typeface="+mn-ea"/>
                  <a:sym typeface="+mn-lt"/>
                </a:rPr>
                <a:t>04</a:t>
              </a:r>
              <a:endParaRPr lang="zh-CN" altLang="en-US" sz="1600" b="1" dirty="0">
                <a:solidFill>
                  <a:schemeClr val="bg1"/>
                </a:solidFill>
                <a:cs typeface="+mn-ea"/>
                <a:sym typeface="+mn-lt"/>
              </a:endParaRPr>
            </a:p>
          </p:txBody>
        </p:sp>
        <p:sp>
          <p:nvSpPr>
            <p:cNvPr id="13" name="Freeform 15"/>
            <p:cNvSpPr>
              <a:spLocks noEditPoints="1"/>
            </p:cNvSpPr>
            <p:nvPr/>
          </p:nvSpPr>
          <p:spPr bwMode="auto">
            <a:xfrm>
              <a:off x="4110771" y="4917322"/>
              <a:ext cx="966759" cy="962747"/>
            </a:xfrm>
            <a:custGeom>
              <a:avLst/>
              <a:gdLst>
                <a:gd name="T0" fmla="*/ 198 w 396"/>
                <a:gd name="T1" fmla="*/ 395 h 395"/>
                <a:gd name="T2" fmla="*/ 0 w 396"/>
                <a:gd name="T3" fmla="*/ 198 h 395"/>
                <a:gd name="T4" fmla="*/ 198 w 396"/>
                <a:gd name="T5" fmla="*/ 0 h 395"/>
                <a:gd name="T6" fmla="*/ 396 w 396"/>
                <a:gd name="T7" fmla="*/ 198 h 395"/>
                <a:gd name="T8" fmla="*/ 198 w 396"/>
                <a:gd name="T9" fmla="*/ 395 h 395"/>
                <a:gd name="T10" fmla="*/ 198 w 396"/>
                <a:gd name="T11" fmla="*/ 18 h 395"/>
                <a:gd name="T12" fmla="*/ 19 w 396"/>
                <a:gd name="T13" fmla="*/ 198 h 395"/>
                <a:gd name="T14" fmla="*/ 198 w 396"/>
                <a:gd name="T15" fmla="*/ 377 h 395"/>
                <a:gd name="T16" fmla="*/ 378 w 396"/>
                <a:gd name="T17" fmla="*/ 198 h 395"/>
                <a:gd name="T18" fmla="*/ 198 w 396"/>
                <a:gd name="T19" fmla="*/ 1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5">
                  <a:moveTo>
                    <a:pt x="198" y="395"/>
                  </a:moveTo>
                  <a:cubicBezTo>
                    <a:pt x="89" y="395"/>
                    <a:pt x="0" y="307"/>
                    <a:pt x="0" y="198"/>
                  </a:cubicBezTo>
                  <a:cubicBezTo>
                    <a:pt x="0" y="88"/>
                    <a:pt x="89" y="0"/>
                    <a:pt x="198" y="0"/>
                  </a:cubicBezTo>
                  <a:cubicBezTo>
                    <a:pt x="307" y="0"/>
                    <a:pt x="396" y="88"/>
                    <a:pt x="396" y="198"/>
                  </a:cubicBezTo>
                  <a:cubicBezTo>
                    <a:pt x="396" y="307"/>
                    <a:pt x="307" y="395"/>
                    <a:pt x="198" y="395"/>
                  </a:cubicBezTo>
                  <a:close/>
                  <a:moveTo>
                    <a:pt x="198" y="18"/>
                  </a:moveTo>
                  <a:cubicBezTo>
                    <a:pt x="99" y="18"/>
                    <a:pt x="19" y="99"/>
                    <a:pt x="19" y="198"/>
                  </a:cubicBezTo>
                  <a:cubicBezTo>
                    <a:pt x="19" y="297"/>
                    <a:pt x="99" y="377"/>
                    <a:pt x="198" y="377"/>
                  </a:cubicBezTo>
                  <a:cubicBezTo>
                    <a:pt x="297" y="377"/>
                    <a:pt x="378" y="297"/>
                    <a:pt x="378" y="198"/>
                  </a:cubicBezTo>
                  <a:cubicBezTo>
                    <a:pt x="378" y="99"/>
                    <a:pt x="297" y="18"/>
                    <a:pt x="198" y="18"/>
                  </a:cubicBezTo>
                  <a:close/>
                </a:path>
              </a:pathLst>
            </a:custGeom>
            <a:solidFill>
              <a:schemeClr val="bg1">
                <a:lumMod val="85000"/>
              </a:schemeClr>
            </a:solidFill>
            <a:ln>
              <a:noFill/>
            </a:ln>
          </p:spPr>
          <p:txBody>
            <a:bodyPr vert="horz" wrap="none" lIns="91440" tIns="45720" rIns="91440" bIns="45720" numCol="1" anchor="ctr" anchorCtr="0" compatLnSpc="1"/>
            <a:lstStyle/>
            <a:p>
              <a:pPr algn="ctr"/>
              <a:endParaRPr lang="zh-CN" altLang="en-US" sz="1600" b="1">
                <a:solidFill>
                  <a:schemeClr val="bg1"/>
                </a:solidFill>
                <a:cs typeface="+mn-ea"/>
                <a:sym typeface="+mn-lt"/>
              </a:endParaRPr>
            </a:p>
          </p:txBody>
        </p:sp>
      </p:grpSp>
      <p:sp>
        <p:nvSpPr>
          <p:cNvPr id="14" name="Freeform 153"/>
          <p:cNvSpPr/>
          <p:nvPr/>
        </p:nvSpPr>
        <p:spPr bwMode="auto">
          <a:xfrm>
            <a:off x="2915694" y="5640238"/>
            <a:ext cx="45720" cy="45720"/>
          </a:xfrm>
          <a:custGeom>
            <a:avLst/>
            <a:gdLst>
              <a:gd name="T0" fmla="*/ 9 w 19"/>
              <a:gd name="T1" fmla="*/ 19 h 19"/>
              <a:gd name="T2" fmla="*/ 0 w 19"/>
              <a:gd name="T3" fmla="*/ 8 h 19"/>
              <a:gd name="T4" fmla="*/ 10 w 19"/>
              <a:gd name="T5" fmla="*/ 0 h 19"/>
              <a:gd name="T6" fmla="*/ 19 w 19"/>
              <a:gd name="T7" fmla="*/ 11 h 19"/>
              <a:gd name="T8" fmla="*/ 9 w 19"/>
              <a:gd name="T9" fmla="*/ 19 h 19"/>
            </a:gdLst>
            <a:ahLst/>
            <a:cxnLst>
              <a:cxn ang="0">
                <a:pos x="T0" y="T1"/>
              </a:cxn>
              <a:cxn ang="0">
                <a:pos x="T2" y="T3"/>
              </a:cxn>
              <a:cxn ang="0">
                <a:pos x="T4" y="T5"/>
              </a:cxn>
              <a:cxn ang="0">
                <a:pos x="T6" y="T7"/>
              </a:cxn>
              <a:cxn ang="0">
                <a:pos x="T8" y="T9"/>
              </a:cxn>
            </a:cxnLst>
            <a:rect l="0" t="0" r="r" b="b"/>
            <a:pathLst>
              <a:path w="19" h="19">
                <a:moveTo>
                  <a:pt x="9" y="19"/>
                </a:moveTo>
                <a:cubicBezTo>
                  <a:pt x="9" y="19"/>
                  <a:pt x="6" y="15"/>
                  <a:pt x="0" y="8"/>
                </a:cubicBezTo>
                <a:cubicBezTo>
                  <a:pt x="10" y="0"/>
                  <a:pt x="10" y="0"/>
                  <a:pt x="10" y="0"/>
                </a:cubicBezTo>
                <a:cubicBezTo>
                  <a:pt x="15" y="7"/>
                  <a:pt x="19" y="11"/>
                  <a:pt x="19" y="11"/>
                </a:cubicBezTo>
                <a:lnTo>
                  <a:pt x="9" y="19"/>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5" name="Freeform 154"/>
          <p:cNvSpPr>
            <a:spLocks noEditPoints="1"/>
          </p:cNvSpPr>
          <p:nvPr/>
        </p:nvSpPr>
        <p:spPr bwMode="auto">
          <a:xfrm>
            <a:off x="1895430" y="1885421"/>
            <a:ext cx="2298854" cy="3377430"/>
          </a:xfrm>
          <a:custGeom>
            <a:avLst/>
            <a:gdLst>
              <a:gd name="T0" fmla="*/ 505 w 1132"/>
              <a:gd name="T1" fmla="*/ 1664 h 1671"/>
              <a:gd name="T2" fmla="*/ 454 w 1132"/>
              <a:gd name="T3" fmla="*/ 1597 h 1671"/>
              <a:gd name="T4" fmla="*/ 411 w 1132"/>
              <a:gd name="T5" fmla="*/ 1558 h 1671"/>
              <a:gd name="T6" fmla="*/ 395 w 1132"/>
              <a:gd name="T7" fmla="*/ 1535 h 1671"/>
              <a:gd name="T8" fmla="*/ 395 w 1132"/>
              <a:gd name="T9" fmla="*/ 1535 h 1671"/>
              <a:gd name="T10" fmla="*/ 373 w 1132"/>
              <a:gd name="T11" fmla="*/ 1482 h 1671"/>
              <a:gd name="T12" fmla="*/ 326 w 1132"/>
              <a:gd name="T13" fmla="*/ 1412 h 1671"/>
              <a:gd name="T14" fmla="*/ 286 w 1132"/>
              <a:gd name="T15" fmla="*/ 1371 h 1671"/>
              <a:gd name="T16" fmla="*/ 271 w 1132"/>
              <a:gd name="T17" fmla="*/ 1347 h 1671"/>
              <a:gd name="T18" fmla="*/ 271 w 1132"/>
              <a:gd name="T19" fmla="*/ 1347 h 1671"/>
              <a:gd name="T20" fmla="*/ 253 w 1132"/>
              <a:gd name="T21" fmla="*/ 1293 h 1671"/>
              <a:gd name="T22" fmla="*/ 211 w 1132"/>
              <a:gd name="T23" fmla="*/ 1219 h 1671"/>
              <a:gd name="T24" fmla="*/ 175 w 1132"/>
              <a:gd name="T25" fmla="*/ 1175 h 1671"/>
              <a:gd name="T26" fmla="*/ 162 w 1132"/>
              <a:gd name="T27" fmla="*/ 1150 h 1671"/>
              <a:gd name="T28" fmla="*/ 162 w 1132"/>
              <a:gd name="T29" fmla="*/ 1150 h 1671"/>
              <a:gd name="T30" fmla="*/ 148 w 1132"/>
              <a:gd name="T31" fmla="*/ 1095 h 1671"/>
              <a:gd name="T32" fmla="*/ 114 w 1132"/>
              <a:gd name="T33" fmla="*/ 1018 h 1671"/>
              <a:gd name="T34" fmla="*/ 82 w 1132"/>
              <a:gd name="T35" fmla="*/ 970 h 1671"/>
              <a:gd name="T36" fmla="*/ 72 w 1132"/>
              <a:gd name="T37" fmla="*/ 943 h 1671"/>
              <a:gd name="T38" fmla="*/ 72 w 1132"/>
              <a:gd name="T39" fmla="*/ 943 h 1671"/>
              <a:gd name="T40" fmla="*/ 65 w 1132"/>
              <a:gd name="T41" fmla="*/ 886 h 1671"/>
              <a:gd name="T42" fmla="*/ 42 w 1132"/>
              <a:gd name="T43" fmla="*/ 806 h 1671"/>
              <a:gd name="T44" fmla="*/ 18 w 1132"/>
              <a:gd name="T45" fmla="*/ 754 h 1671"/>
              <a:gd name="T46" fmla="*/ 13 w 1132"/>
              <a:gd name="T47" fmla="*/ 726 h 1671"/>
              <a:gd name="T48" fmla="*/ 13 w 1132"/>
              <a:gd name="T49" fmla="*/ 726 h 1671"/>
              <a:gd name="T50" fmla="*/ 17 w 1132"/>
              <a:gd name="T51" fmla="*/ 669 h 1671"/>
              <a:gd name="T52" fmla="*/ 12 w 1132"/>
              <a:gd name="T53" fmla="*/ 585 h 1671"/>
              <a:gd name="T54" fmla="*/ 0 w 1132"/>
              <a:gd name="T55" fmla="*/ 557 h 1671"/>
              <a:gd name="T56" fmla="*/ 17 w 1132"/>
              <a:gd name="T57" fmla="*/ 502 h 1671"/>
              <a:gd name="T58" fmla="*/ 17 w 1132"/>
              <a:gd name="T59" fmla="*/ 502 h 1671"/>
              <a:gd name="T60" fmla="*/ 33 w 1132"/>
              <a:gd name="T61" fmla="*/ 420 h 1671"/>
              <a:gd name="T62" fmla="*/ 40 w 1132"/>
              <a:gd name="T63" fmla="*/ 363 h 1671"/>
              <a:gd name="T64" fmla="*/ 52 w 1132"/>
              <a:gd name="T65" fmla="*/ 338 h 1671"/>
              <a:gd name="T66" fmla="*/ 90 w 1132"/>
              <a:gd name="T67" fmla="*/ 295 h 1671"/>
              <a:gd name="T68" fmla="*/ 106 w 1132"/>
              <a:gd name="T69" fmla="*/ 272 h 1671"/>
              <a:gd name="T70" fmla="*/ 113 w 1132"/>
              <a:gd name="T71" fmla="*/ 242 h 1671"/>
              <a:gd name="T72" fmla="*/ 159 w 1132"/>
              <a:gd name="T73" fmla="*/ 207 h 1671"/>
              <a:gd name="T74" fmla="*/ 159 w 1132"/>
              <a:gd name="T75" fmla="*/ 207 h 1671"/>
              <a:gd name="T76" fmla="*/ 220 w 1132"/>
              <a:gd name="T77" fmla="*/ 151 h 1671"/>
              <a:gd name="T78" fmla="*/ 258 w 1132"/>
              <a:gd name="T79" fmla="*/ 108 h 1671"/>
              <a:gd name="T80" fmla="*/ 283 w 1132"/>
              <a:gd name="T81" fmla="*/ 93 h 1671"/>
              <a:gd name="T82" fmla="*/ 1128 w 1132"/>
              <a:gd name="T83" fmla="*/ 99 h 1671"/>
              <a:gd name="T84" fmla="*/ 1128 w 1132"/>
              <a:gd name="T85" fmla="*/ 99 h 1671"/>
              <a:gd name="T86" fmla="*/ 1079 w 1132"/>
              <a:gd name="T87" fmla="*/ 70 h 1671"/>
              <a:gd name="T88" fmla="*/ 359 w 1132"/>
              <a:gd name="T89" fmla="*/ 55 h 1671"/>
              <a:gd name="T90" fmla="*/ 994 w 1132"/>
              <a:gd name="T91" fmla="*/ 57 h 1671"/>
              <a:gd name="T92" fmla="*/ 389 w 1132"/>
              <a:gd name="T93" fmla="*/ 56 h 1671"/>
              <a:gd name="T94" fmla="*/ 389 w 1132"/>
              <a:gd name="T95" fmla="*/ 56 h 1671"/>
              <a:gd name="T96" fmla="*/ 970 w 1132"/>
              <a:gd name="T97" fmla="*/ 39 h 1671"/>
              <a:gd name="T98" fmla="*/ 467 w 1132"/>
              <a:gd name="T99" fmla="*/ 21 h 1671"/>
              <a:gd name="T100" fmla="*/ 885 w 1132"/>
              <a:gd name="T101" fmla="*/ 32 h 1671"/>
              <a:gd name="T102" fmla="*/ 858 w 1132"/>
              <a:gd name="T103" fmla="*/ 28 h 1671"/>
              <a:gd name="T104" fmla="*/ 858 w 1132"/>
              <a:gd name="T105" fmla="*/ 28 h 1671"/>
              <a:gd name="T106" fmla="*/ 524 w 1132"/>
              <a:gd name="T107" fmla="*/ 22 h 1671"/>
              <a:gd name="T108" fmla="*/ 776 w 1132"/>
              <a:gd name="T109" fmla="*/ 5 h 1671"/>
              <a:gd name="T110" fmla="*/ 550 w 1132"/>
              <a:gd name="T111" fmla="*/ 6 h 1671"/>
              <a:gd name="T112" fmla="*/ 747 w 1132"/>
              <a:gd name="T113" fmla="*/ 14 h 1671"/>
              <a:gd name="T114" fmla="*/ 747 w 1132"/>
              <a:gd name="T115" fmla="*/ 14 h 1671"/>
              <a:gd name="T116" fmla="*/ 635 w 1132"/>
              <a:gd name="T117" fmla="*/ 12 h 1671"/>
              <a:gd name="T118" fmla="*/ 663 w 1132"/>
              <a:gd name="T119" fmla="*/ 13 h 1671"/>
              <a:gd name="T120" fmla="*/ 691 w 1132"/>
              <a:gd name="T121" fmla="*/ 12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2" h="1671">
                <a:moveTo>
                  <a:pt x="496" y="1671"/>
                </a:moveTo>
                <a:cubicBezTo>
                  <a:pt x="491" y="1665"/>
                  <a:pt x="485" y="1657"/>
                  <a:pt x="478" y="1649"/>
                </a:cubicBezTo>
                <a:cubicBezTo>
                  <a:pt x="488" y="1641"/>
                  <a:pt x="488" y="1641"/>
                  <a:pt x="488" y="1641"/>
                </a:cubicBezTo>
                <a:cubicBezTo>
                  <a:pt x="494" y="1650"/>
                  <a:pt x="500" y="1657"/>
                  <a:pt x="505" y="1664"/>
                </a:cubicBezTo>
                <a:lnTo>
                  <a:pt x="496" y="1671"/>
                </a:lnTo>
                <a:close/>
                <a:moveTo>
                  <a:pt x="461" y="1626"/>
                </a:moveTo>
                <a:cubicBezTo>
                  <a:pt x="456" y="1619"/>
                  <a:pt x="450" y="1612"/>
                  <a:pt x="444" y="1604"/>
                </a:cubicBezTo>
                <a:cubicBezTo>
                  <a:pt x="454" y="1597"/>
                  <a:pt x="454" y="1597"/>
                  <a:pt x="454" y="1597"/>
                </a:cubicBezTo>
                <a:cubicBezTo>
                  <a:pt x="460" y="1605"/>
                  <a:pt x="466" y="1612"/>
                  <a:pt x="471" y="1619"/>
                </a:cubicBezTo>
                <a:lnTo>
                  <a:pt x="461" y="1626"/>
                </a:lnTo>
                <a:close/>
                <a:moveTo>
                  <a:pt x="428" y="1581"/>
                </a:moveTo>
                <a:cubicBezTo>
                  <a:pt x="422" y="1574"/>
                  <a:pt x="417" y="1566"/>
                  <a:pt x="411" y="1558"/>
                </a:cubicBezTo>
                <a:cubicBezTo>
                  <a:pt x="421" y="1551"/>
                  <a:pt x="421" y="1551"/>
                  <a:pt x="421" y="1551"/>
                </a:cubicBezTo>
                <a:cubicBezTo>
                  <a:pt x="427" y="1559"/>
                  <a:pt x="432" y="1567"/>
                  <a:pt x="437" y="1574"/>
                </a:cubicBezTo>
                <a:lnTo>
                  <a:pt x="428" y="1581"/>
                </a:lnTo>
                <a:close/>
                <a:moveTo>
                  <a:pt x="395" y="1535"/>
                </a:moveTo>
                <a:cubicBezTo>
                  <a:pt x="390" y="1528"/>
                  <a:pt x="384" y="1520"/>
                  <a:pt x="379" y="1512"/>
                </a:cubicBezTo>
                <a:cubicBezTo>
                  <a:pt x="389" y="1505"/>
                  <a:pt x="389" y="1505"/>
                  <a:pt x="389" y="1505"/>
                </a:cubicBezTo>
                <a:cubicBezTo>
                  <a:pt x="394" y="1513"/>
                  <a:pt x="399" y="1521"/>
                  <a:pt x="405" y="1528"/>
                </a:cubicBezTo>
                <a:lnTo>
                  <a:pt x="395" y="1535"/>
                </a:lnTo>
                <a:close/>
                <a:moveTo>
                  <a:pt x="363" y="1489"/>
                </a:moveTo>
                <a:cubicBezTo>
                  <a:pt x="358" y="1481"/>
                  <a:pt x="352" y="1474"/>
                  <a:pt x="347" y="1466"/>
                </a:cubicBezTo>
                <a:cubicBezTo>
                  <a:pt x="357" y="1459"/>
                  <a:pt x="357" y="1459"/>
                  <a:pt x="357" y="1459"/>
                </a:cubicBezTo>
                <a:cubicBezTo>
                  <a:pt x="362" y="1467"/>
                  <a:pt x="367" y="1475"/>
                  <a:pt x="373" y="1482"/>
                </a:cubicBezTo>
                <a:lnTo>
                  <a:pt x="363" y="1489"/>
                </a:lnTo>
                <a:close/>
                <a:moveTo>
                  <a:pt x="331" y="1442"/>
                </a:moveTo>
                <a:cubicBezTo>
                  <a:pt x="326" y="1435"/>
                  <a:pt x="321" y="1427"/>
                  <a:pt x="316" y="1419"/>
                </a:cubicBezTo>
                <a:cubicBezTo>
                  <a:pt x="326" y="1412"/>
                  <a:pt x="326" y="1412"/>
                  <a:pt x="326" y="1412"/>
                </a:cubicBezTo>
                <a:cubicBezTo>
                  <a:pt x="331" y="1420"/>
                  <a:pt x="336" y="1428"/>
                  <a:pt x="341" y="1436"/>
                </a:cubicBezTo>
                <a:lnTo>
                  <a:pt x="331" y="1442"/>
                </a:lnTo>
                <a:close/>
                <a:moveTo>
                  <a:pt x="301" y="1395"/>
                </a:moveTo>
                <a:cubicBezTo>
                  <a:pt x="296" y="1387"/>
                  <a:pt x="291" y="1379"/>
                  <a:pt x="286" y="1371"/>
                </a:cubicBezTo>
                <a:cubicBezTo>
                  <a:pt x="296" y="1365"/>
                  <a:pt x="296" y="1365"/>
                  <a:pt x="296" y="1365"/>
                </a:cubicBezTo>
                <a:cubicBezTo>
                  <a:pt x="301" y="1373"/>
                  <a:pt x="306" y="1381"/>
                  <a:pt x="311" y="1389"/>
                </a:cubicBezTo>
                <a:lnTo>
                  <a:pt x="301" y="1395"/>
                </a:lnTo>
                <a:close/>
                <a:moveTo>
                  <a:pt x="271" y="1347"/>
                </a:moveTo>
                <a:cubicBezTo>
                  <a:pt x="266" y="1339"/>
                  <a:pt x="261" y="1331"/>
                  <a:pt x="257" y="1323"/>
                </a:cubicBezTo>
                <a:cubicBezTo>
                  <a:pt x="267" y="1317"/>
                  <a:pt x="267" y="1317"/>
                  <a:pt x="267" y="1317"/>
                </a:cubicBezTo>
                <a:cubicBezTo>
                  <a:pt x="272" y="1325"/>
                  <a:pt x="277" y="1333"/>
                  <a:pt x="281" y="1341"/>
                </a:cubicBezTo>
                <a:lnTo>
                  <a:pt x="271" y="1347"/>
                </a:lnTo>
                <a:close/>
                <a:moveTo>
                  <a:pt x="242" y="1299"/>
                </a:moveTo>
                <a:cubicBezTo>
                  <a:pt x="238" y="1291"/>
                  <a:pt x="233" y="1283"/>
                  <a:pt x="228" y="1274"/>
                </a:cubicBezTo>
                <a:cubicBezTo>
                  <a:pt x="239" y="1268"/>
                  <a:pt x="239" y="1268"/>
                  <a:pt x="239" y="1268"/>
                </a:cubicBezTo>
                <a:cubicBezTo>
                  <a:pt x="243" y="1277"/>
                  <a:pt x="248" y="1285"/>
                  <a:pt x="253" y="1293"/>
                </a:cubicBezTo>
                <a:lnTo>
                  <a:pt x="242" y="1299"/>
                </a:lnTo>
                <a:close/>
                <a:moveTo>
                  <a:pt x="214" y="1250"/>
                </a:moveTo>
                <a:cubicBezTo>
                  <a:pt x="210" y="1242"/>
                  <a:pt x="205" y="1233"/>
                  <a:pt x="201" y="1225"/>
                </a:cubicBezTo>
                <a:cubicBezTo>
                  <a:pt x="211" y="1219"/>
                  <a:pt x="211" y="1219"/>
                  <a:pt x="211" y="1219"/>
                </a:cubicBezTo>
                <a:cubicBezTo>
                  <a:pt x="216" y="1228"/>
                  <a:pt x="220" y="1236"/>
                  <a:pt x="225" y="1244"/>
                </a:cubicBezTo>
                <a:lnTo>
                  <a:pt x="214" y="1250"/>
                </a:lnTo>
                <a:close/>
                <a:moveTo>
                  <a:pt x="188" y="1200"/>
                </a:moveTo>
                <a:cubicBezTo>
                  <a:pt x="183" y="1192"/>
                  <a:pt x="179" y="1184"/>
                  <a:pt x="175" y="1175"/>
                </a:cubicBezTo>
                <a:cubicBezTo>
                  <a:pt x="185" y="1170"/>
                  <a:pt x="185" y="1170"/>
                  <a:pt x="185" y="1170"/>
                </a:cubicBezTo>
                <a:cubicBezTo>
                  <a:pt x="190" y="1178"/>
                  <a:pt x="194" y="1186"/>
                  <a:pt x="198" y="1195"/>
                </a:cubicBezTo>
                <a:lnTo>
                  <a:pt x="188" y="1200"/>
                </a:lnTo>
                <a:close/>
                <a:moveTo>
                  <a:pt x="162" y="1150"/>
                </a:moveTo>
                <a:cubicBezTo>
                  <a:pt x="158" y="1142"/>
                  <a:pt x="154" y="1133"/>
                  <a:pt x="149" y="1125"/>
                </a:cubicBezTo>
                <a:cubicBezTo>
                  <a:pt x="160" y="1120"/>
                  <a:pt x="160" y="1120"/>
                  <a:pt x="160" y="1120"/>
                </a:cubicBezTo>
                <a:cubicBezTo>
                  <a:pt x="164" y="1128"/>
                  <a:pt x="168" y="1136"/>
                  <a:pt x="173" y="1145"/>
                </a:cubicBezTo>
                <a:lnTo>
                  <a:pt x="162" y="1150"/>
                </a:lnTo>
                <a:close/>
                <a:moveTo>
                  <a:pt x="137" y="1100"/>
                </a:moveTo>
                <a:cubicBezTo>
                  <a:pt x="133" y="1091"/>
                  <a:pt x="129" y="1083"/>
                  <a:pt x="126" y="1074"/>
                </a:cubicBezTo>
                <a:cubicBezTo>
                  <a:pt x="137" y="1069"/>
                  <a:pt x="137" y="1069"/>
                  <a:pt x="137" y="1069"/>
                </a:cubicBezTo>
                <a:cubicBezTo>
                  <a:pt x="140" y="1078"/>
                  <a:pt x="144" y="1086"/>
                  <a:pt x="148" y="1095"/>
                </a:cubicBezTo>
                <a:lnTo>
                  <a:pt x="137" y="1100"/>
                </a:lnTo>
                <a:close/>
                <a:moveTo>
                  <a:pt x="114" y="1048"/>
                </a:moveTo>
                <a:cubicBezTo>
                  <a:pt x="110" y="1040"/>
                  <a:pt x="107" y="1031"/>
                  <a:pt x="103" y="1022"/>
                </a:cubicBezTo>
                <a:cubicBezTo>
                  <a:pt x="114" y="1018"/>
                  <a:pt x="114" y="1018"/>
                  <a:pt x="114" y="1018"/>
                </a:cubicBezTo>
                <a:cubicBezTo>
                  <a:pt x="118" y="1026"/>
                  <a:pt x="121" y="1035"/>
                  <a:pt x="125" y="1043"/>
                </a:cubicBezTo>
                <a:lnTo>
                  <a:pt x="114" y="1048"/>
                </a:lnTo>
                <a:close/>
                <a:moveTo>
                  <a:pt x="92" y="996"/>
                </a:moveTo>
                <a:cubicBezTo>
                  <a:pt x="89" y="987"/>
                  <a:pt x="85" y="979"/>
                  <a:pt x="82" y="970"/>
                </a:cubicBezTo>
                <a:cubicBezTo>
                  <a:pt x="93" y="966"/>
                  <a:pt x="93" y="966"/>
                  <a:pt x="93" y="966"/>
                </a:cubicBezTo>
                <a:cubicBezTo>
                  <a:pt x="97" y="974"/>
                  <a:pt x="100" y="983"/>
                  <a:pt x="103" y="992"/>
                </a:cubicBezTo>
                <a:lnTo>
                  <a:pt x="92" y="996"/>
                </a:lnTo>
                <a:close/>
                <a:moveTo>
                  <a:pt x="72" y="943"/>
                </a:moveTo>
                <a:cubicBezTo>
                  <a:pt x="69" y="935"/>
                  <a:pt x="66" y="926"/>
                  <a:pt x="63" y="917"/>
                </a:cubicBezTo>
                <a:cubicBezTo>
                  <a:pt x="74" y="913"/>
                  <a:pt x="74" y="913"/>
                  <a:pt x="74" y="913"/>
                </a:cubicBezTo>
                <a:cubicBezTo>
                  <a:pt x="77" y="922"/>
                  <a:pt x="80" y="931"/>
                  <a:pt x="83" y="939"/>
                </a:cubicBezTo>
                <a:lnTo>
                  <a:pt x="72" y="943"/>
                </a:lnTo>
                <a:close/>
                <a:moveTo>
                  <a:pt x="54" y="890"/>
                </a:moveTo>
                <a:cubicBezTo>
                  <a:pt x="51" y="881"/>
                  <a:pt x="48" y="872"/>
                  <a:pt x="46" y="863"/>
                </a:cubicBezTo>
                <a:cubicBezTo>
                  <a:pt x="57" y="860"/>
                  <a:pt x="57" y="860"/>
                  <a:pt x="57" y="860"/>
                </a:cubicBezTo>
                <a:cubicBezTo>
                  <a:pt x="60" y="868"/>
                  <a:pt x="62" y="877"/>
                  <a:pt x="65" y="886"/>
                </a:cubicBezTo>
                <a:lnTo>
                  <a:pt x="54" y="890"/>
                </a:lnTo>
                <a:close/>
                <a:moveTo>
                  <a:pt x="38" y="836"/>
                </a:moveTo>
                <a:cubicBezTo>
                  <a:pt x="35" y="827"/>
                  <a:pt x="33" y="818"/>
                  <a:pt x="30" y="809"/>
                </a:cubicBezTo>
                <a:cubicBezTo>
                  <a:pt x="42" y="806"/>
                  <a:pt x="42" y="806"/>
                  <a:pt x="42" y="806"/>
                </a:cubicBezTo>
                <a:cubicBezTo>
                  <a:pt x="44" y="815"/>
                  <a:pt x="47" y="824"/>
                  <a:pt x="49" y="833"/>
                </a:cubicBezTo>
                <a:lnTo>
                  <a:pt x="38" y="836"/>
                </a:lnTo>
                <a:close/>
                <a:moveTo>
                  <a:pt x="24" y="781"/>
                </a:moveTo>
                <a:cubicBezTo>
                  <a:pt x="22" y="772"/>
                  <a:pt x="20" y="763"/>
                  <a:pt x="18" y="754"/>
                </a:cubicBezTo>
                <a:cubicBezTo>
                  <a:pt x="30" y="751"/>
                  <a:pt x="30" y="751"/>
                  <a:pt x="30" y="751"/>
                </a:cubicBezTo>
                <a:cubicBezTo>
                  <a:pt x="32" y="760"/>
                  <a:pt x="33" y="770"/>
                  <a:pt x="36" y="779"/>
                </a:cubicBezTo>
                <a:lnTo>
                  <a:pt x="24" y="781"/>
                </a:lnTo>
                <a:close/>
                <a:moveTo>
                  <a:pt x="13" y="726"/>
                </a:moveTo>
                <a:cubicBezTo>
                  <a:pt x="11" y="717"/>
                  <a:pt x="10" y="707"/>
                  <a:pt x="8" y="698"/>
                </a:cubicBezTo>
                <a:cubicBezTo>
                  <a:pt x="20" y="696"/>
                  <a:pt x="20" y="696"/>
                  <a:pt x="20" y="696"/>
                </a:cubicBezTo>
                <a:cubicBezTo>
                  <a:pt x="22" y="705"/>
                  <a:pt x="23" y="715"/>
                  <a:pt x="25" y="724"/>
                </a:cubicBezTo>
                <a:lnTo>
                  <a:pt x="13" y="726"/>
                </a:lnTo>
                <a:close/>
                <a:moveTo>
                  <a:pt x="5" y="670"/>
                </a:moveTo>
                <a:cubicBezTo>
                  <a:pt x="4" y="661"/>
                  <a:pt x="3" y="651"/>
                  <a:pt x="2" y="642"/>
                </a:cubicBezTo>
                <a:cubicBezTo>
                  <a:pt x="14" y="641"/>
                  <a:pt x="14" y="641"/>
                  <a:pt x="14" y="641"/>
                </a:cubicBezTo>
                <a:cubicBezTo>
                  <a:pt x="15" y="650"/>
                  <a:pt x="16" y="659"/>
                  <a:pt x="17" y="669"/>
                </a:cubicBezTo>
                <a:lnTo>
                  <a:pt x="5" y="670"/>
                </a:lnTo>
                <a:close/>
                <a:moveTo>
                  <a:pt x="0" y="614"/>
                </a:moveTo>
                <a:cubicBezTo>
                  <a:pt x="0" y="604"/>
                  <a:pt x="0" y="595"/>
                  <a:pt x="0" y="585"/>
                </a:cubicBezTo>
                <a:cubicBezTo>
                  <a:pt x="12" y="585"/>
                  <a:pt x="12" y="585"/>
                  <a:pt x="12" y="585"/>
                </a:cubicBezTo>
                <a:cubicBezTo>
                  <a:pt x="12" y="594"/>
                  <a:pt x="12" y="604"/>
                  <a:pt x="12" y="613"/>
                </a:cubicBezTo>
                <a:lnTo>
                  <a:pt x="0" y="614"/>
                </a:lnTo>
                <a:close/>
                <a:moveTo>
                  <a:pt x="12" y="557"/>
                </a:moveTo>
                <a:cubicBezTo>
                  <a:pt x="0" y="557"/>
                  <a:pt x="0" y="557"/>
                  <a:pt x="0" y="557"/>
                </a:cubicBezTo>
                <a:cubicBezTo>
                  <a:pt x="1" y="547"/>
                  <a:pt x="1" y="538"/>
                  <a:pt x="2" y="529"/>
                </a:cubicBezTo>
                <a:cubicBezTo>
                  <a:pt x="14" y="530"/>
                  <a:pt x="14" y="530"/>
                  <a:pt x="14" y="530"/>
                </a:cubicBezTo>
                <a:cubicBezTo>
                  <a:pt x="13" y="539"/>
                  <a:pt x="13" y="548"/>
                  <a:pt x="12" y="557"/>
                </a:cubicBezTo>
                <a:close/>
                <a:moveTo>
                  <a:pt x="17" y="502"/>
                </a:moveTo>
                <a:cubicBezTo>
                  <a:pt x="5" y="500"/>
                  <a:pt x="5" y="500"/>
                  <a:pt x="5" y="500"/>
                </a:cubicBezTo>
                <a:cubicBezTo>
                  <a:pt x="6" y="491"/>
                  <a:pt x="7" y="482"/>
                  <a:pt x="9" y="472"/>
                </a:cubicBezTo>
                <a:cubicBezTo>
                  <a:pt x="21" y="474"/>
                  <a:pt x="21" y="474"/>
                  <a:pt x="21" y="474"/>
                </a:cubicBezTo>
                <a:cubicBezTo>
                  <a:pt x="19" y="483"/>
                  <a:pt x="18" y="493"/>
                  <a:pt x="17" y="502"/>
                </a:cubicBezTo>
                <a:close/>
                <a:moveTo>
                  <a:pt x="26" y="447"/>
                </a:moveTo>
                <a:cubicBezTo>
                  <a:pt x="15" y="445"/>
                  <a:pt x="15" y="445"/>
                  <a:pt x="15" y="445"/>
                </a:cubicBezTo>
                <a:cubicBezTo>
                  <a:pt x="17" y="435"/>
                  <a:pt x="19" y="426"/>
                  <a:pt x="22" y="417"/>
                </a:cubicBezTo>
                <a:cubicBezTo>
                  <a:pt x="33" y="420"/>
                  <a:pt x="33" y="420"/>
                  <a:pt x="33" y="420"/>
                </a:cubicBezTo>
                <a:cubicBezTo>
                  <a:pt x="31" y="429"/>
                  <a:pt x="28" y="438"/>
                  <a:pt x="26" y="447"/>
                </a:cubicBezTo>
                <a:close/>
                <a:moveTo>
                  <a:pt x="42" y="394"/>
                </a:moveTo>
                <a:cubicBezTo>
                  <a:pt x="30" y="390"/>
                  <a:pt x="30" y="390"/>
                  <a:pt x="30" y="390"/>
                </a:cubicBezTo>
                <a:cubicBezTo>
                  <a:pt x="33" y="381"/>
                  <a:pt x="37" y="372"/>
                  <a:pt x="40" y="363"/>
                </a:cubicBezTo>
                <a:cubicBezTo>
                  <a:pt x="52" y="368"/>
                  <a:pt x="52" y="368"/>
                  <a:pt x="52" y="368"/>
                </a:cubicBezTo>
                <a:cubicBezTo>
                  <a:pt x="48" y="376"/>
                  <a:pt x="45" y="385"/>
                  <a:pt x="42" y="394"/>
                </a:cubicBezTo>
                <a:close/>
                <a:moveTo>
                  <a:pt x="63" y="343"/>
                </a:moveTo>
                <a:cubicBezTo>
                  <a:pt x="52" y="338"/>
                  <a:pt x="52" y="338"/>
                  <a:pt x="52" y="338"/>
                </a:cubicBezTo>
                <a:cubicBezTo>
                  <a:pt x="56" y="329"/>
                  <a:pt x="61" y="321"/>
                  <a:pt x="65" y="312"/>
                </a:cubicBezTo>
                <a:cubicBezTo>
                  <a:pt x="76" y="318"/>
                  <a:pt x="76" y="318"/>
                  <a:pt x="76" y="318"/>
                </a:cubicBezTo>
                <a:cubicBezTo>
                  <a:pt x="71" y="326"/>
                  <a:pt x="67" y="335"/>
                  <a:pt x="63" y="343"/>
                </a:cubicBezTo>
                <a:close/>
                <a:moveTo>
                  <a:pt x="90" y="295"/>
                </a:moveTo>
                <a:cubicBezTo>
                  <a:pt x="80" y="288"/>
                  <a:pt x="80" y="288"/>
                  <a:pt x="80" y="288"/>
                </a:cubicBezTo>
                <a:cubicBezTo>
                  <a:pt x="82" y="285"/>
                  <a:pt x="85" y="281"/>
                  <a:pt x="87" y="278"/>
                </a:cubicBezTo>
                <a:cubicBezTo>
                  <a:pt x="90" y="273"/>
                  <a:pt x="93" y="269"/>
                  <a:pt x="96" y="265"/>
                </a:cubicBezTo>
                <a:cubicBezTo>
                  <a:pt x="106" y="272"/>
                  <a:pt x="106" y="272"/>
                  <a:pt x="106" y="272"/>
                </a:cubicBezTo>
                <a:cubicBezTo>
                  <a:pt x="103" y="276"/>
                  <a:pt x="100" y="280"/>
                  <a:pt x="97" y="284"/>
                </a:cubicBezTo>
                <a:cubicBezTo>
                  <a:pt x="95" y="288"/>
                  <a:pt x="92" y="291"/>
                  <a:pt x="90" y="295"/>
                </a:cubicBezTo>
                <a:close/>
                <a:moveTo>
                  <a:pt x="123" y="249"/>
                </a:moveTo>
                <a:cubicBezTo>
                  <a:pt x="113" y="242"/>
                  <a:pt x="113" y="242"/>
                  <a:pt x="113" y="242"/>
                </a:cubicBezTo>
                <a:cubicBezTo>
                  <a:pt x="119" y="235"/>
                  <a:pt x="125" y="227"/>
                  <a:pt x="131" y="220"/>
                </a:cubicBezTo>
                <a:cubicBezTo>
                  <a:pt x="140" y="228"/>
                  <a:pt x="140" y="228"/>
                  <a:pt x="140" y="228"/>
                </a:cubicBezTo>
                <a:cubicBezTo>
                  <a:pt x="134" y="235"/>
                  <a:pt x="128" y="242"/>
                  <a:pt x="123" y="249"/>
                </a:cubicBezTo>
                <a:close/>
                <a:moveTo>
                  <a:pt x="159" y="207"/>
                </a:moveTo>
                <a:cubicBezTo>
                  <a:pt x="150" y="199"/>
                  <a:pt x="150" y="199"/>
                  <a:pt x="150" y="199"/>
                </a:cubicBezTo>
                <a:cubicBezTo>
                  <a:pt x="157" y="192"/>
                  <a:pt x="163" y="185"/>
                  <a:pt x="170" y="179"/>
                </a:cubicBezTo>
                <a:cubicBezTo>
                  <a:pt x="178" y="188"/>
                  <a:pt x="178" y="188"/>
                  <a:pt x="178" y="188"/>
                </a:cubicBezTo>
                <a:cubicBezTo>
                  <a:pt x="172" y="194"/>
                  <a:pt x="165" y="201"/>
                  <a:pt x="159" y="207"/>
                </a:cubicBezTo>
                <a:close/>
                <a:moveTo>
                  <a:pt x="199" y="169"/>
                </a:moveTo>
                <a:cubicBezTo>
                  <a:pt x="191" y="160"/>
                  <a:pt x="191" y="160"/>
                  <a:pt x="191" y="160"/>
                </a:cubicBezTo>
                <a:cubicBezTo>
                  <a:pt x="198" y="153"/>
                  <a:pt x="205" y="147"/>
                  <a:pt x="213" y="141"/>
                </a:cubicBezTo>
                <a:cubicBezTo>
                  <a:pt x="220" y="151"/>
                  <a:pt x="220" y="151"/>
                  <a:pt x="220" y="151"/>
                </a:cubicBezTo>
                <a:cubicBezTo>
                  <a:pt x="213" y="157"/>
                  <a:pt x="206" y="163"/>
                  <a:pt x="199" y="169"/>
                </a:cubicBezTo>
                <a:close/>
                <a:moveTo>
                  <a:pt x="242" y="134"/>
                </a:moveTo>
                <a:cubicBezTo>
                  <a:pt x="235" y="124"/>
                  <a:pt x="235" y="124"/>
                  <a:pt x="235" y="124"/>
                </a:cubicBezTo>
                <a:cubicBezTo>
                  <a:pt x="243" y="119"/>
                  <a:pt x="251" y="113"/>
                  <a:pt x="258" y="108"/>
                </a:cubicBezTo>
                <a:cubicBezTo>
                  <a:pt x="265" y="118"/>
                  <a:pt x="265" y="118"/>
                  <a:pt x="265" y="118"/>
                </a:cubicBezTo>
                <a:cubicBezTo>
                  <a:pt x="257" y="123"/>
                  <a:pt x="250" y="129"/>
                  <a:pt x="242" y="134"/>
                </a:cubicBezTo>
                <a:close/>
                <a:moveTo>
                  <a:pt x="289" y="104"/>
                </a:moveTo>
                <a:cubicBezTo>
                  <a:pt x="283" y="93"/>
                  <a:pt x="283" y="93"/>
                  <a:pt x="283" y="93"/>
                </a:cubicBezTo>
                <a:cubicBezTo>
                  <a:pt x="291" y="89"/>
                  <a:pt x="299" y="84"/>
                  <a:pt x="307" y="79"/>
                </a:cubicBezTo>
                <a:cubicBezTo>
                  <a:pt x="313" y="90"/>
                  <a:pt x="313" y="90"/>
                  <a:pt x="313" y="90"/>
                </a:cubicBezTo>
                <a:cubicBezTo>
                  <a:pt x="305" y="94"/>
                  <a:pt x="297" y="99"/>
                  <a:pt x="289" y="104"/>
                </a:cubicBezTo>
                <a:close/>
                <a:moveTo>
                  <a:pt x="1128" y="99"/>
                </a:moveTo>
                <a:cubicBezTo>
                  <a:pt x="1119" y="96"/>
                  <a:pt x="1110" y="93"/>
                  <a:pt x="1101" y="90"/>
                </a:cubicBezTo>
                <a:cubicBezTo>
                  <a:pt x="1105" y="79"/>
                  <a:pt x="1105" y="79"/>
                  <a:pt x="1105" y="79"/>
                </a:cubicBezTo>
                <a:cubicBezTo>
                  <a:pt x="1114" y="82"/>
                  <a:pt x="1123" y="85"/>
                  <a:pt x="1132" y="88"/>
                </a:cubicBezTo>
                <a:lnTo>
                  <a:pt x="1128" y="99"/>
                </a:lnTo>
                <a:close/>
                <a:moveTo>
                  <a:pt x="1075" y="81"/>
                </a:moveTo>
                <a:cubicBezTo>
                  <a:pt x="1067" y="78"/>
                  <a:pt x="1058" y="75"/>
                  <a:pt x="1048" y="73"/>
                </a:cubicBezTo>
                <a:cubicBezTo>
                  <a:pt x="1052" y="61"/>
                  <a:pt x="1052" y="61"/>
                  <a:pt x="1052" y="61"/>
                </a:cubicBezTo>
                <a:cubicBezTo>
                  <a:pt x="1061" y="64"/>
                  <a:pt x="1070" y="67"/>
                  <a:pt x="1079" y="70"/>
                </a:cubicBezTo>
                <a:lnTo>
                  <a:pt x="1075" y="81"/>
                </a:lnTo>
                <a:close/>
                <a:moveTo>
                  <a:pt x="338" y="78"/>
                </a:moveTo>
                <a:cubicBezTo>
                  <a:pt x="333" y="67"/>
                  <a:pt x="333" y="67"/>
                  <a:pt x="333" y="67"/>
                </a:cubicBezTo>
                <a:cubicBezTo>
                  <a:pt x="341" y="63"/>
                  <a:pt x="350" y="59"/>
                  <a:pt x="359" y="55"/>
                </a:cubicBezTo>
                <a:cubicBezTo>
                  <a:pt x="363" y="66"/>
                  <a:pt x="363" y="66"/>
                  <a:pt x="363" y="66"/>
                </a:cubicBezTo>
                <a:cubicBezTo>
                  <a:pt x="355" y="70"/>
                  <a:pt x="346" y="74"/>
                  <a:pt x="338" y="78"/>
                </a:cubicBezTo>
                <a:close/>
                <a:moveTo>
                  <a:pt x="1021" y="65"/>
                </a:moveTo>
                <a:cubicBezTo>
                  <a:pt x="1013" y="62"/>
                  <a:pt x="1004" y="60"/>
                  <a:pt x="994" y="57"/>
                </a:cubicBezTo>
                <a:cubicBezTo>
                  <a:pt x="998" y="46"/>
                  <a:pt x="998" y="46"/>
                  <a:pt x="998" y="46"/>
                </a:cubicBezTo>
                <a:cubicBezTo>
                  <a:pt x="1007" y="48"/>
                  <a:pt x="1016" y="51"/>
                  <a:pt x="1025" y="53"/>
                </a:cubicBezTo>
                <a:lnTo>
                  <a:pt x="1021" y="65"/>
                </a:lnTo>
                <a:close/>
                <a:moveTo>
                  <a:pt x="389" y="56"/>
                </a:moveTo>
                <a:cubicBezTo>
                  <a:pt x="385" y="45"/>
                  <a:pt x="385" y="45"/>
                  <a:pt x="385" y="45"/>
                </a:cubicBezTo>
                <a:cubicBezTo>
                  <a:pt x="394" y="42"/>
                  <a:pt x="403" y="39"/>
                  <a:pt x="412" y="36"/>
                </a:cubicBezTo>
                <a:cubicBezTo>
                  <a:pt x="416" y="47"/>
                  <a:pt x="416" y="47"/>
                  <a:pt x="416" y="47"/>
                </a:cubicBezTo>
                <a:cubicBezTo>
                  <a:pt x="407" y="50"/>
                  <a:pt x="398" y="53"/>
                  <a:pt x="389" y="56"/>
                </a:cubicBezTo>
                <a:close/>
                <a:moveTo>
                  <a:pt x="967" y="50"/>
                </a:moveTo>
                <a:cubicBezTo>
                  <a:pt x="958" y="48"/>
                  <a:pt x="949" y="46"/>
                  <a:pt x="940" y="44"/>
                </a:cubicBezTo>
                <a:cubicBezTo>
                  <a:pt x="943" y="32"/>
                  <a:pt x="943" y="32"/>
                  <a:pt x="943" y="32"/>
                </a:cubicBezTo>
                <a:cubicBezTo>
                  <a:pt x="952" y="34"/>
                  <a:pt x="961" y="36"/>
                  <a:pt x="970" y="39"/>
                </a:cubicBezTo>
                <a:lnTo>
                  <a:pt x="967" y="50"/>
                </a:lnTo>
                <a:close/>
                <a:moveTo>
                  <a:pt x="442" y="39"/>
                </a:moveTo>
                <a:cubicBezTo>
                  <a:pt x="439" y="28"/>
                  <a:pt x="439" y="28"/>
                  <a:pt x="439" y="28"/>
                </a:cubicBezTo>
                <a:cubicBezTo>
                  <a:pt x="448" y="25"/>
                  <a:pt x="457" y="23"/>
                  <a:pt x="467" y="21"/>
                </a:cubicBezTo>
                <a:cubicBezTo>
                  <a:pt x="469" y="32"/>
                  <a:pt x="469" y="32"/>
                  <a:pt x="469" y="32"/>
                </a:cubicBezTo>
                <a:cubicBezTo>
                  <a:pt x="460" y="35"/>
                  <a:pt x="451" y="37"/>
                  <a:pt x="442" y="39"/>
                </a:cubicBezTo>
                <a:close/>
                <a:moveTo>
                  <a:pt x="913" y="38"/>
                </a:moveTo>
                <a:cubicBezTo>
                  <a:pt x="904" y="36"/>
                  <a:pt x="894" y="34"/>
                  <a:pt x="885" y="32"/>
                </a:cubicBezTo>
                <a:cubicBezTo>
                  <a:pt x="888" y="21"/>
                  <a:pt x="888" y="21"/>
                  <a:pt x="888" y="21"/>
                </a:cubicBezTo>
                <a:cubicBezTo>
                  <a:pt x="897" y="22"/>
                  <a:pt x="906" y="24"/>
                  <a:pt x="915" y="26"/>
                </a:cubicBezTo>
                <a:lnTo>
                  <a:pt x="913" y="38"/>
                </a:lnTo>
                <a:close/>
                <a:moveTo>
                  <a:pt x="858" y="28"/>
                </a:moveTo>
                <a:cubicBezTo>
                  <a:pt x="849" y="26"/>
                  <a:pt x="839" y="25"/>
                  <a:pt x="830" y="23"/>
                </a:cubicBezTo>
                <a:cubicBezTo>
                  <a:pt x="832" y="11"/>
                  <a:pt x="832" y="11"/>
                  <a:pt x="832" y="11"/>
                </a:cubicBezTo>
                <a:cubicBezTo>
                  <a:pt x="841" y="13"/>
                  <a:pt x="850" y="14"/>
                  <a:pt x="860" y="16"/>
                </a:cubicBezTo>
                <a:lnTo>
                  <a:pt x="858" y="28"/>
                </a:lnTo>
                <a:close/>
                <a:moveTo>
                  <a:pt x="497" y="27"/>
                </a:moveTo>
                <a:cubicBezTo>
                  <a:pt x="494" y="15"/>
                  <a:pt x="494" y="15"/>
                  <a:pt x="494" y="15"/>
                </a:cubicBezTo>
                <a:cubicBezTo>
                  <a:pt x="503" y="13"/>
                  <a:pt x="513" y="11"/>
                  <a:pt x="522" y="10"/>
                </a:cubicBezTo>
                <a:cubicBezTo>
                  <a:pt x="524" y="22"/>
                  <a:pt x="524" y="22"/>
                  <a:pt x="524" y="22"/>
                </a:cubicBezTo>
                <a:cubicBezTo>
                  <a:pt x="515" y="23"/>
                  <a:pt x="506" y="25"/>
                  <a:pt x="497" y="27"/>
                </a:cubicBezTo>
                <a:close/>
                <a:moveTo>
                  <a:pt x="802" y="20"/>
                </a:moveTo>
                <a:cubicBezTo>
                  <a:pt x="793" y="19"/>
                  <a:pt x="784" y="17"/>
                  <a:pt x="775" y="17"/>
                </a:cubicBezTo>
                <a:cubicBezTo>
                  <a:pt x="776" y="5"/>
                  <a:pt x="776" y="5"/>
                  <a:pt x="776" y="5"/>
                </a:cubicBezTo>
                <a:cubicBezTo>
                  <a:pt x="785" y="6"/>
                  <a:pt x="795" y="7"/>
                  <a:pt x="804" y="8"/>
                </a:cubicBezTo>
                <a:lnTo>
                  <a:pt x="802" y="20"/>
                </a:lnTo>
                <a:close/>
                <a:moveTo>
                  <a:pt x="552" y="18"/>
                </a:moveTo>
                <a:cubicBezTo>
                  <a:pt x="550" y="6"/>
                  <a:pt x="550" y="6"/>
                  <a:pt x="550" y="6"/>
                </a:cubicBezTo>
                <a:cubicBezTo>
                  <a:pt x="559" y="5"/>
                  <a:pt x="569" y="4"/>
                  <a:pt x="578" y="3"/>
                </a:cubicBezTo>
                <a:cubicBezTo>
                  <a:pt x="579" y="15"/>
                  <a:pt x="579" y="15"/>
                  <a:pt x="579" y="15"/>
                </a:cubicBezTo>
                <a:cubicBezTo>
                  <a:pt x="570" y="16"/>
                  <a:pt x="561" y="17"/>
                  <a:pt x="552" y="18"/>
                </a:cubicBezTo>
                <a:close/>
                <a:moveTo>
                  <a:pt x="747" y="14"/>
                </a:moveTo>
                <a:cubicBezTo>
                  <a:pt x="737" y="13"/>
                  <a:pt x="728" y="13"/>
                  <a:pt x="719" y="12"/>
                </a:cubicBezTo>
                <a:cubicBezTo>
                  <a:pt x="720" y="0"/>
                  <a:pt x="720" y="0"/>
                  <a:pt x="720" y="0"/>
                </a:cubicBezTo>
                <a:cubicBezTo>
                  <a:pt x="729" y="1"/>
                  <a:pt x="738" y="1"/>
                  <a:pt x="748" y="2"/>
                </a:cubicBezTo>
                <a:lnTo>
                  <a:pt x="747" y="14"/>
                </a:lnTo>
                <a:close/>
                <a:moveTo>
                  <a:pt x="607" y="13"/>
                </a:moveTo>
                <a:cubicBezTo>
                  <a:pt x="607" y="1"/>
                  <a:pt x="607" y="1"/>
                  <a:pt x="607" y="1"/>
                </a:cubicBezTo>
                <a:cubicBezTo>
                  <a:pt x="616" y="0"/>
                  <a:pt x="625" y="0"/>
                  <a:pt x="635" y="0"/>
                </a:cubicBezTo>
                <a:cubicBezTo>
                  <a:pt x="635" y="12"/>
                  <a:pt x="635" y="12"/>
                  <a:pt x="635" y="12"/>
                </a:cubicBezTo>
                <a:cubicBezTo>
                  <a:pt x="626" y="12"/>
                  <a:pt x="616" y="12"/>
                  <a:pt x="607" y="13"/>
                </a:cubicBezTo>
                <a:close/>
                <a:moveTo>
                  <a:pt x="691" y="12"/>
                </a:moveTo>
                <a:cubicBezTo>
                  <a:pt x="682" y="12"/>
                  <a:pt x="674" y="13"/>
                  <a:pt x="665" y="13"/>
                </a:cubicBezTo>
                <a:cubicBezTo>
                  <a:pt x="663" y="13"/>
                  <a:pt x="663" y="13"/>
                  <a:pt x="663" y="13"/>
                </a:cubicBezTo>
                <a:cubicBezTo>
                  <a:pt x="663" y="1"/>
                  <a:pt x="663" y="1"/>
                  <a:pt x="663" y="1"/>
                </a:cubicBezTo>
                <a:cubicBezTo>
                  <a:pt x="665" y="1"/>
                  <a:pt x="665" y="1"/>
                  <a:pt x="665" y="1"/>
                </a:cubicBezTo>
                <a:cubicBezTo>
                  <a:pt x="674" y="1"/>
                  <a:pt x="683" y="1"/>
                  <a:pt x="691" y="1"/>
                </a:cubicBezTo>
                <a:lnTo>
                  <a:pt x="691" y="12"/>
                </a:ln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zh-CN" altLang="en-US">
              <a:cs typeface="+mn-ea"/>
              <a:sym typeface="+mn-lt"/>
            </a:endParaRPr>
          </a:p>
        </p:txBody>
      </p:sp>
      <p:grpSp>
        <p:nvGrpSpPr>
          <p:cNvPr id="16" name="组合 15"/>
          <p:cNvGrpSpPr/>
          <p:nvPr/>
        </p:nvGrpSpPr>
        <p:grpSpPr>
          <a:xfrm>
            <a:off x="4242267" y="1761444"/>
            <a:ext cx="727128" cy="724110"/>
            <a:chOff x="4110771" y="1712176"/>
            <a:chExt cx="966759" cy="962747"/>
          </a:xfrm>
        </p:grpSpPr>
        <p:sp>
          <p:nvSpPr>
            <p:cNvPr id="17" name="Oval 5"/>
            <p:cNvSpPr>
              <a:spLocks noChangeArrowheads="1"/>
            </p:cNvSpPr>
            <p:nvPr/>
          </p:nvSpPr>
          <p:spPr bwMode="auto">
            <a:xfrm>
              <a:off x="4219080" y="1818480"/>
              <a:ext cx="752147" cy="750141"/>
            </a:xfrm>
            <a:prstGeom prst="ellipse">
              <a:avLst/>
            </a:prstGeom>
            <a:solidFill>
              <a:srgbClr val="3F405F"/>
            </a:solidFill>
            <a:ln>
              <a:noFill/>
            </a:ln>
          </p:spPr>
          <p:txBody>
            <a:bodyPr vert="horz" wrap="none" lIns="91440" tIns="45720" rIns="91440" bIns="45720" numCol="1" anchor="ctr" anchorCtr="0" compatLnSpc="1"/>
            <a:lstStyle/>
            <a:p>
              <a:pPr algn="ctr"/>
              <a:r>
                <a:rPr lang="en-US" altLang="zh-CN" sz="1600" b="1" dirty="0" smtClean="0">
                  <a:solidFill>
                    <a:schemeClr val="bg1"/>
                  </a:solidFill>
                  <a:cs typeface="+mn-ea"/>
                  <a:sym typeface="+mn-lt"/>
                </a:rPr>
                <a:t>01</a:t>
              </a:r>
              <a:endParaRPr lang="zh-CN" altLang="en-US" sz="1600" b="1" dirty="0">
                <a:solidFill>
                  <a:schemeClr val="bg1"/>
                </a:solidFill>
                <a:cs typeface="+mn-ea"/>
                <a:sym typeface="+mn-lt"/>
              </a:endParaRPr>
            </a:p>
          </p:txBody>
        </p:sp>
        <p:sp>
          <p:nvSpPr>
            <p:cNvPr id="18" name="Freeform 6"/>
            <p:cNvSpPr>
              <a:spLocks noEditPoints="1"/>
            </p:cNvSpPr>
            <p:nvPr/>
          </p:nvSpPr>
          <p:spPr bwMode="auto">
            <a:xfrm>
              <a:off x="4110771" y="1712176"/>
              <a:ext cx="966759" cy="962747"/>
            </a:xfrm>
            <a:custGeom>
              <a:avLst/>
              <a:gdLst>
                <a:gd name="T0" fmla="*/ 198 w 396"/>
                <a:gd name="T1" fmla="*/ 396 h 396"/>
                <a:gd name="T2" fmla="*/ 0 w 396"/>
                <a:gd name="T3" fmla="*/ 198 h 396"/>
                <a:gd name="T4" fmla="*/ 198 w 396"/>
                <a:gd name="T5" fmla="*/ 0 h 396"/>
                <a:gd name="T6" fmla="*/ 396 w 396"/>
                <a:gd name="T7" fmla="*/ 198 h 396"/>
                <a:gd name="T8" fmla="*/ 198 w 396"/>
                <a:gd name="T9" fmla="*/ 396 h 396"/>
                <a:gd name="T10" fmla="*/ 198 w 396"/>
                <a:gd name="T11" fmla="*/ 19 h 396"/>
                <a:gd name="T12" fmla="*/ 19 w 396"/>
                <a:gd name="T13" fmla="*/ 198 h 396"/>
                <a:gd name="T14" fmla="*/ 198 w 396"/>
                <a:gd name="T15" fmla="*/ 378 h 396"/>
                <a:gd name="T16" fmla="*/ 378 w 396"/>
                <a:gd name="T17" fmla="*/ 198 h 396"/>
                <a:gd name="T18" fmla="*/ 198 w 396"/>
                <a:gd name="T19" fmla="*/ 1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6">
                  <a:moveTo>
                    <a:pt x="198" y="396"/>
                  </a:moveTo>
                  <a:cubicBezTo>
                    <a:pt x="89" y="396"/>
                    <a:pt x="0" y="307"/>
                    <a:pt x="0" y="198"/>
                  </a:cubicBezTo>
                  <a:cubicBezTo>
                    <a:pt x="0" y="89"/>
                    <a:pt x="89" y="0"/>
                    <a:pt x="198" y="0"/>
                  </a:cubicBezTo>
                  <a:cubicBezTo>
                    <a:pt x="307" y="0"/>
                    <a:pt x="396" y="89"/>
                    <a:pt x="396" y="198"/>
                  </a:cubicBezTo>
                  <a:cubicBezTo>
                    <a:pt x="396" y="307"/>
                    <a:pt x="307" y="396"/>
                    <a:pt x="198" y="396"/>
                  </a:cubicBezTo>
                  <a:close/>
                  <a:moveTo>
                    <a:pt x="198" y="19"/>
                  </a:moveTo>
                  <a:cubicBezTo>
                    <a:pt x="99" y="19"/>
                    <a:pt x="19" y="99"/>
                    <a:pt x="19" y="198"/>
                  </a:cubicBezTo>
                  <a:cubicBezTo>
                    <a:pt x="19" y="297"/>
                    <a:pt x="99" y="378"/>
                    <a:pt x="198" y="378"/>
                  </a:cubicBezTo>
                  <a:cubicBezTo>
                    <a:pt x="297" y="378"/>
                    <a:pt x="378" y="297"/>
                    <a:pt x="378" y="198"/>
                  </a:cubicBezTo>
                  <a:cubicBezTo>
                    <a:pt x="378" y="99"/>
                    <a:pt x="297" y="19"/>
                    <a:pt x="198" y="19"/>
                  </a:cubicBezTo>
                  <a:close/>
                </a:path>
              </a:pathLst>
            </a:custGeom>
            <a:solidFill>
              <a:schemeClr val="bg1">
                <a:lumMod val="85000"/>
              </a:schemeClr>
            </a:solidFill>
            <a:ln>
              <a:noFill/>
            </a:ln>
          </p:spPr>
          <p:txBody>
            <a:bodyPr vert="horz" wrap="none" lIns="91440" tIns="45720" rIns="91440" bIns="45720" numCol="1" anchor="ctr" anchorCtr="0" compatLnSpc="1"/>
            <a:lstStyle/>
            <a:p>
              <a:pPr algn="ctr"/>
              <a:endParaRPr lang="zh-CN" altLang="en-US" sz="1600" b="1">
                <a:solidFill>
                  <a:schemeClr val="bg1"/>
                </a:solidFill>
                <a:cs typeface="+mn-ea"/>
                <a:sym typeface="+mn-lt"/>
              </a:endParaRPr>
            </a:p>
          </p:txBody>
        </p:sp>
      </p:grpSp>
      <p:sp>
        <p:nvSpPr>
          <p:cNvPr id="20" name="Freeform 157"/>
          <p:cNvSpPr>
            <a:spLocks noEditPoints="1"/>
          </p:cNvSpPr>
          <p:nvPr/>
        </p:nvSpPr>
        <p:spPr bwMode="auto">
          <a:xfrm>
            <a:off x="3110322" y="4282255"/>
            <a:ext cx="1226946" cy="1343638"/>
          </a:xfrm>
          <a:custGeom>
            <a:avLst/>
            <a:gdLst>
              <a:gd name="T0" fmla="*/ 0 w 604"/>
              <a:gd name="T1" fmla="*/ 657 h 665"/>
              <a:gd name="T2" fmla="*/ 12 w 604"/>
              <a:gd name="T3" fmla="*/ 637 h 665"/>
              <a:gd name="T4" fmla="*/ 12 w 604"/>
              <a:gd name="T5" fmla="*/ 665 h 665"/>
              <a:gd name="T6" fmla="*/ 13 w 604"/>
              <a:gd name="T7" fmla="*/ 609 h 665"/>
              <a:gd name="T8" fmla="*/ 3 w 604"/>
              <a:gd name="T9" fmla="*/ 580 h 665"/>
              <a:gd name="T10" fmla="*/ 13 w 604"/>
              <a:gd name="T11" fmla="*/ 609 h 665"/>
              <a:gd name="T12" fmla="*/ 5 w 604"/>
              <a:gd name="T13" fmla="*/ 552 h 665"/>
              <a:gd name="T14" fmla="*/ 20 w 604"/>
              <a:gd name="T15" fmla="*/ 525 h 665"/>
              <a:gd name="T16" fmla="*/ 23 w 604"/>
              <a:gd name="T17" fmla="*/ 498 h 665"/>
              <a:gd name="T18" fmla="*/ 15 w 604"/>
              <a:gd name="T19" fmla="*/ 468 h 665"/>
              <a:gd name="T20" fmla="*/ 23 w 604"/>
              <a:gd name="T21" fmla="*/ 498 h 665"/>
              <a:gd name="T22" fmla="*/ 18 w 604"/>
              <a:gd name="T23" fmla="*/ 440 h 665"/>
              <a:gd name="T24" fmla="*/ 34 w 604"/>
              <a:gd name="T25" fmla="*/ 414 h 665"/>
              <a:gd name="T26" fmla="*/ 39 w 604"/>
              <a:gd name="T27" fmla="*/ 387 h 665"/>
              <a:gd name="T28" fmla="*/ 32 w 604"/>
              <a:gd name="T29" fmla="*/ 357 h 665"/>
              <a:gd name="T30" fmla="*/ 39 w 604"/>
              <a:gd name="T31" fmla="*/ 387 h 665"/>
              <a:gd name="T32" fmla="*/ 581 w 604"/>
              <a:gd name="T33" fmla="*/ 324 h 665"/>
              <a:gd name="T34" fmla="*/ 604 w 604"/>
              <a:gd name="T35" fmla="*/ 345 h 665"/>
              <a:gd name="T36" fmla="*/ 50 w 604"/>
              <a:gd name="T37" fmla="*/ 332 h 665"/>
              <a:gd name="T38" fmla="*/ 44 w 604"/>
              <a:gd name="T39" fmla="*/ 302 h 665"/>
              <a:gd name="T40" fmla="*/ 50 w 604"/>
              <a:gd name="T41" fmla="*/ 332 h 665"/>
              <a:gd name="T42" fmla="*/ 557 w 604"/>
              <a:gd name="T43" fmla="*/ 273 h 665"/>
              <a:gd name="T44" fmla="*/ 580 w 604"/>
              <a:gd name="T45" fmla="*/ 293 h 665"/>
              <a:gd name="T46" fmla="*/ 62 w 604"/>
              <a:gd name="T47" fmla="*/ 278 h 665"/>
              <a:gd name="T48" fmla="*/ 58 w 604"/>
              <a:gd name="T49" fmla="*/ 247 h 665"/>
              <a:gd name="T50" fmla="*/ 62 w 604"/>
              <a:gd name="T51" fmla="*/ 278 h 665"/>
              <a:gd name="T52" fmla="*/ 529 w 604"/>
              <a:gd name="T53" fmla="*/ 225 h 665"/>
              <a:gd name="T54" fmla="*/ 554 w 604"/>
              <a:gd name="T55" fmla="*/ 243 h 665"/>
              <a:gd name="T56" fmla="*/ 77 w 604"/>
              <a:gd name="T57" fmla="*/ 224 h 665"/>
              <a:gd name="T58" fmla="*/ 75 w 604"/>
              <a:gd name="T59" fmla="*/ 194 h 665"/>
              <a:gd name="T60" fmla="*/ 77 w 604"/>
              <a:gd name="T61" fmla="*/ 224 h 665"/>
              <a:gd name="T62" fmla="*/ 499 w 604"/>
              <a:gd name="T63" fmla="*/ 178 h 665"/>
              <a:gd name="T64" fmla="*/ 525 w 604"/>
              <a:gd name="T65" fmla="*/ 195 h 665"/>
              <a:gd name="T66" fmla="*/ 96 w 604"/>
              <a:gd name="T67" fmla="*/ 172 h 665"/>
              <a:gd name="T68" fmla="*/ 96 w 604"/>
              <a:gd name="T69" fmla="*/ 141 h 665"/>
              <a:gd name="T70" fmla="*/ 96 w 604"/>
              <a:gd name="T71" fmla="*/ 172 h 665"/>
              <a:gd name="T72" fmla="*/ 466 w 604"/>
              <a:gd name="T73" fmla="*/ 134 h 665"/>
              <a:gd name="T74" fmla="*/ 493 w 604"/>
              <a:gd name="T75" fmla="*/ 148 h 665"/>
              <a:gd name="T76" fmla="*/ 119 w 604"/>
              <a:gd name="T77" fmla="*/ 121 h 665"/>
              <a:gd name="T78" fmla="*/ 123 w 604"/>
              <a:gd name="T79" fmla="*/ 91 h 665"/>
              <a:gd name="T80" fmla="*/ 119 w 604"/>
              <a:gd name="T81" fmla="*/ 121 h 665"/>
              <a:gd name="T82" fmla="*/ 428 w 604"/>
              <a:gd name="T83" fmla="*/ 93 h 665"/>
              <a:gd name="T84" fmla="*/ 456 w 604"/>
              <a:gd name="T85" fmla="*/ 105 h 665"/>
              <a:gd name="T86" fmla="*/ 148 w 604"/>
              <a:gd name="T87" fmla="*/ 75 h 665"/>
              <a:gd name="T88" fmla="*/ 157 w 604"/>
              <a:gd name="T89" fmla="*/ 45 h 665"/>
              <a:gd name="T90" fmla="*/ 148 w 604"/>
              <a:gd name="T91" fmla="*/ 75 h 665"/>
              <a:gd name="T92" fmla="*/ 386 w 604"/>
              <a:gd name="T93" fmla="*/ 57 h 665"/>
              <a:gd name="T94" fmla="*/ 416 w 604"/>
              <a:gd name="T95" fmla="*/ 65 h 665"/>
              <a:gd name="T96" fmla="*/ 364 w 604"/>
              <a:gd name="T97" fmla="*/ 42 h 665"/>
              <a:gd name="T98" fmla="*/ 344 w 604"/>
              <a:gd name="T99" fmla="*/ 18 h 665"/>
              <a:gd name="T100" fmla="*/ 364 w 604"/>
              <a:gd name="T101" fmla="*/ 42 h 665"/>
              <a:gd name="T102" fmla="*/ 179 w 604"/>
              <a:gd name="T103" fmla="*/ 26 h 665"/>
              <a:gd name="T104" fmla="*/ 209 w 604"/>
              <a:gd name="T105" fmla="*/ 22 h 665"/>
              <a:gd name="T106" fmla="*/ 314 w 604"/>
              <a:gd name="T107" fmla="*/ 20 h 665"/>
              <a:gd name="T108" fmla="*/ 289 w 604"/>
              <a:gd name="T109" fmla="*/ 2 h 665"/>
              <a:gd name="T110" fmla="*/ 314 w 604"/>
              <a:gd name="T111" fmla="*/ 20 h 665"/>
              <a:gd name="T112" fmla="*/ 232 w 604"/>
              <a:gd name="T113" fmla="*/ 3 h 665"/>
              <a:gd name="T114" fmla="*/ 261 w 604"/>
              <a:gd name="T115" fmla="*/ 0 h 665"/>
              <a:gd name="T116" fmla="*/ 243 w 604"/>
              <a:gd name="T117" fmla="*/ 13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4" h="665">
                <a:moveTo>
                  <a:pt x="0" y="665"/>
                </a:moveTo>
                <a:cubicBezTo>
                  <a:pt x="0" y="663"/>
                  <a:pt x="0" y="660"/>
                  <a:pt x="0" y="657"/>
                </a:cubicBezTo>
                <a:cubicBezTo>
                  <a:pt x="0" y="651"/>
                  <a:pt x="0" y="644"/>
                  <a:pt x="0" y="637"/>
                </a:cubicBezTo>
                <a:cubicBezTo>
                  <a:pt x="12" y="637"/>
                  <a:pt x="12" y="637"/>
                  <a:pt x="12" y="637"/>
                </a:cubicBezTo>
                <a:cubicBezTo>
                  <a:pt x="12" y="645"/>
                  <a:pt x="12" y="651"/>
                  <a:pt x="12" y="657"/>
                </a:cubicBezTo>
                <a:cubicBezTo>
                  <a:pt x="12" y="660"/>
                  <a:pt x="12" y="663"/>
                  <a:pt x="12" y="665"/>
                </a:cubicBezTo>
                <a:lnTo>
                  <a:pt x="0" y="665"/>
                </a:lnTo>
                <a:close/>
                <a:moveTo>
                  <a:pt x="13" y="609"/>
                </a:moveTo>
                <a:cubicBezTo>
                  <a:pt x="1" y="608"/>
                  <a:pt x="1" y="608"/>
                  <a:pt x="1" y="608"/>
                </a:cubicBezTo>
                <a:cubicBezTo>
                  <a:pt x="2" y="600"/>
                  <a:pt x="2" y="590"/>
                  <a:pt x="3" y="580"/>
                </a:cubicBezTo>
                <a:cubicBezTo>
                  <a:pt x="15" y="581"/>
                  <a:pt x="15" y="581"/>
                  <a:pt x="15" y="581"/>
                </a:cubicBezTo>
                <a:cubicBezTo>
                  <a:pt x="14" y="591"/>
                  <a:pt x="14" y="601"/>
                  <a:pt x="13" y="609"/>
                </a:cubicBezTo>
                <a:close/>
                <a:moveTo>
                  <a:pt x="17" y="553"/>
                </a:moveTo>
                <a:cubicBezTo>
                  <a:pt x="5" y="552"/>
                  <a:pt x="5" y="552"/>
                  <a:pt x="5" y="552"/>
                </a:cubicBezTo>
                <a:cubicBezTo>
                  <a:pt x="6" y="543"/>
                  <a:pt x="7" y="534"/>
                  <a:pt x="8" y="524"/>
                </a:cubicBezTo>
                <a:cubicBezTo>
                  <a:pt x="20" y="525"/>
                  <a:pt x="20" y="525"/>
                  <a:pt x="20" y="525"/>
                </a:cubicBezTo>
                <a:cubicBezTo>
                  <a:pt x="19" y="535"/>
                  <a:pt x="18" y="544"/>
                  <a:pt x="17" y="553"/>
                </a:cubicBezTo>
                <a:close/>
                <a:moveTo>
                  <a:pt x="23" y="498"/>
                </a:moveTo>
                <a:cubicBezTo>
                  <a:pt x="11" y="496"/>
                  <a:pt x="11" y="496"/>
                  <a:pt x="11" y="496"/>
                </a:cubicBezTo>
                <a:cubicBezTo>
                  <a:pt x="12" y="487"/>
                  <a:pt x="13" y="478"/>
                  <a:pt x="15" y="468"/>
                </a:cubicBezTo>
                <a:cubicBezTo>
                  <a:pt x="26" y="470"/>
                  <a:pt x="26" y="470"/>
                  <a:pt x="26" y="470"/>
                </a:cubicBezTo>
                <a:cubicBezTo>
                  <a:pt x="25" y="479"/>
                  <a:pt x="24" y="489"/>
                  <a:pt x="23" y="498"/>
                </a:cubicBezTo>
                <a:close/>
                <a:moveTo>
                  <a:pt x="30" y="442"/>
                </a:moveTo>
                <a:cubicBezTo>
                  <a:pt x="18" y="440"/>
                  <a:pt x="18" y="440"/>
                  <a:pt x="18" y="440"/>
                </a:cubicBezTo>
                <a:cubicBezTo>
                  <a:pt x="20" y="431"/>
                  <a:pt x="21" y="422"/>
                  <a:pt x="23" y="413"/>
                </a:cubicBezTo>
                <a:cubicBezTo>
                  <a:pt x="34" y="414"/>
                  <a:pt x="34" y="414"/>
                  <a:pt x="34" y="414"/>
                </a:cubicBezTo>
                <a:cubicBezTo>
                  <a:pt x="33" y="424"/>
                  <a:pt x="32" y="433"/>
                  <a:pt x="30" y="442"/>
                </a:cubicBezTo>
                <a:close/>
                <a:moveTo>
                  <a:pt x="39" y="387"/>
                </a:moveTo>
                <a:cubicBezTo>
                  <a:pt x="27" y="385"/>
                  <a:pt x="27" y="385"/>
                  <a:pt x="27" y="385"/>
                </a:cubicBezTo>
                <a:cubicBezTo>
                  <a:pt x="29" y="376"/>
                  <a:pt x="30" y="366"/>
                  <a:pt x="32" y="357"/>
                </a:cubicBezTo>
                <a:cubicBezTo>
                  <a:pt x="44" y="359"/>
                  <a:pt x="44" y="359"/>
                  <a:pt x="44" y="359"/>
                </a:cubicBezTo>
                <a:cubicBezTo>
                  <a:pt x="42" y="369"/>
                  <a:pt x="41" y="378"/>
                  <a:pt x="39" y="387"/>
                </a:cubicBezTo>
                <a:close/>
                <a:moveTo>
                  <a:pt x="592" y="349"/>
                </a:moveTo>
                <a:cubicBezTo>
                  <a:pt x="592" y="349"/>
                  <a:pt x="589" y="339"/>
                  <a:pt x="581" y="324"/>
                </a:cubicBezTo>
                <a:cubicBezTo>
                  <a:pt x="592" y="319"/>
                  <a:pt x="592" y="319"/>
                  <a:pt x="592" y="319"/>
                </a:cubicBezTo>
                <a:cubicBezTo>
                  <a:pt x="600" y="335"/>
                  <a:pt x="603" y="344"/>
                  <a:pt x="604" y="345"/>
                </a:cubicBezTo>
                <a:lnTo>
                  <a:pt x="592" y="349"/>
                </a:lnTo>
                <a:close/>
                <a:moveTo>
                  <a:pt x="50" y="332"/>
                </a:moveTo>
                <a:cubicBezTo>
                  <a:pt x="38" y="330"/>
                  <a:pt x="38" y="330"/>
                  <a:pt x="38" y="330"/>
                </a:cubicBezTo>
                <a:cubicBezTo>
                  <a:pt x="40" y="320"/>
                  <a:pt x="42" y="311"/>
                  <a:pt x="44" y="302"/>
                </a:cubicBezTo>
                <a:cubicBezTo>
                  <a:pt x="56" y="305"/>
                  <a:pt x="56" y="305"/>
                  <a:pt x="56" y="305"/>
                </a:cubicBezTo>
                <a:cubicBezTo>
                  <a:pt x="54" y="314"/>
                  <a:pt x="52" y="323"/>
                  <a:pt x="50" y="332"/>
                </a:cubicBezTo>
                <a:close/>
                <a:moveTo>
                  <a:pt x="569" y="298"/>
                </a:moveTo>
                <a:cubicBezTo>
                  <a:pt x="565" y="290"/>
                  <a:pt x="561" y="282"/>
                  <a:pt x="557" y="273"/>
                </a:cubicBezTo>
                <a:cubicBezTo>
                  <a:pt x="567" y="268"/>
                  <a:pt x="567" y="268"/>
                  <a:pt x="567" y="268"/>
                </a:cubicBezTo>
                <a:cubicBezTo>
                  <a:pt x="572" y="276"/>
                  <a:pt x="576" y="285"/>
                  <a:pt x="580" y="293"/>
                </a:cubicBezTo>
                <a:lnTo>
                  <a:pt x="569" y="298"/>
                </a:lnTo>
                <a:close/>
                <a:moveTo>
                  <a:pt x="62" y="278"/>
                </a:moveTo>
                <a:cubicBezTo>
                  <a:pt x="51" y="275"/>
                  <a:pt x="51" y="275"/>
                  <a:pt x="51" y="275"/>
                </a:cubicBezTo>
                <a:cubicBezTo>
                  <a:pt x="53" y="265"/>
                  <a:pt x="55" y="256"/>
                  <a:pt x="58" y="247"/>
                </a:cubicBezTo>
                <a:cubicBezTo>
                  <a:pt x="69" y="251"/>
                  <a:pt x="69" y="251"/>
                  <a:pt x="69" y="251"/>
                </a:cubicBezTo>
                <a:cubicBezTo>
                  <a:pt x="67" y="259"/>
                  <a:pt x="65" y="268"/>
                  <a:pt x="62" y="278"/>
                </a:cubicBezTo>
                <a:close/>
                <a:moveTo>
                  <a:pt x="543" y="249"/>
                </a:moveTo>
                <a:cubicBezTo>
                  <a:pt x="539" y="241"/>
                  <a:pt x="534" y="233"/>
                  <a:pt x="529" y="225"/>
                </a:cubicBezTo>
                <a:cubicBezTo>
                  <a:pt x="540" y="219"/>
                  <a:pt x="540" y="219"/>
                  <a:pt x="540" y="219"/>
                </a:cubicBezTo>
                <a:cubicBezTo>
                  <a:pt x="544" y="227"/>
                  <a:pt x="549" y="235"/>
                  <a:pt x="554" y="243"/>
                </a:cubicBezTo>
                <a:lnTo>
                  <a:pt x="543" y="249"/>
                </a:lnTo>
                <a:close/>
                <a:moveTo>
                  <a:pt x="77" y="224"/>
                </a:moveTo>
                <a:cubicBezTo>
                  <a:pt x="66" y="220"/>
                  <a:pt x="66" y="220"/>
                  <a:pt x="66" y="220"/>
                </a:cubicBezTo>
                <a:cubicBezTo>
                  <a:pt x="69" y="211"/>
                  <a:pt x="72" y="202"/>
                  <a:pt x="75" y="194"/>
                </a:cubicBezTo>
                <a:cubicBezTo>
                  <a:pt x="86" y="198"/>
                  <a:pt x="86" y="198"/>
                  <a:pt x="86" y="198"/>
                </a:cubicBezTo>
                <a:cubicBezTo>
                  <a:pt x="83" y="206"/>
                  <a:pt x="80" y="215"/>
                  <a:pt x="77" y="224"/>
                </a:cubicBezTo>
                <a:close/>
                <a:moveTo>
                  <a:pt x="515" y="201"/>
                </a:moveTo>
                <a:cubicBezTo>
                  <a:pt x="510" y="193"/>
                  <a:pt x="504" y="185"/>
                  <a:pt x="499" y="178"/>
                </a:cubicBezTo>
                <a:cubicBezTo>
                  <a:pt x="509" y="171"/>
                  <a:pt x="509" y="171"/>
                  <a:pt x="509" y="171"/>
                </a:cubicBezTo>
                <a:cubicBezTo>
                  <a:pt x="514" y="179"/>
                  <a:pt x="520" y="187"/>
                  <a:pt x="525" y="195"/>
                </a:cubicBezTo>
                <a:lnTo>
                  <a:pt x="515" y="201"/>
                </a:lnTo>
                <a:close/>
                <a:moveTo>
                  <a:pt x="96" y="172"/>
                </a:moveTo>
                <a:cubicBezTo>
                  <a:pt x="85" y="167"/>
                  <a:pt x="85" y="167"/>
                  <a:pt x="85" y="167"/>
                </a:cubicBezTo>
                <a:cubicBezTo>
                  <a:pt x="88" y="158"/>
                  <a:pt x="92" y="149"/>
                  <a:pt x="96" y="141"/>
                </a:cubicBezTo>
                <a:cubicBezTo>
                  <a:pt x="107" y="146"/>
                  <a:pt x="107" y="146"/>
                  <a:pt x="107" y="146"/>
                </a:cubicBezTo>
                <a:cubicBezTo>
                  <a:pt x="103" y="154"/>
                  <a:pt x="100" y="163"/>
                  <a:pt x="96" y="172"/>
                </a:cubicBezTo>
                <a:close/>
                <a:moveTo>
                  <a:pt x="483" y="155"/>
                </a:moveTo>
                <a:cubicBezTo>
                  <a:pt x="477" y="148"/>
                  <a:pt x="471" y="141"/>
                  <a:pt x="466" y="134"/>
                </a:cubicBezTo>
                <a:cubicBezTo>
                  <a:pt x="475" y="126"/>
                  <a:pt x="475" y="126"/>
                  <a:pt x="475" y="126"/>
                </a:cubicBezTo>
                <a:cubicBezTo>
                  <a:pt x="481" y="133"/>
                  <a:pt x="487" y="141"/>
                  <a:pt x="493" y="148"/>
                </a:cubicBezTo>
                <a:lnTo>
                  <a:pt x="483" y="155"/>
                </a:lnTo>
                <a:close/>
                <a:moveTo>
                  <a:pt x="119" y="121"/>
                </a:moveTo>
                <a:cubicBezTo>
                  <a:pt x="108" y="116"/>
                  <a:pt x="108" y="116"/>
                  <a:pt x="108" y="116"/>
                </a:cubicBezTo>
                <a:cubicBezTo>
                  <a:pt x="113" y="107"/>
                  <a:pt x="118" y="99"/>
                  <a:pt x="123" y="91"/>
                </a:cubicBezTo>
                <a:cubicBezTo>
                  <a:pt x="133" y="97"/>
                  <a:pt x="133" y="97"/>
                  <a:pt x="133" y="97"/>
                </a:cubicBezTo>
                <a:cubicBezTo>
                  <a:pt x="128" y="105"/>
                  <a:pt x="124" y="113"/>
                  <a:pt x="119" y="121"/>
                </a:cubicBezTo>
                <a:close/>
                <a:moveTo>
                  <a:pt x="448" y="113"/>
                </a:moveTo>
                <a:cubicBezTo>
                  <a:pt x="441" y="106"/>
                  <a:pt x="435" y="99"/>
                  <a:pt x="428" y="93"/>
                </a:cubicBezTo>
                <a:cubicBezTo>
                  <a:pt x="437" y="84"/>
                  <a:pt x="437" y="84"/>
                  <a:pt x="437" y="84"/>
                </a:cubicBezTo>
                <a:cubicBezTo>
                  <a:pt x="443" y="91"/>
                  <a:pt x="450" y="97"/>
                  <a:pt x="456" y="105"/>
                </a:cubicBezTo>
                <a:lnTo>
                  <a:pt x="448" y="113"/>
                </a:lnTo>
                <a:close/>
                <a:moveTo>
                  <a:pt x="148" y="75"/>
                </a:moveTo>
                <a:cubicBezTo>
                  <a:pt x="139" y="67"/>
                  <a:pt x="139" y="67"/>
                  <a:pt x="139" y="67"/>
                </a:cubicBezTo>
                <a:cubicBezTo>
                  <a:pt x="145" y="59"/>
                  <a:pt x="151" y="52"/>
                  <a:pt x="157" y="45"/>
                </a:cubicBezTo>
                <a:cubicBezTo>
                  <a:pt x="166" y="54"/>
                  <a:pt x="166" y="54"/>
                  <a:pt x="166" y="54"/>
                </a:cubicBezTo>
                <a:cubicBezTo>
                  <a:pt x="160" y="60"/>
                  <a:pt x="154" y="67"/>
                  <a:pt x="148" y="75"/>
                </a:cubicBezTo>
                <a:close/>
                <a:moveTo>
                  <a:pt x="408" y="74"/>
                </a:moveTo>
                <a:cubicBezTo>
                  <a:pt x="401" y="68"/>
                  <a:pt x="394" y="62"/>
                  <a:pt x="386" y="57"/>
                </a:cubicBezTo>
                <a:cubicBezTo>
                  <a:pt x="394" y="47"/>
                  <a:pt x="394" y="47"/>
                  <a:pt x="394" y="47"/>
                </a:cubicBezTo>
                <a:cubicBezTo>
                  <a:pt x="401" y="53"/>
                  <a:pt x="408" y="59"/>
                  <a:pt x="416" y="65"/>
                </a:cubicBezTo>
                <a:lnTo>
                  <a:pt x="408" y="74"/>
                </a:lnTo>
                <a:close/>
                <a:moveTo>
                  <a:pt x="364" y="42"/>
                </a:moveTo>
                <a:cubicBezTo>
                  <a:pt x="356" y="37"/>
                  <a:pt x="347" y="33"/>
                  <a:pt x="339" y="29"/>
                </a:cubicBezTo>
                <a:cubicBezTo>
                  <a:pt x="344" y="18"/>
                  <a:pt x="344" y="18"/>
                  <a:pt x="344" y="18"/>
                </a:cubicBezTo>
                <a:cubicBezTo>
                  <a:pt x="353" y="22"/>
                  <a:pt x="361" y="27"/>
                  <a:pt x="370" y="32"/>
                </a:cubicBezTo>
                <a:lnTo>
                  <a:pt x="364" y="42"/>
                </a:lnTo>
                <a:close/>
                <a:moveTo>
                  <a:pt x="186" y="36"/>
                </a:moveTo>
                <a:cubicBezTo>
                  <a:pt x="179" y="26"/>
                  <a:pt x="179" y="26"/>
                  <a:pt x="179" y="26"/>
                </a:cubicBezTo>
                <a:cubicBezTo>
                  <a:pt x="187" y="20"/>
                  <a:pt x="196" y="15"/>
                  <a:pt x="204" y="12"/>
                </a:cubicBezTo>
                <a:cubicBezTo>
                  <a:pt x="209" y="22"/>
                  <a:pt x="209" y="22"/>
                  <a:pt x="209" y="22"/>
                </a:cubicBezTo>
                <a:cubicBezTo>
                  <a:pt x="201" y="26"/>
                  <a:pt x="194" y="31"/>
                  <a:pt x="186" y="36"/>
                </a:cubicBezTo>
                <a:close/>
                <a:moveTo>
                  <a:pt x="314" y="20"/>
                </a:moveTo>
                <a:cubicBezTo>
                  <a:pt x="305" y="17"/>
                  <a:pt x="296" y="15"/>
                  <a:pt x="288" y="14"/>
                </a:cubicBezTo>
                <a:cubicBezTo>
                  <a:pt x="289" y="2"/>
                  <a:pt x="289" y="2"/>
                  <a:pt x="289" y="2"/>
                </a:cubicBezTo>
                <a:cubicBezTo>
                  <a:pt x="299" y="3"/>
                  <a:pt x="308" y="5"/>
                  <a:pt x="317" y="8"/>
                </a:cubicBezTo>
                <a:lnTo>
                  <a:pt x="314" y="20"/>
                </a:lnTo>
                <a:close/>
                <a:moveTo>
                  <a:pt x="234" y="14"/>
                </a:moveTo>
                <a:cubicBezTo>
                  <a:pt x="232" y="3"/>
                  <a:pt x="232" y="3"/>
                  <a:pt x="232" y="3"/>
                </a:cubicBezTo>
                <a:cubicBezTo>
                  <a:pt x="235" y="2"/>
                  <a:pt x="238" y="1"/>
                  <a:pt x="241" y="1"/>
                </a:cubicBezTo>
                <a:cubicBezTo>
                  <a:pt x="248" y="0"/>
                  <a:pt x="254" y="0"/>
                  <a:pt x="261" y="0"/>
                </a:cubicBezTo>
                <a:cubicBezTo>
                  <a:pt x="261" y="12"/>
                  <a:pt x="261" y="12"/>
                  <a:pt x="261" y="12"/>
                </a:cubicBezTo>
                <a:cubicBezTo>
                  <a:pt x="255" y="12"/>
                  <a:pt x="249" y="12"/>
                  <a:pt x="243" y="13"/>
                </a:cubicBezTo>
                <a:cubicBezTo>
                  <a:pt x="240" y="13"/>
                  <a:pt x="237" y="14"/>
                  <a:pt x="234" y="14"/>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21" name="Oval 158"/>
          <p:cNvSpPr>
            <a:spLocks noChangeArrowheads="1"/>
          </p:cNvSpPr>
          <p:nvPr/>
        </p:nvSpPr>
        <p:spPr bwMode="auto">
          <a:xfrm>
            <a:off x="2901214" y="5462305"/>
            <a:ext cx="287286" cy="287286"/>
          </a:xfrm>
          <a:prstGeom prst="ellipse">
            <a:avLst/>
          </a:prstGeom>
          <a:solidFill>
            <a:srgbClr val="3F405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 name="Text Box 14"/>
          <p:cNvSpPr txBox="1">
            <a:spLocks noChangeArrowheads="1"/>
          </p:cNvSpPr>
          <p:nvPr/>
        </p:nvSpPr>
        <p:spPr bwMode="black">
          <a:xfrm>
            <a:off x="5151831" y="1848528"/>
            <a:ext cx="4535259"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zh-CN" altLang="en-US" sz="1200" dirty="0">
                <a:solidFill>
                  <a:schemeClr val="tx1">
                    <a:lumMod val="65000"/>
                    <a:lumOff val="35000"/>
                  </a:schemeClr>
                </a:solidFill>
                <a:latin typeface="+mn-lt"/>
                <a:ea typeface="+mn-ea"/>
                <a:cs typeface="+mn-ea"/>
                <a:sym typeface="+mn-lt"/>
              </a:rPr>
              <a:t>添加您的文字说明，请详细说明您的内容，添加适当的文字，一页的文字最好不要超过添加您的文字说明，请详细说明您的内容</a:t>
            </a:r>
          </a:p>
        </p:txBody>
      </p:sp>
      <p:sp>
        <p:nvSpPr>
          <p:cNvPr id="29" name="Text Box 14"/>
          <p:cNvSpPr txBox="1">
            <a:spLocks noChangeArrowheads="1"/>
          </p:cNvSpPr>
          <p:nvPr/>
        </p:nvSpPr>
        <p:spPr bwMode="black">
          <a:xfrm>
            <a:off x="5152085" y="2821785"/>
            <a:ext cx="453526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zh-CN" altLang="en-US" sz="1200" dirty="0">
                <a:solidFill>
                  <a:schemeClr val="tx1">
                    <a:lumMod val="65000"/>
                    <a:lumOff val="35000"/>
                  </a:schemeClr>
                </a:solidFill>
                <a:latin typeface="+mn-lt"/>
                <a:ea typeface="+mn-ea"/>
                <a:cs typeface="+mn-ea"/>
                <a:sym typeface="+mn-lt"/>
              </a:rPr>
              <a:t>添加您的文字说明，请详细说明您的内容，添加适当的文字，一页的文字最好不要超过添加您的文字说明，请详细说明您的内容</a:t>
            </a:r>
          </a:p>
        </p:txBody>
      </p:sp>
      <p:sp>
        <p:nvSpPr>
          <p:cNvPr id="34" name="Text Box 14"/>
          <p:cNvSpPr txBox="1">
            <a:spLocks noChangeArrowheads="1"/>
          </p:cNvSpPr>
          <p:nvPr/>
        </p:nvSpPr>
        <p:spPr bwMode="black">
          <a:xfrm>
            <a:off x="5151662" y="3828803"/>
            <a:ext cx="453525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zh-CN" altLang="en-US" sz="1200" dirty="0">
                <a:solidFill>
                  <a:schemeClr val="tx1">
                    <a:lumMod val="65000"/>
                    <a:lumOff val="35000"/>
                  </a:schemeClr>
                </a:solidFill>
                <a:latin typeface="+mn-lt"/>
                <a:ea typeface="+mn-ea"/>
                <a:cs typeface="+mn-ea"/>
                <a:sym typeface="+mn-lt"/>
              </a:rPr>
              <a:t>添加您的文字说明，请详细说明您的内容，添加适当的文字，一页的文字最好不要超过添加您的文字说明，请详细说明您的内容</a:t>
            </a:r>
          </a:p>
        </p:txBody>
      </p:sp>
      <p:sp>
        <p:nvSpPr>
          <p:cNvPr id="39" name="Text Box 14"/>
          <p:cNvSpPr txBox="1">
            <a:spLocks noChangeArrowheads="1"/>
          </p:cNvSpPr>
          <p:nvPr/>
        </p:nvSpPr>
        <p:spPr bwMode="black">
          <a:xfrm>
            <a:off x="5151662" y="4835821"/>
            <a:ext cx="453525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zh-CN" altLang="en-US" sz="1200" dirty="0">
                <a:solidFill>
                  <a:schemeClr val="tx1">
                    <a:lumMod val="65000"/>
                    <a:lumOff val="35000"/>
                  </a:schemeClr>
                </a:solidFill>
                <a:latin typeface="+mn-lt"/>
                <a:ea typeface="+mn-ea"/>
                <a:cs typeface="+mn-ea"/>
                <a:sym typeface="+mn-lt"/>
              </a:rPr>
              <a:t>添加您的文字说明，请详细说明您的内容，添加适当的文字，一页的文字最好不要超过添加您的文字说明，请详细说明您的内容</a:t>
            </a:r>
          </a:p>
        </p:txBody>
      </p:sp>
      <p:sp>
        <p:nvSpPr>
          <p:cNvPr id="42" name="文本框 41"/>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工作成效</a:t>
            </a:r>
          </a:p>
        </p:txBody>
      </p:sp>
      <p:sp>
        <p:nvSpPr>
          <p:cNvPr id="43" name="等腰三角形 42"/>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等腰三角形 43"/>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nodeType="withEffect">
                                  <p:stCondLst>
                                    <p:cond delay="25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53" presetClass="entr" presetSubtype="16" fill="hold" nodeType="withEffect">
                                  <p:stCondLst>
                                    <p:cond delay="75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0" grpId="0" animBg="1"/>
      <p:bldP spid="21" grpId="0" animBg="1"/>
      <p:bldP spid="42" grpId="0"/>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69696" y="2029593"/>
            <a:ext cx="4881697" cy="3674117"/>
            <a:chOff x="6096000" y="2487569"/>
            <a:chExt cx="5294556" cy="3781826"/>
          </a:xfrm>
        </p:grpSpPr>
        <p:pic>
          <p:nvPicPr>
            <p:cNvPr id="5" name="图片 4"/>
            <p:cNvPicPr>
              <a:picLocks noChangeAspect="1"/>
            </p:cNvPicPr>
            <p:nvPr/>
          </p:nvPicPr>
          <p:blipFill>
            <a:blip r:embed="rId3" cstate="screen"/>
            <a:stretch>
              <a:fillRect/>
            </a:stretch>
          </p:blipFill>
          <p:spPr>
            <a:xfrm>
              <a:off x="6096000" y="2487569"/>
              <a:ext cx="5294556" cy="3781826"/>
            </a:xfrm>
            <a:prstGeom prst="rect">
              <a:avLst/>
            </a:prstGeom>
          </p:spPr>
        </p:pic>
        <p:sp>
          <p:nvSpPr>
            <p:cNvPr id="6" name="矩形 5"/>
            <p:cNvSpPr/>
            <p:nvPr/>
          </p:nvSpPr>
          <p:spPr>
            <a:xfrm>
              <a:off x="6997700" y="2997200"/>
              <a:ext cx="3492000" cy="2016000"/>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矩形 6"/>
          <p:cNvSpPr/>
          <p:nvPr/>
        </p:nvSpPr>
        <p:spPr>
          <a:xfrm>
            <a:off x="1858347" y="2300393"/>
            <a:ext cx="576000" cy="576000"/>
          </a:xfrm>
          <a:prstGeom prst="rect">
            <a:avLst/>
          </a:prstGeom>
          <a:solidFill>
            <a:srgbClr val="3F405F"/>
          </a:solidFill>
          <a:ln w="38100">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sp>
        <p:nvSpPr>
          <p:cNvPr id="8" name="矩形 7"/>
          <p:cNvSpPr/>
          <p:nvPr/>
        </p:nvSpPr>
        <p:spPr>
          <a:xfrm>
            <a:off x="1858347" y="3157076"/>
            <a:ext cx="576000" cy="576000"/>
          </a:xfrm>
          <a:prstGeom prst="rect">
            <a:avLst/>
          </a:prstGeom>
          <a:solidFill>
            <a:srgbClr val="C7B087"/>
          </a:solidFill>
          <a:ln w="38100">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sp>
        <p:nvSpPr>
          <p:cNvPr id="9" name="Text Box 14"/>
          <p:cNvSpPr txBox="1">
            <a:spLocks noChangeArrowheads="1"/>
          </p:cNvSpPr>
          <p:nvPr/>
        </p:nvSpPr>
        <p:spPr bwMode="black">
          <a:xfrm>
            <a:off x="2567346" y="2276623"/>
            <a:ext cx="382363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zh-CN" altLang="en-US" sz="1200" dirty="0">
                <a:solidFill>
                  <a:schemeClr val="tx1">
                    <a:lumMod val="65000"/>
                    <a:lumOff val="35000"/>
                  </a:schemeClr>
                </a:solidFill>
                <a:latin typeface="+mn-lt"/>
                <a:ea typeface="+mn-ea"/>
                <a:cs typeface="+mn-ea"/>
                <a:sym typeface="+mn-lt"/>
              </a:rPr>
              <a:t>添加您的文字说明，请详细说明您的内容，添加适当的</a:t>
            </a:r>
            <a:r>
              <a:rPr lang="zh-CN" altLang="en-US" sz="1200" dirty="0" smtClean="0">
                <a:solidFill>
                  <a:schemeClr val="tx1">
                    <a:lumMod val="65000"/>
                    <a:lumOff val="35000"/>
                  </a:schemeClr>
                </a:solidFill>
                <a:latin typeface="+mn-lt"/>
                <a:ea typeface="+mn-ea"/>
                <a:cs typeface="+mn-ea"/>
                <a:sym typeface="+mn-lt"/>
              </a:rPr>
              <a:t>文一</a:t>
            </a:r>
            <a:r>
              <a:rPr lang="zh-CN" altLang="en-US" sz="1200" dirty="0">
                <a:solidFill>
                  <a:schemeClr val="tx1">
                    <a:lumMod val="65000"/>
                    <a:lumOff val="35000"/>
                  </a:schemeClr>
                </a:solidFill>
                <a:latin typeface="+mn-lt"/>
                <a:ea typeface="+mn-ea"/>
                <a:cs typeface="+mn-ea"/>
                <a:sym typeface="+mn-lt"/>
              </a:rPr>
              <a:t>页的文字最好不要超过添加您的文字</a:t>
            </a:r>
            <a:r>
              <a:rPr lang="zh-CN" altLang="en-US" sz="1200" dirty="0" smtClean="0">
                <a:solidFill>
                  <a:schemeClr val="tx1">
                    <a:lumMod val="65000"/>
                    <a:lumOff val="35000"/>
                  </a:schemeClr>
                </a:solidFill>
                <a:latin typeface="+mn-lt"/>
                <a:ea typeface="+mn-ea"/>
                <a:cs typeface="+mn-ea"/>
                <a:sym typeface="+mn-lt"/>
              </a:rPr>
              <a:t>说明</a:t>
            </a:r>
            <a:endParaRPr lang="zh-CN" altLang="en-US" sz="1200" dirty="0">
              <a:solidFill>
                <a:schemeClr val="tx1">
                  <a:lumMod val="65000"/>
                  <a:lumOff val="35000"/>
                </a:schemeClr>
              </a:solidFill>
              <a:latin typeface="+mn-lt"/>
              <a:ea typeface="+mn-ea"/>
              <a:cs typeface="+mn-ea"/>
              <a:sym typeface="+mn-lt"/>
            </a:endParaRPr>
          </a:p>
        </p:txBody>
      </p:sp>
      <p:sp>
        <p:nvSpPr>
          <p:cNvPr id="10" name="Text Box 14"/>
          <p:cNvSpPr txBox="1">
            <a:spLocks noChangeArrowheads="1"/>
          </p:cNvSpPr>
          <p:nvPr/>
        </p:nvSpPr>
        <p:spPr bwMode="black">
          <a:xfrm>
            <a:off x="2567346" y="3149227"/>
            <a:ext cx="382363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zh-CN" altLang="en-US" sz="1200" dirty="0">
                <a:solidFill>
                  <a:schemeClr val="tx1">
                    <a:lumMod val="65000"/>
                    <a:lumOff val="35000"/>
                  </a:schemeClr>
                </a:solidFill>
                <a:latin typeface="+mn-lt"/>
                <a:ea typeface="+mn-ea"/>
                <a:cs typeface="+mn-ea"/>
                <a:sym typeface="+mn-lt"/>
              </a:rPr>
              <a:t>添加您的文字说明，请详细说明您的内容，添加适当的</a:t>
            </a:r>
            <a:r>
              <a:rPr lang="zh-CN" altLang="en-US" sz="1200" dirty="0" smtClean="0">
                <a:solidFill>
                  <a:schemeClr val="tx1">
                    <a:lumMod val="65000"/>
                    <a:lumOff val="35000"/>
                  </a:schemeClr>
                </a:solidFill>
                <a:latin typeface="+mn-lt"/>
                <a:ea typeface="+mn-ea"/>
                <a:cs typeface="+mn-ea"/>
                <a:sym typeface="+mn-lt"/>
              </a:rPr>
              <a:t>文一</a:t>
            </a:r>
            <a:r>
              <a:rPr lang="zh-CN" altLang="en-US" sz="1200" dirty="0">
                <a:solidFill>
                  <a:schemeClr val="tx1">
                    <a:lumMod val="65000"/>
                    <a:lumOff val="35000"/>
                  </a:schemeClr>
                </a:solidFill>
                <a:latin typeface="+mn-lt"/>
                <a:ea typeface="+mn-ea"/>
                <a:cs typeface="+mn-ea"/>
                <a:sym typeface="+mn-lt"/>
              </a:rPr>
              <a:t>页的文字最好不要超过添加您的文字</a:t>
            </a:r>
            <a:r>
              <a:rPr lang="zh-CN" altLang="en-US" sz="1200" dirty="0" smtClean="0">
                <a:solidFill>
                  <a:schemeClr val="tx1">
                    <a:lumMod val="65000"/>
                    <a:lumOff val="35000"/>
                  </a:schemeClr>
                </a:solidFill>
                <a:latin typeface="+mn-lt"/>
                <a:ea typeface="+mn-ea"/>
                <a:cs typeface="+mn-ea"/>
                <a:sym typeface="+mn-lt"/>
              </a:rPr>
              <a:t>说明</a:t>
            </a:r>
            <a:endParaRPr lang="zh-CN" altLang="en-US" sz="1200" dirty="0">
              <a:solidFill>
                <a:schemeClr val="tx1">
                  <a:lumMod val="65000"/>
                  <a:lumOff val="35000"/>
                </a:schemeClr>
              </a:solidFill>
              <a:latin typeface="+mn-lt"/>
              <a:ea typeface="+mn-ea"/>
              <a:cs typeface="+mn-ea"/>
              <a:sym typeface="+mn-lt"/>
            </a:endParaRPr>
          </a:p>
        </p:txBody>
      </p:sp>
      <p:sp>
        <p:nvSpPr>
          <p:cNvPr id="11" name="矩形 10"/>
          <p:cNvSpPr/>
          <p:nvPr/>
        </p:nvSpPr>
        <p:spPr>
          <a:xfrm>
            <a:off x="1858347" y="4062779"/>
            <a:ext cx="576000" cy="576000"/>
          </a:xfrm>
          <a:prstGeom prst="rect">
            <a:avLst/>
          </a:prstGeom>
          <a:solidFill>
            <a:srgbClr val="3F405F"/>
          </a:solidFill>
          <a:ln w="38100">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smtClean="0">
                <a:solidFill>
                  <a:schemeClr val="bg1"/>
                </a:solidFill>
                <a:cs typeface="+mn-ea"/>
                <a:sym typeface="+mn-lt"/>
              </a:rPr>
              <a:t>03</a:t>
            </a:r>
            <a:endParaRPr lang="zh-CN" altLang="en-US" dirty="0">
              <a:solidFill>
                <a:schemeClr val="bg1"/>
              </a:solidFill>
              <a:cs typeface="+mn-ea"/>
              <a:sym typeface="+mn-lt"/>
            </a:endParaRPr>
          </a:p>
        </p:txBody>
      </p:sp>
      <p:sp>
        <p:nvSpPr>
          <p:cNvPr id="12" name="Text Box 14"/>
          <p:cNvSpPr txBox="1">
            <a:spLocks noChangeArrowheads="1"/>
          </p:cNvSpPr>
          <p:nvPr/>
        </p:nvSpPr>
        <p:spPr bwMode="black">
          <a:xfrm>
            <a:off x="2567346" y="4054930"/>
            <a:ext cx="382363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zh-CN" altLang="en-US" sz="1200" dirty="0">
                <a:solidFill>
                  <a:schemeClr val="tx1">
                    <a:lumMod val="65000"/>
                    <a:lumOff val="35000"/>
                  </a:schemeClr>
                </a:solidFill>
                <a:latin typeface="+mn-lt"/>
                <a:ea typeface="+mn-ea"/>
                <a:cs typeface="+mn-ea"/>
                <a:sym typeface="+mn-lt"/>
              </a:rPr>
              <a:t>添加您的文字说明，请详细说明您的内容，添加适当的</a:t>
            </a:r>
            <a:r>
              <a:rPr lang="zh-CN" altLang="en-US" sz="1200" dirty="0" smtClean="0">
                <a:solidFill>
                  <a:schemeClr val="tx1">
                    <a:lumMod val="65000"/>
                    <a:lumOff val="35000"/>
                  </a:schemeClr>
                </a:solidFill>
                <a:latin typeface="+mn-lt"/>
                <a:ea typeface="+mn-ea"/>
                <a:cs typeface="+mn-ea"/>
                <a:sym typeface="+mn-lt"/>
              </a:rPr>
              <a:t>文一</a:t>
            </a:r>
            <a:r>
              <a:rPr lang="zh-CN" altLang="en-US" sz="1200" dirty="0">
                <a:solidFill>
                  <a:schemeClr val="tx1">
                    <a:lumMod val="65000"/>
                    <a:lumOff val="35000"/>
                  </a:schemeClr>
                </a:solidFill>
                <a:latin typeface="+mn-lt"/>
                <a:ea typeface="+mn-ea"/>
                <a:cs typeface="+mn-ea"/>
                <a:sym typeface="+mn-lt"/>
              </a:rPr>
              <a:t>页的文字最好不要超过添加您的文字</a:t>
            </a:r>
            <a:r>
              <a:rPr lang="zh-CN" altLang="en-US" sz="1200" dirty="0" smtClean="0">
                <a:solidFill>
                  <a:schemeClr val="tx1">
                    <a:lumMod val="65000"/>
                    <a:lumOff val="35000"/>
                  </a:schemeClr>
                </a:solidFill>
                <a:latin typeface="+mn-lt"/>
                <a:ea typeface="+mn-ea"/>
                <a:cs typeface="+mn-ea"/>
                <a:sym typeface="+mn-lt"/>
              </a:rPr>
              <a:t>说明</a:t>
            </a:r>
            <a:endParaRPr lang="zh-CN" altLang="en-US" sz="1200" dirty="0">
              <a:solidFill>
                <a:schemeClr val="tx1">
                  <a:lumMod val="65000"/>
                  <a:lumOff val="35000"/>
                </a:schemeClr>
              </a:solidFill>
              <a:latin typeface="+mn-lt"/>
              <a:ea typeface="+mn-ea"/>
              <a:cs typeface="+mn-ea"/>
              <a:sym typeface="+mn-lt"/>
            </a:endParaRPr>
          </a:p>
        </p:txBody>
      </p:sp>
      <p:sp>
        <p:nvSpPr>
          <p:cNvPr id="13" name="矩形 12"/>
          <p:cNvSpPr/>
          <p:nvPr/>
        </p:nvSpPr>
        <p:spPr>
          <a:xfrm>
            <a:off x="1858347" y="4925481"/>
            <a:ext cx="576000" cy="576000"/>
          </a:xfrm>
          <a:prstGeom prst="rect">
            <a:avLst/>
          </a:prstGeom>
          <a:solidFill>
            <a:srgbClr val="C7B087"/>
          </a:solidFill>
          <a:ln w="38100">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smtClean="0">
                <a:solidFill>
                  <a:schemeClr val="bg1"/>
                </a:solidFill>
                <a:cs typeface="+mn-ea"/>
                <a:sym typeface="+mn-lt"/>
              </a:rPr>
              <a:t>04</a:t>
            </a:r>
            <a:endParaRPr lang="zh-CN" altLang="en-US" dirty="0">
              <a:solidFill>
                <a:schemeClr val="bg1"/>
              </a:solidFill>
              <a:cs typeface="+mn-ea"/>
              <a:sym typeface="+mn-lt"/>
            </a:endParaRPr>
          </a:p>
        </p:txBody>
      </p:sp>
      <p:sp>
        <p:nvSpPr>
          <p:cNvPr id="14" name="Text Box 14"/>
          <p:cNvSpPr txBox="1">
            <a:spLocks noChangeArrowheads="1"/>
          </p:cNvSpPr>
          <p:nvPr/>
        </p:nvSpPr>
        <p:spPr bwMode="black">
          <a:xfrm>
            <a:off x="2567346" y="4917632"/>
            <a:ext cx="382363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lang="zh-CN" altLang="en-US" sz="1200" dirty="0">
                <a:solidFill>
                  <a:schemeClr val="tx1">
                    <a:lumMod val="65000"/>
                    <a:lumOff val="35000"/>
                  </a:schemeClr>
                </a:solidFill>
                <a:latin typeface="+mn-lt"/>
                <a:ea typeface="+mn-ea"/>
                <a:cs typeface="+mn-ea"/>
                <a:sym typeface="+mn-lt"/>
              </a:rPr>
              <a:t>添加您的文字说明，请详细说明您的内容，添加适当的</a:t>
            </a:r>
            <a:r>
              <a:rPr lang="zh-CN" altLang="en-US" sz="1200" dirty="0" smtClean="0">
                <a:solidFill>
                  <a:schemeClr val="tx1">
                    <a:lumMod val="65000"/>
                    <a:lumOff val="35000"/>
                  </a:schemeClr>
                </a:solidFill>
                <a:latin typeface="+mn-lt"/>
                <a:ea typeface="+mn-ea"/>
                <a:cs typeface="+mn-ea"/>
                <a:sym typeface="+mn-lt"/>
              </a:rPr>
              <a:t>文一</a:t>
            </a:r>
            <a:r>
              <a:rPr lang="zh-CN" altLang="en-US" sz="1200" dirty="0">
                <a:solidFill>
                  <a:schemeClr val="tx1">
                    <a:lumMod val="65000"/>
                    <a:lumOff val="35000"/>
                  </a:schemeClr>
                </a:solidFill>
                <a:latin typeface="+mn-lt"/>
                <a:ea typeface="+mn-ea"/>
                <a:cs typeface="+mn-ea"/>
                <a:sym typeface="+mn-lt"/>
              </a:rPr>
              <a:t>页的文字最好不要超过添加您的文字</a:t>
            </a:r>
            <a:r>
              <a:rPr lang="zh-CN" altLang="en-US" sz="1200" dirty="0" smtClean="0">
                <a:solidFill>
                  <a:schemeClr val="tx1">
                    <a:lumMod val="65000"/>
                    <a:lumOff val="35000"/>
                  </a:schemeClr>
                </a:solidFill>
                <a:latin typeface="+mn-lt"/>
                <a:ea typeface="+mn-ea"/>
                <a:cs typeface="+mn-ea"/>
                <a:sym typeface="+mn-lt"/>
              </a:rPr>
              <a:t>说明</a:t>
            </a:r>
            <a:endParaRPr lang="zh-CN" altLang="en-US" sz="1200" dirty="0">
              <a:solidFill>
                <a:schemeClr val="tx1">
                  <a:lumMod val="65000"/>
                  <a:lumOff val="35000"/>
                </a:schemeClr>
              </a:solidFill>
              <a:latin typeface="+mn-lt"/>
              <a:ea typeface="+mn-ea"/>
              <a:cs typeface="+mn-ea"/>
              <a:sym typeface="+mn-lt"/>
            </a:endParaRPr>
          </a:p>
        </p:txBody>
      </p:sp>
      <p:sp>
        <p:nvSpPr>
          <p:cNvPr id="18" name="文本框 17"/>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完成情况</a:t>
            </a:r>
          </a:p>
        </p:txBody>
      </p:sp>
      <p:sp>
        <p:nvSpPr>
          <p:cNvPr id="19" name="等腰三角形 18"/>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500"/>
                                </p:stCondLst>
                                <p:childTnLst>
                                  <p:par>
                                    <p:cTn id="19" presetID="2" presetClass="entr" presetSubtype="4" fill="hold" nodeType="afterEffect" p14:presetBounceEnd="53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53000">
                                          <p:cBhvr additive="base">
                                            <p:cTn id="21" dur="750" fill="hold"/>
                                            <p:tgtEl>
                                              <p:spTgt spid="4"/>
                                            </p:tgtEl>
                                            <p:attrNameLst>
                                              <p:attrName>ppt_x</p:attrName>
                                            </p:attrNameLst>
                                          </p:cBhvr>
                                          <p:tavLst>
                                            <p:tav tm="0">
                                              <p:val>
                                                <p:strVal val="#ppt_x"/>
                                              </p:val>
                                            </p:tav>
                                            <p:tav tm="100000">
                                              <p:val>
                                                <p:strVal val="#ppt_x"/>
                                              </p:val>
                                            </p:tav>
                                          </p:tavLst>
                                        </p:anim>
                                        <p:anim calcmode="lin" valueType="num" p14:bounceEnd="53000">
                                          <p:cBhvr additive="base">
                                            <p:cTn id="22" dur="75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000"/>
                                </p:stCondLst>
                                <p:childTnLst>
                                  <p:par>
                                    <p:cTn id="35" presetID="3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4500"/>
                                </p:stCondLst>
                                <p:childTnLst>
                                  <p:par>
                                    <p:cTn id="46" presetID="3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6000"/>
                                </p:stCondLst>
                                <p:childTnLst>
                                  <p:par>
                                    <p:cTn id="57" presetID="31"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P spid="13" grpId="0" animBg="1"/>
          <p:bldP spid="14" grpId="0"/>
          <p:bldP spid="18" grpId="0"/>
          <p:bldP spid="19"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ppt_x"/>
                                              </p:val>
                                            </p:tav>
                                            <p:tav tm="100000">
                                              <p:val>
                                                <p:strVal val="#ppt_x"/>
                                              </p:val>
                                            </p:tav>
                                          </p:tavLst>
                                        </p:anim>
                                        <p:anim calcmode="lin" valueType="num">
                                          <p:cBhvr additive="base">
                                            <p:cTn id="22" dur="75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000"/>
                                </p:stCondLst>
                                <p:childTnLst>
                                  <p:par>
                                    <p:cTn id="35" presetID="3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4500"/>
                                </p:stCondLst>
                                <p:childTnLst>
                                  <p:par>
                                    <p:cTn id="46" presetID="3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6000"/>
                                </p:stCondLst>
                                <p:childTnLst>
                                  <p:par>
                                    <p:cTn id="57" presetID="31"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P spid="13" grpId="0" animBg="1"/>
          <p:bldP spid="14" grpId="0"/>
          <p:bldP spid="18" grpId="0"/>
          <p:bldP spid="19" grpId="0" animBg="1"/>
          <p:bldP spid="20"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19841064">
            <a:off x="-1055570" y="2015836"/>
            <a:ext cx="14358560" cy="2770913"/>
            <a:chOff x="0" y="-2708559"/>
            <a:chExt cx="12192000" cy="2770913"/>
          </a:xfrm>
          <a:effectLst>
            <a:outerShdw blurRad="101600" dist="38100" dir="2700000" algn="tl" rotWithShape="0">
              <a:prstClr val="black">
                <a:alpha val="5000"/>
              </a:prstClr>
            </a:outerShdw>
          </a:effectLst>
        </p:grpSpPr>
        <p:cxnSp>
          <p:nvCxnSpPr>
            <p:cNvPr id="14" name="直接连接符 13"/>
            <p:cNvCxnSpPr/>
            <p:nvPr/>
          </p:nvCxnSpPr>
          <p:spPr>
            <a:xfrm>
              <a:off x="0" y="-1718949"/>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15210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1323105"/>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1125183"/>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927261"/>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72933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53141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3349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13557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6235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70855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251063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231271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211479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1916871"/>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等腰三角形 2"/>
          <p:cNvSpPr/>
          <p:nvPr/>
        </p:nvSpPr>
        <p:spPr>
          <a:xfrm flipV="1">
            <a:off x="0" y="-2"/>
            <a:ext cx="2119745" cy="1149927"/>
          </a:xfrm>
          <a:prstGeom prst="triangle">
            <a:avLst>
              <a:gd name="adj" fmla="val 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flipH="1">
            <a:off x="10183090" y="5768200"/>
            <a:ext cx="2008909" cy="1089800"/>
          </a:xfrm>
          <a:prstGeom prst="triangle">
            <a:avLst>
              <a:gd name="adj" fmla="val 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48"/>
          <p:cNvSpPr txBox="1"/>
          <p:nvPr/>
        </p:nvSpPr>
        <p:spPr>
          <a:xfrm>
            <a:off x="6268430" y="4715200"/>
            <a:ext cx="4821787" cy="900248"/>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r>
              <a:rPr lang="zh-CN" altLang="en-US" sz="5400" b="1" spc="600" dirty="0" smtClean="0">
                <a:solidFill>
                  <a:srgbClr val="3F405F"/>
                </a:solidFill>
                <a:effectLst>
                  <a:outerShdw blurRad="38100" dist="38100" dir="2700000" algn="tl">
                    <a:srgbClr val="000000">
                      <a:alpha val="20000"/>
                    </a:srgbClr>
                  </a:outerShdw>
                </a:effectLst>
                <a:cs typeface="+mn-ea"/>
                <a:sym typeface="+mn-lt"/>
              </a:rPr>
              <a:t>履职能力</a:t>
            </a:r>
            <a:endParaRPr lang="en-GB" altLang="zh-CN" sz="5400" b="1" spc="600" dirty="0">
              <a:solidFill>
                <a:srgbClr val="3F405F"/>
              </a:solidFill>
              <a:effectLst>
                <a:outerShdw blurRad="38100" dist="38100" dir="2700000" algn="tl">
                  <a:srgbClr val="000000">
                    <a:alpha val="20000"/>
                  </a:srgbClr>
                </a:outerShdw>
              </a:effectLst>
              <a:cs typeface="+mn-ea"/>
              <a:sym typeface="+mn-lt"/>
            </a:endParaRPr>
          </a:p>
        </p:txBody>
      </p:sp>
      <p:sp>
        <p:nvSpPr>
          <p:cNvPr id="32" name="TextBox 13"/>
          <p:cNvSpPr txBox="1"/>
          <p:nvPr/>
        </p:nvSpPr>
        <p:spPr>
          <a:xfrm>
            <a:off x="6513627" y="5707004"/>
            <a:ext cx="1110629" cy="276999"/>
          </a:xfrm>
          <a:prstGeom prst="rect">
            <a:avLst/>
          </a:prstGeom>
          <a:noFill/>
        </p:spPr>
        <p:txBody>
          <a:bodyPr wrap="square" rtlCol="0">
            <a:spAutoFit/>
          </a:bodyPr>
          <a:lstStyle/>
          <a:p>
            <a:r>
              <a:rPr lang="zh-CN" altLang="en-US" sz="1200" dirty="0">
                <a:solidFill>
                  <a:srgbClr val="3F405F"/>
                </a:solidFill>
                <a:cs typeface="+mn-ea"/>
                <a:sym typeface="+mn-lt"/>
              </a:rPr>
              <a:t>个人简历</a:t>
            </a:r>
          </a:p>
        </p:txBody>
      </p:sp>
      <p:sp>
        <p:nvSpPr>
          <p:cNvPr id="33" name="TextBox 14"/>
          <p:cNvSpPr txBox="1"/>
          <p:nvPr/>
        </p:nvSpPr>
        <p:spPr>
          <a:xfrm>
            <a:off x="7691761" y="5707004"/>
            <a:ext cx="1074401" cy="276999"/>
          </a:xfrm>
          <a:prstGeom prst="rect">
            <a:avLst/>
          </a:prstGeom>
          <a:noFill/>
        </p:spPr>
        <p:txBody>
          <a:bodyPr wrap="square" rtlCol="0">
            <a:spAutoFit/>
          </a:bodyPr>
          <a:lstStyle/>
          <a:p>
            <a:r>
              <a:rPr lang="zh-CN" altLang="en-US" sz="1200" dirty="0">
                <a:solidFill>
                  <a:srgbClr val="3F405F"/>
                </a:solidFill>
                <a:cs typeface="+mn-ea"/>
                <a:sym typeface="+mn-lt"/>
              </a:rPr>
              <a:t>岗位经历</a:t>
            </a:r>
          </a:p>
        </p:txBody>
      </p:sp>
      <p:sp>
        <p:nvSpPr>
          <p:cNvPr id="34" name="TextBox 15"/>
          <p:cNvSpPr txBox="1"/>
          <p:nvPr/>
        </p:nvSpPr>
        <p:spPr>
          <a:xfrm>
            <a:off x="8840442" y="5707004"/>
            <a:ext cx="1444663" cy="276999"/>
          </a:xfrm>
          <a:prstGeom prst="rect">
            <a:avLst/>
          </a:prstGeom>
          <a:noFill/>
        </p:spPr>
        <p:txBody>
          <a:bodyPr wrap="square" rtlCol="0">
            <a:spAutoFit/>
          </a:bodyPr>
          <a:lstStyle/>
          <a:p>
            <a:r>
              <a:rPr lang="zh-CN" altLang="en-US" sz="1200" dirty="0">
                <a:solidFill>
                  <a:srgbClr val="3F405F"/>
                </a:solidFill>
                <a:cs typeface="+mn-ea"/>
                <a:sym typeface="+mn-lt"/>
              </a:rPr>
              <a:t>重要项目经历</a:t>
            </a:r>
          </a:p>
        </p:txBody>
      </p:sp>
      <p:sp>
        <p:nvSpPr>
          <p:cNvPr id="35" name="Freeform 16"/>
          <p:cNvSpPr/>
          <p:nvPr/>
        </p:nvSpPr>
        <p:spPr bwMode="auto">
          <a:xfrm>
            <a:off x="6377561"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sp>
        <p:nvSpPr>
          <p:cNvPr id="36" name="Freeform 16"/>
          <p:cNvSpPr/>
          <p:nvPr/>
        </p:nvSpPr>
        <p:spPr bwMode="auto">
          <a:xfrm>
            <a:off x="8704376"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sp>
        <p:nvSpPr>
          <p:cNvPr id="37" name="Freeform 16"/>
          <p:cNvSpPr/>
          <p:nvPr/>
        </p:nvSpPr>
        <p:spPr bwMode="auto">
          <a:xfrm>
            <a:off x="7555695"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grpSp>
        <p:nvGrpSpPr>
          <p:cNvPr id="40" name="组合 39"/>
          <p:cNvGrpSpPr/>
          <p:nvPr/>
        </p:nvGrpSpPr>
        <p:grpSpPr>
          <a:xfrm>
            <a:off x="1884217" y="706580"/>
            <a:ext cx="2803822" cy="2798621"/>
            <a:chOff x="1884217" y="706580"/>
            <a:chExt cx="2803822" cy="2798621"/>
          </a:xfrm>
        </p:grpSpPr>
        <p:grpSp>
          <p:nvGrpSpPr>
            <p:cNvPr id="13" name="组合 12"/>
            <p:cNvGrpSpPr/>
            <p:nvPr/>
          </p:nvGrpSpPr>
          <p:grpSpPr>
            <a:xfrm>
              <a:off x="1884217" y="706580"/>
              <a:ext cx="2803822" cy="2798621"/>
              <a:chOff x="-2161310" y="706580"/>
              <a:chExt cx="2803822" cy="2798621"/>
            </a:xfrm>
            <a:effectLst>
              <a:outerShdw blurRad="190500" dist="63500" dir="2700000" algn="tl" rotWithShape="0">
                <a:prstClr val="black">
                  <a:alpha val="20000"/>
                </a:prstClr>
              </a:outerShdw>
            </a:effectLst>
          </p:grpSpPr>
          <p:sp>
            <p:nvSpPr>
              <p:cNvPr id="8" name="圆角矩形 7"/>
              <p:cNvSpPr/>
              <p:nvPr/>
            </p:nvSpPr>
            <p:spPr>
              <a:xfrm>
                <a:off x="-2161310" y="706582"/>
                <a:ext cx="2798618" cy="2798619"/>
              </a:xfrm>
              <a:prstGeom prst="roundRect">
                <a:avLst/>
              </a:prstGeom>
              <a:solidFill>
                <a:schemeClr val="bg1"/>
              </a:solidFill>
              <a:ln>
                <a:noFill/>
              </a:ln>
              <a:effectLst>
                <a:innerShdw blurRad="1143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rot="10800000">
                <a:off x="-1118756" y="706580"/>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a:off x="-1118756" y="3304311"/>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5400000">
                <a:off x="-2402035"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rot="16200000">
                <a:off x="188774"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矩形 29"/>
            <p:cNvSpPr>
              <a:spLocks noChangeArrowheads="1"/>
            </p:cNvSpPr>
            <p:nvPr/>
          </p:nvSpPr>
          <p:spPr bwMode="auto">
            <a:xfrm>
              <a:off x="2156816" y="2077452"/>
              <a:ext cx="2262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b="1" dirty="0" smtClean="0">
                  <a:solidFill>
                    <a:srgbClr val="C7B087"/>
                  </a:solidFill>
                  <a:effectLst>
                    <a:outerShdw blurRad="38100" dist="38100" dir="2700000" algn="tl">
                      <a:srgbClr val="000000">
                        <a:alpha val="20000"/>
                      </a:srgbClr>
                    </a:outerShdw>
                  </a:effectLst>
                  <a:latin typeface="+mn-lt"/>
                  <a:ea typeface="+mn-ea"/>
                  <a:cs typeface="+mn-ea"/>
                  <a:sym typeface="+mn-lt"/>
                </a:rPr>
                <a:t>THREE</a:t>
              </a:r>
              <a:endParaRPr lang="en-US" altLang="zh-CN" sz="4800" b="1" dirty="0">
                <a:solidFill>
                  <a:srgbClr val="C7B087"/>
                </a:solidFill>
                <a:effectLst>
                  <a:outerShdw blurRad="38100" dist="38100" dir="2700000" algn="tl">
                    <a:srgbClr val="000000">
                      <a:alpha val="20000"/>
                    </a:srgbClr>
                  </a:outerShdw>
                </a:effectLst>
                <a:latin typeface="+mn-lt"/>
                <a:ea typeface="+mn-ea"/>
                <a:cs typeface="+mn-ea"/>
                <a:sym typeface="+mn-lt"/>
              </a:endParaRPr>
            </a:p>
          </p:txBody>
        </p:sp>
        <p:sp>
          <p:nvSpPr>
            <p:cNvPr id="39" name="矩形 38"/>
            <p:cNvSpPr/>
            <p:nvPr/>
          </p:nvSpPr>
          <p:spPr>
            <a:xfrm>
              <a:off x="2559874" y="1521757"/>
              <a:ext cx="1540615" cy="707886"/>
            </a:xfrm>
            <a:prstGeom prst="rect">
              <a:avLst/>
            </a:prstGeom>
          </p:spPr>
          <p:txBody>
            <a:bodyPr wrap="none">
              <a:spAutoFit/>
            </a:bodyPr>
            <a:lstStyle/>
            <a:p>
              <a:r>
                <a:rPr lang="en-US" altLang="zh-CN" sz="4000" b="1" dirty="0" smtClean="0">
                  <a:solidFill>
                    <a:srgbClr val="3F405F"/>
                  </a:solidFill>
                  <a:effectLst>
                    <a:outerShdw blurRad="38100" dist="38100" dir="2700000" algn="tl">
                      <a:srgbClr val="000000">
                        <a:alpha val="20000"/>
                      </a:srgbClr>
                    </a:outerShdw>
                  </a:effectLst>
                  <a:cs typeface="+mn-ea"/>
                  <a:sym typeface="+mn-lt"/>
                </a:rPr>
                <a:t>PART</a:t>
              </a:r>
              <a:endParaRPr lang="zh-CN" altLang="en-US" sz="4000" b="1" dirty="0">
                <a:cs typeface="+mn-ea"/>
                <a:sym typeface="+mn-lt"/>
              </a:endParaRPr>
            </a:p>
          </p:txBody>
        </p:sp>
      </p:grpSp>
      <p:grpSp>
        <p:nvGrpSpPr>
          <p:cNvPr id="5" name="组合 4"/>
          <p:cNvGrpSpPr/>
          <p:nvPr/>
        </p:nvGrpSpPr>
        <p:grpSpPr>
          <a:xfrm>
            <a:off x="3863129" y="2770697"/>
            <a:ext cx="4521161" cy="1399736"/>
            <a:chOff x="820615" y="2759545"/>
            <a:chExt cx="7621599" cy="1430939"/>
          </a:xfrm>
          <a:effectLst>
            <a:outerShdw blurRad="190500" dist="63500" dir="2700000" algn="tl" rotWithShape="0">
              <a:prstClr val="black">
                <a:alpha val="40000"/>
              </a:prstClr>
            </a:outerShdw>
          </a:effectLst>
        </p:grpSpPr>
        <p:sp>
          <p:nvSpPr>
            <p:cNvPr id="6" name="圆角矩形 5"/>
            <p:cNvSpPr/>
            <p:nvPr/>
          </p:nvSpPr>
          <p:spPr>
            <a:xfrm>
              <a:off x="820615" y="2759545"/>
              <a:ext cx="7621599" cy="143093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7" name="圆角矩形 6"/>
            <p:cNvSpPr/>
            <p:nvPr/>
          </p:nvSpPr>
          <p:spPr>
            <a:xfrm>
              <a:off x="962902" y="2836900"/>
              <a:ext cx="7337024" cy="1276229"/>
            </a:xfrm>
            <a:prstGeom prst="roundRect">
              <a:avLst>
                <a:gd name="adj" fmla="val 50000"/>
              </a:avLst>
            </a:prstGeom>
            <a:solidFill>
              <a:srgbClr val="D7C094"/>
            </a:solidFill>
            <a:ln w="22225">
              <a:solidFill>
                <a:schemeClr val="bg1">
                  <a:lumMod val="85000"/>
                </a:schemeClr>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300" dirty="0" smtClean="0">
                  <a:solidFill>
                    <a:schemeClr val="bg1"/>
                  </a:solidFill>
                  <a:effectLst>
                    <a:outerShdw blurRad="25400" dist="25400" dir="2700000" algn="tl">
                      <a:srgbClr val="000000">
                        <a:alpha val="40000"/>
                      </a:srgbClr>
                    </a:outerShdw>
                  </a:effectLst>
                  <a:cs typeface="+mn-ea"/>
                  <a:sym typeface="+mn-lt"/>
                </a:rPr>
                <a:t>第三部分</a:t>
              </a:r>
              <a:endParaRPr lang="zh-CN" altLang="en-US" sz="4000" b="1" spc="300" dirty="0">
                <a:solidFill>
                  <a:schemeClr val="bg1"/>
                </a:solidFill>
                <a:effectLst>
                  <a:outerShdw blurRad="25400" dist="25400" dir="2700000" algn="tl">
                    <a:srgbClr val="000000">
                      <a:alpha val="40000"/>
                    </a:srgbClr>
                  </a:outerShdw>
                </a:effectLst>
                <a:cs typeface="+mn-ea"/>
                <a:sym typeface="+mn-lt"/>
              </a:endParaRPr>
            </a:p>
          </p:txBody>
        </p:sp>
      </p:grpSp>
      <p:sp>
        <p:nvSpPr>
          <p:cNvPr id="41" name="等腰三角形 40"/>
          <p:cNvSpPr/>
          <p:nvPr/>
        </p:nvSpPr>
        <p:spPr>
          <a:xfrm rot="5400000">
            <a:off x="5866338" y="5130706"/>
            <a:ext cx="262551" cy="144855"/>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14:presetBounceEnd="40000">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14:presetBounceEnd="40000">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14:bounceEnd="40000">
                                          <p:cBhvr additive="base">
                                            <p:cTn id="22"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14:presetBounceEnd="40000">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14:bounceEnd="40000">
                                          <p:cBhvr additive="base">
                                            <p:cTn id="26" dur="7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649"/>
                                </p:stCondLst>
                                <p:childTnLst>
                                  <p:par>
                                    <p:cTn id="37" presetID="2" presetClass="entr" presetSubtype="8" fill="hold" grpId="0" nodeType="afterEffect" p14:presetBounceEnd="40000">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14:bounceEnd="40000">
                                          <p:cBhvr additive="base">
                                            <p:cTn id="39"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1149"/>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1649"/>
                                </p:stCondLst>
                                <p:childTnLst>
                                  <p:par>
                                    <p:cTn id="46" presetID="2" presetClass="entr" presetSubtype="8" fill="hold" grpId="0" nodeType="afterEffect" p14:presetBounceEnd="40000">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14:bounceEnd="40000">
                                          <p:cBhvr additive="base">
                                            <p:cTn id="48" dur="50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2149"/>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2649"/>
                                </p:stCondLst>
                                <p:childTnLst>
                                  <p:par>
                                    <p:cTn id="55" presetID="2" presetClass="entr" presetSubtype="8" fill="hold" grpId="0" nodeType="afterEffect" p14:presetBounceEnd="40000">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14:bounceEnd="40000">
                                          <p:cBhvr additive="base">
                                            <p:cTn id="57" dur="50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3149"/>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1+#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750" fill="hold"/>
                                            <p:tgtEl>
                                              <p:spTgt spid="40"/>
                                            </p:tgtEl>
                                            <p:attrNameLst>
                                              <p:attrName>ppt_x</p:attrName>
                                            </p:attrNameLst>
                                          </p:cBhvr>
                                          <p:tavLst>
                                            <p:tav tm="0">
                                              <p:val>
                                                <p:strVal val="#ppt_x"/>
                                              </p:val>
                                            </p:tav>
                                            <p:tav tm="100000">
                                              <p:val>
                                                <p:strVal val="#ppt_x"/>
                                              </p:val>
                                            </p:tav>
                                          </p:tavLst>
                                        </p:anim>
                                        <p:anim calcmode="lin" valueType="num">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750" fill="hold"/>
                                            <p:tgtEl>
                                              <p:spTgt spid="41"/>
                                            </p:tgtEl>
                                            <p:attrNameLst>
                                              <p:attrName>ppt_x</p:attrName>
                                            </p:attrNameLst>
                                          </p:cBhvr>
                                          <p:tavLst>
                                            <p:tav tm="0">
                                              <p:val>
                                                <p:strVal val="0-#ppt_w/2"/>
                                              </p:val>
                                            </p:tav>
                                            <p:tav tm="100000">
                                              <p:val>
                                                <p:strVal val="#ppt_x"/>
                                              </p:val>
                                            </p:tav>
                                          </p:tavLst>
                                        </p:anim>
                                        <p:anim calcmode="lin" valueType="num">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649"/>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1149"/>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1649"/>
                                </p:stCondLst>
                                <p:childTnLst>
                                  <p:par>
                                    <p:cTn id="46" presetID="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0-#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2149"/>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2649"/>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3149"/>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
          <p:cNvSpPr/>
          <p:nvPr/>
        </p:nvSpPr>
        <p:spPr bwMode="auto">
          <a:xfrm>
            <a:off x="5161085" y="2542400"/>
            <a:ext cx="711668" cy="658064"/>
          </a:xfrm>
          <a:custGeom>
            <a:avLst/>
            <a:gdLst>
              <a:gd name="T0" fmla="*/ 570 w 863"/>
              <a:gd name="T1" fmla="*/ 172 h 798"/>
              <a:gd name="T2" fmla="*/ 534 w 863"/>
              <a:gd name="T3" fmla="*/ 176 h 798"/>
              <a:gd name="T4" fmla="*/ 499 w 863"/>
              <a:gd name="T5" fmla="*/ 182 h 798"/>
              <a:gd name="T6" fmla="*/ 464 w 863"/>
              <a:gd name="T7" fmla="*/ 189 h 798"/>
              <a:gd name="T8" fmla="*/ 432 w 863"/>
              <a:gd name="T9" fmla="*/ 199 h 798"/>
              <a:gd name="T10" fmla="*/ 402 w 863"/>
              <a:gd name="T11" fmla="*/ 209 h 798"/>
              <a:gd name="T12" fmla="*/ 373 w 863"/>
              <a:gd name="T13" fmla="*/ 221 h 798"/>
              <a:gd name="T14" fmla="*/ 346 w 863"/>
              <a:gd name="T15" fmla="*/ 233 h 798"/>
              <a:gd name="T16" fmla="*/ 319 w 863"/>
              <a:gd name="T17" fmla="*/ 249 h 798"/>
              <a:gd name="T18" fmla="*/ 295 w 863"/>
              <a:gd name="T19" fmla="*/ 264 h 798"/>
              <a:gd name="T20" fmla="*/ 271 w 863"/>
              <a:gd name="T21" fmla="*/ 281 h 798"/>
              <a:gd name="T22" fmla="*/ 249 w 863"/>
              <a:gd name="T23" fmla="*/ 301 h 798"/>
              <a:gd name="T24" fmla="*/ 228 w 863"/>
              <a:gd name="T25" fmla="*/ 320 h 798"/>
              <a:gd name="T26" fmla="*/ 210 w 863"/>
              <a:gd name="T27" fmla="*/ 342 h 798"/>
              <a:gd name="T28" fmla="*/ 192 w 863"/>
              <a:gd name="T29" fmla="*/ 362 h 798"/>
              <a:gd name="T30" fmla="*/ 175 w 863"/>
              <a:gd name="T31" fmla="*/ 384 h 798"/>
              <a:gd name="T32" fmla="*/ 159 w 863"/>
              <a:gd name="T33" fmla="*/ 407 h 798"/>
              <a:gd name="T34" fmla="*/ 144 w 863"/>
              <a:gd name="T35" fmla="*/ 433 h 798"/>
              <a:gd name="T36" fmla="*/ 132 w 863"/>
              <a:gd name="T37" fmla="*/ 457 h 798"/>
              <a:gd name="T38" fmla="*/ 120 w 863"/>
              <a:gd name="T39" fmla="*/ 481 h 798"/>
              <a:gd name="T40" fmla="*/ 108 w 863"/>
              <a:gd name="T41" fmla="*/ 508 h 798"/>
              <a:gd name="T42" fmla="*/ 99 w 863"/>
              <a:gd name="T43" fmla="*/ 535 h 798"/>
              <a:gd name="T44" fmla="*/ 89 w 863"/>
              <a:gd name="T45" fmla="*/ 561 h 798"/>
              <a:gd name="T46" fmla="*/ 82 w 863"/>
              <a:gd name="T47" fmla="*/ 588 h 798"/>
              <a:gd name="T48" fmla="*/ 75 w 863"/>
              <a:gd name="T49" fmla="*/ 616 h 798"/>
              <a:gd name="T50" fmla="*/ 69 w 863"/>
              <a:gd name="T51" fmla="*/ 644 h 798"/>
              <a:gd name="T52" fmla="*/ 65 w 863"/>
              <a:gd name="T53" fmla="*/ 672 h 798"/>
              <a:gd name="T54" fmla="*/ 61 w 863"/>
              <a:gd name="T55" fmla="*/ 699 h 798"/>
              <a:gd name="T56" fmla="*/ 59 w 863"/>
              <a:gd name="T57" fmla="*/ 726 h 798"/>
              <a:gd name="T58" fmla="*/ 55 w 863"/>
              <a:gd name="T59" fmla="*/ 754 h 798"/>
              <a:gd name="T60" fmla="*/ 55 w 863"/>
              <a:gd name="T61" fmla="*/ 781 h 798"/>
              <a:gd name="T62" fmla="*/ 0 w 863"/>
              <a:gd name="T63" fmla="*/ 792 h 798"/>
              <a:gd name="T64" fmla="*/ 0 w 863"/>
              <a:gd name="T65" fmla="*/ 761 h 798"/>
              <a:gd name="T66" fmla="*/ 2 w 863"/>
              <a:gd name="T67" fmla="*/ 732 h 798"/>
              <a:gd name="T68" fmla="*/ 5 w 863"/>
              <a:gd name="T69" fmla="*/ 704 h 798"/>
              <a:gd name="T70" fmla="*/ 9 w 863"/>
              <a:gd name="T71" fmla="*/ 674 h 798"/>
              <a:gd name="T72" fmla="*/ 14 w 863"/>
              <a:gd name="T73" fmla="*/ 644 h 798"/>
              <a:gd name="T74" fmla="*/ 19 w 863"/>
              <a:gd name="T75" fmla="*/ 616 h 798"/>
              <a:gd name="T76" fmla="*/ 26 w 863"/>
              <a:gd name="T77" fmla="*/ 586 h 798"/>
              <a:gd name="T78" fmla="*/ 33 w 863"/>
              <a:gd name="T79" fmla="*/ 558 h 798"/>
              <a:gd name="T80" fmla="*/ 43 w 863"/>
              <a:gd name="T81" fmla="*/ 527 h 798"/>
              <a:gd name="T82" fmla="*/ 53 w 863"/>
              <a:gd name="T83" fmla="*/ 498 h 798"/>
              <a:gd name="T84" fmla="*/ 65 w 863"/>
              <a:gd name="T85" fmla="*/ 470 h 798"/>
              <a:gd name="T86" fmla="*/ 78 w 863"/>
              <a:gd name="T87" fmla="*/ 442 h 798"/>
              <a:gd name="T88" fmla="*/ 90 w 863"/>
              <a:gd name="T89" fmla="*/ 416 h 798"/>
              <a:gd name="T90" fmla="*/ 106 w 863"/>
              <a:gd name="T91" fmla="*/ 389 h 798"/>
              <a:gd name="T92" fmla="*/ 123 w 863"/>
              <a:gd name="T93" fmla="*/ 364 h 798"/>
              <a:gd name="T94" fmla="*/ 140 w 863"/>
              <a:gd name="T95" fmla="*/ 337 h 798"/>
              <a:gd name="T96" fmla="*/ 160 w 863"/>
              <a:gd name="T97" fmla="*/ 314 h 798"/>
              <a:gd name="T98" fmla="*/ 181 w 863"/>
              <a:gd name="T99" fmla="*/ 291 h 798"/>
              <a:gd name="T100" fmla="*/ 204 w 863"/>
              <a:gd name="T101" fmla="*/ 268 h 798"/>
              <a:gd name="T102" fmla="*/ 228 w 863"/>
              <a:gd name="T103" fmla="*/ 246 h 798"/>
              <a:gd name="T104" fmla="*/ 252 w 863"/>
              <a:gd name="T105" fmla="*/ 227 h 798"/>
              <a:gd name="T106" fmla="*/ 280 w 863"/>
              <a:gd name="T107" fmla="*/ 209 h 798"/>
              <a:gd name="T108" fmla="*/ 307 w 863"/>
              <a:gd name="T109" fmla="*/ 192 h 798"/>
              <a:gd name="T110" fmla="*/ 338 w 863"/>
              <a:gd name="T111" fmla="*/ 176 h 798"/>
              <a:gd name="T112" fmla="*/ 369 w 863"/>
              <a:gd name="T113" fmla="*/ 161 h 798"/>
              <a:gd name="T114" fmla="*/ 404 w 863"/>
              <a:gd name="T115" fmla="*/ 150 h 798"/>
              <a:gd name="T116" fmla="*/ 438 w 863"/>
              <a:gd name="T117" fmla="*/ 139 h 798"/>
              <a:gd name="T118" fmla="*/ 474 w 863"/>
              <a:gd name="T119" fmla="*/ 131 h 798"/>
              <a:gd name="T120" fmla="*/ 512 w 863"/>
              <a:gd name="T121" fmla="*/ 124 h 798"/>
              <a:gd name="T122" fmla="*/ 552 w 863"/>
              <a:gd name="T123" fmla="*/ 119 h 798"/>
              <a:gd name="T124" fmla="*/ 592 w 863"/>
              <a:gd name="T125" fmla="*/ 11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3" h="798">
                <a:moveTo>
                  <a:pt x="602" y="171"/>
                </a:moveTo>
                <a:lnTo>
                  <a:pt x="600" y="171"/>
                </a:lnTo>
                <a:lnTo>
                  <a:pt x="595" y="171"/>
                </a:lnTo>
                <a:lnTo>
                  <a:pt x="590" y="171"/>
                </a:lnTo>
                <a:lnTo>
                  <a:pt x="585" y="172"/>
                </a:lnTo>
                <a:lnTo>
                  <a:pt x="581" y="172"/>
                </a:lnTo>
                <a:lnTo>
                  <a:pt x="575" y="172"/>
                </a:lnTo>
                <a:lnTo>
                  <a:pt x="570" y="172"/>
                </a:lnTo>
                <a:lnTo>
                  <a:pt x="567" y="173"/>
                </a:lnTo>
                <a:lnTo>
                  <a:pt x="562" y="173"/>
                </a:lnTo>
                <a:lnTo>
                  <a:pt x="556" y="173"/>
                </a:lnTo>
                <a:lnTo>
                  <a:pt x="552" y="175"/>
                </a:lnTo>
                <a:lnTo>
                  <a:pt x="547" y="175"/>
                </a:lnTo>
                <a:lnTo>
                  <a:pt x="544" y="175"/>
                </a:lnTo>
                <a:lnTo>
                  <a:pt x="537" y="176"/>
                </a:lnTo>
                <a:lnTo>
                  <a:pt x="534" y="176"/>
                </a:lnTo>
                <a:lnTo>
                  <a:pt x="529" y="177"/>
                </a:lnTo>
                <a:lnTo>
                  <a:pt x="525" y="177"/>
                </a:lnTo>
                <a:lnTo>
                  <a:pt x="519" y="178"/>
                </a:lnTo>
                <a:lnTo>
                  <a:pt x="516" y="178"/>
                </a:lnTo>
                <a:lnTo>
                  <a:pt x="512" y="179"/>
                </a:lnTo>
                <a:lnTo>
                  <a:pt x="507" y="179"/>
                </a:lnTo>
                <a:lnTo>
                  <a:pt x="502" y="182"/>
                </a:lnTo>
                <a:lnTo>
                  <a:pt x="499" y="182"/>
                </a:lnTo>
                <a:lnTo>
                  <a:pt x="494" y="183"/>
                </a:lnTo>
                <a:lnTo>
                  <a:pt x="490" y="184"/>
                </a:lnTo>
                <a:lnTo>
                  <a:pt x="485" y="184"/>
                </a:lnTo>
                <a:lnTo>
                  <a:pt x="481" y="185"/>
                </a:lnTo>
                <a:lnTo>
                  <a:pt x="477" y="187"/>
                </a:lnTo>
                <a:lnTo>
                  <a:pt x="473" y="187"/>
                </a:lnTo>
                <a:lnTo>
                  <a:pt x="468" y="188"/>
                </a:lnTo>
                <a:lnTo>
                  <a:pt x="464" y="189"/>
                </a:lnTo>
                <a:lnTo>
                  <a:pt x="461" y="190"/>
                </a:lnTo>
                <a:lnTo>
                  <a:pt x="456" y="192"/>
                </a:lnTo>
                <a:lnTo>
                  <a:pt x="451" y="192"/>
                </a:lnTo>
                <a:lnTo>
                  <a:pt x="447" y="193"/>
                </a:lnTo>
                <a:lnTo>
                  <a:pt x="444" y="194"/>
                </a:lnTo>
                <a:lnTo>
                  <a:pt x="440" y="195"/>
                </a:lnTo>
                <a:lnTo>
                  <a:pt x="436" y="196"/>
                </a:lnTo>
                <a:lnTo>
                  <a:pt x="432" y="199"/>
                </a:lnTo>
                <a:lnTo>
                  <a:pt x="428" y="200"/>
                </a:lnTo>
                <a:lnTo>
                  <a:pt x="424" y="201"/>
                </a:lnTo>
                <a:lnTo>
                  <a:pt x="421" y="202"/>
                </a:lnTo>
                <a:lnTo>
                  <a:pt x="416" y="204"/>
                </a:lnTo>
                <a:lnTo>
                  <a:pt x="412" y="205"/>
                </a:lnTo>
                <a:lnTo>
                  <a:pt x="408" y="206"/>
                </a:lnTo>
                <a:lnTo>
                  <a:pt x="406" y="207"/>
                </a:lnTo>
                <a:lnTo>
                  <a:pt x="402" y="209"/>
                </a:lnTo>
                <a:lnTo>
                  <a:pt x="397" y="210"/>
                </a:lnTo>
                <a:lnTo>
                  <a:pt x="394" y="211"/>
                </a:lnTo>
                <a:lnTo>
                  <a:pt x="390" y="212"/>
                </a:lnTo>
                <a:lnTo>
                  <a:pt x="388" y="213"/>
                </a:lnTo>
                <a:lnTo>
                  <a:pt x="384" y="215"/>
                </a:lnTo>
                <a:lnTo>
                  <a:pt x="379" y="218"/>
                </a:lnTo>
                <a:lnTo>
                  <a:pt x="375" y="219"/>
                </a:lnTo>
                <a:lnTo>
                  <a:pt x="373" y="221"/>
                </a:lnTo>
                <a:lnTo>
                  <a:pt x="369" y="222"/>
                </a:lnTo>
                <a:lnTo>
                  <a:pt x="366" y="224"/>
                </a:lnTo>
                <a:lnTo>
                  <a:pt x="362" y="225"/>
                </a:lnTo>
                <a:lnTo>
                  <a:pt x="358" y="227"/>
                </a:lnTo>
                <a:lnTo>
                  <a:pt x="355" y="228"/>
                </a:lnTo>
                <a:lnTo>
                  <a:pt x="352" y="230"/>
                </a:lnTo>
                <a:lnTo>
                  <a:pt x="349" y="232"/>
                </a:lnTo>
                <a:lnTo>
                  <a:pt x="346" y="233"/>
                </a:lnTo>
                <a:lnTo>
                  <a:pt x="341" y="236"/>
                </a:lnTo>
                <a:lnTo>
                  <a:pt x="338" y="238"/>
                </a:lnTo>
                <a:lnTo>
                  <a:pt x="335" y="240"/>
                </a:lnTo>
                <a:lnTo>
                  <a:pt x="332" y="241"/>
                </a:lnTo>
                <a:lnTo>
                  <a:pt x="329" y="242"/>
                </a:lnTo>
                <a:lnTo>
                  <a:pt x="324" y="245"/>
                </a:lnTo>
                <a:lnTo>
                  <a:pt x="322" y="246"/>
                </a:lnTo>
                <a:lnTo>
                  <a:pt x="319" y="249"/>
                </a:lnTo>
                <a:lnTo>
                  <a:pt x="316" y="250"/>
                </a:lnTo>
                <a:lnTo>
                  <a:pt x="313" y="253"/>
                </a:lnTo>
                <a:lnTo>
                  <a:pt x="310" y="255"/>
                </a:lnTo>
                <a:lnTo>
                  <a:pt x="306" y="257"/>
                </a:lnTo>
                <a:lnTo>
                  <a:pt x="304" y="258"/>
                </a:lnTo>
                <a:lnTo>
                  <a:pt x="300" y="261"/>
                </a:lnTo>
                <a:lnTo>
                  <a:pt x="298" y="263"/>
                </a:lnTo>
                <a:lnTo>
                  <a:pt x="295" y="264"/>
                </a:lnTo>
                <a:lnTo>
                  <a:pt x="290" y="267"/>
                </a:lnTo>
                <a:lnTo>
                  <a:pt x="288" y="268"/>
                </a:lnTo>
                <a:lnTo>
                  <a:pt x="285" y="272"/>
                </a:lnTo>
                <a:lnTo>
                  <a:pt x="283" y="274"/>
                </a:lnTo>
                <a:lnTo>
                  <a:pt x="280" y="275"/>
                </a:lnTo>
                <a:lnTo>
                  <a:pt x="277" y="278"/>
                </a:lnTo>
                <a:lnTo>
                  <a:pt x="274" y="280"/>
                </a:lnTo>
                <a:lnTo>
                  <a:pt x="271" y="281"/>
                </a:lnTo>
                <a:lnTo>
                  <a:pt x="268" y="284"/>
                </a:lnTo>
                <a:lnTo>
                  <a:pt x="266" y="286"/>
                </a:lnTo>
                <a:lnTo>
                  <a:pt x="263" y="290"/>
                </a:lnTo>
                <a:lnTo>
                  <a:pt x="260" y="291"/>
                </a:lnTo>
                <a:lnTo>
                  <a:pt x="257" y="293"/>
                </a:lnTo>
                <a:lnTo>
                  <a:pt x="254" y="296"/>
                </a:lnTo>
                <a:lnTo>
                  <a:pt x="251" y="298"/>
                </a:lnTo>
                <a:lnTo>
                  <a:pt x="249" y="301"/>
                </a:lnTo>
                <a:lnTo>
                  <a:pt x="246" y="302"/>
                </a:lnTo>
                <a:lnTo>
                  <a:pt x="244" y="304"/>
                </a:lnTo>
                <a:lnTo>
                  <a:pt x="242" y="308"/>
                </a:lnTo>
                <a:lnTo>
                  <a:pt x="239" y="310"/>
                </a:lnTo>
                <a:lnTo>
                  <a:pt x="235" y="313"/>
                </a:lnTo>
                <a:lnTo>
                  <a:pt x="233" y="315"/>
                </a:lnTo>
                <a:lnTo>
                  <a:pt x="231" y="318"/>
                </a:lnTo>
                <a:lnTo>
                  <a:pt x="228" y="320"/>
                </a:lnTo>
                <a:lnTo>
                  <a:pt x="227" y="322"/>
                </a:lnTo>
                <a:lnTo>
                  <a:pt x="224" y="326"/>
                </a:lnTo>
                <a:lnTo>
                  <a:pt x="222" y="329"/>
                </a:lnTo>
                <a:lnTo>
                  <a:pt x="218" y="331"/>
                </a:lnTo>
                <a:lnTo>
                  <a:pt x="216" y="332"/>
                </a:lnTo>
                <a:lnTo>
                  <a:pt x="213" y="335"/>
                </a:lnTo>
                <a:lnTo>
                  <a:pt x="211" y="338"/>
                </a:lnTo>
                <a:lnTo>
                  <a:pt x="210" y="342"/>
                </a:lnTo>
                <a:lnTo>
                  <a:pt x="207" y="344"/>
                </a:lnTo>
                <a:lnTo>
                  <a:pt x="205" y="347"/>
                </a:lnTo>
                <a:lnTo>
                  <a:pt x="203" y="349"/>
                </a:lnTo>
                <a:lnTo>
                  <a:pt x="200" y="352"/>
                </a:lnTo>
                <a:lnTo>
                  <a:pt x="198" y="354"/>
                </a:lnTo>
                <a:lnTo>
                  <a:pt x="195" y="356"/>
                </a:lnTo>
                <a:lnTo>
                  <a:pt x="194" y="360"/>
                </a:lnTo>
                <a:lnTo>
                  <a:pt x="192" y="362"/>
                </a:lnTo>
                <a:lnTo>
                  <a:pt x="189" y="365"/>
                </a:lnTo>
                <a:lnTo>
                  <a:pt x="188" y="367"/>
                </a:lnTo>
                <a:lnTo>
                  <a:pt x="185" y="371"/>
                </a:lnTo>
                <a:lnTo>
                  <a:pt x="182" y="373"/>
                </a:lnTo>
                <a:lnTo>
                  <a:pt x="181" y="376"/>
                </a:lnTo>
                <a:lnTo>
                  <a:pt x="178" y="379"/>
                </a:lnTo>
                <a:lnTo>
                  <a:pt x="177" y="382"/>
                </a:lnTo>
                <a:lnTo>
                  <a:pt x="175" y="384"/>
                </a:lnTo>
                <a:lnTo>
                  <a:pt x="172" y="388"/>
                </a:lnTo>
                <a:lnTo>
                  <a:pt x="171" y="390"/>
                </a:lnTo>
                <a:lnTo>
                  <a:pt x="168" y="393"/>
                </a:lnTo>
                <a:lnTo>
                  <a:pt x="167" y="396"/>
                </a:lnTo>
                <a:lnTo>
                  <a:pt x="164" y="400"/>
                </a:lnTo>
                <a:lnTo>
                  <a:pt x="162" y="402"/>
                </a:lnTo>
                <a:lnTo>
                  <a:pt x="161" y="405"/>
                </a:lnTo>
                <a:lnTo>
                  <a:pt x="159" y="407"/>
                </a:lnTo>
                <a:lnTo>
                  <a:pt x="157" y="411"/>
                </a:lnTo>
                <a:lnTo>
                  <a:pt x="155" y="415"/>
                </a:lnTo>
                <a:lnTo>
                  <a:pt x="154" y="417"/>
                </a:lnTo>
                <a:lnTo>
                  <a:pt x="151" y="421"/>
                </a:lnTo>
                <a:lnTo>
                  <a:pt x="150" y="423"/>
                </a:lnTo>
                <a:lnTo>
                  <a:pt x="149" y="426"/>
                </a:lnTo>
                <a:lnTo>
                  <a:pt x="145" y="429"/>
                </a:lnTo>
                <a:lnTo>
                  <a:pt x="144" y="433"/>
                </a:lnTo>
                <a:lnTo>
                  <a:pt x="143" y="435"/>
                </a:lnTo>
                <a:lnTo>
                  <a:pt x="140" y="439"/>
                </a:lnTo>
                <a:lnTo>
                  <a:pt x="139" y="441"/>
                </a:lnTo>
                <a:lnTo>
                  <a:pt x="138" y="444"/>
                </a:lnTo>
                <a:lnTo>
                  <a:pt x="137" y="447"/>
                </a:lnTo>
                <a:lnTo>
                  <a:pt x="134" y="451"/>
                </a:lnTo>
                <a:lnTo>
                  <a:pt x="133" y="455"/>
                </a:lnTo>
                <a:lnTo>
                  <a:pt x="132" y="457"/>
                </a:lnTo>
                <a:lnTo>
                  <a:pt x="131" y="459"/>
                </a:lnTo>
                <a:lnTo>
                  <a:pt x="128" y="463"/>
                </a:lnTo>
                <a:lnTo>
                  <a:pt x="126" y="466"/>
                </a:lnTo>
                <a:lnTo>
                  <a:pt x="125" y="470"/>
                </a:lnTo>
                <a:lnTo>
                  <a:pt x="123" y="473"/>
                </a:lnTo>
                <a:lnTo>
                  <a:pt x="122" y="476"/>
                </a:lnTo>
                <a:lnTo>
                  <a:pt x="121" y="479"/>
                </a:lnTo>
                <a:lnTo>
                  <a:pt x="120" y="481"/>
                </a:lnTo>
                <a:lnTo>
                  <a:pt x="118" y="486"/>
                </a:lnTo>
                <a:lnTo>
                  <a:pt x="116" y="489"/>
                </a:lnTo>
                <a:lnTo>
                  <a:pt x="115" y="492"/>
                </a:lnTo>
                <a:lnTo>
                  <a:pt x="114" y="495"/>
                </a:lnTo>
                <a:lnTo>
                  <a:pt x="112" y="498"/>
                </a:lnTo>
                <a:lnTo>
                  <a:pt x="110" y="501"/>
                </a:lnTo>
                <a:lnTo>
                  <a:pt x="109" y="506"/>
                </a:lnTo>
                <a:lnTo>
                  <a:pt x="108" y="508"/>
                </a:lnTo>
                <a:lnTo>
                  <a:pt x="106" y="512"/>
                </a:lnTo>
                <a:lnTo>
                  <a:pt x="105" y="514"/>
                </a:lnTo>
                <a:lnTo>
                  <a:pt x="104" y="518"/>
                </a:lnTo>
                <a:lnTo>
                  <a:pt x="103" y="522"/>
                </a:lnTo>
                <a:lnTo>
                  <a:pt x="101" y="525"/>
                </a:lnTo>
                <a:lnTo>
                  <a:pt x="100" y="529"/>
                </a:lnTo>
                <a:lnTo>
                  <a:pt x="100" y="531"/>
                </a:lnTo>
                <a:lnTo>
                  <a:pt x="99" y="535"/>
                </a:lnTo>
                <a:lnTo>
                  <a:pt x="98" y="538"/>
                </a:lnTo>
                <a:lnTo>
                  <a:pt x="97" y="542"/>
                </a:lnTo>
                <a:lnTo>
                  <a:pt x="95" y="544"/>
                </a:lnTo>
                <a:lnTo>
                  <a:pt x="93" y="548"/>
                </a:lnTo>
                <a:lnTo>
                  <a:pt x="92" y="552"/>
                </a:lnTo>
                <a:lnTo>
                  <a:pt x="92" y="554"/>
                </a:lnTo>
                <a:lnTo>
                  <a:pt x="90" y="559"/>
                </a:lnTo>
                <a:lnTo>
                  <a:pt x="89" y="561"/>
                </a:lnTo>
                <a:lnTo>
                  <a:pt x="88" y="565"/>
                </a:lnTo>
                <a:lnTo>
                  <a:pt x="87" y="569"/>
                </a:lnTo>
                <a:lnTo>
                  <a:pt x="87" y="571"/>
                </a:lnTo>
                <a:lnTo>
                  <a:pt x="86" y="576"/>
                </a:lnTo>
                <a:lnTo>
                  <a:pt x="84" y="578"/>
                </a:lnTo>
                <a:lnTo>
                  <a:pt x="83" y="582"/>
                </a:lnTo>
                <a:lnTo>
                  <a:pt x="83" y="586"/>
                </a:lnTo>
                <a:lnTo>
                  <a:pt x="82" y="588"/>
                </a:lnTo>
                <a:lnTo>
                  <a:pt x="81" y="593"/>
                </a:lnTo>
                <a:lnTo>
                  <a:pt x="81" y="596"/>
                </a:lnTo>
                <a:lnTo>
                  <a:pt x="80" y="599"/>
                </a:lnTo>
                <a:lnTo>
                  <a:pt x="78" y="602"/>
                </a:lnTo>
                <a:lnTo>
                  <a:pt x="78" y="605"/>
                </a:lnTo>
                <a:lnTo>
                  <a:pt x="77" y="609"/>
                </a:lnTo>
                <a:lnTo>
                  <a:pt x="75" y="613"/>
                </a:lnTo>
                <a:lnTo>
                  <a:pt x="75" y="616"/>
                </a:lnTo>
                <a:lnTo>
                  <a:pt x="73" y="619"/>
                </a:lnTo>
                <a:lnTo>
                  <a:pt x="73" y="623"/>
                </a:lnTo>
                <a:lnTo>
                  <a:pt x="72" y="626"/>
                </a:lnTo>
                <a:lnTo>
                  <a:pt x="72" y="630"/>
                </a:lnTo>
                <a:lnTo>
                  <a:pt x="71" y="634"/>
                </a:lnTo>
                <a:lnTo>
                  <a:pt x="71" y="636"/>
                </a:lnTo>
                <a:lnTo>
                  <a:pt x="70" y="640"/>
                </a:lnTo>
                <a:lnTo>
                  <a:pt x="69" y="644"/>
                </a:lnTo>
                <a:lnTo>
                  <a:pt x="69" y="647"/>
                </a:lnTo>
                <a:lnTo>
                  <a:pt x="69" y="651"/>
                </a:lnTo>
                <a:lnTo>
                  <a:pt x="67" y="653"/>
                </a:lnTo>
                <a:lnTo>
                  <a:pt x="67" y="657"/>
                </a:lnTo>
                <a:lnTo>
                  <a:pt x="66" y="661"/>
                </a:lnTo>
                <a:lnTo>
                  <a:pt x="66" y="664"/>
                </a:lnTo>
                <a:lnTo>
                  <a:pt x="65" y="668"/>
                </a:lnTo>
                <a:lnTo>
                  <a:pt x="65" y="672"/>
                </a:lnTo>
                <a:lnTo>
                  <a:pt x="65" y="674"/>
                </a:lnTo>
                <a:lnTo>
                  <a:pt x="64" y="678"/>
                </a:lnTo>
                <a:lnTo>
                  <a:pt x="64" y="682"/>
                </a:lnTo>
                <a:lnTo>
                  <a:pt x="62" y="685"/>
                </a:lnTo>
                <a:lnTo>
                  <a:pt x="62" y="689"/>
                </a:lnTo>
                <a:lnTo>
                  <a:pt x="62" y="692"/>
                </a:lnTo>
                <a:lnTo>
                  <a:pt x="61" y="695"/>
                </a:lnTo>
                <a:lnTo>
                  <a:pt x="61" y="699"/>
                </a:lnTo>
                <a:lnTo>
                  <a:pt x="61" y="703"/>
                </a:lnTo>
                <a:lnTo>
                  <a:pt x="60" y="706"/>
                </a:lnTo>
                <a:lnTo>
                  <a:pt x="60" y="709"/>
                </a:lnTo>
                <a:lnTo>
                  <a:pt x="60" y="713"/>
                </a:lnTo>
                <a:lnTo>
                  <a:pt x="60" y="715"/>
                </a:lnTo>
                <a:lnTo>
                  <a:pt x="59" y="720"/>
                </a:lnTo>
                <a:lnTo>
                  <a:pt x="59" y="724"/>
                </a:lnTo>
                <a:lnTo>
                  <a:pt x="59" y="726"/>
                </a:lnTo>
                <a:lnTo>
                  <a:pt x="59" y="730"/>
                </a:lnTo>
                <a:lnTo>
                  <a:pt x="56" y="732"/>
                </a:lnTo>
                <a:lnTo>
                  <a:pt x="56" y="737"/>
                </a:lnTo>
                <a:lnTo>
                  <a:pt x="56" y="741"/>
                </a:lnTo>
                <a:lnTo>
                  <a:pt x="56" y="743"/>
                </a:lnTo>
                <a:lnTo>
                  <a:pt x="56" y="747"/>
                </a:lnTo>
                <a:lnTo>
                  <a:pt x="56" y="750"/>
                </a:lnTo>
                <a:lnTo>
                  <a:pt x="55" y="754"/>
                </a:lnTo>
                <a:lnTo>
                  <a:pt x="55" y="758"/>
                </a:lnTo>
                <a:lnTo>
                  <a:pt x="55" y="761"/>
                </a:lnTo>
                <a:lnTo>
                  <a:pt x="55" y="764"/>
                </a:lnTo>
                <a:lnTo>
                  <a:pt x="55" y="767"/>
                </a:lnTo>
                <a:lnTo>
                  <a:pt x="55" y="771"/>
                </a:lnTo>
                <a:lnTo>
                  <a:pt x="55" y="775"/>
                </a:lnTo>
                <a:lnTo>
                  <a:pt x="55" y="778"/>
                </a:lnTo>
                <a:lnTo>
                  <a:pt x="55" y="781"/>
                </a:lnTo>
                <a:lnTo>
                  <a:pt x="55" y="784"/>
                </a:lnTo>
                <a:lnTo>
                  <a:pt x="55" y="787"/>
                </a:lnTo>
                <a:lnTo>
                  <a:pt x="55" y="792"/>
                </a:lnTo>
                <a:lnTo>
                  <a:pt x="55" y="794"/>
                </a:lnTo>
                <a:lnTo>
                  <a:pt x="55" y="798"/>
                </a:lnTo>
                <a:lnTo>
                  <a:pt x="0" y="798"/>
                </a:lnTo>
                <a:lnTo>
                  <a:pt x="0" y="794"/>
                </a:lnTo>
                <a:lnTo>
                  <a:pt x="0" y="792"/>
                </a:lnTo>
                <a:lnTo>
                  <a:pt x="0" y="787"/>
                </a:lnTo>
                <a:lnTo>
                  <a:pt x="0" y="783"/>
                </a:lnTo>
                <a:lnTo>
                  <a:pt x="0" y="779"/>
                </a:lnTo>
                <a:lnTo>
                  <a:pt x="0" y="777"/>
                </a:lnTo>
                <a:lnTo>
                  <a:pt x="0" y="773"/>
                </a:lnTo>
                <a:lnTo>
                  <a:pt x="0" y="769"/>
                </a:lnTo>
                <a:lnTo>
                  <a:pt x="0" y="765"/>
                </a:lnTo>
                <a:lnTo>
                  <a:pt x="0" y="761"/>
                </a:lnTo>
                <a:lnTo>
                  <a:pt x="0" y="759"/>
                </a:lnTo>
                <a:lnTo>
                  <a:pt x="0" y="755"/>
                </a:lnTo>
                <a:lnTo>
                  <a:pt x="2" y="750"/>
                </a:lnTo>
                <a:lnTo>
                  <a:pt x="2" y="747"/>
                </a:lnTo>
                <a:lnTo>
                  <a:pt x="2" y="744"/>
                </a:lnTo>
                <a:lnTo>
                  <a:pt x="2" y="741"/>
                </a:lnTo>
                <a:lnTo>
                  <a:pt x="2" y="737"/>
                </a:lnTo>
                <a:lnTo>
                  <a:pt x="2" y="732"/>
                </a:lnTo>
                <a:lnTo>
                  <a:pt x="3" y="729"/>
                </a:lnTo>
                <a:lnTo>
                  <a:pt x="3" y="725"/>
                </a:lnTo>
                <a:lnTo>
                  <a:pt x="3" y="722"/>
                </a:lnTo>
                <a:lnTo>
                  <a:pt x="3" y="719"/>
                </a:lnTo>
                <a:lnTo>
                  <a:pt x="5" y="714"/>
                </a:lnTo>
                <a:lnTo>
                  <a:pt x="5" y="710"/>
                </a:lnTo>
                <a:lnTo>
                  <a:pt x="5" y="707"/>
                </a:lnTo>
                <a:lnTo>
                  <a:pt x="5" y="704"/>
                </a:lnTo>
                <a:lnTo>
                  <a:pt x="6" y="701"/>
                </a:lnTo>
                <a:lnTo>
                  <a:pt x="6" y="696"/>
                </a:lnTo>
                <a:lnTo>
                  <a:pt x="6" y="692"/>
                </a:lnTo>
                <a:lnTo>
                  <a:pt x="8" y="689"/>
                </a:lnTo>
                <a:lnTo>
                  <a:pt x="8" y="685"/>
                </a:lnTo>
                <a:lnTo>
                  <a:pt x="8" y="682"/>
                </a:lnTo>
                <a:lnTo>
                  <a:pt x="9" y="678"/>
                </a:lnTo>
                <a:lnTo>
                  <a:pt x="9" y="674"/>
                </a:lnTo>
                <a:lnTo>
                  <a:pt x="10" y="670"/>
                </a:lnTo>
                <a:lnTo>
                  <a:pt x="10" y="667"/>
                </a:lnTo>
                <a:lnTo>
                  <a:pt x="10" y="662"/>
                </a:lnTo>
                <a:lnTo>
                  <a:pt x="11" y="659"/>
                </a:lnTo>
                <a:lnTo>
                  <a:pt x="11" y="656"/>
                </a:lnTo>
                <a:lnTo>
                  <a:pt x="13" y="652"/>
                </a:lnTo>
                <a:lnTo>
                  <a:pt x="13" y="649"/>
                </a:lnTo>
                <a:lnTo>
                  <a:pt x="14" y="644"/>
                </a:lnTo>
                <a:lnTo>
                  <a:pt x="14" y="640"/>
                </a:lnTo>
                <a:lnTo>
                  <a:pt x="15" y="638"/>
                </a:lnTo>
                <a:lnTo>
                  <a:pt x="15" y="634"/>
                </a:lnTo>
                <a:lnTo>
                  <a:pt x="16" y="630"/>
                </a:lnTo>
                <a:lnTo>
                  <a:pt x="16" y="626"/>
                </a:lnTo>
                <a:lnTo>
                  <a:pt x="17" y="622"/>
                </a:lnTo>
                <a:lnTo>
                  <a:pt x="17" y="618"/>
                </a:lnTo>
                <a:lnTo>
                  <a:pt x="19" y="616"/>
                </a:lnTo>
                <a:lnTo>
                  <a:pt x="20" y="612"/>
                </a:lnTo>
                <a:lnTo>
                  <a:pt x="20" y="607"/>
                </a:lnTo>
                <a:lnTo>
                  <a:pt x="22" y="604"/>
                </a:lnTo>
                <a:lnTo>
                  <a:pt x="23" y="600"/>
                </a:lnTo>
                <a:lnTo>
                  <a:pt x="23" y="596"/>
                </a:lnTo>
                <a:lnTo>
                  <a:pt x="25" y="594"/>
                </a:lnTo>
                <a:lnTo>
                  <a:pt x="26" y="589"/>
                </a:lnTo>
                <a:lnTo>
                  <a:pt x="26" y="586"/>
                </a:lnTo>
                <a:lnTo>
                  <a:pt x="27" y="582"/>
                </a:lnTo>
                <a:lnTo>
                  <a:pt x="28" y="578"/>
                </a:lnTo>
                <a:lnTo>
                  <a:pt x="28" y="576"/>
                </a:lnTo>
                <a:lnTo>
                  <a:pt x="30" y="571"/>
                </a:lnTo>
                <a:lnTo>
                  <a:pt x="31" y="567"/>
                </a:lnTo>
                <a:lnTo>
                  <a:pt x="32" y="564"/>
                </a:lnTo>
                <a:lnTo>
                  <a:pt x="32" y="560"/>
                </a:lnTo>
                <a:lnTo>
                  <a:pt x="33" y="558"/>
                </a:lnTo>
                <a:lnTo>
                  <a:pt x="34" y="553"/>
                </a:lnTo>
                <a:lnTo>
                  <a:pt x="36" y="549"/>
                </a:lnTo>
                <a:lnTo>
                  <a:pt x="37" y="546"/>
                </a:lnTo>
                <a:lnTo>
                  <a:pt x="38" y="542"/>
                </a:lnTo>
                <a:lnTo>
                  <a:pt x="41" y="539"/>
                </a:lnTo>
                <a:lnTo>
                  <a:pt x="41" y="535"/>
                </a:lnTo>
                <a:lnTo>
                  <a:pt x="42" y="531"/>
                </a:lnTo>
                <a:lnTo>
                  <a:pt x="43" y="527"/>
                </a:lnTo>
                <a:lnTo>
                  <a:pt x="44" y="524"/>
                </a:lnTo>
                <a:lnTo>
                  <a:pt x="45" y="521"/>
                </a:lnTo>
                <a:lnTo>
                  <a:pt x="47" y="516"/>
                </a:lnTo>
                <a:lnTo>
                  <a:pt x="48" y="513"/>
                </a:lnTo>
                <a:lnTo>
                  <a:pt x="49" y="509"/>
                </a:lnTo>
                <a:lnTo>
                  <a:pt x="50" y="507"/>
                </a:lnTo>
                <a:lnTo>
                  <a:pt x="52" y="503"/>
                </a:lnTo>
                <a:lnTo>
                  <a:pt x="53" y="498"/>
                </a:lnTo>
                <a:lnTo>
                  <a:pt x="54" y="495"/>
                </a:lnTo>
                <a:lnTo>
                  <a:pt x="55" y="492"/>
                </a:lnTo>
                <a:lnTo>
                  <a:pt x="56" y="489"/>
                </a:lnTo>
                <a:lnTo>
                  <a:pt x="59" y="484"/>
                </a:lnTo>
                <a:lnTo>
                  <a:pt x="60" y="481"/>
                </a:lnTo>
                <a:lnTo>
                  <a:pt x="62" y="478"/>
                </a:lnTo>
                <a:lnTo>
                  <a:pt x="64" y="474"/>
                </a:lnTo>
                <a:lnTo>
                  <a:pt x="65" y="470"/>
                </a:lnTo>
                <a:lnTo>
                  <a:pt x="66" y="468"/>
                </a:lnTo>
                <a:lnTo>
                  <a:pt x="67" y="463"/>
                </a:lnTo>
                <a:lnTo>
                  <a:pt x="69" y="459"/>
                </a:lnTo>
                <a:lnTo>
                  <a:pt x="71" y="457"/>
                </a:lnTo>
                <a:lnTo>
                  <a:pt x="72" y="453"/>
                </a:lnTo>
                <a:lnTo>
                  <a:pt x="73" y="450"/>
                </a:lnTo>
                <a:lnTo>
                  <a:pt x="75" y="446"/>
                </a:lnTo>
                <a:lnTo>
                  <a:pt x="78" y="442"/>
                </a:lnTo>
                <a:lnTo>
                  <a:pt x="80" y="439"/>
                </a:lnTo>
                <a:lnTo>
                  <a:pt x="81" y="436"/>
                </a:lnTo>
                <a:lnTo>
                  <a:pt x="82" y="433"/>
                </a:lnTo>
                <a:lnTo>
                  <a:pt x="84" y="428"/>
                </a:lnTo>
                <a:lnTo>
                  <a:pt x="86" y="426"/>
                </a:lnTo>
                <a:lnTo>
                  <a:pt x="87" y="422"/>
                </a:lnTo>
                <a:lnTo>
                  <a:pt x="89" y="419"/>
                </a:lnTo>
                <a:lnTo>
                  <a:pt x="90" y="416"/>
                </a:lnTo>
                <a:lnTo>
                  <a:pt x="93" y="411"/>
                </a:lnTo>
                <a:lnTo>
                  <a:pt x="95" y="409"/>
                </a:lnTo>
                <a:lnTo>
                  <a:pt x="97" y="405"/>
                </a:lnTo>
                <a:lnTo>
                  <a:pt x="99" y="402"/>
                </a:lnTo>
                <a:lnTo>
                  <a:pt x="100" y="399"/>
                </a:lnTo>
                <a:lnTo>
                  <a:pt x="103" y="396"/>
                </a:lnTo>
                <a:lnTo>
                  <a:pt x="104" y="392"/>
                </a:lnTo>
                <a:lnTo>
                  <a:pt x="106" y="389"/>
                </a:lnTo>
                <a:lnTo>
                  <a:pt x="108" y="386"/>
                </a:lnTo>
                <a:lnTo>
                  <a:pt x="110" y="382"/>
                </a:lnTo>
                <a:lnTo>
                  <a:pt x="114" y="379"/>
                </a:lnTo>
                <a:lnTo>
                  <a:pt x="115" y="375"/>
                </a:lnTo>
                <a:lnTo>
                  <a:pt x="117" y="372"/>
                </a:lnTo>
                <a:lnTo>
                  <a:pt x="118" y="370"/>
                </a:lnTo>
                <a:lnTo>
                  <a:pt x="121" y="366"/>
                </a:lnTo>
                <a:lnTo>
                  <a:pt x="123" y="364"/>
                </a:lnTo>
                <a:lnTo>
                  <a:pt x="125" y="360"/>
                </a:lnTo>
                <a:lnTo>
                  <a:pt x="127" y="356"/>
                </a:lnTo>
                <a:lnTo>
                  <a:pt x="131" y="353"/>
                </a:lnTo>
                <a:lnTo>
                  <a:pt x="132" y="350"/>
                </a:lnTo>
                <a:lnTo>
                  <a:pt x="134" y="347"/>
                </a:lnTo>
                <a:lnTo>
                  <a:pt x="137" y="344"/>
                </a:lnTo>
                <a:lnTo>
                  <a:pt x="139" y="342"/>
                </a:lnTo>
                <a:lnTo>
                  <a:pt x="140" y="337"/>
                </a:lnTo>
                <a:lnTo>
                  <a:pt x="143" y="335"/>
                </a:lnTo>
                <a:lnTo>
                  <a:pt x="145" y="332"/>
                </a:lnTo>
                <a:lnTo>
                  <a:pt x="149" y="329"/>
                </a:lnTo>
                <a:lnTo>
                  <a:pt x="151" y="326"/>
                </a:lnTo>
                <a:lnTo>
                  <a:pt x="154" y="322"/>
                </a:lnTo>
                <a:lnTo>
                  <a:pt x="156" y="319"/>
                </a:lnTo>
                <a:lnTo>
                  <a:pt x="157" y="316"/>
                </a:lnTo>
                <a:lnTo>
                  <a:pt x="160" y="314"/>
                </a:lnTo>
                <a:lnTo>
                  <a:pt x="162" y="310"/>
                </a:lnTo>
                <a:lnTo>
                  <a:pt x="166" y="308"/>
                </a:lnTo>
                <a:lnTo>
                  <a:pt x="168" y="304"/>
                </a:lnTo>
                <a:lnTo>
                  <a:pt x="171" y="302"/>
                </a:lnTo>
                <a:lnTo>
                  <a:pt x="173" y="298"/>
                </a:lnTo>
                <a:lnTo>
                  <a:pt x="176" y="296"/>
                </a:lnTo>
                <a:lnTo>
                  <a:pt x="178" y="293"/>
                </a:lnTo>
                <a:lnTo>
                  <a:pt x="181" y="291"/>
                </a:lnTo>
                <a:lnTo>
                  <a:pt x="184" y="289"/>
                </a:lnTo>
                <a:lnTo>
                  <a:pt x="187" y="284"/>
                </a:lnTo>
                <a:lnTo>
                  <a:pt x="190" y="281"/>
                </a:lnTo>
                <a:lnTo>
                  <a:pt x="193" y="279"/>
                </a:lnTo>
                <a:lnTo>
                  <a:pt x="195" y="276"/>
                </a:lnTo>
                <a:lnTo>
                  <a:pt x="198" y="274"/>
                </a:lnTo>
                <a:lnTo>
                  <a:pt x="200" y="272"/>
                </a:lnTo>
                <a:lnTo>
                  <a:pt x="204" y="268"/>
                </a:lnTo>
                <a:lnTo>
                  <a:pt x="207" y="266"/>
                </a:lnTo>
                <a:lnTo>
                  <a:pt x="210" y="263"/>
                </a:lnTo>
                <a:lnTo>
                  <a:pt x="212" y="259"/>
                </a:lnTo>
                <a:lnTo>
                  <a:pt x="215" y="257"/>
                </a:lnTo>
                <a:lnTo>
                  <a:pt x="218" y="255"/>
                </a:lnTo>
                <a:lnTo>
                  <a:pt x="222" y="251"/>
                </a:lnTo>
                <a:lnTo>
                  <a:pt x="224" y="249"/>
                </a:lnTo>
                <a:lnTo>
                  <a:pt x="228" y="246"/>
                </a:lnTo>
                <a:lnTo>
                  <a:pt x="231" y="244"/>
                </a:lnTo>
                <a:lnTo>
                  <a:pt x="233" y="242"/>
                </a:lnTo>
                <a:lnTo>
                  <a:pt x="237" y="240"/>
                </a:lnTo>
                <a:lnTo>
                  <a:pt x="240" y="238"/>
                </a:lnTo>
                <a:lnTo>
                  <a:pt x="244" y="235"/>
                </a:lnTo>
                <a:lnTo>
                  <a:pt x="246" y="232"/>
                </a:lnTo>
                <a:lnTo>
                  <a:pt x="250" y="229"/>
                </a:lnTo>
                <a:lnTo>
                  <a:pt x="252" y="227"/>
                </a:lnTo>
                <a:lnTo>
                  <a:pt x="257" y="224"/>
                </a:lnTo>
                <a:lnTo>
                  <a:pt x="260" y="223"/>
                </a:lnTo>
                <a:lnTo>
                  <a:pt x="263" y="221"/>
                </a:lnTo>
                <a:lnTo>
                  <a:pt x="266" y="218"/>
                </a:lnTo>
                <a:lnTo>
                  <a:pt x="270" y="215"/>
                </a:lnTo>
                <a:lnTo>
                  <a:pt x="272" y="212"/>
                </a:lnTo>
                <a:lnTo>
                  <a:pt x="277" y="211"/>
                </a:lnTo>
                <a:lnTo>
                  <a:pt x="280" y="209"/>
                </a:lnTo>
                <a:lnTo>
                  <a:pt x="283" y="206"/>
                </a:lnTo>
                <a:lnTo>
                  <a:pt x="287" y="205"/>
                </a:lnTo>
                <a:lnTo>
                  <a:pt x="290" y="202"/>
                </a:lnTo>
                <a:lnTo>
                  <a:pt x="294" y="200"/>
                </a:lnTo>
                <a:lnTo>
                  <a:pt x="298" y="199"/>
                </a:lnTo>
                <a:lnTo>
                  <a:pt x="301" y="195"/>
                </a:lnTo>
                <a:lnTo>
                  <a:pt x="305" y="194"/>
                </a:lnTo>
                <a:lnTo>
                  <a:pt x="307" y="192"/>
                </a:lnTo>
                <a:lnTo>
                  <a:pt x="312" y="189"/>
                </a:lnTo>
                <a:lnTo>
                  <a:pt x="316" y="188"/>
                </a:lnTo>
                <a:lnTo>
                  <a:pt x="319" y="185"/>
                </a:lnTo>
                <a:lnTo>
                  <a:pt x="323" y="184"/>
                </a:lnTo>
                <a:lnTo>
                  <a:pt x="328" y="182"/>
                </a:lnTo>
                <a:lnTo>
                  <a:pt x="330" y="179"/>
                </a:lnTo>
                <a:lnTo>
                  <a:pt x="334" y="177"/>
                </a:lnTo>
                <a:lnTo>
                  <a:pt x="338" y="176"/>
                </a:lnTo>
                <a:lnTo>
                  <a:pt x="341" y="175"/>
                </a:lnTo>
                <a:lnTo>
                  <a:pt x="346" y="172"/>
                </a:lnTo>
                <a:lnTo>
                  <a:pt x="350" y="171"/>
                </a:lnTo>
                <a:lnTo>
                  <a:pt x="354" y="169"/>
                </a:lnTo>
                <a:lnTo>
                  <a:pt x="357" y="167"/>
                </a:lnTo>
                <a:lnTo>
                  <a:pt x="361" y="166"/>
                </a:lnTo>
                <a:lnTo>
                  <a:pt x="366" y="165"/>
                </a:lnTo>
                <a:lnTo>
                  <a:pt x="369" y="161"/>
                </a:lnTo>
                <a:lnTo>
                  <a:pt x="374" y="160"/>
                </a:lnTo>
                <a:lnTo>
                  <a:pt x="378" y="159"/>
                </a:lnTo>
                <a:lnTo>
                  <a:pt x="383" y="158"/>
                </a:lnTo>
                <a:lnTo>
                  <a:pt x="386" y="155"/>
                </a:lnTo>
                <a:lnTo>
                  <a:pt x="390" y="154"/>
                </a:lnTo>
                <a:lnTo>
                  <a:pt x="394" y="153"/>
                </a:lnTo>
                <a:lnTo>
                  <a:pt x="400" y="152"/>
                </a:lnTo>
                <a:lnTo>
                  <a:pt x="404" y="150"/>
                </a:lnTo>
                <a:lnTo>
                  <a:pt x="407" y="149"/>
                </a:lnTo>
                <a:lnTo>
                  <a:pt x="411" y="148"/>
                </a:lnTo>
                <a:lnTo>
                  <a:pt x="416" y="147"/>
                </a:lnTo>
                <a:lnTo>
                  <a:pt x="421" y="144"/>
                </a:lnTo>
                <a:lnTo>
                  <a:pt x="424" y="143"/>
                </a:lnTo>
                <a:lnTo>
                  <a:pt x="429" y="142"/>
                </a:lnTo>
                <a:lnTo>
                  <a:pt x="433" y="141"/>
                </a:lnTo>
                <a:lnTo>
                  <a:pt x="438" y="139"/>
                </a:lnTo>
                <a:lnTo>
                  <a:pt x="442" y="138"/>
                </a:lnTo>
                <a:lnTo>
                  <a:pt x="446" y="137"/>
                </a:lnTo>
                <a:lnTo>
                  <a:pt x="451" y="136"/>
                </a:lnTo>
                <a:lnTo>
                  <a:pt x="456" y="135"/>
                </a:lnTo>
                <a:lnTo>
                  <a:pt x="461" y="135"/>
                </a:lnTo>
                <a:lnTo>
                  <a:pt x="464" y="133"/>
                </a:lnTo>
                <a:lnTo>
                  <a:pt x="469" y="132"/>
                </a:lnTo>
                <a:lnTo>
                  <a:pt x="474" y="131"/>
                </a:lnTo>
                <a:lnTo>
                  <a:pt x="479" y="131"/>
                </a:lnTo>
                <a:lnTo>
                  <a:pt x="483" y="130"/>
                </a:lnTo>
                <a:lnTo>
                  <a:pt x="488" y="129"/>
                </a:lnTo>
                <a:lnTo>
                  <a:pt x="494" y="126"/>
                </a:lnTo>
                <a:lnTo>
                  <a:pt x="497" y="126"/>
                </a:lnTo>
                <a:lnTo>
                  <a:pt x="502" y="125"/>
                </a:lnTo>
                <a:lnTo>
                  <a:pt x="508" y="125"/>
                </a:lnTo>
                <a:lnTo>
                  <a:pt x="512" y="124"/>
                </a:lnTo>
                <a:lnTo>
                  <a:pt x="517" y="124"/>
                </a:lnTo>
                <a:lnTo>
                  <a:pt x="522" y="122"/>
                </a:lnTo>
                <a:lnTo>
                  <a:pt x="527" y="122"/>
                </a:lnTo>
                <a:lnTo>
                  <a:pt x="531" y="121"/>
                </a:lnTo>
                <a:lnTo>
                  <a:pt x="536" y="121"/>
                </a:lnTo>
                <a:lnTo>
                  <a:pt x="541" y="120"/>
                </a:lnTo>
                <a:lnTo>
                  <a:pt x="547" y="120"/>
                </a:lnTo>
                <a:lnTo>
                  <a:pt x="552" y="119"/>
                </a:lnTo>
                <a:lnTo>
                  <a:pt x="556" y="119"/>
                </a:lnTo>
                <a:lnTo>
                  <a:pt x="562" y="119"/>
                </a:lnTo>
                <a:lnTo>
                  <a:pt x="567" y="118"/>
                </a:lnTo>
                <a:lnTo>
                  <a:pt x="572" y="118"/>
                </a:lnTo>
                <a:lnTo>
                  <a:pt x="576" y="118"/>
                </a:lnTo>
                <a:lnTo>
                  <a:pt x="583" y="118"/>
                </a:lnTo>
                <a:lnTo>
                  <a:pt x="587" y="118"/>
                </a:lnTo>
                <a:lnTo>
                  <a:pt x="592" y="116"/>
                </a:lnTo>
                <a:lnTo>
                  <a:pt x="598" y="116"/>
                </a:lnTo>
                <a:lnTo>
                  <a:pt x="602" y="116"/>
                </a:lnTo>
                <a:lnTo>
                  <a:pt x="602" y="0"/>
                </a:lnTo>
                <a:lnTo>
                  <a:pt x="863" y="143"/>
                </a:lnTo>
                <a:lnTo>
                  <a:pt x="602" y="286"/>
                </a:lnTo>
                <a:lnTo>
                  <a:pt x="602" y="171"/>
                </a:lnTo>
                <a:close/>
              </a:path>
            </a:pathLst>
          </a:custGeom>
          <a:solidFill>
            <a:srgbClr val="A5A5A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 name="Freeform 11"/>
          <p:cNvSpPr/>
          <p:nvPr/>
        </p:nvSpPr>
        <p:spPr bwMode="auto">
          <a:xfrm>
            <a:off x="6130112" y="2920933"/>
            <a:ext cx="711666" cy="657240"/>
          </a:xfrm>
          <a:custGeom>
            <a:avLst/>
            <a:gdLst>
              <a:gd name="T0" fmla="*/ 570 w 863"/>
              <a:gd name="T1" fmla="*/ 625 h 797"/>
              <a:gd name="T2" fmla="*/ 533 w 863"/>
              <a:gd name="T3" fmla="*/ 622 h 797"/>
              <a:gd name="T4" fmla="*/ 497 w 863"/>
              <a:gd name="T5" fmla="*/ 617 h 797"/>
              <a:gd name="T6" fmla="*/ 465 w 863"/>
              <a:gd name="T7" fmla="*/ 608 h 797"/>
              <a:gd name="T8" fmla="*/ 432 w 863"/>
              <a:gd name="T9" fmla="*/ 601 h 797"/>
              <a:gd name="T10" fmla="*/ 402 w 863"/>
              <a:gd name="T11" fmla="*/ 590 h 797"/>
              <a:gd name="T12" fmla="*/ 371 w 863"/>
              <a:gd name="T13" fmla="*/ 578 h 797"/>
              <a:gd name="T14" fmla="*/ 344 w 863"/>
              <a:gd name="T15" fmla="*/ 565 h 797"/>
              <a:gd name="T16" fmla="*/ 317 w 863"/>
              <a:gd name="T17" fmla="*/ 550 h 797"/>
              <a:gd name="T18" fmla="*/ 294 w 863"/>
              <a:gd name="T19" fmla="*/ 533 h 797"/>
              <a:gd name="T20" fmla="*/ 271 w 863"/>
              <a:gd name="T21" fmla="*/ 516 h 797"/>
              <a:gd name="T22" fmla="*/ 249 w 863"/>
              <a:gd name="T23" fmla="*/ 498 h 797"/>
              <a:gd name="T24" fmla="*/ 227 w 863"/>
              <a:gd name="T25" fmla="*/ 479 h 797"/>
              <a:gd name="T26" fmla="*/ 209 w 863"/>
              <a:gd name="T27" fmla="*/ 458 h 797"/>
              <a:gd name="T28" fmla="*/ 191 w 863"/>
              <a:gd name="T29" fmla="*/ 436 h 797"/>
              <a:gd name="T30" fmla="*/ 174 w 863"/>
              <a:gd name="T31" fmla="*/ 414 h 797"/>
              <a:gd name="T32" fmla="*/ 159 w 863"/>
              <a:gd name="T33" fmla="*/ 390 h 797"/>
              <a:gd name="T34" fmla="*/ 145 w 863"/>
              <a:gd name="T35" fmla="*/ 367 h 797"/>
              <a:gd name="T36" fmla="*/ 131 w 863"/>
              <a:gd name="T37" fmla="*/ 343 h 797"/>
              <a:gd name="T38" fmla="*/ 119 w 863"/>
              <a:gd name="T39" fmla="*/ 316 h 797"/>
              <a:gd name="T40" fmla="*/ 108 w 863"/>
              <a:gd name="T41" fmla="*/ 291 h 797"/>
              <a:gd name="T42" fmla="*/ 98 w 863"/>
              <a:gd name="T43" fmla="*/ 264 h 797"/>
              <a:gd name="T44" fmla="*/ 90 w 863"/>
              <a:gd name="T45" fmla="*/ 237 h 797"/>
              <a:gd name="T46" fmla="*/ 81 w 863"/>
              <a:gd name="T47" fmla="*/ 209 h 797"/>
              <a:gd name="T48" fmla="*/ 75 w 863"/>
              <a:gd name="T49" fmla="*/ 183 h 797"/>
              <a:gd name="T50" fmla="*/ 68 w 863"/>
              <a:gd name="T51" fmla="*/ 155 h 797"/>
              <a:gd name="T52" fmla="*/ 64 w 863"/>
              <a:gd name="T53" fmla="*/ 128 h 797"/>
              <a:gd name="T54" fmla="*/ 60 w 863"/>
              <a:gd name="T55" fmla="*/ 99 h 797"/>
              <a:gd name="T56" fmla="*/ 58 w 863"/>
              <a:gd name="T57" fmla="*/ 71 h 797"/>
              <a:gd name="T58" fmla="*/ 56 w 863"/>
              <a:gd name="T59" fmla="*/ 45 h 797"/>
              <a:gd name="T60" fmla="*/ 56 w 863"/>
              <a:gd name="T61" fmla="*/ 17 h 797"/>
              <a:gd name="T62" fmla="*/ 1 w 863"/>
              <a:gd name="T63" fmla="*/ 8 h 797"/>
              <a:gd name="T64" fmla="*/ 1 w 863"/>
              <a:gd name="T65" fmla="*/ 36 h 797"/>
              <a:gd name="T66" fmla="*/ 2 w 863"/>
              <a:gd name="T67" fmla="*/ 65 h 797"/>
              <a:gd name="T68" fmla="*/ 4 w 863"/>
              <a:gd name="T69" fmla="*/ 96 h 797"/>
              <a:gd name="T70" fmla="*/ 8 w 863"/>
              <a:gd name="T71" fmla="*/ 123 h 797"/>
              <a:gd name="T72" fmla="*/ 13 w 863"/>
              <a:gd name="T73" fmla="*/ 154 h 797"/>
              <a:gd name="T74" fmla="*/ 19 w 863"/>
              <a:gd name="T75" fmla="*/ 184 h 797"/>
              <a:gd name="T76" fmla="*/ 25 w 863"/>
              <a:gd name="T77" fmla="*/ 212 h 797"/>
              <a:gd name="T78" fmla="*/ 34 w 863"/>
              <a:gd name="T79" fmla="*/ 242 h 797"/>
              <a:gd name="T80" fmla="*/ 42 w 863"/>
              <a:gd name="T81" fmla="*/ 271 h 797"/>
              <a:gd name="T82" fmla="*/ 53 w 863"/>
              <a:gd name="T83" fmla="*/ 299 h 797"/>
              <a:gd name="T84" fmla="*/ 64 w 863"/>
              <a:gd name="T85" fmla="*/ 328 h 797"/>
              <a:gd name="T86" fmla="*/ 76 w 863"/>
              <a:gd name="T87" fmla="*/ 355 h 797"/>
              <a:gd name="T88" fmla="*/ 91 w 863"/>
              <a:gd name="T89" fmla="*/ 383 h 797"/>
              <a:gd name="T90" fmla="*/ 107 w 863"/>
              <a:gd name="T91" fmla="*/ 409 h 797"/>
              <a:gd name="T92" fmla="*/ 124 w 863"/>
              <a:gd name="T93" fmla="*/ 436 h 797"/>
              <a:gd name="T94" fmla="*/ 140 w 863"/>
              <a:gd name="T95" fmla="*/ 460 h 797"/>
              <a:gd name="T96" fmla="*/ 160 w 863"/>
              <a:gd name="T97" fmla="*/ 486 h 797"/>
              <a:gd name="T98" fmla="*/ 181 w 863"/>
              <a:gd name="T99" fmla="*/ 509 h 797"/>
              <a:gd name="T100" fmla="*/ 203 w 863"/>
              <a:gd name="T101" fmla="*/ 531 h 797"/>
              <a:gd name="T102" fmla="*/ 227 w 863"/>
              <a:gd name="T103" fmla="*/ 551 h 797"/>
              <a:gd name="T104" fmla="*/ 253 w 863"/>
              <a:gd name="T105" fmla="*/ 571 h 797"/>
              <a:gd name="T106" fmla="*/ 278 w 863"/>
              <a:gd name="T107" fmla="*/ 589 h 797"/>
              <a:gd name="T108" fmla="*/ 308 w 863"/>
              <a:gd name="T109" fmla="*/ 606 h 797"/>
              <a:gd name="T110" fmla="*/ 337 w 863"/>
              <a:gd name="T111" fmla="*/ 622 h 797"/>
              <a:gd name="T112" fmla="*/ 369 w 863"/>
              <a:gd name="T113" fmla="*/ 636 h 797"/>
              <a:gd name="T114" fmla="*/ 403 w 863"/>
              <a:gd name="T115" fmla="*/ 649 h 797"/>
              <a:gd name="T116" fmla="*/ 437 w 863"/>
              <a:gd name="T117" fmla="*/ 659 h 797"/>
              <a:gd name="T118" fmla="*/ 473 w 863"/>
              <a:gd name="T119" fmla="*/ 668 h 797"/>
              <a:gd name="T120" fmla="*/ 511 w 863"/>
              <a:gd name="T121" fmla="*/ 674 h 797"/>
              <a:gd name="T122" fmla="*/ 550 w 863"/>
              <a:gd name="T123" fmla="*/ 679 h 797"/>
              <a:gd name="T124" fmla="*/ 593 w 863"/>
              <a:gd name="T125" fmla="*/ 682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3" h="797">
                <a:moveTo>
                  <a:pt x="601" y="626"/>
                </a:moveTo>
                <a:lnTo>
                  <a:pt x="599" y="626"/>
                </a:lnTo>
                <a:lnTo>
                  <a:pt x="595" y="626"/>
                </a:lnTo>
                <a:lnTo>
                  <a:pt x="590" y="626"/>
                </a:lnTo>
                <a:lnTo>
                  <a:pt x="584" y="626"/>
                </a:lnTo>
                <a:lnTo>
                  <a:pt x="579" y="626"/>
                </a:lnTo>
                <a:lnTo>
                  <a:pt x="576" y="625"/>
                </a:lnTo>
                <a:lnTo>
                  <a:pt x="570" y="625"/>
                </a:lnTo>
                <a:lnTo>
                  <a:pt x="565" y="625"/>
                </a:lnTo>
                <a:lnTo>
                  <a:pt x="561" y="625"/>
                </a:lnTo>
                <a:lnTo>
                  <a:pt x="556" y="624"/>
                </a:lnTo>
                <a:lnTo>
                  <a:pt x="551" y="624"/>
                </a:lnTo>
                <a:lnTo>
                  <a:pt x="546" y="623"/>
                </a:lnTo>
                <a:lnTo>
                  <a:pt x="543" y="623"/>
                </a:lnTo>
                <a:lnTo>
                  <a:pt x="538" y="623"/>
                </a:lnTo>
                <a:lnTo>
                  <a:pt x="533" y="622"/>
                </a:lnTo>
                <a:lnTo>
                  <a:pt x="528" y="622"/>
                </a:lnTo>
                <a:lnTo>
                  <a:pt x="525" y="620"/>
                </a:lnTo>
                <a:lnTo>
                  <a:pt x="520" y="620"/>
                </a:lnTo>
                <a:lnTo>
                  <a:pt x="515" y="619"/>
                </a:lnTo>
                <a:lnTo>
                  <a:pt x="510" y="619"/>
                </a:lnTo>
                <a:lnTo>
                  <a:pt x="506" y="618"/>
                </a:lnTo>
                <a:lnTo>
                  <a:pt x="503" y="618"/>
                </a:lnTo>
                <a:lnTo>
                  <a:pt x="497" y="617"/>
                </a:lnTo>
                <a:lnTo>
                  <a:pt x="493" y="616"/>
                </a:lnTo>
                <a:lnTo>
                  <a:pt x="489" y="616"/>
                </a:lnTo>
                <a:lnTo>
                  <a:pt x="486" y="614"/>
                </a:lnTo>
                <a:lnTo>
                  <a:pt x="479" y="613"/>
                </a:lnTo>
                <a:lnTo>
                  <a:pt x="476" y="613"/>
                </a:lnTo>
                <a:lnTo>
                  <a:pt x="472" y="612"/>
                </a:lnTo>
                <a:lnTo>
                  <a:pt x="469" y="611"/>
                </a:lnTo>
                <a:lnTo>
                  <a:pt x="465" y="608"/>
                </a:lnTo>
                <a:lnTo>
                  <a:pt x="459" y="608"/>
                </a:lnTo>
                <a:lnTo>
                  <a:pt x="455" y="607"/>
                </a:lnTo>
                <a:lnTo>
                  <a:pt x="451" y="606"/>
                </a:lnTo>
                <a:lnTo>
                  <a:pt x="448" y="605"/>
                </a:lnTo>
                <a:lnTo>
                  <a:pt x="443" y="603"/>
                </a:lnTo>
                <a:lnTo>
                  <a:pt x="439" y="602"/>
                </a:lnTo>
                <a:lnTo>
                  <a:pt x="436" y="602"/>
                </a:lnTo>
                <a:lnTo>
                  <a:pt x="432" y="601"/>
                </a:lnTo>
                <a:lnTo>
                  <a:pt x="427" y="600"/>
                </a:lnTo>
                <a:lnTo>
                  <a:pt x="423" y="599"/>
                </a:lnTo>
                <a:lnTo>
                  <a:pt x="420" y="597"/>
                </a:lnTo>
                <a:lnTo>
                  <a:pt x="416" y="596"/>
                </a:lnTo>
                <a:lnTo>
                  <a:pt x="412" y="595"/>
                </a:lnTo>
                <a:lnTo>
                  <a:pt x="408" y="594"/>
                </a:lnTo>
                <a:lnTo>
                  <a:pt x="404" y="593"/>
                </a:lnTo>
                <a:lnTo>
                  <a:pt x="402" y="590"/>
                </a:lnTo>
                <a:lnTo>
                  <a:pt x="398" y="588"/>
                </a:lnTo>
                <a:lnTo>
                  <a:pt x="394" y="586"/>
                </a:lnTo>
                <a:lnTo>
                  <a:pt x="389" y="585"/>
                </a:lnTo>
                <a:lnTo>
                  <a:pt x="386" y="584"/>
                </a:lnTo>
                <a:lnTo>
                  <a:pt x="383" y="583"/>
                </a:lnTo>
                <a:lnTo>
                  <a:pt x="380" y="582"/>
                </a:lnTo>
                <a:lnTo>
                  <a:pt x="376" y="580"/>
                </a:lnTo>
                <a:lnTo>
                  <a:pt x="371" y="578"/>
                </a:lnTo>
                <a:lnTo>
                  <a:pt x="369" y="577"/>
                </a:lnTo>
                <a:lnTo>
                  <a:pt x="365" y="576"/>
                </a:lnTo>
                <a:lnTo>
                  <a:pt x="361" y="573"/>
                </a:lnTo>
                <a:lnTo>
                  <a:pt x="359" y="571"/>
                </a:lnTo>
                <a:lnTo>
                  <a:pt x="354" y="569"/>
                </a:lnTo>
                <a:lnTo>
                  <a:pt x="352" y="568"/>
                </a:lnTo>
                <a:lnTo>
                  <a:pt x="348" y="566"/>
                </a:lnTo>
                <a:lnTo>
                  <a:pt x="344" y="565"/>
                </a:lnTo>
                <a:lnTo>
                  <a:pt x="342" y="563"/>
                </a:lnTo>
                <a:lnTo>
                  <a:pt x="337" y="561"/>
                </a:lnTo>
                <a:lnTo>
                  <a:pt x="335" y="560"/>
                </a:lnTo>
                <a:lnTo>
                  <a:pt x="331" y="557"/>
                </a:lnTo>
                <a:lnTo>
                  <a:pt x="328" y="555"/>
                </a:lnTo>
                <a:lnTo>
                  <a:pt x="325" y="554"/>
                </a:lnTo>
                <a:lnTo>
                  <a:pt x="322" y="551"/>
                </a:lnTo>
                <a:lnTo>
                  <a:pt x="317" y="550"/>
                </a:lnTo>
                <a:lnTo>
                  <a:pt x="315" y="548"/>
                </a:lnTo>
                <a:lnTo>
                  <a:pt x="313" y="546"/>
                </a:lnTo>
                <a:lnTo>
                  <a:pt x="309" y="544"/>
                </a:lnTo>
                <a:lnTo>
                  <a:pt x="307" y="543"/>
                </a:lnTo>
                <a:lnTo>
                  <a:pt x="304" y="540"/>
                </a:lnTo>
                <a:lnTo>
                  <a:pt x="299" y="537"/>
                </a:lnTo>
                <a:lnTo>
                  <a:pt x="297" y="536"/>
                </a:lnTo>
                <a:lnTo>
                  <a:pt x="294" y="533"/>
                </a:lnTo>
                <a:lnTo>
                  <a:pt x="291" y="532"/>
                </a:lnTo>
                <a:lnTo>
                  <a:pt x="288" y="529"/>
                </a:lnTo>
                <a:lnTo>
                  <a:pt x="286" y="527"/>
                </a:lnTo>
                <a:lnTo>
                  <a:pt x="282" y="526"/>
                </a:lnTo>
                <a:lnTo>
                  <a:pt x="278" y="523"/>
                </a:lnTo>
                <a:lnTo>
                  <a:pt x="276" y="521"/>
                </a:lnTo>
                <a:lnTo>
                  <a:pt x="274" y="519"/>
                </a:lnTo>
                <a:lnTo>
                  <a:pt x="271" y="516"/>
                </a:lnTo>
                <a:lnTo>
                  <a:pt x="269" y="514"/>
                </a:lnTo>
                <a:lnTo>
                  <a:pt x="265" y="513"/>
                </a:lnTo>
                <a:lnTo>
                  <a:pt x="261" y="510"/>
                </a:lnTo>
                <a:lnTo>
                  <a:pt x="259" y="508"/>
                </a:lnTo>
                <a:lnTo>
                  <a:pt x="257" y="505"/>
                </a:lnTo>
                <a:lnTo>
                  <a:pt x="254" y="503"/>
                </a:lnTo>
                <a:lnTo>
                  <a:pt x="252" y="500"/>
                </a:lnTo>
                <a:lnTo>
                  <a:pt x="249" y="498"/>
                </a:lnTo>
                <a:lnTo>
                  <a:pt x="246" y="496"/>
                </a:lnTo>
                <a:lnTo>
                  <a:pt x="243" y="493"/>
                </a:lnTo>
                <a:lnTo>
                  <a:pt x="241" y="491"/>
                </a:lnTo>
                <a:lnTo>
                  <a:pt x="238" y="488"/>
                </a:lnTo>
                <a:lnTo>
                  <a:pt x="236" y="486"/>
                </a:lnTo>
                <a:lnTo>
                  <a:pt x="233" y="485"/>
                </a:lnTo>
                <a:lnTo>
                  <a:pt x="230" y="481"/>
                </a:lnTo>
                <a:lnTo>
                  <a:pt x="227" y="479"/>
                </a:lnTo>
                <a:lnTo>
                  <a:pt x="225" y="476"/>
                </a:lnTo>
                <a:lnTo>
                  <a:pt x="224" y="474"/>
                </a:lnTo>
                <a:lnTo>
                  <a:pt x="221" y="471"/>
                </a:lnTo>
                <a:lnTo>
                  <a:pt x="219" y="469"/>
                </a:lnTo>
                <a:lnTo>
                  <a:pt x="216" y="465"/>
                </a:lnTo>
                <a:lnTo>
                  <a:pt x="214" y="463"/>
                </a:lnTo>
                <a:lnTo>
                  <a:pt x="210" y="460"/>
                </a:lnTo>
                <a:lnTo>
                  <a:pt x="209" y="458"/>
                </a:lnTo>
                <a:lnTo>
                  <a:pt x="207" y="456"/>
                </a:lnTo>
                <a:lnTo>
                  <a:pt x="204" y="453"/>
                </a:lnTo>
                <a:lnTo>
                  <a:pt x="202" y="451"/>
                </a:lnTo>
                <a:lnTo>
                  <a:pt x="201" y="447"/>
                </a:lnTo>
                <a:lnTo>
                  <a:pt x="198" y="445"/>
                </a:lnTo>
                <a:lnTo>
                  <a:pt x="196" y="442"/>
                </a:lnTo>
                <a:lnTo>
                  <a:pt x="192" y="439"/>
                </a:lnTo>
                <a:lnTo>
                  <a:pt x="191" y="436"/>
                </a:lnTo>
                <a:lnTo>
                  <a:pt x="188" y="434"/>
                </a:lnTo>
                <a:lnTo>
                  <a:pt x="186" y="430"/>
                </a:lnTo>
                <a:lnTo>
                  <a:pt x="185" y="428"/>
                </a:lnTo>
                <a:lnTo>
                  <a:pt x="182" y="425"/>
                </a:lnTo>
                <a:lnTo>
                  <a:pt x="181" y="423"/>
                </a:lnTo>
                <a:lnTo>
                  <a:pt x="179" y="419"/>
                </a:lnTo>
                <a:lnTo>
                  <a:pt x="175" y="417"/>
                </a:lnTo>
                <a:lnTo>
                  <a:pt x="174" y="414"/>
                </a:lnTo>
                <a:lnTo>
                  <a:pt x="171" y="411"/>
                </a:lnTo>
                <a:lnTo>
                  <a:pt x="170" y="408"/>
                </a:lnTo>
                <a:lnTo>
                  <a:pt x="168" y="405"/>
                </a:lnTo>
                <a:lnTo>
                  <a:pt x="166" y="402"/>
                </a:lnTo>
                <a:lnTo>
                  <a:pt x="164" y="400"/>
                </a:lnTo>
                <a:lnTo>
                  <a:pt x="163" y="397"/>
                </a:lnTo>
                <a:lnTo>
                  <a:pt x="160" y="393"/>
                </a:lnTo>
                <a:lnTo>
                  <a:pt x="159" y="390"/>
                </a:lnTo>
                <a:lnTo>
                  <a:pt x="157" y="388"/>
                </a:lnTo>
                <a:lnTo>
                  <a:pt x="154" y="385"/>
                </a:lnTo>
                <a:lnTo>
                  <a:pt x="153" y="382"/>
                </a:lnTo>
                <a:lnTo>
                  <a:pt x="151" y="379"/>
                </a:lnTo>
                <a:lnTo>
                  <a:pt x="149" y="376"/>
                </a:lnTo>
                <a:lnTo>
                  <a:pt x="148" y="372"/>
                </a:lnTo>
                <a:lnTo>
                  <a:pt x="146" y="369"/>
                </a:lnTo>
                <a:lnTo>
                  <a:pt x="145" y="367"/>
                </a:lnTo>
                <a:lnTo>
                  <a:pt x="143" y="363"/>
                </a:lnTo>
                <a:lnTo>
                  <a:pt x="140" y="361"/>
                </a:lnTo>
                <a:lnTo>
                  <a:pt x="138" y="356"/>
                </a:lnTo>
                <a:lnTo>
                  <a:pt x="137" y="354"/>
                </a:lnTo>
                <a:lnTo>
                  <a:pt x="135" y="351"/>
                </a:lnTo>
                <a:lnTo>
                  <a:pt x="134" y="348"/>
                </a:lnTo>
                <a:lnTo>
                  <a:pt x="132" y="345"/>
                </a:lnTo>
                <a:lnTo>
                  <a:pt x="131" y="343"/>
                </a:lnTo>
                <a:lnTo>
                  <a:pt x="130" y="338"/>
                </a:lnTo>
                <a:lnTo>
                  <a:pt x="127" y="336"/>
                </a:lnTo>
                <a:lnTo>
                  <a:pt x="126" y="332"/>
                </a:lnTo>
                <a:lnTo>
                  <a:pt x="125" y="329"/>
                </a:lnTo>
                <a:lnTo>
                  <a:pt x="124" y="326"/>
                </a:lnTo>
                <a:lnTo>
                  <a:pt x="121" y="322"/>
                </a:lnTo>
                <a:lnTo>
                  <a:pt x="120" y="319"/>
                </a:lnTo>
                <a:lnTo>
                  <a:pt x="119" y="316"/>
                </a:lnTo>
                <a:lnTo>
                  <a:pt x="116" y="313"/>
                </a:lnTo>
                <a:lnTo>
                  <a:pt x="115" y="310"/>
                </a:lnTo>
                <a:lnTo>
                  <a:pt x="114" y="308"/>
                </a:lnTo>
                <a:lnTo>
                  <a:pt x="113" y="303"/>
                </a:lnTo>
                <a:lnTo>
                  <a:pt x="112" y="300"/>
                </a:lnTo>
                <a:lnTo>
                  <a:pt x="110" y="297"/>
                </a:lnTo>
                <a:lnTo>
                  <a:pt x="109" y="294"/>
                </a:lnTo>
                <a:lnTo>
                  <a:pt x="108" y="291"/>
                </a:lnTo>
                <a:lnTo>
                  <a:pt x="107" y="286"/>
                </a:lnTo>
                <a:lnTo>
                  <a:pt x="106" y="283"/>
                </a:lnTo>
                <a:lnTo>
                  <a:pt x="103" y="280"/>
                </a:lnTo>
                <a:lnTo>
                  <a:pt x="102" y="277"/>
                </a:lnTo>
                <a:lnTo>
                  <a:pt x="101" y="274"/>
                </a:lnTo>
                <a:lnTo>
                  <a:pt x="99" y="271"/>
                </a:lnTo>
                <a:lnTo>
                  <a:pt x="98" y="266"/>
                </a:lnTo>
                <a:lnTo>
                  <a:pt x="98" y="264"/>
                </a:lnTo>
                <a:lnTo>
                  <a:pt x="97" y="260"/>
                </a:lnTo>
                <a:lnTo>
                  <a:pt x="96" y="258"/>
                </a:lnTo>
                <a:lnTo>
                  <a:pt x="95" y="254"/>
                </a:lnTo>
                <a:lnTo>
                  <a:pt x="93" y="249"/>
                </a:lnTo>
                <a:lnTo>
                  <a:pt x="92" y="247"/>
                </a:lnTo>
                <a:lnTo>
                  <a:pt x="91" y="243"/>
                </a:lnTo>
                <a:lnTo>
                  <a:pt x="91" y="241"/>
                </a:lnTo>
                <a:lnTo>
                  <a:pt x="90" y="237"/>
                </a:lnTo>
                <a:lnTo>
                  <a:pt x="88" y="233"/>
                </a:lnTo>
                <a:lnTo>
                  <a:pt x="86" y="230"/>
                </a:lnTo>
                <a:lnTo>
                  <a:pt x="85" y="226"/>
                </a:lnTo>
                <a:lnTo>
                  <a:pt x="85" y="224"/>
                </a:lnTo>
                <a:lnTo>
                  <a:pt x="84" y="220"/>
                </a:lnTo>
                <a:lnTo>
                  <a:pt x="82" y="216"/>
                </a:lnTo>
                <a:lnTo>
                  <a:pt x="82" y="213"/>
                </a:lnTo>
                <a:lnTo>
                  <a:pt x="81" y="209"/>
                </a:lnTo>
                <a:lnTo>
                  <a:pt x="80" y="207"/>
                </a:lnTo>
                <a:lnTo>
                  <a:pt x="79" y="203"/>
                </a:lnTo>
                <a:lnTo>
                  <a:pt x="79" y="200"/>
                </a:lnTo>
                <a:lnTo>
                  <a:pt x="78" y="196"/>
                </a:lnTo>
                <a:lnTo>
                  <a:pt x="78" y="193"/>
                </a:lnTo>
                <a:lnTo>
                  <a:pt x="76" y="189"/>
                </a:lnTo>
                <a:lnTo>
                  <a:pt x="75" y="186"/>
                </a:lnTo>
                <a:lnTo>
                  <a:pt x="75" y="183"/>
                </a:lnTo>
                <a:lnTo>
                  <a:pt x="74" y="178"/>
                </a:lnTo>
                <a:lnTo>
                  <a:pt x="74" y="176"/>
                </a:lnTo>
                <a:lnTo>
                  <a:pt x="73" y="172"/>
                </a:lnTo>
                <a:lnTo>
                  <a:pt x="71" y="169"/>
                </a:lnTo>
                <a:lnTo>
                  <a:pt x="71" y="166"/>
                </a:lnTo>
                <a:lnTo>
                  <a:pt x="70" y="161"/>
                </a:lnTo>
                <a:lnTo>
                  <a:pt x="70" y="159"/>
                </a:lnTo>
                <a:lnTo>
                  <a:pt x="68" y="155"/>
                </a:lnTo>
                <a:lnTo>
                  <a:pt x="68" y="151"/>
                </a:lnTo>
                <a:lnTo>
                  <a:pt x="67" y="149"/>
                </a:lnTo>
                <a:lnTo>
                  <a:pt x="67" y="145"/>
                </a:lnTo>
                <a:lnTo>
                  <a:pt x="65" y="140"/>
                </a:lnTo>
                <a:lnTo>
                  <a:pt x="65" y="138"/>
                </a:lnTo>
                <a:lnTo>
                  <a:pt x="65" y="134"/>
                </a:lnTo>
                <a:lnTo>
                  <a:pt x="64" y="131"/>
                </a:lnTo>
                <a:lnTo>
                  <a:pt x="64" y="128"/>
                </a:lnTo>
                <a:lnTo>
                  <a:pt x="63" y="123"/>
                </a:lnTo>
                <a:lnTo>
                  <a:pt x="63" y="120"/>
                </a:lnTo>
                <a:lnTo>
                  <a:pt x="63" y="117"/>
                </a:lnTo>
                <a:lnTo>
                  <a:pt x="62" y="114"/>
                </a:lnTo>
                <a:lnTo>
                  <a:pt x="62" y="110"/>
                </a:lnTo>
                <a:lnTo>
                  <a:pt x="62" y="106"/>
                </a:lnTo>
                <a:lnTo>
                  <a:pt x="60" y="103"/>
                </a:lnTo>
                <a:lnTo>
                  <a:pt x="60" y="99"/>
                </a:lnTo>
                <a:lnTo>
                  <a:pt x="60" y="97"/>
                </a:lnTo>
                <a:lnTo>
                  <a:pt x="59" y="93"/>
                </a:lnTo>
                <a:lnTo>
                  <a:pt x="59" y="88"/>
                </a:lnTo>
                <a:lnTo>
                  <a:pt x="59" y="86"/>
                </a:lnTo>
                <a:lnTo>
                  <a:pt x="58" y="82"/>
                </a:lnTo>
                <a:lnTo>
                  <a:pt x="58" y="80"/>
                </a:lnTo>
                <a:lnTo>
                  <a:pt x="58" y="76"/>
                </a:lnTo>
                <a:lnTo>
                  <a:pt x="58" y="71"/>
                </a:lnTo>
                <a:lnTo>
                  <a:pt x="58" y="69"/>
                </a:lnTo>
                <a:lnTo>
                  <a:pt x="57" y="65"/>
                </a:lnTo>
                <a:lnTo>
                  <a:pt x="57" y="62"/>
                </a:lnTo>
                <a:lnTo>
                  <a:pt x="57" y="59"/>
                </a:lnTo>
                <a:lnTo>
                  <a:pt x="57" y="54"/>
                </a:lnTo>
                <a:lnTo>
                  <a:pt x="57" y="51"/>
                </a:lnTo>
                <a:lnTo>
                  <a:pt x="56" y="48"/>
                </a:lnTo>
                <a:lnTo>
                  <a:pt x="56" y="45"/>
                </a:lnTo>
                <a:lnTo>
                  <a:pt x="56" y="42"/>
                </a:lnTo>
                <a:lnTo>
                  <a:pt x="56" y="39"/>
                </a:lnTo>
                <a:lnTo>
                  <a:pt x="56" y="34"/>
                </a:lnTo>
                <a:lnTo>
                  <a:pt x="56" y="31"/>
                </a:lnTo>
                <a:lnTo>
                  <a:pt x="56" y="28"/>
                </a:lnTo>
                <a:lnTo>
                  <a:pt x="56" y="24"/>
                </a:lnTo>
                <a:lnTo>
                  <a:pt x="56" y="22"/>
                </a:lnTo>
                <a:lnTo>
                  <a:pt x="56" y="17"/>
                </a:lnTo>
                <a:lnTo>
                  <a:pt x="56" y="14"/>
                </a:lnTo>
                <a:lnTo>
                  <a:pt x="54" y="11"/>
                </a:lnTo>
                <a:lnTo>
                  <a:pt x="54" y="8"/>
                </a:lnTo>
                <a:lnTo>
                  <a:pt x="54" y="5"/>
                </a:lnTo>
                <a:lnTo>
                  <a:pt x="54" y="0"/>
                </a:lnTo>
                <a:lnTo>
                  <a:pt x="0" y="0"/>
                </a:lnTo>
                <a:lnTo>
                  <a:pt x="0" y="5"/>
                </a:lnTo>
                <a:lnTo>
                  <a:pt x="1" y="8"/>
                </a:lnTo>
                <a:lnTo>
                  <a:pt x="1" y="12"/>
                </a:lnTo>
                <a:lnTo>
                  <a:pt x="1" y="14"/>
                </a:lnTo>
                <a:lnTo>
                  <a:pt x="1" y="18"/>
                </a:lnTo>
                <a:lnTo>
                  <a:pt x="1" y="23"/>
                </a:lnTo>
                <a:lnTo>
                  <a:pt x="1" y="26"/>
                </a:lnTo>
                <a:lnTo>
                  <a:pt x="1" y="29"/>
                </a:lnTo>
                <a:lnTo>
                  <a:pt x="1" y="33"/>
                </a:lnTo>
                <a:lnTo>
                  <a:pt x="1" y="36"/>
                </a:lnTo>
                <a:lnTo>
                  <a:pt x="1" y="41"/>
                </a:lnTo>
                <a:lnTo>
                  <a:pt x="1" y="45"/>
                </a:lnTo>
                <a:lnTo>
                  <a:pt x="1" y="47"/>
                </a:lnTo>
                <a:lnTo>
                  <a:pt x="2" y="51"/>
                </a:lnTo>
                <a:lnTo>
                  <a:pt x="2" y="54"/>
                </a:lnTo>
                <a:lnTo>
                  <a:pt x="2" y="59"/>
                </a:lnTo>
                <a:lnTo>
                  <a:pt x="2" y="63"/>
                </a:lnTo>
                <a:lnTo>
                  <a:pt x="2" y="65"/>
                </a:lnTo>
                <a:lnTo>
                  <a:pt x="2" y="69"/>
                </a:lnTo>
                <a:lnTo>
                  <a:pt x="3" y="73"/>
                </a:lnTo>
                <a:lnTo>
                  <a:pt x="3" y="77"/>
                </a:lnTo>
                <a:lnTo>
                  <a:pt x="3" y="81"/>
                </a:lnTo>
                <a:lnTo>
                  <a:pt x="3" y="83"/>
                </a:lnTo>
                <a:lnTo>
                  <a:pt x="4" y="87"/>
                </a:lnTo>
                <a:lnTo>
                  <a:pt x="4" y="91"/>
                </a:lnTo>
                <a:lnTo>
                  <a:pt x="4" y="96"/>
                </a:lnTo>
                <a:lnTo>
                  <a:pt x="6" y="99"/>
                </a:lnTo>
                <a:lnTo>
                  <a:pt x="6" y="102"/>
                </a:lnTo>
                <a:lnTo>
                  <a:pt x="6" y="105"/>
                </a:lnTo>
                <a:lnTo>
                  <a:pt x="7" y="110"/>
                </a:lnTo>
                <a:lnTo>
                  <a:pt x="7" y="114"/>
                </a:lnTo>
                <a:lnTo>
                  <a:pt x="7" y="117"/>
                </a:lnTo>
                <a:lnTo>
                  <a:pt x="8" y="121"/>
                </a:lnTo>
                <a:lnTo>
                  <a:pt x="8" y="123"/>
                </a:lnTo>
                <a:lnTo>
                  <a:pt x="8" y="128"/>
                </a:lnTo>
                <a:lnTo>
                  <a:pt x="9" y="132"/>
                </a:lnTo>
                <a:lnTo>
                  <a:pt x="9" y="136"/>
                </a:lnTo>
                <a:lnTo>
                  <a:pt x="11" y="139"/>
                </a:lnTo>
                <a:lnTo>
                  <a:pt x="11" y="143"/>
                </a:lnTo>
                <a:lnTo>
                  <a:pt x="12" y="146"/>
                </a:lnTo>
                <a:lnTo>
                  <a:pt x="12" y="150"/>
                </a:lnTo>
                <a:lnTo>
                  <a:pt x="13" y="154"/>
                </a:lnTo>
                <a:lnTo>
                  <a:pt x="13" y="157"/>
                </a:lnTo>
                <a:lnTo>
                  <a:pt x="15" y="161"/>
                </a:lnTo>
                <a:lnTo>
                  <a:pt x="15" y="166"/>
                </a:lnTo>
                <a:lnTo>
                  <a:pt x="17" y="168"/>
                </a:lnTo>
                <a:lnTo>
                  <a:pt x="17" y="172"/>
                </a:lnTo>
                <a:lnTo>
                  <a:pt x="18" y="176"/>
                </a:lnTo>
                <a:lnTo>
                  <a:pt x="18" y="179"/>
                </a:lnTo>
                <a:lnTo>
                  <a:pt x="19" y="184"/>
                </a:lnTo>
                <a:lnTo>
                  <a:pt x="20" y="188"/>
                </a:lnTo>
                <a:lnTo>
                  <a:pt x="20" y="190"/>
                </a:lnTo>
                <a:lnTo>
                  <a:pt x="21" y="194"/>
                </a:lnTo>
                <a:lnTo>
                  <a:pt x="21" y="197"/>
                </a:lnTo>
                <a:lnTo>
                  <a:pt x="23" y="202"/>
                </a:lnTo>
                <a:lnTo>
                  <a:pt x="24" y="206"/>
                </a:lnTo>
                <a:lnTo>
                  <a:pt x="24" y="209"/>
                </a:lnTo>
                <a:lnTo>
                  <a:pt x="25" y="212"/>
                </a:lnTo>
                <a:lnTo>
                  <a:pt x="26" y="216"/>
                </a:lnTo>
                <a:lnTo>
                  <a:pt x="28" y="220"/>
                </a:lnTo>
                <a:lnTo>
                  <a:pt x="28" y="224"/>
                </a:lnTo>
                <a:lnTo>
                  <a:pt x="29" y="228"/>
                </a:lnTo>
                <a:lnTo>
                  <a:pt x="30" y="230"/>
                </a:lnTo>
                <a:lnTo>
                  <a:pt x="31" y="234"/>
                </a:lnTo>
                <a:lnTo>
                  <a:pt x="31" y="239"/>
                </a:lnTo>
                <a:lnTo>
                  <a:pt x="34" y="242"/>
                </a:lnTo>
                <a:lnTo>
                  <a:pt x="35" y="246"/>
                </a:lnTo>
                <a:lnTo>
                  <a:pt x="36" y="249"/>
                </a:lnTo>
                <a:lnTo>
                  <a:pt x="37" y="253"/>
                </a:lnTo>
                <a:lnTo>
                  <a:pt x="39" y="257"/>
                </a:lnTo>
                <a:lnTo>
                  <a:pt x="39" y="260"/>
                </a:lnTo>
                <a:lnTo>
                  <a:pt x="40" y="264"/>
                </a:lnTo>
                <a:lnTo>
                  <a:pt x="41" y="266"/>
                </a:lnTo>
                <a:lnTo>
                  <a:pt x="42" y="271"/>
                </a:lnTo>
                <a:lnTo>
                  <a:pt x="43" y="275"/>
                </a:lnTo>
                <a:lnTo>
                  <a:pt x="45" y="279"/>
                </a:lnTo>
                <a:lnTo>
                  <a:pt x="46" y="282"/>
                </a:lnTo>
                <a:lnTo>
                  <a:pt x="47" y="285"/>
                </a:lnTo>
                <a:lnTo>
                  <a:pt x="48" y="289"/>
                </a:lnTo>
                <a:lnTo>
                  <a:pt x="50" y="293"/>
                </a:lnTo>
                <a:lnTo>
                  <a:pt x="52" y="297"/>
                </a:lnTo>
                <a:lnTo>
                  <a:pt x="53" y="299"/>
                </a:lnTo>
                <a:lnTo>
                  <a:pt x="54" y="303"/>
                </a:lnTo>
                <a:lnTo>
                  <a:pt x="56" y="308"/>
                </a:lnTo>
                <a:lnTo>
                  <a:pt x="57" y="310"/>
                </a:lnTo>
                <a:lnTo>
                  <a:pt x="58" y="314"/>
                </a:lnTo>
                <a:lnTo>
                  <a:pt x="59" y="317"/>
                </a:lnTo>
                <a:lnTo>
                  <a:pt x="60" y="321"/>
                </a:lnTo>
                <a:lnTo>
                  <a:pt x="63" y="325"/>
                </a:lnTo>
                <a:lnTo>
                  <a:pt x="64" y="328"/>
                </a:lnTo>
                <a:lnTo>
                  <a:pt x="65" y="332"/>
                </a:lnTo>
                <a:lnTo>
                  <a:pt x="67" y="334"/>
                </a:lnTo>
                <a:lnTo>
                  <a:pt x="68" y="338"/>
                </a:lnTo>
                <a:lnTo>
                  <a:pt x="70" y="343"/>
                </a:lnTo>
                <a:lnTo>
                  <a:pt x="73" y="345"/>
                </a:lnTo>
                <a:lnTo>
                  <a:pt x="74" y="349"/>
                </a:lnTo>
                <a:lnTo>
                  <a:pt x="75" y="353"/>
                </a:lnTo>
                <a:lnTo>
                  <a:pt x="76" y="355"/>
                </a:lnTo>
                <a:lnTo>
                  <a:pt x="79" y="359"/>
                </a:lnTo>
                <a:lnTo>
                  <a:pt x="80" y="363"/>
                </a:lnTo>
                <a:lnTo>
                  <a:pt x="81" y="366"/>
                </a:lnTo>
                <a:lnTo>
                  <a:pt x="84" y="369"/>
                </a:lnTo>
                <a:lnTo>
                  <a:pt x="85" y="373"/>
                </a:lnTo>
                <a:lnTo>
                  <a:pt x="86" y="376"/>
                </a:lnTo>
                <a:lnTo>
                  <a:pt x="90" y="380"/>
                </a:lnTo>
                <a:lnTo>
                  <a:pt x="91" y="383"/>
                </a:lnTo>
                <a:lnTo>
                  <a:pt x="92" y="386"/>
                </a:lnTo>
                <a:lnTo>
                  <a:pt x="95" y="390"/>
                </a:lnTo>
                <a:lnTo>
                  <a:pt x="96" y="393"/>
                </a:lnTo>
                <a:lnTo>
                  <a:pt x="98" y="397"/>
                </a:lnTo>
                <a:lnTo>
                  <a:pt x="99" y="400"/>
                </a:lnTo>
                <a:lnTo>
                  <a:pt x="102" y="403"/>
                </a:lnTo>
                <a:lnTo>
                  <a:pt x="103" y="406"/>
                </a:lnTo>
                <a:lnTo>
                  <a:pt x="107" y="409"/>
                </a:lnTo>
                <a:lnTo>
                  <a:pt x="108" y="412"/>
                </a:lnTo>
                <a:lnTo>
                  <a:pt x="110" y="417"/>
                </a:lnTo>
                <a:lnTo>
                  <a:pt x="112" y="419"/>
                </a:lnTo>
                <a:lnTo>
                  <a:pt x="114" y="423"/>
                </a:lnTo>
                <a:lnTo>
                  <a:pt x="116" y="425"/>
                </a:lnTo>
                <a:lnTo>
                  <a:pt x="118" y="429"/>
                </a:lnTo>
                <a:lnTo>
                  <a:pt x="120" y="433"/>
                </a:lnTo>
                <a:lnTo>
                  <a:pt x="124" y="436"/>
                </a:lnTo>
                <a:lnTo>
                  <a:pt x="125" y="439"/>
                </a:lnTo>
                <a:lnTo>
                  <a:pt x="127" y="442"/>
                </a:lnTo>
                <a:lnTo>
                  <a:pt x="130" y="445"/>
                </a:lnTo>
                <a:lnTo>
                  <a:pt x="131" y="449"/>
                </a:lnTo>
                <a:lnTo>
                  <a:pt x="134" y="452"/>
                </a:lnTo>
                <a:lnTo>
                  <a:pt x="136" y="454"/>
                </a:lnTo>
                <a:lnTo>
                  <a:pt x="138" y="458"/>
                </a:lnTo>
                <a:lnTo>
                  <a:pt x="140" y="460"/>
                </a:lnTo>
                <a:lnTo>
                  <a:pt x="143" y="464"/>
                </a:lnTo>
                <a:lnTo>
                  <a:pt x="146" y="468"/>
                </a:lnTo>
                <a:lnTo>
                  <a:pt x="148" y="470"/>
                </a:lnTo>
                <a:lnTo>
                  <a:pt x="151" y="474"/>
                </a:lnTo>
                <a:lnTo>
                  <a:pt x="152" y="476"/>
                </a:lnTo>
                <a:lnTo>
                  <a:pt x="154" y="479"/>
                </a:lnTo>
                <a:lnTo>
                  <a:pt x="157" y="482"/>
                </a:lnTo>
                <a:lnTo>
                  <a:pt x="160" y="486"/>
                </a:lnTo>
                <a:lnTo>
                  <a:pt x="163" y="488"/>
                </a:lnTo>
                <a:lnTo>
                  <a:pt x="165" y="491"/>
                </a:lnTo>
                <a:lnTo>
                  <a:pt x="168" y="494"/>
                </a:lnTo>
                <a:lnTo>
                  <a:pt x="170" y="497"/>
                </a:lnTo>
                <a:lnTo>
                  <a:pt x="173" y="499"/>
                </a:lnTo>
                <a:lnTo>
                  <a:pt x="175" y="503"/>
                </a:lnTo>
                <a:lnTo>
                  <a:pt x="179" y="506"/>
                </a:lnTo>
                <a:lnTo>
                  <a:pt x="181" y="509"/>
                </a:lnTo>
                <a:lnTo>
                  <a:pt x="183" y="511"/>
                </a:lnTo>
                <a:lnTo>
                  <a:pt x="186" y="514"/>
                </a:lnTo>
                <a:lnTo>
                  <a:pt x="188" y="516"/>
                </a:lnTo>
                <a:lnTo>
                  <a:pt x="192" y="519"/>
                </a:lnTo>
                <a:lnTo>
                  <a:pt x="196" y="522"/>
                </a:lnTo>
                <a:lnTo>
                  <a:pt x="198" y="526"/>
                </a:lnTo>
                <a:lnTo>
                  <a:pt x="201" y="528"/>
                </a:lnTo>
                <a:lnTo>
                  <a:pt x="203" y="531"/>
                </a:lnTo>
                <a:lnTo>
                  <a:pt x="205" y="533"/>
                </a:lnTo>
                <a:lnTo>
                  <a:pt x="209" y="536"/>
                </a:lnTo>
                <a:lnTo>
                  <a:pt x="211" y="539"/>
                </a:lnTo>
                <a:lnTo>
                  <a:pt x="215" y="542"/>
                </a:lnTo>
                <a:lnTo>
                  <a:pt x="219" y="544"/>
                </a:lnTo>
                <a:lnTo>
                  <a:pt x="221" y="546"/>
                </a:lnTo>
                <a:lnTo>
                  <a:pt x="224" y="549"/>
                </a:lnTo>
                <a:lnTo>
                  <a:pt x="227" y="551"/>
                </a:lnTo>
                <a:lnTo>
                  <a:pt x="230" y="554"/>
                </a:lnTo>
                <a:lnTo>
                  <a:pt x="233" y="557"/>
                </a:lnTo>
                <a:lnTo>
                  <a:pt x="237" y="560"/>
                </a:lnTo>
                <a:lnTo>
                  <a:pt x="240" y="562"/>
                </a:lnTo>
                <a:lnTo>
                  <a:pt x="243" y="565"/>
                </a:lnTo>
                <a:lnTo>
                  <a:pt x="246" y="566"/>
                </a:lnTo>
                <a:lnTo>
                  <a:pt x="249" y="568"/>
                </a:lnTo>
                <a:lnTo>
                  <a:pt x="253" y="571"/>
                </a:lnTo>
                <a:lnTo>
                  <a:pt x="255" y="573"/>
                </a:lnTo>
                <a:lnTo>
                  <a:pt x="259" y="577"/>
                </a:lnTo>
                <a:lnTo>
                  <a:pt x="261" y="579"/>
                </a:lnTo>
                <a:lnTo>
                  <a:pt x="265" y="580"/>
                </a:lnTo>
                <a:lnTo>
                  <a:pt x="270" y="583"/>
                </a:lnTo>
                <a:lnTo>
                  <a:pt x="272" y="585"/>
                </a:lnTo>
                <a:lnTo>
                  <a:pt x="276" y="588"/>
                </a:lnTo>
                <a:lnTo>
                  <a:pt x="278" y="589"/>
                </a:lnTo>
                <a:lnTo>
                  <a:pt x="282" y="593"/>
                </a:lnTo>
                <a:lnTo>
                  <a:pt x="287" y="595"/>
                </a:lnTo>
                <a:lnTo>
                  <a:pt x="291" y="596"/>
                </a:lnTo>
                <a:lnTo>
                  <a:pt x="293" y="599"/>
                </a:lnTo>
                <a:lnTo>
                  <a:pt x="297" y="601"/>
                </a:lnTo>
                <a:lnTo>
                  <a:pt x="300" y="602"/>
                </a:lnTo>
                <a:lnTo>
                  <a:pt x="304" y="605"/>
                </a:lnTo>
                <a:lnTo>
                  <a:pt x="308" y="606"/>
                </a:lnTo>
                <a:lnTo>
                  <a:pt x="311" y="608"/>
                </a:lnTo>
                <a:lnTo>
                  <a:pt x="315" y="612"/>
                </a:lnTo>
                <a:lnTo>
                  <a:pt x="319" y="613"/>
                </a:lnTo>
                <a:lnTo>
                  <a:pt x="324" y="616"/>
                </a:lnTo>
                <a:lnTo>
                  <a:pt x="326" y="617"/>
                </a:lnTo>
                <a:lnTo>
                  <a:pt x="330" y="619"/>
                </a:lnTo>
                <a:lnTo>
                  <a:pt x="333" y="620"/>
                </a:lnTo>
                <a:lnTo>
                  <a:pt x="337" y="622"/>
                </a:lnTo>
                <a:lnTo>
                  <a:pt x="342" y="624"/>
                </a:lnTo>
                <a:lnTo>
                  <a:pt x="345" y="625"/>
                </a:lnTo>
                <a:lnTo>
                  <a:pt x="349" y="629"/>
                </a:lnTo>
                <a:lnTo>
                  <a:pt x="353" y="630"/>
                </a:lnTo>
                <a:lnTo>
                  <a:pt x="358" y="631"/>
                </a:lnTo>
                <a:lnTo>
                  <a:pt x="361" y="634"/>
                </a:lnTo>
                <a:lnTo>
                  <a:pt x="365" y="635"/>
                </a:lnTo>
                <a:lnTo>
                  <a:pt x="369" y="636"/>
                </a:lnTo>
                <a:lnTo>
                  <a:pt x="372" y="637"/>
                </a:lnTo>
                <a:lnTo>
                  <a:pt x="378" y="640"/>
                </a:lnTo>
                <a:lnTo>
                  <a:pt x="382" y="641"/>
                </a:lnTo>
                <a:lnTo>
                  <a:pt x="386" y="642"/>
                </a:lnTo>
                <a:lnTo>
                  <a:pt x="389" y="643"/>
                </a:lnTo>
                <a:lnTo>
                  <a:pt x="394" y="646"/>
                </a:lnTo>
                <a:lnTo>
                  <a:pt x="398" y="647"/>
                </a:lnTo>
                <a:lnTo>
                  <a:pt x="403" y="649"/>
                </a:lnTo>
                <a:lnTo>
                  <a:pt x="406" y="651"/>
                </a:lnTo>
                <a:lnTo>
                  <a:pt x="411" y="652"/>
                </a:lnTo>
                <a:lnTo>
                  <a:pt x="416" y="653"/>
                </a:lnTo>
                <a:lnTo>
                  <a:pt x="420" y="654"/>
                </a:lnTo>
                <a:lnTo>
                  <a:pt x="423" y="656"/>
                </a:lnTo>
                <a:lnTo>
                  <a:pt x="430" y="657"/>
                </a:lnTo>
                <a:lnTo>
                  <a:pt x="433" y="658"/>
                </a:lnTo>
                <a:lnTo>
                  <a:pt x="437" y="659"/>
                </a:lnTo>
                <a:lnTo>
                  <a:pt x="442" y="659"/>
                </a:lnTo>
                <a:lnTo>
                  <a:pt x="447" y="660"/>
                </a:lnTo>
                <a:lnTo>
                  <a:pt x="451" y="662"/>
                </a:lnTo>
                <a:lnTo>
                  <a:pt x="455" y="664"/>
                </a:lnTo>
                <a:lnTo>
                  <a:pt x="460" y="665"/>
                </a:lnTo>
                <a:lnTo>
                  <a:pt x="465" y="666"/>
                </a:lnTo>
                <a:lnTo>
                  <a:pt x="470" y="666"/>
                </a:lnTo>
                <a:lnTo>
                  <a:pt x="473" y="668"/>
                </a:lnTo>
                <a:lnTo>
                  <a:pt x="478" y="669"/>
                </a:lnTo>
                <a:lnTo>
                  <a:pt x="483" y="670"/>
                </a:lnTo>
                <a:lnTo>
                  <a:pt x="488" y="670"/>
                </a:lnTo>
                <a:lnTo>
                  <a:pt x="492" y="671"/>
                </a:lnTo>
                <a:lnTo>
                  <a:pt x="497" y="673"/>
                </a:lnTo>
                <a:lnTo>
                  <a:pt x="503" y="673"/>
                </a:lnTo>
                <a:lnTo>
                  <a:pt x="506" y="674"/>
                </a:lnTo>
                <a:lnTo>
                  <a:pt x="511" y="674"/>
                </a:lnTo>
                <a:lnTo>
                  <a:pt x="516" y="675"/>
                </a:lnTo>
                <a:lnTo>
                  <a:pt x="522" y="675"/>
                </a:lnTo>
                <a:lnTo>
                  <a:pt x="526" y="676"/>
                </a:lnTo>
                <a:lnTo>
                  <a:pt x="531" y="676"/>
                </a:lnTo>
                <a:lnTo>
                  <a:pt x="537" y="677"/>
                </a:lnTo>
                <a:lnTo>
                  <a:pt x="542" y="677"/>
                </a:lnTo>
                <a:lnTo>
                  <a:pt x="546" y="679"/>
                </a:lnTo>
                <a:lnTo>
                  <a:pt x="550" y="679"/>
                </a:lnTo>
                <a:lnTo>
                  <a:pt x="556" y="679"/>
                </a:lnTo>
                <a:lnTo>
                  <a:pt x="561" y="680"/>
                </a:lnTo>
                <a:lnTo>
                  <a:pt x="566" y="680"/>
                </a:lnTo>
                <a:lnTo>
                  <a:pt x="571" y="680"/>
                </a:lnTo>
                <a:lnTo>
                  <a:pt x="577" y="680"/>
                </a:lnTo>
                <a:lnTo>
                  <a:pt x="582" y="682"/>
                </a:lnTo>
                <a:lnTo>
                  <a:pt x="587" y="682"/>
                </a:lnTo>
                <a:lnTo>
                  <a:pt x="593" y="682"/>
                </a:lnTo>
                <a:lnTo>
                  <a:pt x="598" y="682"/>
                </a:lnTo>
                <a:lnTo>
                  <a:pt x="601" y="682"/>
                </a:lnTo>
                <a:lnTo>
                  <a:pt x="601" y="797"/>
                </a:lnTo>
                <a:lnTo>
                  <a:pt x="863" y="656"/>
                </a:lnTo>
                <a:lnTo>
                  <a:pt x="601" y="513"/>
                </a:lnTo>
                <a:lnTo>
                  <a:pt x="601" y="626"/>
                </a:lnTo>
                <a:close/>
              </a:path>
            </a:pathLst>
          </a:custGeom>
          <a:solidFill>
            <a:srgbClr val="A5A5A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12"/>
          <p:cNvSpPr/>
          <p:nvPr/>
        </p:nvSpPr>
        <p:spPr bwMode="auto">
          <a:xfrm>
            <a:off x="4975594" y="3131604"/>
            <a:ext cx="428045" cy="425605"/>
          </a:xfrm>
          <a:custGeom>
            <a:avLst/>
            <a:gdLst>
              <a:gd name="T0" fmla="*/ 145 w 288"/>
              <a:gd name="T1" fmla="*/ 288 h 288"/>
              <a:gd name="T2" fmla="*/ 288 w 288"/>
              <a:gd name="T3" fmla="*/ 143 h 288"/>
              <a:gd name="T4" fmla="*/ 145 w 288"/>
              <a:gd name="T5" fmla="*/ 0 h 288"/>
              <a:gd name="T6" fmla="*/ 0 w 288"/>
              <a:gd name="T7" fmla="*/ 143 h 288"/>
              <a:gd name="T8" fmla="*/ 145 w 288"/>
              <a:gd name="T9" fmla="*/ 288 h 288"/>
            </a:gdLst>
            <a:ahLst/>
            <a:cxnLst>
              <a:cxn ang="0">
                <a:pos x="T0" y="T1"/>
              </a:cxn>
              <a:cxn ang="0">
                <a:pos x="T2" y="T3"/>
              </a:cxn>
              <a:cxn ang="0">
                <a:pos x="T4" y="T5"/>
              </a:cxn>
              <a:cxn ang="0">
                <a:pos x="T6" y="T7"/>
              </a:cxn>
              <a:cxn ang="0">
                <a:pos x="T8" y="T9"/>
              </a:cxn>
            </a:cxnLst>
            <a:rect l="0" t="0" r="r" b="b"/>
            <a:pathLst>
              <a:path w="288" h="288">
                <a:moveTo>
                  <a:pt x="145" y="288"/>
                </a:moveTo>
                <a:cubicBezTo>
                  <a:pt x="224" y="288"/>
                  <a:pt x="288" y="223"/>
                  <a:pt x="288" y="143"/>
                </a:cubicBezTo>
                <a:cubicBezTo>
                  <a:pt x="288" y="64"/>
                  <a:pt x="224" y="0"/>
                  <a:pt x="145" y="0"/>
                </a:cubicBezTo>
                <a:cubicBezTo>
                  <a:pt x="64" y="0"/>
                  <a:pt x="0" y="64"/>
                  <a:pt x="0" y="143"/>
                </a:cubicBezTo>
                <a:cubicBezTo>
                  <a:pt x="0" y="223"/>
                  <a:pt x="64" y="288"/>
                  <a:pt x="145" y="288"/>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0" tIns="45720" rIns="0" bIns="45720" numCol="1" anchor="ctr" anchorCtr="0" compatLnSpc="1"/>
          <a:lstStyle/>
          <a:p>
            <a:pPr algn="ctr"/>
            <a:r>
              <a:rPr lang="en-US" altLang="zh-CN" dirty="0" smtClean="0">
                <a:solidFill>
                  <a:schemeClr val="bg1"/>
                </a:solidFill>
                <a:cs typeface="+mn-ea"/>
                <a:sym typeface="+mn-lt"/>
              </a:rPr>
              <a:t>01</a:t>
            </a:r>
            <a:endParaRPr lang="zh-CN" altLang="en-US" dirty="0">
              <a:solidFill>
                <a:schemeClr val="bg1"/>
              </a:solidFill>
              <a:cs typeface="+mn-ea"/>
              <a:sym typeface="+mn-lt"/>
            </a:endParaRPr>
          </a:p>
        </p:txBody>
      </p:sp>
      <p:sp>
        <p:nvSpPr>
          <p:cNvPr id="7" name="Freeform 13"/>
          <p:cNvSpPr/>
          <p:nvPr/>
        </p:nvSpPr>
        <p:spPr bwMode="auto">
          <a:xfrm>
            <a:off x="5914774" y="2397449"/>
            <a:ext cx="429264" cy="425605"/>
          </a:xfrm>
          <a:custGeom>
            <a:avLst/>
            <a:gdLst>
              <a:gd name="T0" fmla="*/ 145 w 289"/>
              <a:gd name="T1" fmla="*/ 288 h 288"/>
              <a:gd name="T2" fmla="*/ 289 w 289"/>
              <a:gd name="T3" fmla="*/ 143 h 288"/>
              <a:gd name="T4" fmla="*/ 145 w 289"/>
              <a:gd name="T5" fmla="*/ 0 h 288"/>
              <a:gd name="T6" fmla="*/ 0 w 289"/>
              <a:gd name="T7" fmla="*/ 143 h 288"/>
              <a:gd name="T8" fmla="*/ 145 w 289"/>
              <a:gd name="T9" fmla="*/ 288 h 288"/>
            </a:gdLst>
            <a:ahLst/>
            <a:cxnLst>
              <a:cxn ang="0">
                <a:pos x="T0" y="T1"/>
              </a:cxn>
              <a:cxn ang="0">
                <a:pos x="T2" y="T3"/>
              </a:cxn>
              <a:cxn ang="0">
                <a:pos x="T4" y="T5"/>
              </a:cxn>
              <a:cxn ang="0">
                <a:pos x="T6" y="T7"/>
              </a:cxn>
              <a:cxn ang="0">
                <a:pos x="T8" y="T9"/>
              </a:cxn>
            </a:cxnLst>
            <a:rect l="0" t="0" r="r" b="b"/>
            <a:pathLst>
              <a:path w="289" h="288">
                <a:moveTo>
                  <a:pt x="145" y="288"/>
                </a:moveTo>
                <a:cubicBezTo>
                  <a:pt x="224" y="288"/>
                  <a:pt x="289" y="224"/>
                  <a:pt x="289" y="143"/>
                </a:cubicBezTo>
                <a:cubicBezTo>
                  <a:pt x="289" y="64"/>
                  <a:pt x="224" y="0"/>
                  <a:pt x="145" y="0"/>
                </a:cubicBezTo>
                <a:cubicBezTo>
                  <a:pt x="66" y="0"/>
                  <a:pt x="0" y="64"/>
                  <a:pt x="0" y="143"/>
                </a:cubicBezTo>
                <a:cubicBezTo>
                  <a:pt x="0" y="224"/>
                  <a:pt x="66" y="288"/>
                  <a:pt x="145" y="288"/>
                </a:cubicBezTo>
                <a:close/>
              </a:path>
            </a:pathLst>
          </a:custGeom>
          <a:solidFill>
            <a:srgbClr val="C7B087"/>
          </a:solidFill>
          <a:ln>
            <a:noFill/>
          </a:ln>
          <a:effectLst>
            <a:outerShdw blurRad="101600" dist="38100" dir="2700000" algn="tl" rotWithShape="0">
              <a:prstClr val="black">
                <a:alpha val="30000"/>
              </a:prstClr>
            </a:outerShdw>
          </a:effectLst>
        </p:spPr>
        <p:txBody>
          <a:bodyPr vert="horz" wrap="square" lIns="0" tIns="45720" rIns="0" bIns="45720" numCol="1" anchor="ctr" anchorCtr="0" compatLnSpc="1"/>
          <a:lstStyle/>
          <a:p>
            <a:pPr algn="ctr"/>
            <a:r>
              <a:rPr lang="en-US" altLang="zh-CN" dirty="0" smtClean="0">
                <a:solidFill>
                  <a:schemeClr val="bg1"/>
                </a:solidFill>
                <a:cs typeface="+mn-ea"/>
                <a:sym typeface="+mn-lt"/>
              </a:rPr>
              <a:t>02</a:t>
            </a:r>
            <a:endParaRPr lang="zh-CN" altLang="en-US" dirty="0">
              <a:solidFill>
                <a:schemeClr val="bg1"/>
              </a:solidFill>
              <a:cs typeface="+mn-ea"/>
              <a:sym typeface="+mn-lt"/>
            </a:endParaRPr>
          </a:p>
        </p:txBody>
      </p:sp>
      <p:sp>
        <p:nvSpPr>
          <p:cNvPr id="8" name="Freeform 14"/>
          <p:cNvSpPr/>
          <p:nvPr/>
        </p:nvSpPr>
        <p:spPr bwMode="auto">
          <a:xfrm>
            <a:off x="6332834" y="3743468"/>
            <a:ext cx="711668" cy="658064"/>
          </a:xfrm>
          <a:custGeom>
            <a:avLst/>
            <a:gdLst>
              <a:gd name="T0" fmla="*/ 293 w 863"/>
              <a:gd name="T1" fmla="*/ 626 h 798"/>
              <a:gd name="T2" fmla="*/ 329 w 863"/>
              <a:gd name="T3" fmla="*/ 622 h 798"/>
              <a:gd name="T4" fmla="*/ 365 w 863"/>
              <a:gd name="T5" fmla="*/ 617 h 798"/>
              <a:gd name="T6" fmla="*/ 399 w 863"/>
              <a:gd name="T7" fmla="*/ 611 h 798"/>
              <a:gd name="T8" fmla="*/ 432 w 863"/>
              <a:gd name="T9" fmla="*/ 601 h 798"/>
              <a:gd name="T10" fmla="*/ 462 w 863"/>
              <a:gd name="T11" fmla="*/ 590 h 798"/>
              <a:gd name="T12" fmla="*/ 490 w 863"/>
              <a:gd name="T13" fmla="*/ 578 h 798"/>
              <a:gd name="T14" fmla="*/ 518 w 863"/>
              <a:gd name="T15" fmla="*/ 565 h 798"/>
              <a:gd name="T16" fmla="*/ 544 w 863"/>
              <a:gd name="T17" fmla="*/ 550 h 798"/>
              <a:gd name="T18" fmla="*/ 569 w 863"/>
              <a:gd name="T19" fmla="*/ 533 h 798"/>
              <a:gd name="T20" fmla="*/ 592 w 863"/>
              <a:gd name="T21" fmla="*/ 517 h 798"/>
              <a:gd name="T22" fmla="*/ 614 w 863"/>
              <a:gd name="T23" fmla="*/ 498 h 798"/>
              <a:gd name="T24" fmla="*/ 635 w 863"/>
              <a:gd name="T25" fmla="*/ 479 h 798"/>
              <a:gd name="T26" fmla="*/ 653 w 863"/>
              <a:gd name="T27" fmla="*/ 458 h 798"/>
              <a:gd name="T28" fmla="*/ 672 w 863"/>
              <a:gd name="T29" fmla="*/ 437 h 798"/>
              <a:gd name="T30" fmla="*/ 689 w 863"/>
              <a:gd name="T31" fmla="*/ 415 h 798"/>
              <a:gd name="T32" fmla="*/ 704 w 863"/>
              <a:gd name="T33" fmla="*/ 390 h 798"/>
              <a:gd name="T34" fmla="*/ 719 w 863"/>
              <a:gd name="T35" fmla="*/ 367 h 798"/>
              <a:gd name="T36" fmla="*/ 732 w 863"/>
              <a:gd name="T37" fmla="*/ 343 h 798"/>
              <a:gd name="T38" fmla="*/ 743 w 863"/>
              <a:gd name="T39" fmla="*/ 317 h 798"/>
              <a:gd name="T40" fmla="*/ 756 w 863"/>
              <a:gd name="T41" fmla="*/ 291 h 798"/>
              <a:gd name="T42" fmla="*/ 765 w 863"/>
              <a:gd name="T43" fmla="*/ 264 h 798"/>
              <a:gd name="T44" fmla="*/ 774 w 863"/>
              <a:gd name="T45" fmla="*/ 238 h 798"/>
              <a:gd name="T46" fmla="*/ 782 w 863"/>
              <a:gd name="T47" fmla="*/ 210 h 798"/>
              <a:gd name="T48" fmla="*/ 788 w 863"/>
              <a:gd name="T49" fmla="*/ 183 h 798"/>
              <a:gd name="T50" fmla="*/ 793 w 863"/>
              <a:gd name="T51" fmla="*/ 155 h 798"/>
              <a:gd name="T52" fmla="*/ 798 w 863"/>
              <a:gd name="T53" fmla="*/ 129 h 798"/>
              <a:gd name="T54" fmla="*/ 803 w 863"/>
              <a:gd name="T55" fmla="*/ 101 h 798"/>
              <a:gd name="T56" fmla="*/ 805 w 863"/>
              <a:gd name="T57" fmla="*/ 72 h 798"/>
              <a:gd name="T58" fmla="*/ 808 w 863"/>
              <a:gd name="T59" fmla="*/ 45 h 798"/>
              <a:gd name="T60" fmla="*/ 808 w 863"/>
              <a:gd name="T61" fmla="*/ 17 h 798"/>
              <a:gd name="T62" fmla="*/ 863 w 863"/>
              <a:gd name="T63" fmla="*/ 9 h 798"/>
              <a:gd name="T64" fmla="*/ 863 w 863"/>
              <a:gd name="T65" fmla="*/ 36 h 798"/>
              <a:gd name="T66" fmla="*/ 862 w 863"/>
              <a:gd name="T67" fmla="*/ 66 h 798"/>
              <a:gd name="T68" fmla="*/ 859 w 863"/>
              <a:gd name="T69" fmla="*/ 96 h 798"/>
              <a:gd name="T70" fmla="*/ 855 w 863"/>
              <a:gd name="T71" fmla="*/ 125 h 798"/>
              <a:gd name="T72" fmla="*/ 849 w 863"/>
              <a:gd name="T73" fmla="*/ 154 h 798"/>
              <a:gd name="T74" fmla="*/ 844 w 863"/>
              <a:gd name="T75" fmla="*/ 184 h 798"/>
              <a:gd name="T76" fmla="*/ 838 w 863"/>
              <a:gd name="T77" fmla="*/ 213 h 798"/>
              <a:gd name="T78" fmla="*/ 830 w 863"/>
              <a:gd name="T79" fmla="*/ 243 h 798"/>
              <a:gd name="T80" fmla="*/ 821 w 863"/>
              <a:gd name="T81" fmla="*/ 272 h 798"/>
              <a:gd name="T82" fmla="*/ 810 w 863"/>
              <a:gd name="T83" fmla="*/ 300 h 798"/>
              <a:gd name="T84" fmla="*/ 798 w 863"/>
              <a:gd name="T85" fmla="*/ 329 h 798"/>
              <a:gd name="T86" fmla="*/ 786 w 863"/>
              <a:gd name="T87" fmla="*/ 357 h 798"/>
              <a:gd name="T88" fmla="*/ 773 w 863"/>
              <a:gd name="T89" fmla="*/ 384 h 798"/>
              <a:gd name="T90" fmla="*/ 757 w 863"/>
              <a:gd name="T91" fmla="*/ 410 h 798"/>
              <a:gd name="T92" fmla="*/ 740 w 863"/>
              <a:gd name="T93" fmla="*/ 437 h 798"/>
              <a:gd name="T94" fmla="*/ 723 w 863"/>
              <a:gd name="T95" fmla="*/ 461 h 798"/>
              <a:gd name="T96" fmla="*/ 703 w 863"/>
              <a:gd name="T97" fmla="*/ 486 h 798"/>
              <a:gd name="T98" fmla="*/ 682 w 863"/>
              <a:gd name="T99" fmla="*/ 509 h 798"/>
              <a:gd name="T100" fmla="*/ 661 w 863"/>
              <a:gd name="T101" fmla="*/ 531 h 798"/>
              <a:gd name="T102" fmla="*/ 635 w 863"/>
              <a:gd name="T103" fmla="*/ 552 h 798"/>
              <a:gd name="T104" fmla="*/ 611 w 863"/>
              <a:gd name="T105" fmla="*/ 571 h 798"/>
              <a:gd name="T106" fmla="*/ 583 w 863"/>
              <a:gd name="T107" fmla="*/ 590 h 798"/>
              <a:gd name="T108" fmla="*/ 556 w 863"/>
              <a:gd name="T109" fmla="*/ 607 h 798"/>
              <a:gd name="T110" fmla="*/ 525 w 863"/>
              <a:gd name="T111" fmla="*/ 623 h 798"/>
              <a:gd name="T112" fmla="*/ 492 w 863"/>
              <a:gd name="T113" fmla="*/ 637 h 798"/>
              <a:gd name="T114" fmla="*/ 461 w 863"/>
              <a:gd name="T115" fmla="*/ 650 h 798"/>
              <a:gd name="T116" fmla="*/ 427 w 863"/>
              <a:gd name="T117" fmla="*/ 660 h 798"/>
              <a:gd name="T118" fmla="*/ 390 w 863"/>
              <a:gd name="T119" fmla="*/ 668 h 798"/>
              <a:gd name="T120" fmla="*/ 352 w 863"/>
              <a:gd name="T121" fmla="*/ 674 h 798"/>
              <a:gd name="T122" fmla="*/ 311 w 863"/>
              <a:gd name="T123" fmla="*/ 679 h 798"/>
              <a:gd name="T124" fmla="*/ 271 w 863"/>
              <a:gd name="T125" fmla="*/ 683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3" h="798">
                <a:moveTo>
                  <a:pt x="262" y="627"/>
                </a:moveTo>
                <a:lnTo>
                  <a:pt x="265" y="627"/>
                </a:lnTo>
                <a:lnTo>
                  <a:pt x="268" y="627"/>
                </a:lnTo>
                <a:lnTo>
                  <a:pt x="273" y="627"/>
                </a:lnTo>
                <a:lnTo>
                  <a:pt x="279" y="627"/>
                </a:lnTo>
                <a:lnTo>
                  <a:pt x="283" y="627"/>
                </a:lnTo>
                <a:lnTo>
                  <a:pt x="288" y="626"/>
                </a:lnTo>
                <a:lnTo>
                  <a:pt x="293" y="626"/>
                </a:lnTo>
                <a:lnTo>
                  <a:pt x="298" y="626"/>
                </a:lnTo>
                <a:lnTo>
                  <a:pt x="302" y="626"/>
                </a:lnTo>
                <a:lnTo>
                  <a:pt x="307" y="624"/>
                </a:lnTo>
                <a:lnTo>
                  <a:pt x="311" y="624"/>
                </a:lnTo>
                <a:lnTo>
                  <a:pt x="317" y="624"/>
                </a:lnTo>
                <a:lnTo>
                  <a:pt x="321" y="623"/>
                </a:lnTo>
                <a:lnTo>
                  <a:pt x="326" y="623"/>
                </a:lnTo>
                <a:lnTo>
                  <a:pt x="329" y="622"/>
                </a:lnTo>
                <a:lnTo>
                  <a:pt x="335" y="622"/>
                </a:lnTo>
                <a:lnTo>
                  <a:pt x="339" y="621"/>
                </a:lnTo>
                <a:lnTo>
                  <a:pt x="344" y="621"/>
                </a:lnTo>
                <a:lnTo>
                  <a:pt x="348" y="620"/>
                </a:lnTo>
                <a:lnTo>
                  <a:pt x="352" y="620"/>
                </a:lnTo>
                <a:lnTo>
                  <a:pt x="357" y="618"/>
                </a:lnTo>
                <a:lnTo>
                  <a:pt x="361" y="618"/>
                </a:lnTo>
                <a:lnTo>
                  <a:pt x="365" y="617"/>
                </a:lnTo>
                <a:lnTo>
                  <a:pt x="371" y="617"/>
                </a:lnTo>
                <a:lnTo>
                  <a:pt x="374" y="616"/>
                </a:lnTo>
                <a:lnTo>
                  <a:pt x="378" y="615"/>
                </a:lnTo>
                <a:lnTo>
                  <a:pt x="382" y="615"/>
                </a:lnTo>
                <a:lnTo>
                  <a:pt x="388" y="613"/>
                </a:lnTo>
                <a:lnTo>
                  <a:pt x="391" y="612"/>
                </a:lnTo>
                <a:lnTo>
                  <a:pt x="395" y="611"/>
                </a:lnTo>
                <a:lnTo>
                  <a:pt x="399" y="611"/>
                </a:lnTo>
                <a:lnTo>
                  <a:pt x="402" y="609"/>
                </a:lnTo>
                <a:lnTo>
                  <a:pt x="407" y="607"/>
                </a:lnTo>
                <a:lnTo>
                  <a:pt x="412" y="606"/>
                </a:lnTo>
                <a:lnTo>
                  <a:pt x="416" y="605"/>
                </a:lnTo>
                <a:lnTo>
                  <a:pt x="419" y="604"/>
                </a:lnTo>
                <a:lnTo>
                  <a:pt x="424" y="604"/>
                </a:lnTo>
                <a:lnTo>
                  <a:pt x="428" y="603"/>
                </a:lnTo>
                <a:lnTo>
                  <a:pt x="432" y="601"/>
                </a:lnTo>
                <a:lnTo>
                  <a:pt x="435" y="600"/>
                </a:lnTo>
                <a:lnTo>
                  <a:pt x="439" y="599"/>
                </a:lnTo>
                <a:lnTo>
                  <a:pt x="444" y="598"/>
                </a:lnTo>
                <a:lnTo>
                  <a:pt x="447" y="597"/>
                </a:lnTo>
                <a:lnTo>
                  <a:pt x="451" y="595"/>
                </a:lnTo>
                <a:lnTo>
                  <a:pt x="453" y="594"/>
                </a:lnTo>
                <a:lnTo>
                  <a:pt x="457" y="593"/>
                </a:lnTo>
                <a:lnTo>
                  <a:pt x="462" y="590"/>
                </a:lnTo>
                <a:lnTo>
                  <a:pt x="466" y="589"/>
                </a:lnTo>
                <a:lnTo>
                  <a:pt x="469" y="588"/>
                </a:lnTo>
                <a:lnTo>
                  <a:pt x="473" y="586"/>
                </a:lnTo>
                <a:lnTo>
                  <a:pt x="477" y="584"/>
                </a:lnTo>
                <a:lnTo>
                  <a:pt x="480" y="583"/>
                </a:lnTo>
                <a:lnTo>
                  <a:pt x="484" y="582"/>
                </a:lnTo>
                <a:lnTo>
                  <a:pt x="488" y="581"/>
                </a:lnTo>
                <a:lnTo>
                  <a:pt x="490" y="578"/>
                </a:lnTo>
                <a:lnTo>
                  <a:pt x="495" y="577"/>
                </a:lnTo>
                <a:lnTo>
                  <a:pt x="499" y="576"/>
                </a:lnTo>
                <a:lnTo>
                  <a:pt x="501" y="575"/>
                </a:lnTo>
                <a:lnTo>
                  <a:pt x="505" y="571"/>
                </a:lnTo>
                <a:lnTo>
                  <a:pt x="508" y="570"/>
                </a:lnTo>
                <a:lnTo>
                  <a:pt x="511" y="569"/>
                </a:lnTo>
                <a:lnTo>
                  <a:pt x="516" y="567"/>
                </a:lnTo>
                <a:lnTo>
                  <a:pt x="518" y="565"/>
                </a:lnTo>
                <a:lnTo>
                  <a:pt x="522" y="564"/>
                </a:lnTo>
                <a:lnTo>
                  <a:pt x="525" y="561"/>
                </a:lnTo>
                <a:lnTo>
                  <a:pt x="528" y="560"/>
                </a:lnTo>
                <a:lnTo>
                  <a:pt x="533" y="559"/>
                </a:lnTo>
                <a:lnTo>
                  <a:pt x="535" y="555"/>
                </a:lnTo>
                <a:lnTo>
                  <a:pt x="539" y="554"/>
                </a:lnTo>
                <a:lnTo>
                  <a:pt x="541" y="552"/>
                </a:lnTo>
                <a:lnTo>
                  <a:pt x="544" y="550"/>
                </a:lnTo>
                <a:lnTo>
                  <a:pt x="548" y="548"/>
                </a:lnTo>
                <a:lnTo>
                  <a:pt x="551" y="547"/>
                </a:lnTo>
                <a:lnTo>
                  <a:pt x="555" y="544"/>
                </a:lnTo>
                <a:lnTo>
                  <a:pt x="557" y="543"/>
                </a:lnTo>
                <a:lnTo>
                  <a:pt x="559" y="541"/>
                </a:lnTo>
                <a:lnTo>
                  <a:pt x="563" y="540"/>
                </a:lnTo>
                <a:lnTo>
                  <a:pt x="567" y="536"/>
                </a:lnTo>
                <a:lnTo>
                  <a:pt x="569" y="533"/>
                </a:lnTo>
                <a:lnTo>
                  <a:pt x="573" y="532"/>
                </a:lnTo>
                <a:lnTo>
                  <a:pt x="575" y="530"/>
                </a:lnTo>
                <a:lnTo>
                  <a:pt x="578" y="529"/>
                </a:lnTo>
                <a:lnTo>
                  <a:pt x="580" y="526"/>
                </a:lnTo>
                <a:lnTo>
                  <a:pt x="583" y="524"/>
                </a:lnTo>
                <a:lnTo>
                  <a:pt x="587" y="523"/>
                </a:lnTo>
                <a:lnTo>
                  <a:pt x="590" y="519"/>
                </a:lnTo>
                <a:lnTo>
                  <a:pt x="592" y="517"/>
                </a:lnTo>
                <a:lnTo>
                  <a:pt x="595" y="514"/>
                </a:lnTo>
                <a:lnTo>
                  <a:pt x="597" y="513"/>
                </a:lnTo>
                <a:lnTo>
                  <a:pt x="600" y="510"/>
                </a:lnTo>
                <a:lnTo>
                  <a:pt x="605" y="508"/>
                </a:lnTo>
                <a:lnTo>
                  <a:pt x="607" y="506"/>
                </a:lnTo>
                <a:lnTo>
                  <a:pt x="609" y="504"/>
                </a:lnTo>
                <a:lnTo>
                  <a:pt x="612" y="501"/>
                </a:lnTo>
                <a:lnTo>
                  <a:pt x="614" y="498"/>
                </a:lnTo>
                <a:lnTo>
                  <a:pt x="617" y="496"/>
                </a:lnTo>
                <a:lnTo>
                  <a:pt x="620" y="493"/>
                </a:lnTo>
                <a:lnTo>
                  <a:pt x="623" y="491"/>
                </a:lnTo>
                <a:lnTo>
                  <a:pt x="625" y="490"/>
                </a:lnTo>
                <a:lnTo>
                  <a:pt x="628" y="487"/>
                </a:lnTo>
                <a:lnTo>
                  <a:pt x="630" y="484"/>
                </a:lnTo>
                <a:lnTo>
                  <a:pt x="633" y="481"/>
                </a:lnTo>
                <a:lnTo>
                  <a:pt x="635" y="479"/>
                </a:lnTo>
                <a:lnTo>
                  <a:pt x="636" y="477"/>
                </a:lnTo>
                <a:lnTo>
                  <a:pt x="640" y="474"/>
                </a:lnTo>
                <a:lnTo>
                  <a:pt x="642" y="472"/>
                </a:lnTo>
                <a:lnTo>
                  <a:pt x="645" y="469"/>
                </a:lnTo>
                <a:lnTo>
                  <a:pt x="647" y="466"/>
                </a:lnTo>
                <a:lnTo>
                  <a:pt x="650" y="463"/>
                </a:lnTo>
                <a:lnTo>
                  <a:pt x="651" y="461"/>
                </a:lnTo>
                <a:lnTo>
                  <a:pt x="653" y="458"/>
                </a:lnTo>
                <a:lnTo>
                  <a:pt x="657" y="456"/>
                </a:lnTo>
                <a:lnTo>
                  <a:pt x="659" y="453"/>
                </a:lnTo>
                <a:lnTo>
                  <a:pt x="662" y="451"/>
                </a:lnTo>
                <a:lnTo>
                  <a:pt x="663" y="447"/>
                </a:lnTo>
                <a:lnTo>
                  <a:pt x="665" y="445"/>
                </a:lnTo>
                <a:lnTo>
                  <a:pt x="668" y="443"/>
                </a:lnTo>
                <a:lnTo>
                  <a:pt x="669" y="440"/>
                </a:lnTo>
                <a:lnTo>
                  <a:pt x="672" y="437"/>
                </a:lnTo>
                <a:lnTo>
                  <a:pt x="675" y="434"/>
                </a:lnTo>
                <a:lnTo>
                  <a:pt x="676" y="432"/>
                </a:lnTo>
                <a:lnTo>
                  <a:pt x="679" y="428"/>
                </a:lnTo>
                <a:lnTo>
                  <a:pt x="681" y="426"/>
                </a:lnTo>
                <a:lnTo>
                  <a:pt x="682" y="423"/>
                </a:lnTo>
                <a:lnTo>
                  <a:pt x="685" y="421"/>
                </a:lnTo>
                <a:lnTo>
                  <a:pt x="686" y="417"/>
                </a:lnTo>
                <a:lnTo>
                  <a:pt x="689" y="415"/>
                </a:lnTo>
                <a:lnTo>
                  <a:pt x="690" y="411"/>
                </a:lnTo>
                <a:lnTo>
                  <a:pt x="693" y="409"/>
                </a:lnTo>
                <a:lnTo>
                  <a:pt x="696" y="406"/>
                </a:lnTo>
                <a:lnTo>
                  <a:pt x="697" y="403"/>
                </a:lnTo>
                <a:lnTo>
                  <a:pt x="700" y="400"/>
                </a:lnTo>
                <a:lnTo>
                  <a:pt x="701" y="398"/>
                </a:lnTo>
                <a:lnTo>
                  <a:pt x="702" y="394"/>
                </a:lnTo>
                <a:lnTo>
                  <a:pt x="704" y="390"/>
                </a:lnTo>
                <a:lnTo>
                  <a:pt x="706" y="388"/>
                </a:lnTo>
                <a:lnTo>
                  <a:pt x="708" y="386"/>
                </a:lnTo>
                <a:lnTo>
                  <a:pt x="710" y="382"/>
                </a:lnTo>
                <a:lnTo>
                  <a:pt x="713" y="380"/>
                </a:lnTo>
                <a:lnTo>
                  <a:pt x="714" y="376"/>
                </a:lnTo>
                <a:lnTo>
                  <a:pt x="715" y="372"/>
                </a:lnTo>
                <a:lnTo>
                  <a:pt x="718" y="370"/>
                </a:lnTo>
                <a:lnTo>
                  <a:pt x="719" y="367"/>
                </a:lnTo>
                <a:lnTo>
                  <a:pt x="720" y="364"/>
                </a:lnTo>
                <a:lnTo>
                  <a:pt x="723" y="361"/>
                </a:lnTo>
                <a:lnTo>
                  <a:pt x="724" y="358"/>
                </a:lnTo>
                <a:lnTo>
                  <a:pt x="725" y="354"/>
                </a:lnTo>
                <a:lnTo>
                  <a:pt x="726" y="352"/>
                </a:lnTo>
                <a:lnTo>
                  <a:pt x="730" y="348"/>
                </a:lnTo>
                <a:lnTo>
                  <a:pt x="731" y="346"/>
                </a:lnTo>
                <a:lnTo>
                  <a:pt x="732" y="343"/>
                </a:lnTo>
                <a:lnTo>
                  <a:pt x="734" y="338"/>
                </a:lnTo>
                <a:lnTo>
                  <a:pt x="735" y="336"/>
                </a:lnTo>
                <a:lnTo>
                  <a:pt x="737" y="332"/>
                </a:lnTo>
                <a:lnTo>
                  <a:pt x="738" y="330"/>
                </a:lnTo>
                <a:lnTo>
                  <a:pt x="740" y="326"/>
                </a:lnTo>
                <a:lnTo>
                  <a:pt x="741" y="323"/>
                </a:lnTo>
                <a:lnTo>
                  <a:pt x="742" y="320"/>
                </a:lnTo>
                <a:lnTo>
                  <a:pt x="743" y="317"/>
                </a:lnTo>
                <a:lnTo>
                  <a:pt x="745" y="314"/>
                </a:lnTo>
                <a:lnTo>
                  <a:pt x="748" y="310"/>
                </a:lnTo>
                <a:lnTo>
                  <a:pt x="749" y="308"/>
                </a:lnTo>
                <a:lnTo>
                  <a:pt x="751" y="303"/>
                </a:lnTo>
                <a:lnTo>
                  <a:pt x="752" y="301"/>
                </a:lnTo>
                <a:lnTo>
                  <a:pt x="753" y="297"/>
                </a:lnTo>
                <a:lnTo>
                  <a:pt x="754" y="295"/>
                </a:lnTo>
                <a:lnTo>
                  <a:pt x="756" y="291"/>
                </a:lnTo>
                <a:lnTo>
                  <a:pt x="757" y="287"/>
                </a:lnTo>
                <a:lnTo>
                  <a:pt x="758" y="284"/>
                </a:lnTo>
                <a:lnTo>
                  <a:pt x="759" y="281"/>
                </a:lnTo>
                <a:lnTo>
                  <a:pt x="760" y="278"/>
                </a:lnTo>
                <a:lnTo>
                  <a:pt x="762" y="274"/>
                </a:lnTo>
                <a:lnTo>
                  <a:pt x="762" y="272"/>
                </a:lnTo>
                <a:lnTo>
                  <a:pt x="764" y="267"/>
                </a:lnTo>
                <a:lnTo>
                  <a:pt x="765" y="264"/>
                </a:lnTo>
                <a:lnTo>
                  <a:pt x="767" y="261"/>
                </a:lnTo>
                <a:lnTo>
                  <a:pt x="768" y="258"/>
                </a:lnTo>
                <a:lnTo>
                  <a:pt x="769" y="255"/>
                </a:lnTo>
                <a:lnTo>
                  <a:pt x="770" y="251"/>
                </a:lnTo>
                <a:lnTo>
                  <a:pt x="771" y="247"/>
                </a:lnTo>
                <a:lnTo>
                  <a:pt x="771" y="244"/>
                </a:lnTo>
                <a:lnTo>
                  <a:pt x="773" y="241"/>
                </a:lnTo>
                <a:lnTo>
                  <a:pt x="774" y="238"/>
                </a:lnTo>
                <a:lnTo>
                  <a:pt x="775" y="235"/>
                </a:lnTo>
                <a:lnTo>
                  <a:pt x="776" y="230"/>
                </a:lnTo>
                <a:lnTo>
                  <a:pt x="776" y="227"/>
                </a:lnTo>
                <a:lnTo>
                  <a:pt x="777" y="224"/>
                </a:lnTo>
                <a:lnTo>
                  <a:pt x="779" y="221"/>
                </a:lnTo>
                <a:lnTo>
                  <a:pt x="780" y="218"/>
                </a:lnTo>
                <a:lnTo>
                  <a:pt x="780" y="213"/>
                </a:lnTo>
                <a:lnTo>
                  <a:pt x="782" y="210"/>
                </a:lnTo>
                <a:lnTo>
                  <a:pt x="784" y="207"/>
                </a:lnTo>
                <a:lnTo>
                  <a:pt x="784" y="204"/>
                </a:lnTo>
                <a:lnTo>
                  <a:pt x="785" y="200"/>
                </a:lnTo>
                <a:lnTo>
                  <a:pt x="786" y="196"/>
                </a:lnTo>
                <a:lnTo>
                  <a:pt x="786" y="193"/>
                </a:lnTo>
                <a:lnTo>
                  <a:pt x="787" y="190"/>
                </a:lnTo>
                <a:lnTo>
                  <a:pt x="788" y="187"/>
                </a:lnTo>
                <a:lnTo>
                  <a:pt x="788" y="183"/>
                </a:lnTo>
                <a:lnTo>
                  <a:pt x="790" y="180"/>
                </a:lnTo>
                <a:lnTo>
                  <a:pt x="790" y="176"/>
                </a:lnTo>
                <a:lnTo>
                  <a:pt x="791" y="172"/>
                </a:lnTo>
                <a:lnTo>
                  <a:pt x="791" y="170"/>
                </a:lnTo>
                <a:lnTo>
                  <a:pt x="792" y="166"/>
                </a:lnTo>
                <a:lnTo>
                  <a:pt x="792" y="161"/>
                </a:lnTo>
                <a:lnTo>
                  <a:pt x="793" y="159"/>
                </a:lnTo>
                <a:lnTo>
                  <a:pt x="793" y="155"/>
                </a:lnTo>
                <a:lnTo>
                  <a:pt x="795" y="152"/>
                </a:lnTo>
                <a:lnTo>
                  <a:pt x="795" y="149"/>
                </a:lnTo>
                <a:lnTo>
                  <a:pt x="796" y="144"/>
                </a:lnTo>
                <a:lnTo>
                  <a:pt x="796" y="141"/>
                </a:lnTo>
                <a:lnTo>
                  <a:pt x="797" y="138"/>
                </a:lnTo>
                <a:lnTo>
                  <a:pt x="797" y="135"/>
                </a:lnTo>
                <a:lnTo>
                  <a:pt x="798" y="131"/>
                </a:lnTo>
                <a:lnTo>
                  <a:pt x="798" y="129"/>
                </a:lnTo>
                <a:lnTo>
                  <a:pt x="798" y="124"/>
                </a:lnTo>
                <a:lnTo>
                  <a:pt x="801" y="120"/>
                </a:lnTo>
                <a:lnTo>
                  <a:pt x="801" y="118"/>
                </a:lnTo>
                <a:lnTo>
                  <a:pt x="802" y="114"/>
                </a:lnTo>
                <a:lnTo>
                  <a:pt x="802" y="112"/>
                </a:lnTo>
                <a:lnTo>
                  <a:pt x="802" y="107"/>
                </a:lnTo>
                <a:lnTo>
                  <a:pt x="803" y="103"/>
                </a:lnTo>
                <a:lnTo>
                  <a:pt x="803" y="101"/>
                </a:lnTo>
                <a:lnTo>
                  <a:pt x="803" y="97"/>
                </a:lnTo>
                <a:lnTo>
                  <a:pt x="804" y="93"/>
                </a:lnTo>
                <a:lnTo>
                  <a:pt x="804" y="90"/>
                </a:lnTo>
                <a:lnTo>
                  <a:pt x="804" y="86"/>
                </a:lnTo>
                <a:lnTo>
                  <a:pt x="804" y="83"/>
                </a:lnTo>
                <a:lnTo>
                  <a:pt x="805" y="80"/>
                </a:lnTo>
                <a:lnTo>
                  <a:pt x="805" y="76"/>
                </a:lnTo>
                <a:lnTo>
                  <a:pt x="805" y="72"/>
                </a:lnTo>
                <a:lnTo>
                  <a:pt x="805" y="69"/>
                </a:lnTo>
                <a:lnTo>
                  <a:pt x="805" y="66"/>
                </a:lnTo>
                <a:lnTo>
                  <a:pt x="807" y="62"/>
                </a:lnTo>
                <a:lnTo>
                  <a:pt x="807" y="60"/>
                </a:lnTo>
                <a:lnTo>
                  <a:pt x="807" y="55"/>
                </a:lnTo>
                <a:lnTo>
                  <a:pt x="807" y="52"/>
                </a:lnTo>
                <a:lnTo>
                  <a:pt x="807" y="49"/>
                </a:lnTo>
                <a:lnTo>
                  <a:pt x="808" y="45"/>
                </a:lnTo>
                <a:lnTo>
                  <a:pt x="808" y="43"/>
                </a:lnTo>
                <a:lnTo>
                  <a:pt x="808" y="39"/>
                </a:lnTo>
                <a:lnTo>
                  <a:pt x="808" y="34"/>
                </a:lnTo>
                <a:lnTo>
                  <a:pt x="808" y="32"/>
                </a:lnTo>
                <a:lnTo>
                  <a:pt x="808" y="28"/>
                </a:lnTo>
                <a:lnTo>
                  <a:pt x="808" y="26"/>
                </a:lnTo>
                <a:lnTo>
                  <a:pt x="808" y="22"/>
                </a:lnTo>
                <a:lnTo>
                  <a:pt x="808" y="17"/>
                </a:lnTo>
                <a:lnTo>
                  <a:pt x="808" y="15"/>
                </a:lnTo>
                <a:lnTo>
                  <a:pt x="808" y="11"/>
                </a:lnTo>
                <a:lnTo>
                  <a:pt x="808" y="9"/>
                </a:lnTo>
                <a:lnTo>
                  <a:pt x="808" y="5"/>
                </a:lnTo>
                <a:lnTo>
                  <a:pt x="808" y="0"/>
                </a:lnTo>
                <a:lnTo>
                  <a:pt x="863" y="0"/>
                </a:lnTo>
                <a:lnTo>
                  <a:pt x="863" y="5"/>
                </a:lnTo>
                <a:lnTo>
                  <a:pt x="863" y="9"/>
                </a:lnTo>
                <a:lnTo>
                  <a:pt x="863" y="12"/>
                </a:lnTo>
                <a:lnTo>
                  <a:pt x="863" y="15"/>
                </a:lnTo>
                <a:lnTo>
                  <a:pt x="863" y="18"/>
                </a:lnTo>
                <a:lnTo>
                  <a:pt x="863" y="23"/>
                </a:lnTo>
                <a:lnTo>
                  <a:pt x="863" y="27"/>
                </a:lnTo>
                <a:lnTo>
                  <a:pt x="863" y="30"/>
                </a:lnTo>
                <a:lnTo>
                  <a:pt x="863" y="33"/>
                </a:lnTo>
                <a:lnTo>
                  <a:pt x="863" y="36"/>
                </a:lnTo>
                <a:lnTo>
                  <a:pt x="863" y="41"/>
                </a:lnTo>
                <a:lnTo>
                  <a:pt x="863" y="45"/>
                </a:lnTo>
                <a:lnTo>
                  <a:pt x="862" y="47"/>
                </a:lnTo>
                <a:lnTo>
                  <a:pt x="862" y="51"/>
                </a:lnTo>
                <a:lnTo>
                  <a:pt x="862" y="55"/>
                </a:lnTo>
                <a:lnTo>
                  <a:pt x="862" y="60"/>
                </a:lnTo>
                <a:lnTo>
                  <a:pt x="862" y="63"/>
                </a:lnTo>
                <a:lnTo>
                  <a:pt x="862" y="66"/>
                </a:lnTo>
                <a:lnTo>
                  <a:pt x="860" y="69"/>
                </a:lnTo>
                <a:lnTo>
                  <a:pt x="860" y="73"/>
                </a:lnTo>
                <a:lnTo>
                  <a:pt x="860" y="78"/>
                </a:lnTo>
                <a:lnTo>
                  <a:pt x="860" y="81"/>
                </a:lnTo>
                <a:lnTo>
                  <a:pt x="859" y="85"/>
                </a:lnTo>
                <a:lnTo>
                  <a:pt x="859" y="87"/>
                </a:lnTo>
                <a:lnTo>
                  <a:pt x="859" y="92"/>
                </a:lnTo>
                <a:lnTo>
                  <a:pt x="859" y="96"/>
                </a:lnTo>
                <a:lnTo>
                  <a:pt x="858" y="100"/>
                </a:lnTo>
                <a:lnTo>
                  <a:pt x="858" y="103"/>
                </a:lnTo>
                <a:lnTo>
                  <a:pt x="858" y="106"/>
                </a:lnTo>
                <a:lnTo>
                  <a:pt x="857" y="110"/>
                </a:lnTo>
                <a:lnTo>
                  <a:pt x="857" y="114"/>
                </a:lnTo>
                <a:lnTo>
                  <a:pt x="857" y="118"/>
                </a:lnTo>
                <a:lnTo>
                  <a:pt x="855" y="121"/>
                </a:lnTo>
                <a:lnTo>
                  <a:pt x="855" y="125"/>
                </a:lnTo>
                <a:lnTo>
                  <a:pt x="854" y="129"/>
                </a:lnTo>
                <a:lnTo>
                  <a:pt x="854" y="132"/>
                </a:lnTo>
                <a:lnTo>
                  <a:pt x="854" y="136"/>
                </a:lnTo>
                <a:lnTo>
                  <a:pt x="852" y="140"/>
                </a:lnTo>
                <a:lnTo>
                  <a:pt x="852" y="143"/>
                </a:lnTo>
                <a:lnTo>
                  <a:pt x="851" y="148"/>
                </a:lnTo>
                <a:lnTo>
                  <a:pt x="851" y="150"/>
                </a:lnTo>
                <a:lnTo>
                  <a:pt x="849" y="154"/>
                </a:lnTo>
                <a:lnTo>
                  <a:pt x="849" y="158"/>
                </a:lnTo>
                <a:lnTo>
                  <a:pt x="848" y="161"/>
                </a:lnTo>
                <a:lnTo>
                  <a:pt x="848" y="166"/>
                </a:lnTo>
                <a:lnTo>
                  <a:pt x="847" y="170"/>
                </a:lnTo>
                <a:lnTo>
                  <a:pt x="847" y="172"/>
                </a:lnTo>
                <a:lnTo>
                  <a:pt x="846" y="176"/>
                </a:lnTo>
                <a:lnTo>
                  <a:pt x="844" y="180"/>
                </a:lnTo>
                <a:lnTo>
                  <a:pt x="844" y="184"/>
                </a:lnTo>
                <a:lnTo>
                  <a:pt x="843" y="188"/>
                </a:lnTo>
                <a:lnTo>
                  <a:pt x="843" y="192"/>
                </a:lnTo>
                <a:lnTo>
                  <a:pt x="842" y="194"/>
                </a:lnTo>
                <a:lnTo>
                  <a:pt x="841" y="198"/>
                </a:lnTo>
                <a:lnTo>
                  <a:pt x="841" y="203"/>
                </a:lnTo>
                <a:lnTo>
                  <a:pt x="840" y="206"/>
                </a:lnTo>
                <a:lnTo>
                  <a:pt x="838" y="210"/>
                </a:lnTo>
                <a:lnTo>
                  <a:pt x="838" y="213"/>
                </a:lnTo>
                <a:lnTo>
                  <a:pt x="837" y="216"/>
                </a:lnTo>
                <a:lnTo>
                  <a:pt x="836" y="221"/>
                </a:lnTo>
                <a:lnTo>
                  <a:pt x="836" y="224"/>
                </a:lnTo>
                <a:lnTo>
                  <a:pt x="833" y="228"/>
                </a:lnTo>
                <a:lnTo>
                  <a:pt x="832" y="232"/>
                </a:lnTo>
                <a:lnTo>
                  <a:pt x="831" y="235"/>
                </a:lnTo>
                <a:lnTo>
                  <a:pt x="830" y="239"/>
                </a:lnTo>
                <a:lnTo>
                  <a:pt x="830" y="243"/>
                </a:lnTo>
                <a:lnTo>
                  <a:pt x="829" y="246"/>
                </a:lnTo>
                <a:lnTo>
                  <a:pt x="827" y="250"/>
                </a:lnTo>
                <a:lnTo>
                  <a:pt x="826" y="253"/>
                </a:lnTo>
                <a:lnTo>
                  <a:pt x="825" y="257"/>
                </a:lnTo>
                <a:lnTo>
                  <a:pt x="824" y="261"/>
                </a:lnTo>
                <a:lnTo>
                  <a:pt x="824" y="264"/>
                </a:lnTo>
                <a:lnTo>
                  <a:pt x="823" y="268"/>
                </a:lnTo>
                <a:lnTo>
                  <a:pt x="821" y="272"/>
                </a:lnTo>
                <a:lnTo>
                  <a:pt x="820" y="275"/>
                </a:lnTo>
                <a:lnTo>
                  <a:pt x="819" y="279"/>
                </a:lnTo>
                <a:lnTo>
                  <a:pt x="818" y="283"/>
                </a:lnTo>
                <a:lnTo>
                  <a:pt x="815" y="285"/>
                </a:lnTo>
                <a:lnTo>
                  <a:pt x="814" y="290"/>
                </a:lnTo>
                <a:lnTo>
                  <a:pt x="813" y="293"/>
                </a:lnTo>
                <a:lnTo>
                  <a:pt x="812" y="297"/>
                </a:lnTo>
                <a:lnTo>
                  <a:pt x="810" y="300"/>
                </a:lnTo>
                <a:lnTo>
                  <a:pt x="809" y="303"/>
                </a:lnTo>
                <a:lnTo>
                  <a:pt x="808" y="308"/>
                </a:lnTo>
                <a:lnTo>
                  <a:pt x="807" y="312"/>
                </a:lnTo>
                <a:lnTo>
                  <a:pt x="805" y="314"/>
                </a:lnTo>
                <a:lnTo>
                  <a:pt x="804" y="318"/>
                </a:lnTo>
                <a:lnTo>
                  <a:pt x="802" y="321"/>
                </a:lnTo>
                <a:lnTo>
                  <a:pt x="801" y="325"/>
                </a:lnTo>
                <a:lnTo>
                  <a:pt x="798" y="329"/>
                </a:lnTo>
                <a:lnTo>
                  <a:pt x="797" y="332"/>
                </a:lnTo>
                <a:lnTo>
                  <a:pt x="796" y="336"/>
                </a:lnTo>
                <a:lnTo>
                  <a:pt x="795" y="338"/>
                </a:lnTo>
                <a:lnTo>
                  <a:pt x="792" y="343"/>
                </a:lnTo>
                <a:lnTo>
                  <a:pt x="791" y="347"/>
                </a:lnTo>
                <a:lnTo>
                  <a:pt x="790" y="349"/>
                </a:lnTo>
                <a:lnTo>
                  <a:pt x="788" y="353"/>
                </a:lnTo>
                <a:lnTo>
                  <a:pt x="786" y="357"/>
                </a:lnTo>
                <a:lnTo>
                  <a:pt x="785" y="359"/>
                </a:lnTo>
                <a:lnTo>
                  <a:pt x="784" y="364"/>
                </a:lnTo>
                <a:lnTo>
                  <a:pt x="782" y="366"/>
                </a:lnTo>
                <a:lnTo>
                  <a:pt x="779" y="370"/>
                </a:lnTo>
                <a:lnTo>
                  <a:pt x="777" y="373"/>
                </a:lnTo>
                <a:lnTo>
                  <a:pt x="776" y="376"/>
                </a:lnTo>
                <a:lnTo>
                  <a:pt x="774" y="381"/>
                </a:lnTo>
                <a:lnTo>
                  <a:pt x="773" y="384"/>
                </a:lnTo>
                <a:lnTo>
                  <a:pt x="770" y="387"/>
                </a:lnTo>
                <a:lnTo>
                  <a:pt x="769" y="390"/>
                </a:lnTo>
                <a:lnTo>
                  <a:pt x="767" y="393"/>
                </a:lnTo>
                <a:lnTo>
                  <a:pt x="765" y="398"/>
                </a:lnTo>
                <a:lnTo>
                  <a:pt x="764" y="400"/>
                </a:lnTo>
                <a:lnTo>
                  <a:pt x="760" y="404"/>
                </a:lnTo>
                <a:lnTo>
                  <a:pt x="759" y="407"/>
                </a:lnTo>
                <a:lnTo>
                  <a:pt x="757" y="410"/>
                </a:lnTo>
                <a:lnTo>
                  <a:pt x="756" y="415"/>
                </a:lnTo>
                <a:lnTo>
                  <a:pt x="753" y="417"/>
                </a:lnTo>
                <a:lnTo>
                  <a:pt x="751" y="421"/>
                </a:lnTo>
                <a:lnTo>
                  <a:pt x="749" y="423"/>
                </a:lnTo>
                <a:lnTo>
                  <a:pt x="747" y="427"/>
                </a:lnTo>
                <a:lnTo>
                  <a:pt x="745" y="429"/>
                </a:lnTo>
                <a:lnTo>
                  <a:pt x="742" y="434"/>
                </a:lnTo>
                <a:lnTo>
                  <a:pt x="740" y="437"/>
                </a:lnTo>
                <a:lnTo>
                  <a:pt x="738" y="439"/>
                </a:lnTo>
                <a:lnTo>
                  <a:pt x="736" y="443"/>
                </a:lnTo>
                <a:lnTo>
                  <a:pt x="734" y="445"/>
                </a:lnTo>
                <a:lnTo>
                  <a:pt x="732" y="450"/>
                </a:lnTo>
                <a:lnTo>
                  <a:pt x="730" y="452"/>
                </a:lnTo>
                <a:lnTo>
                  <a:pt x="726" y="456"/>
                </a:lnTo>
                <a:lnTo>
                  <a:pt x="724" y="458"/>
                </a:lnTo>
                <a:lnTo>
                  <a:pt x="723" y="461"/>
                </a:lnTo>
                <a:lnTo>
                  <a:pt x="720" y="464"/>
                </a:lnTo>
                <a:lnTo>
                  <a:pt x="718" y="468"/>
                </a:lnTo>
                <a:lnTo>
                  <a:pt x="715" y="470"/>
                </a:lnTo>
                <a:lnTo>
                  <a:pt x="713" y="474"/>
                </a:lnTo>
                <a:lnTo>
                  <a:pt x="710" y="477"/>
                </a:lnTo>
                <a:lnTo>
                  <a:pt x="707" y="479"/>
                </a:lnTo>
                <a:lnTo>
                  <a:pt x="706" y="483"/>
                </a:lnTo>
                <a:lnTo>
                  <a:pt x="703" y="486"/>
                </a:lnTo>
                <a:lnTo>
                  <a:pt x="701" y="489"/>
                </a:lnTo>
                <a:lnTo>
                  <a:pt x="698" y="492"/>
                </a:lnTo>
                <a:lnTo>
                  <a:pt x="696" y="495"/>
                </a:lnTo>
                <a:lnTo>
                  <a:pt x="693" y="497"/>
                </a:lnTo>
                <a:lnTo>
                  <a:pt x="690" y="500"/>
                </a:lnTo>
                <a:lnTo>
                  <a:pt x="687" y="502"/>
                </a:lnTo>
                <a:lnTo>
                  <a:pt x="685" y="507"/>
                </a:lnTo>
                <a:lnTo>
                  <a:pt x="682" y="509"/>
                </a:lnTo>
                <a:lnTo>
                  <a:pt x="680" y="512"/>
                </a:lnTo>
                <a:lnTo>
                  <a:pt x="676" y="514"/>
                </a:lnTo>
                <a:lnTo>
                  <a:pt x="674" y="517"/>
                </a:lnTo>
                <a:lnTo>
                  <a:pt x="670" y="519"/>
                </a:lnTo>
                <a:lnTo>
                  <a:pt x="668" y="524"/>
                </a:lnTo>
                <a:lnTo>
                  <a:pt x="665" y="526"/>
                </a:lnTo>
                <a:lnTo>
                  <a:pt x="663" y="529"/>
                </a:lnTo>
                <a:lnTo>
                  <a:pt x="661" y="531"/>
                </a:lnTo>
                <a:lnTo>
                  <a:pt x="657" y="533"/>
                </a:lnTo>
                <a:lnTo>
                  <a:pt x="653" y="536"/>
                </a:lnTo>
                <a:lnTo>
                  <a:pt x="651" y="540"/>
                </a:lnTo>
                <a:lnTo>
                  <a:pt x="648" y="542"/>
                </a:lnTo>
                <a:lnTo>
                  <a:pt x="645" y="544"/>
                </a:lnTo>
                <a:lnTo>
                  <a:pt x="642" y="547"/>
                </a:lnTo>
                <a:lnTo>
                  <a:pt x="640" y="549"/>
                </a:lnTo>
                <a:lnTo>
                  <a:pt x="635" y="552"/>
                </a:lnTo>
                <a:lnTo>
                  <a:pt x="633" y="554"/>
                </a:lnTo>
                <a:lnTo>
                  <a:pt x="630" y="558"/>
                </a:lnTo>
                <a:lnTo>
                  <a:pt x="626" y="560"/>
                </a:lnTo>
                <a:lnTo>
                  <a:pt x="624" y="563"/>
                </a:lnTo>
                <a:lnTo>
                  <a:pt x="620" y="565"/>
                </a:lnTo>
                <a:lnTo>
                  <a:pt x="617" y="567"/>
                </a:lnTo>
                <a:lnTo>
                  <a:pt x="613" y="569"/>
                </a:lnTo>
                <a:lnTo>
                  <a:pt x="611" y="571"/>
                </a:lnTo>
                <a:lnTo>
                  <a:pt x="607" y="575"/>
                </a:lnTo>
                <a:lnTo>
                  <a:pt x="605" y="577"/>
                </a:lnTo>
                <a:lnTo>
                  <a:pt x="600" y="580"/>
                </a:lnTo>
                <a:lnTo>
                  <a:pt x="597" y="582"/>
                </a:lnTo>
                <a:lnTo>
                  <a:pt x="594" y="583"/>
                </a:lnTo>
                <a:lnTo>
                  <a:pt x="591" y="586"/>
                </a:lnTo>
                <a:lnTo>
                  <a:pt x="587" y="588"/>
                </a:lnTo>
                <a:lnTo>
                  <a:pt x="583" y="590"/>
                </a:lnTo>
                <a:lnTo>
                  <a:pt x="580" y="593"/>
                </a:lnTo>
                <a:lnTo>
                  <a:pt x="576" y="595"/>
                </a:lnTo>
                <a:lnTo>
                  <a:pt x="573" y="598"/>
                </a:lnTo>
                <a:lnTo>
                  <a:pt x="570" y="599"/>
                </a:lnTo>
                <a:lnTo>
                  <a:pt x="567" y="601"/>
                </a:lnTo>
                <a:lnTo>
                  <a:pt x="562" y="603"/>
                </a:lnTo>
                <a:lnTo>
                  <a:pt x="558" y="605"/>
                </a:lnTo>
                <a:lnTo>
                  <a:pt x="556" y="607"/>
                </a:lnTo>
                <a:lnTo>
                  <a:pt x="552" y="609"/>
                </a:lnTo>
                <a:lnTo>
                  <a:pt x="548" y="612"/>
                </a:lnTo>
                <a:lnTo>
                  <a:pt x="544" y="613"/>
                </a:lnTo>
                <a:lnTo>
                  <a:pt x="540" y="616"/>
                </a:lnTo>
                <a:lnTo>
                  <a:pt x="536" y="617"/>
                </a:lnTo>
                <a:lnTo>
                  <a:pt x="533" y="620"/>
                </a:lnTo>
                <a:lnTo>
                  <a:pt x="529" y="621"/>
                </a:lnTo>
                <a:lnTo>
                  <a:pt x="525" y="623"/>
                </a:lnTo>
                <a:lnTo>
                  <a:pt x="522" y="624"/>
                </a:lnTo>
                <a:lnTo>
                  <a:pt x="518" y="626"/>
                </a:lnTo>
                <a:lnTo>
                  <a:pt x="514" y="629"/>
                </a:lnTo>
                <a:lnTo>
                  <a:pt x="510" y="630"/>
                </a:lnTo>
                <a:lnTo>
                  <a:pt x="506" y="632"/>
                </a:lnTo>
                <a:lnTo>
                  <a:pt x="502" y="634"/>
                </a:lnTo>
                <a:lnTo>
                  <a:pt x="499" y="635"/>
                </a:lnTo>
                <a:lnTo>
                  <a:pt x="492" y="637"/>
                </a:lnTo>
                <a:lnTo>
                  <a:pt x="489" y="639"/>
                </a:lnTo>
                <a:lnTo>
                  <a:pt x="485" y="640"/>
                </a:lnTo>
                <a:lnTo>
                  <a:pt x="481" y="641"/>
                </a:lnTo>
                <a:lnTo>
                  <a:pt x="478" y="643"/>
                </a:lnTo>
                <a:lnTo>
                  <a:pt x="473" y="644"/>
                </a:lnTo>
                <a:lnTo>
                  <a:pt x="469" y="645"/>
                </a:lnTo>
                <a:lnTo>
                  <a:pt x="464" y="649"/>
                </a:lnTo>
                <a:lnTo>
                  <a:pt x="461" y="650"/>
                </a:lnTo>
                <a:lnTo>
                  <a:pt x="456" y="651"/>
                </a:lnTo>
                <a:lnTo>
                  <a:pt x="452" y="652"/>
                </a:lnTo>
                <a:lnTo>
                  <a:pt x="447" y="653"/>
                </a:lnTo>
                <a:lnTo>
                  <a:pt x="444" y="655"/>
                </a:lnTo>
                <a:lnTo>
                  <a:pt x="439" y="656"/>
                </a:lnTo>
                <a:lnTo>
                  <a:pt x="434" y="657"/>
                </a:lnTo>
                <a:lnTo>
                  <a:pt x="430" y="658"/>
                </a:lnTo>
                <a:lnTo>
                  <a:pt x="427" y="660"/>
                </a:lnTo>
                <a:lnTo>
                  <a:pt x="421" y="661"/>
                </a:lnTo>
                <a:lnTo>
                  <a:pt x="417" y="662"/>
                </a:lnTo>
                <a:lnTo>
                  <a:pt x="412" y="662"/>
                </a:lnTo>
                <a:lnTo>
                  <a:pt x="408" y="664"/>
                </a:lnTo>
                <a:lnTo>
                  <a:pt x="402" y="666"/>
                </a:lnTo>
                <a:lnTo>
                  <a:pt x="399" y="667"/>
                </a:lnTo>
                <a:lnTo>
                  <a:pt x="394" y="668"/>
                </a:lnTo>
                <a:lnTo>
                  <a:pt x="390" y="668"/>
                </a:lnTo>
                <a:lnTo>
                  <a:pt x="384" y="669"/>
                </a:lnTo>
                <a:lnTo>
                  <a:pt x="380" y="670"/>
                </a:lnTo>
                <a:lnTo>
                  <a:pt x="376" y="670"/>
                </a:lnTo>
                <a:lnTo>
                  <a:pt x="371" y="672"/>
                </a:lnTo>
                <a:lnTo>
                  <a:pt x="366" y="673"/>
                </a:lnTo>
                <a:lnTo>
                  <a:pt x="361" y="673"/>
                </a:lnTo>
                <a:lnTo>
                  <a:pt x="356" y="674"/>
                </a:lnTo>
                <a:lnTo>
                  <a:pt x="352" y="674"/>
                </a:lnTo>
                <a:lnTo>
                  <a:pt x="346" y="675"/>
                </a:lnTo>
                <a:lnTo>
                  <a:pt x="341" y="677"/>
                </a:lnTo>
                <a:lnTo>
                  <a:pt x="338" y="677"/>
                </a:lnTo>
                <a:lnTo>
                  <a:pt x="333" y="678"/>
                </a:lnTo>
                <a:lnTo>
                  <a:pt x="327" y="678"/>
                </a:lnTo>
                <a:lnTo>
                  <a:pt x="322" y="678"/>
                </a:lnTo>
                <a:lnTo>
                  <a:pt x="317" y="679"/>
                </a:lnTo>
                <a:lnTo>
                  <a:pt x="311" y="679"/>
                </a:lnTo>
                <a:lnTo>
                  <a:pt x="307" y="679"/>
                </a:lnTo>
                <a:lnTo>
                  <a:pt x="302" y="680"/>
                </a:lnTo>
                <a:lnTo>
                  <a:pt x="298" y="680"/>
                </a:lnTo>
                <a:lnTo>
                  <a:pt x="291" y="680"/>
                </a:lnTo>
                <a:lnTo>
                  <a:pt x="287" y="683"/>
                </a:lnTo>
                <a:lnTo>
                  <a:pt x="282" y="683"/>
                </a:lnTo>
                <a:lnTo>
                  <a:pt x="276" y="683"/>
                </a:lnTo>
                <a:lnTo>
                  <a:pt x="271" y="683"/>
                </a:lnTo>
                <a:lnTo>
                  <a:pt x="266" y="683"/>
                </a:lnTo>
                <a:lnTo>
                  <a:pt x="262" y="683"/>
                </a:lnTo>
                <a:lnTo>
                  <a:pt x="262" y="798"/>
                </a:lnTo>
                <a:lnTo>
                  <a:pt x="0" y="656"/>
                </a:lnTo>
                <a:lnTo>
                  <a:pt x="262" y="513"/>
                </a:lnTo>
                <a:lnTo>
                  <a:pt x="262" y="627"/>
                </a:lnTo>
                <a:close/>
              </a:path>
            </a:pathLst>
          </a:custGeom>
          <a:solidFill>
            <a:srgbClr val="A5A5A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Oval 15"/>
          <p:cNvSpPr>
            <a:spLocks noChangeArrowheads="1"/>
          </p:cNvSpPr>
          <p:nvPr/>
        </p:nvSpPr>
        <p:spPr bwMode="auto">
          <a:xfrm>
            <a:off x="6893309" y="3264734"/>
            <a:ext cx="425605" cy="426824"/>
          </a:xfrm>
          <a:prstGeom prst="ellipse">
            <a:avLst/>
          </a:prstGeom>
          <a:solidFill>
            <a:srgbClr val="3F405F"/>
          </a:solidFill>
          <a:ln>
            <a:noFill/>
          </a:ln>
          <a:effectLst>
            <a:outerShdw blurRad="101600" dist="38100" dir="2700000" algn="tl" rotWithShape="0">
              <a:prstClr val="black">
                <a:alpha val="30000"/>
              </a:prstClr>
            </a:outerShdw>
          </a:effectLst>
        </p:spPr>
        <p:txBody>
          <a:bodyPr vert="horz" wrap="square" lIns="0" tIns="45720" rIns="0" bIns="45720" numCol="1" anchor="ctr" anchorCtr="0" compatLnSpc="1"/>
          <a:lstStyle/>
          <a:p>
            <a:pPr algn="ctr"/>
            <a:r>
              <a:rPr lang="en-US" altLang="zh-CN" dirty="0" smtClean="0">
                <a:solidFill>
                  <a:schemeClr val="bg1"/>
                </a:solidFill>
                <a:cs typeface="+mn-ea"/>
                <a:sym typeface="+mn-lt"/>
              </a:rPr>
              <a:t>03</a:t>
            </a:r>
            <a:endParaRPr lang="zh-CN" altLang="en-US" dirty="0">
              <a:solidFill>
                <a:schemeClr val="bg1"/>
              </a:solidFill>
              <a:cs typeface="+mn-ea"/>
              <a:sym typeface="+mn-lt"/>
            </a:endParaRPr>
          </a:p>
        </p:txBody>
      </p:sp>
      <p:sp>
        <p:nvSpPr>
          <p:cNvPr id="10" name="Freeform 16"/>
          <p:cNvSpPr/>
          <p:nvPr/>
        </p:nvSpPr>
        <p:spPr bwMode="auto">
          <a:xfrm>
            <a:off x="5766861" y="4034384"/>
            <a:ext cx="515849" cy="513409"/>
          </a:xfrm>
          <a:custGeom>
            <a:avLst/>
            <a:gdLst>
              <a:gd name="T0" fmla="*/ 173 w 347"/>
              <a:gd name="T1" fmla="*/ 347 h 347"/>
              <a:gd name="T2" fmla="*/ 347 w 347"/>
              <a:gd name="T3" fmla="*/ 173 h 347"/>
              <a:gd name="T4" fmla="*/ 173 w 347"/>
              <a:gd name="T5" fmla="*/ 0 h 347"/>
              <a:gd name="T6" fmla="*/ 0 w 347"/>
              <a:gd name="T7" fmla="*/ 173 h 347"/>
              <a:gd name="T8" fmla="*/ 173 w 347"/>
              <a:gd name="T9" fmla="*/ 347 h 347"/>
            </a:gdLst>
            <a:ahLst/>
            <a:cxnLst>
              <a:cxn ang="0">
                <a:pos x="T0" y="T1"/>
              </a:cxn>
              <a:cxn ang="0">
                <a:pos x="T2" y="T3"/>
              </a:cxn>
              <a:cxn ang="0">
                <a:pos x="T4" y="T5"/>
              </a:cxn>
              <a:cxn ang="0">
                <a:pos x="T6" y="T7"/>
              </a:cxn>
              <a:cxn ang="0">
                <a:pos x="T8" y="T9"/>
              </a:cxn>
            </a:cxnLst>
            <a:rect l="0" t="0" r="r" b="b"/>
            <a:pathLst>
              <a:path w="347" h="347">
                <a:moveTo>
                  <a:pt x="173" y="347"/>
                </a:moveTo>
                <a:cubicBezTo>
                  <a:pt x="270" y="347"/>
                  <a:pt x="347" y="269"/>
                  <a:pt x="347" y="173"/>
                </a:cubicBezTo>
                <a:cubicBezTo>
                  <a:pt x="347" y="78"/>
                  <a:pt x="270" y="0"/>
                  <a:pt x="173" y="0"/>
                </a:cubicBezTo>
                <a:cubicBezTo>
                  <a:pt x="78" y="0"/>
                  <a:pt x="0" y="78"/>
                  <a:pt x="0" y="173"/>
                </a:cubicBezTo>
                <a:cubicBezTo>
                  <a:pt x="0" y="269"/>
                  <a:pt x="78" y="347"/>
                  <a:pt x="173" y="347"/>
                </a:cubicBezTo>
                <a:close/>
              </a:path>
            </a:pathLst>
          </a:custGeom>
          <a:solidFill>
            <a:srgbClr val="C7B087"/>
          </a:solidFill>
          <a:ln>
            <a:noFill/>
          </a:ln>
          <a:effectLst>
            <a:outerShdw blurRad="101600" dist="38100" dir="2700000" algn="tl" rotWithShape="0">
              <a:prstClr val="black">
                <a:alpha val="30000"/>
              </a:prstClr>
            </a:outerShdw>
          </a:effectLst>
        </p:spPr>
        <p:txBody>
          <a:bodyPr vert="horz" wrap="square" lIns="0" tIns="45720" rIns="0" bIns="45720" numCol="1" anchor="ctr" anchorCtr="0" compatLnSpc="1"/>
          <a:lstStyle/>
          <a:p>
            <a:pPr algn="ctr"/>
            <a:r>
              <a:rPr lang="en-US" altLang="zh-CN" dirty="0" smtClean="0">
                <a:solidFill>
                  <a:schemeClr val="bg1"/>
                </a:solidFill>
                <a:cs typeface="+mn-ea"/>
                <a:sym typeface="+mn-lt"/>
              </a:rPr>
              <a:t>04</a:t>
            </a:r>
            <a:endParaRPr lang="zh-CN" altLang="en-US" dirty="0">
              <a:solidFill>
                <a:schemeClr val="bg1"/>
              </a:solidFill>
              <a:cs typeface="+mn-ea"/>
              <a:sym typeface="+mn-lt"/>
            </a:endParaRPr>
          </a:p>
        </p:txBody>
      </p:sp>
      <p:sp>
        <p:nvSpPr>
          <p:cNvPr id="11" name="Freeform 17"/>
          <p:cNvSpPr/>
          <p:nvPr/>
        </p:nvSpPr>
        <p:spPr bwMode="auto">
          <a:xfrm>
            <a:off x="5058265" y="4302077"/>
            <a:ext cx="658890" cy="707542"/>
          </a:xfrm>
          <a:custGeom>
            <a:avLst/>
            <a:gdLst>
              <a:gd name="T0" fmla="*/ 172 w 799"/>
              <a:gd name="T1" fmla="*/ 568 h 858"/>
              <a:gd name="T2" fmla="*/ 176 w 799"/>
              <a:gd name="T3" fmla="*/ 532 h 858"/>
              <a:gd name="T4" fmla="*/ 182 w 799"/>
              <a:gd name="T5" fmla="*/ 495 h 858"/>
              <a:gd name="T6" fmla="*/ 188 w 799"/>
              <a:gd name="T7" fmla="*/ 463 h 858"/>
              <a:gd name="T8" fmla="*/ 198 w 799"/>
              <a:gd name="T9" fmla="*/ 430 h 858"/>
              <a:gd name="T10" fmla="*/ 207 w 799"/>
              <a:gd name="T11" fmla="*/ 401 h 858"/>
              <a:gd name="T12" fmla="*/ 220 w 799"/>
              <a:gd name="T13" fmla="*/ 371 h 858"/>
              <a:gd name="T14" fmla="*/ 234 w 799"/>
              <a:gd name="T15" fmla="*/ 344 h 858"/>
              <a:gd name="T16" fmla="*/ 249 w 799"/>
              <a:gd name="T17" fmla="*/ 317 h 858"/>
              <a:gd name="T18" fmla="*/ 263 w 799"/>
              <a:gd name="T19" fmla="*/ 294 h 858"/>
              <a:gd name="T20" fmla="*/ 282 w 799"/>
              <a:gd name="T21" fmla="*/ 271 h 858"/>
              <a:gd name="T22" fmla="*/ 300 w 799"/>
              <a:gd name="T23" fmla="*/ 248 h 858"/>
              <a:gd name="T24" fmla="*/ 321 w 799"/>
              <a:gd name="T25" fmla="*/ 227 h 858"/>
              <a:gd name="T26" fmla="*/ 341 w 799"/>
              <a:gd name="T27" fmla="*/ 208 h 858"/>
              <a:gd name="T28" fmla="*/ 362 w 799"/>
              <a:gd name="T29" fmla="*/ 191 h 858"/>
              <a:gd name="T30" fmla="*/ 385 w 799"/>
              <a:gd name="T31" fmla="*/ 174 h 858"/>
              <a:gd name="T32" fmla="*/ 410 w 799"/>
              <a:gd name="T33" fmla="*/ 158 h 858"/>
              <a:gd name="T34" fmla="*/ 433 w 799"/>
              <a:gd name="T35" fmla="*/ 145 h 858"/>
              <a:gd name="T36" fmla="*/ 457 w 799"/>
              <a:gd name="T37" fmla="*/ 132 h 858"/>
              <a:gd name="T38" fmla="*/ 484 w 799"/>
              <a:gd name="T39" fmla="*/ 118 h 858"/>
              <a:gd name="T40" fmla="*/ 509 w 799"/>
              <a:gd name="T41" fmla="*/ 107 h 858"/>
              <a:gd name="T42" fmla="*/ 536 w 799"/>
              <a:gd name="T43" fmla="*/ 98 h 858"/>
              <a:gd name="T44" fmla="*/ 563 w 799"/>
              <a:gd name="T45" fmla="*/ 89 h 858"/>
              <a:gd name="T46" fmla="*/ 591 w 799"/>
              <a:gd name="T47" fmla="*/ 82 h 858"/>
              <a:gd name="T48" fmla="*/ 618 w 799"/>
              <a:gd name="T49" fmla="*/ 76 h 858"/>
              <a:gd name="T50" fmla="*/ 646 w 799"/>
              <a:gd name="T51" fmla="*/ 69 h 858"/>
              <a:gd name="T52" fmla="*/ 673 w 799"/>
              <a:gd name="T53" fmla="*/ 65 h 858"/>
              <a:gd name="T54" fmla="*/ 701 w 799"/>
              <a:gd name="T55" fmla="*/ 61 h 858"/>
              <a:gd name="T56" fmla="*/ 729 w 799"/>
              <a:gd name="T57" fmla="*/ 59 h 858"/>
              <a:gd name="T58" fmla="*/ 757 w 799"/>
              <a:gd name="T59" fmla="*/ 57 h 858"/>
              <a:gd name="T60" fmla="*/ 782 w 799"/>
              <a:gd name="T61" fmla="*/ 57 h 858"/>
              <a:gd name="T62" fmla="*/ 793 w 799"/>
              <a:gd name="T63" fmla="*/ 0 h 858"/>
              <a:gd name="T64" fmla="*/ 764 w 799"/>
              <a:gd name="T65" fmla="*/ 1 h 858"/>
              <a:gd name="T66" fmla="*/ 735 w 799"/>
              <a:gd name="T67" fmla="*/ 3 h 858"/>
              <a:gd name="T68" fmla="*/ 706 w 799"/>
              <a:gd name="T69" fmla="*/ 6 h 858"/>
              <a:gd name="T70" fmla="*/ 675 w 799"/>
              <a:gd name="T71" fmla="*/ 9 h 858"/>
              <a:gd name="T72" fmla="*/ 647 w 799"/>
              <a:gd name="T73" fmla="*/ 14 h 858"/>
              <a:gd name="T74" fmla="*/ 617 w 799"/>
              <a:gd name="T75" fmla="*/ 19 h 858"/>
              <a:gd name="T76" fmla="*/ 586 w 799"/>
              <a:gd name="T77" fmla="*/ 26 h 858"/>
              <a:gd name="T78" fmla="*/ 558 w 799"/>
              <a:gd name="T79" fmla="*/ 34 h 858"/>
              <a:gd name="T80" fmla="*/ 529 w 799"/>
              <a:gd name="T81" fmla="*/ 43 h 858"/>
              <a:gd name="T82" fmla="*/ 500 w 799"/>
              <a:gd name="T83" fmla="*/ 53 h 858"/>
              <a:gd name="T84" fmla="*/ 472 w 799"/>
              <a:gd name="T85" fmla="*/ 65 h 858"/>
              <a:gd name="T86" fmla="*/ 442 w 799"/>
              <a:gd name="T87" fmla="*/ 77 h 858"/>
              <a:gd name="T88" fmla="*/ 416 w 799"/>
              <a:gd name="T89" fmla="*/ 91 h 858"/>
              <a:gd name="T90" fmla="*/ 389 w 799"/>
              <a:gd name="T91" fmla="*/ 106 h 858"/>
              <a:gd name="T92" fmla="*/ 363 w 799"/>
              <a:gd name="T93" fmla="*/ 122 h 858"/>
              <a:gd name="T94" fmla="*/ 339 w 799"/>
              <a:gd name="T95" fmla="*/ 140 h 858"/>
              <a:gd name="T96" fmla="*/ 313 w 799"/>
              <a:gd name="T97" fmla="*/ 160 h 858"/>
              <a:gd name="T98" fmla="*/ 290 w 799"/>
              <a:gd name="T99" fmla="*/ 181 h 858"/>
              <a:gd name="T100" fmla="*/ 268 w 799"/>
              <a:gd name="T101" fmla="*/ 203 h 858"/>
              <a:gd name="T102" fmla="*/ 248 w 799"/>
              <a:gd name="T103" fmla="*/ 226 h 858"/>
              <a:gd name="T104" fmla="*/ 227 w 799"/>
              <a:gd name="T105" fmla="*/ 253 h 858"/>
              <a:gd name="T106" fmla="*/ 207 w 799"/>
              <a:gd name="T107" fmla="*/ 278 h 858"/>
              <a:gd name="T108" fmla="*/ 190 w 799"/>
              <a:gd name="T109" fmla="*/ 307 h 858"/>
              <a:gd name="T110" fmla="*/ 176 w 799"/>
              <a:gd name="T111" fmla="*/ 337 h 858"/>
              <a:gd name="T112" fmla="*/ 162 w 799"/>
              <a:gd name="T113" fmla="*/ 368 h 858"/>
              <a:gd name="T114" fmla="*/ 149 w 799"/>
              <a:gd name="T115" fmla="*/ 402 h 858"/>
              <a:gd name="T116" fmla="*/ 138 w 799"/>
              <a:gd name="T117" fmla="*/ 436 h 858"/>
              <a:gd name="T118" fmla="*/ 131 w 799"/>
              <a:gd name="T119" fmla="*/ 472 h 858"/>
              <a:gd name="T120" fmla="*/ 123 w 799"/>
              <a:gd name="T121" fmla="*/ 510 h 858"/>
              <a:gd name="T122" fmla="*/ 118 w 799"/>
              <a:gd name="T123" fmla="*/ 549 h 858"/>
              <a:gd name="T124" fmla="*/ 116 w 799"/>
              <a:gd name="T125" fmla="*/ 59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9" h="858">
                <a:moveTo>
                  <a:pt x="170" y="600"/>
                </a:moveTo>
                <a:lnTo>
                  <a:pt x="171" y="597"/>
                </a:lnTo>
                <a:lnTo>
                  <a:pt x="171" y="592"/>
                </a:lnTo>
                <a:lnTo>
                  <a:pt x="171" y="587"/>
                </a:lnTo>
                <a:lnTo>
                  <a:pt x="171" y="583"/>
                </a:lnTo>
                <a:lnTo>
                  <a:pt x="171" y="578"/>
                </a:lnTo>
                <a:lnTo>
                  <a:pt x="171" y="573"/>
                </a:lnTo>
                <a:lnTo>
                  <a:pt x="172" y="568"/>
                </a:lnTo>
                <a:lnTo>
                  <a:pt x="172" y="563"/>
                </a:lnTo>
                <a:lnTo>
                  <a:pt x="172" y="560"/>
                </a:lnTo>
                <a:lnTo>
                  <a:pt x="173" y="554"/>
                </a:lnTo>
                <a:lnTo>
                  <a:pt x="173" y="550"/>
                </a:lnTo>
                <a:lnTo>
                  <a:pt x="173" y="545"/>
                </a:lnTo>
                <a:lnTo>
                  <a:pt x="176" y="541"/>
                </a:lnTo>
                <a:lnTo>
                  <a:pt x="176" y="535"/>
                </a:lnTo>
                <a:lnTo>
                  <a:pt x="176" y="532"/>
                </a:lnTo>
                <a:lnTo>
                  <a:pt x="177" y="527"/>
                </a:lnTo>
                <a:lnTo>
                  <a:pt x="177" y="523"/>
                </a:lnTo>
                <a:lnTo>
                  <a:pt x="178" y="517"/>
                </a:lnTo>
                <a:lnTo>
                  <a:pt x="178" y="514"/>
                </a:lnTo>
                <a:lnTo>
                  <a:pt x="179" y="509"/>
                </a:lnTo>
                <a:lnTo>
                  <a:pt x="181" y="505"/>
                </a:lnTo>
                <a:lnTo>
                  <a:pt x="181" y="500"/>
                </a:lnTo>
                <a:lnTo>
                  <a:pt x="182" y="495"/>
                </a:lnTo>
                <a:lnTo>
                  <a:pt x="182" y="492"/>
                </a:lnTo>
                <a:lnTo>
                  <a:pt x="183" y="488"/>
                </a:lnTo>
                <a:lnTo>
                  <a:pt x="184" y="483"/>
                </a:lnTo>
                <a:lnTo>
                  <a:pt x="184" y="478"/>
                </a:lnTo>
                <a:lnTo>
                  <a:pt x="185" y="475"/>
                </a:lnTo>
                <a:lnTo>
                  <a:pt x="187" y="471"/>
                </a:lnTo>
                <a:lnTo>
                  <a:pt x="188" y="467"/>
                </a:lnTo>
                <a:lnTo>
                  <a:pt x="188" y="463"/>
                </a:lnTo>
                <a:lnTo>
                  <a:pt x="189" y="458"/>
                </a:lnTo>
                <a:lnTo>
                  <a:pt x="190" y="454"/>
                </a:lnTo>
                <a:lnTo>
                  <a:pt x="192" y="451"/>
                </a:lnTo>
                <a:lnTo>
                  <a:pt x="194" y="446"/>
                </a:lnTo>
                <a:lnTo>
                  <a:pt x="194" y="442"/>
                </a:lnTo>
                <a:lnTo>
                  <a:pt x="195" y="438"/>
                </a:lnTo>
                <a:lnTo>
                  <a:pt x="196" y="435"/>
                </a:lnTo>
                <a:lnTo>
                  <a:pt x="198" y="430"/>
                </a:lnTo>
                <a:lnTo>
                  <a:pt x="199" y="426"/>
                </a:lnTo>
                <a:lnTo>
                  <a:pt x="200" y="423"/>
                </a:lnTo>
                <a:lnTo>
                  <a:pt x="201" y="419"/>
                </a:lnTo>
                <a:lnTo>
                  <a:pt x="203" y="415"/>
                </a:lnTo>
                <a:lnTo>
                  <a:pt x="204" y="411"/>
                </a:lnTo>
                <a:lnTo>
                  <a:pt x="205" y="407"/>
                </a:lnTo>
                <a:lnTo>
                  <a:pt x="206" y="403"/>
                </a:lnTo>
                <a:lnTo>
                  <a:pt x="207" y="401"/>
                </a:lnTo>
                <a:lnTo>
                  <a:pt x="209" y="397"/>
                </a:lnTo>
                <a:lnTo>
                  <a:pt x="210" y="392"/>
                </a:lnTo>
                <a:lnTo>
                  <a:pt x="213" y="389"/>
                </a:lnTo>
                <a:lnTo>
                  <a:pt x="215" y="385"/>
                </a:lnTo>
                <a:lnTo>
                  <a:pt x="216" y="383"/>
                </a:lnTo>
                <a:lnTo>
                  <a:pt x="217" y="379"/>
                </a:lnTo>
                <a:lnTo>
                  <a:pt x="218" y="374"/>
                </a:lnTo>
                <a:lnTo>
                  <a:pt x="220" y="371"/>
                </a:lnTo>
                <a:lnTo>
                  <a:pt x="222" y="368"/>
                </a:lnTo>
                <a:lnTo>
                  <a:pt x="223" y="364"/>
                </a:lnTo>
                <a:lnTo>
                  <a:pt x="224" y="361"/>
                </a:lnTo>
                <a:lnTo>
                  <a:pt x="226" y="357"/>
                </a:lnTo>
                <a:lnTo>
                  <a:pt x="228" y="354"/>
                </a:lnTo>
                <a:lnTo>
                  <a:pt x="231" y="350"/>
                </a:lnTo>
                <a:lnTo>
                  <a:pt x="232" y="347"/>
                </a:lnTo>
                <a:lnTo>
                  <a:pt x="234" y="344"/>
                </a:lnTo>
                <a:lnTo>
                  <a:pt x="235" y="340"/>
                </a:lnTo>
                <a:lnTo>
                  <a:pt x="237" y="337"/>
                </a:lnTo>
                <a:lnTo>
                  <a:pt x="239" y="334"/>
                </a:lnTo>
                <a:lnTo>
                  <a:pt x="240" y="331"/>
                </a:lnTo>
                <a:lnTo>
                  <a:pt x="243" y="328"/>
                </a:lnTo>
                <a:lnTo>
                  <a:pt x="244" y="324"/>
                </a:lnTo>
                <a:lnTo>
                  <a:pt x="248" y="321"/>
                </a:lnTo>
                <a:lnTo>
                  <a:pt x="249" y="317"/>
                </a:lnTo>
                <a:lnTo>
                  <a:pt x="251" y="315"/>
                </a:lnTo>
                <a:lnTo>
                  <a:pt x="252" y="312"/>
                </a:lnTo>
                <a:lnTo>
                  <a:pt x="255" y="309"/>
                </a:lnTo>
                <a:lnTo>
                  <a:pt x="256" y="306"/>
                </a:lnTo>
                <a:lnTo>
                  <a:pt x="259" y="301"/>
                </a:lnTo>
                <a:lnTo>
                  <a:pt x="260" y="299"/>
                </a:lnTo>
                <a:lnTo>
                  <a:pt x="262" y="297"/>
                </a:lnTo>
                <a:lnTo>
                  <a:pt x="263" y="294"/>
                </a:lnTo>
                <a:lnTo>
                  <a:pt x="267" y="291"/>
                </a:lnTo>
                <a:lnTo>
                  <a:pt x="270" y="288"/>
                </a:lnTo>
                <a:lnTo>
                  <a:pt x="271" y="284"/>
                </a:lnTo>
                <a:lnTo>
                  <a:pt x="273" y="282"/>
                </a:lnTo>
                <a:lnTo>
                  <a:pt x="276" y="278"/>
                </a:lnTo>
                <a:lnTo>
                  <a:pt x="277" y="276"/>
                </a:lnTo>
                <a:lnTo>
                  <a:pt x="279" y="274"/>
                </a:lnTo>
                <a:lnTo>
                  <a:pt x="282" y="271"/>
                </a:lnTo>
                <a:lnTo>
                  <a:pt x="284" y="267"/>
                </a:lnTo>
                <a:lnTo>
                  <a:pt x="287" y="264"/>
                </a:lnTo>
                <a:lnTo>
                  <a:pt x="289" y="261"/>
                </a:lnTo>
                <a:lnTo>
                  <a:pt x="291" y="259"/>
                </a:lnTo>
                <a:lnTo>
                  <a:pt x="294" y="257"/>
                </a:lnTo>
                <a:lnTo>
                  <a:pt x="295" y="254"/>
                </a:lnTo>
                <a:lnTo>
                  <a:pt x="298" y="251"/>
                </a:lnTo>
                <a:lnTo>
                  <a:pt x="300" y="248"/>
                </a:lnTo>
                <a:lnTo>
                  <a:pt x="304" y="246"/>
                </a:lnTo>
                <a:lnTo>
                  <a:pt x="306" y="243"/>
                </a:lnTo>
                <a:lnTo>
                  <a:pt x="308" y="241"/>
                </a:lnTo>
                <a:lnTo>
                  <a:pt x="310" y="238"/>
                </a:lnTo>
                <a:lnTo>
                  <a:pt x="312" y="236"/>
                </a:lnTo>
                <a:lnTo>
                  <a:pt x="315" y="232"/>
                </a:lnTo>
                <a:lnTo>
                  <a:pt x="317" y="230"/>
                </a:lnTo>
                <a:lnTo>
                  <a:pt x="321" y="227"/>
                </a:lnTo>
                <a:lnTo>
                  <a:pt x="323" y="225"/>
                </a:lnTo>
                <a:lnTo>
                  <a:pt x="326" y="223"/>
                </a:lnTo>
                <a:lnTo>
                  <a:pt x="328" y="221"/>
                </a:lnTo>
                <a:lnTo>
                  <a:pt x="330" y="219"/>
                </a:lnTo>
                <a:lnTo>
                  <a:pt x="333" y="215"/>
                </a:lnTo>
                <a:lnTo>
                  <a:pt x="335" y="213"/>
                </a:lnTo>
                <a:lnTo>
                  <a:pt x="339" y="211"/>
                </a:lnTo>
                <a:lnTo>
                  <a:pt x="341" y="208"/>
                </a:lnTo>
                <a:lnTo>
                  <a:pt x="344" y="207"/>
                </a:lnTo>
                <a:lnTo>
                  <a:pt x="346" y="204"/>
                </a:lnTo>
                <a:lnTo>
                  <a:pt x="349" y="202"/>
                </a:lnTo>
                <a:lnTo>
                  <a:pt x="351" y="200"/>
                </a:lnTo>
                <a:lnTo>
                  <a:pt x="354" y="197"/>
                </a:lnTo>
                <a:lnTo>
                  <a:pt x="357" y="195"/>
                </a:lnTo>
                <a:lnTo>
                  <a:pt x="360" y="192"/>
                </a:lnTo>
                <a:lnTo>
                  <a:pt x="362" y="191"/>
                </a:lnTo>
                <a:lnTo>
                  <a:pt x="366" y="189"/>
                </a:lnTo>
                <a:lnTo>
                  <a:pt x="368" y="186"/>
                </a:lnTo>
                <a:lnTo>
                  <a:pt x="371" y="185"/>
                </a:lnTo>
                <a:lnTo>
                  <a:pt x="374" y="183"/>
                </a:lnTo>
                <a:lnTo>
                  <a:pt x="377" y="181"/>
                </a:lnTo>
                <a:lnTo>
                  <a:pt x="379" y="178"/>
                </a:lnTo>
                <a:lnTo>
                  <a:pt x="383" y="175"/>
                </a:lnTo>
                <a:lnTo>
                  <a:pt x="385" y="174"/>
                </a:lnTo>
                <a:lnTo>
                  <a:pt x="388" y="172"/>
                </a:lnTo>
                <a:lnTo>
                  <a:pt x="391" y="171"/>
                </a:lnTo>
                <a:lnTo>
                  <a:pt x="394" y="168"/>
                </a:lnTo>
                <a:lnTo>
                  <a:pt x="397" y="167"/>
                </a:lnTo>
                <a:lnTo>
                  <a:pt x="400" y="164"/>
                </a:lnTo>
                <a:lnTo>
                  <a:pt x="402" y="163"/>
                </a:lnTo>
                <a:lnTo>
                  <a:pt x="405" y="160"/>
                </a:lnTo>
                <a:lnTo>
                  <a:pt x="410" y="158"/>
                </a:lnTo>
                <a:lnTo>
                  <a:pt x="412" y="156"/>
                </a:lnTo>
                <a:lnTo>
                  <a:pt x="414" y="155"/>
                </a:lnTo>
                <a:lnTo>
                  <a:pt x="418" y="154"/>
                </a:lnTo>
                <a:lnTo>
                  <a:pt x="421" y="151"/>
                </a:lnTo>
                <a:lnTo>
                  <a:pt x="423" y="150"/>
                </a:lnTo>
                <a:lnTo>
                  <a:pt x="428" y="149"/>
                </a:lnTo>
                <a:lnTo>
                  <a:pt x="430" y="146"/>
                </a:lnTo>
                <a:lnTo>
                  <a:pt x="433" y="145"/>
                </a:lnTo>
                <a:lnTo>
                  <a:pt x="436" y="143"/>
                </a:lnTo>
                <a:lnTo>
                  <a:pt x="439" y="140"/>
                </a:lnTo>
                <a:lnTo>
                  <a:pt x="441" y="139"/>
                </a:lnTo>
                <a:lnTo>
                  <a:pt x="446" y="138"/>
                </a:lnTo>
                <a:lnTo>
                  <a:pt x="449" y="135"/>
                </a:lnTo>
                <a:lnTo>
                  <a:pt x="451" y="134"/>
                </a:lnTo>
                <a:lnTo>
                  <a:pt x="455" y="133"/>
                </a:lnTo>
                <a:lnTo>
                  <a:pt x="457" y="132"/>
                </a:lnTo>
                <a:lnTo>
                  <a:pt x="461" y="131"/>
                </a:lnTo>
                <a:lnTo>
                  <a:pt x="464" y="128"/>
                </a:lnTo>
                <a:lnTo>
                  <a:pt x="468" y="126"/>
                </a:lnTo>
                <a:lnTo>
                  <a:pt x="470" y="124"/>
                </a:lnTo>
                <a:lnTo>
                  <a:pt x="473" y="123"/>
                </a:lnTo>
                <a:lnTo>
                  <a:pt x="477" y="122"/>
                </a:lnTo>
                <a:lnTo>
                  <a:pt x="479" y="121"/>
                </a:lnTo>
                <a:lnTo>
                  <a:pt x="484" y="118"/>
                </a:lnTo>
                <a:lnTo>
                  <a:pt x="486" y="117"/>
                </a:lnTo>
                <a:lnTo>
                  <a:pt x="490" y="116"/>
                </a:lnTo>
                <a:lnTo>
                  <a:pt x="492" y="115"/>
                </a:lnTo>
                <a:lnTo>
                  <a:pt x="496" y="114"/>
                </a:lnTo>
                <a:lnTo>
                  <a:pt x="500" y="112"/>
                </a:lnTo>
                <a:lnTo>
                  <a:pt x="503" y="111"/>
                </a:lnTo>
                <a:lnTo>
                  <a:pt x="506" y="110"/>
                </a:lnTo>
                <a:lnTo>
                  <a:pt x="509" y="107"/>
                </a:lnTo>
                <a:lnTo>
                  <a:pt x="512" y="106"/>
                </a:lnTo>
                <a:lnTo>
                  <a:pt x="517" y="105"/>
                </a:lnTo>
                <a:lnTo>
                  <a:pt x="519" y="104"/>
                </a:lnTo>
                <a:lnTo>
                  <a:pt x="523" y="103"/>
                </a:lnTo>
                <a:lnTo>
                  <a:pt x="525" y="101"/>
                </a:lnTo>
                <a:lnTo>
                  <a:pt x="529" y="100"/>
                </a:lnTo>
                <a:lnTo>
                  <a:pt x="533" y="99"/>
                </a:lnTo>
                <a:lnTo>
                  <a:pt x="536" y="98"/>
                </a:lnTo>
                <a:lnTo>
                  <a:pt x="540" y="98"/>
                </a:lnTo>
                <a:lnTo>
                  <a:pt x="542" y="97"/>
                </a:lnTo>
                <a:lnTo>
                  <a:pt x="546" y="95"/>
                </a:lnTo>
                <a:lnTo>
                  <a:pt x="548" y="94"/>
                </a:lnTo>
                <a:lnTo>
                  <a:pt x="553" y="93"/>
                </a:lnTo>
                <a:lnTo>
                  <a:pt x="557" y="91"/>
                </a:lnTo>
                <a:lnTo>
                  <a:pt x="559" y="91"/>
                </a:lnTo>
                <a:lnTo>
                  <a:pt x="563" y="89"/>
                </a:lnTo>
                <a:lnTo>
                  <a:pt x="565" y="88"/>
                </a:lnTo>
                <a:lnTo>
                  <a:pt x="569" y="87"/>
                </a:lnTo>
                <a:lnTo>
                  <a:pt x="574" y="86"/>
                </a:lnTo>
                <a:lnTo>
                  <a:pt x="576" y="86"/>
                </a:lnTo>
                <a:lnTo>
                  <a:pt x="580" y="84"/>
                </a:lnTo>
                <a:lnTo>
                  <a:pt x="583" y="83"/>
                </a:lnTo>
                <a:lnTo>
                  <a:pt x="586" y="82"/>
                </a:lnTo>
                <a:lnTo>
                  <a:pt x="591" y="82"/>
                </a:lnTo>
                <a:lnTo>
                  <a:pt x="594" y="81"/>
                </a:lnTo>
                <a:lnTo>
                  <a:pt x="597" y="80"/>
                </a:lnTo>
                <a:lnTo>
                  <a:pt x="600" y="80"/>
                </a:lnTo>
                <a:lnTo>
                  <a:pt x="603" y="78"/>
                </a:lnTo>
                <a:lnTo>
                  <a:pt x="608" y="77"/>
                </a:lnTo>
                <a:lnTo>
                  <a:pt x="611" y="77"/>
                </a:lnTo>
                <a:lnTo>
                  <a:pt x="614" y="76"/>
                </a:lnTo>
                <a:lnTo>
                  <a:pt x="618" y="76"/>
                </a:lnTo>
                <a:lnTo>
                  <a:pt x="620" y="75"/>
                </a:lnTo>
                <a:lnTo>
                  <a:pt x="625" y="72"/>
                </a:lnTo>
                <a:lnTo>
                  <a:pt x="629" y="72"/>
                </a:lnTo>
                <a:lnTo>
                  <a:pt x="631" y="71"/>
                </a:lnTo>
                <a:lnTo>
                  <a:pt x="635" y="71"/>
                </a:lnTo>
                <a:lnTo>
                  <a:pt x="639" y="70"/>
                </a:lnTo>
                <a:lnTo>
                  <a:pt x="641" y="70"/>
                </a:lnTo>
                <a:lnTo>
                  <a:pt x="646" y="69"/>
                </a:lnTo>
                <a:lnTo>
                  <a:pt x="648" y="69"/>
                </a:lnTo>
                <a:lnTo>
                  <a:pt x="652" y="67"/>
                </a:lnTo>
                <a:lnTo>
                  <a:pt x="656" y="67"/>
                </a:lnTo>
                <a:lnTo>
                  <a:pt x="658" y="66"/>
                </a:lnTo>
                <a:lnTo>
                  <a:pt x="663" y="66"/>
                </a:lnTo>
                <a:lnTo>
                  <a:pt x="667" y="66"/>
                </a:lnTo>
                <a:lnTo>
                  <a:pt x="669" y="65"/>
                </a:lnTo>
                <a:lnTo>
                  <a:pt x="673" y="65"/>
                </a:lnTo>
                <a:lnTo>
                  <a:pt x="676" y="64"/>
                </a:lnTo>
                <a:lnTo>
                  <a:pt x="680" y="64"/>
                </a:lnTo>
                <a:lnTo>
                  <a:pt x="684" y="64"/>
                </a:lnTo>
                <a:lnTo>
                  <a:pt x="687" y="63"/>
                </a:lnTo>
                <a:lnTo>
                  <a:pt x="690" y="63"/>
                </a:lnTo>
                <a:lnTo>
                  <a:pt x="693" y="61"/>
                </a:lnTo>
                <a:lnTo>
                  <a:pt x="698" y="61"/>
                </a:lnTo>
                <a:lnTo>
                  <a:pt x="701" y="61"/>
                </a:lnTo>
                <a:lnTo>
                  <a:pt x="704" y="61"/>
                </a:lnTo>
                <a:lnTo>
                  <a:pt x="708" y="60"/>
                </a:lnTo>
                <a:lnTo>
                  <a:pt x="710" y="60"/>
                </a:lnTo>
                <a:lnTo>
                  <a:pt x="715" y="60"/>
                </a:lnTo>
                <a:lnTo>
                  <a:pt x="719" y="59"/>
                </a:lnTo>
                <a:lnTo>
                  <a:pt x="721" y="59"/>
                </a:lnTo>
                <a:lnTo>
                  <a:pt x="725" y="59"/>
                </a:lnTo>
                <a:lnTo>
                  <a:pt x="729" y="59"/>
                </a:lnTo>
                <a:lnTo>
                  <a:pt x="732" y="58"/>
                </a:lnTo>
                <a:lnTo>
                  <a:pt x="736" y="58"/>
                </a:lnTo>
                <a:lnTo>
                  <a:pt x="738" y="58"/>
                </a:lnTo>
                <a:lnTo>
                  <a:pt x="742" y="58"/>
                </a:lnTo>
                <a:lnTo>
                  <a:pt x="746" y="58"/>
                </a:lnTo>
                <a:lnTo>
                  <a:pt x="748" y="58"/>
                </a:lnTo>
                <a:lnTo>
                  <a:pt x="753" y="57"/>
                </a:lnTo>
                <a:lnTo>
                  <a:pt x="757" y="57"/>
                </a:lnTo>
                <a:lnTo>
                  <a:pt x="759" y="57"/>
                </a:lnTo>
                <a:lnTo>
                  <a:pt x="763" y="57"/>
                </a:lnTo>
                <a:lnTo>
                  <a:pt x="765" y="57"/>
                </a:lnTo>
                <a:lnTo>
                  <a:pt x="770" y="57"/>
                </a:lnTo>
                <a:lnTo>
                  <a:pt x="774" y="57"/>
                </a:lnTo>
                <a:lnTo>
                  <a:pt x="776" y="57"/>
                </a:lnTo>
                <a:lnTo>
                  <a:pt x="780" y="57"/>
                </a:lnTo>
                <a:lnTo>
                  <a:pt x="782" y="57"/>
                </a:lnTo>
                <a:lnTo>
                  <a:pt x="787" y="54"/>
                </a:lnTo>
                <a:lnTo>
                  <a:pt x="791" y="54"/>
                </a:lnTo>
                <a:lnTo>
                  <a:pt x="793" y="54"/>
                </a:lnTo>
                <a:lnTo>
                  <a:pt x="797" y="54"/>
                </a:lnTo>
                <a:lnTo>
                  <a:pt x="799" y="54"/>
                </a:lnTo>
                <a:lnTo>
                  <a:pt x="799" y="0"/>
                </a:lnTo>
                <a:lnTo>
                  <a:pt x="797" y="0"/>
                </a:lnTo>
                <a:lnTo>
                  <a:pt x="793" y="0"/>
                </a:lnTo>
                <a:lnTo>
                  <a:pt x="790" y="0"/>
                </a:lnTo>
                <a:lnTo>
                  <a:pt x="785" y="1"/>
                </a:lnTo>
                <a:lnTo>
                  <a:pt x="782" y="1"/>
                </a:lnTo>
                <a:lnTo>
                  <a:pt x="779" y="1"/>
                </a:lnTo>
                <a:lnTo>
                  <a:pt x="775" y="1"/>
                </a:lnTo>
                <a:lnTo>
                  <a:pt x="771" y="1"/>
                </a:lnTo>
                <a:lnTo>
                  <a:pt x="769" y="1"/>
                </a:lnTo>
                <a:lnTo>
                  <a:pt x="764" y="1"/>
                </a:lnTo>
                <a:lnTo>
                  <a:pt x="760" y="1"/>
                </a:lnTo>
                <a:lnTo>
                  <a:pt x="757" y="1"/>
                </a:lnTo>
                <a:lnTo>
                  <a:pt x="753" y="1"/>
                </a:lnTo>
                <a:lnTo>
                  <a:pt x="751" y="3"/>
                </a:lnTo>
                <a:lnTo>
                  <a:pt x="746" y="3"/>
                </a:lnTo>
                <a:lnTo>
                  <a:pt x="742" y="3"/>
                </a:lnTo>
                <a:lnTo>
                  <a:pt x="738" y="3"/>
                </a:lnTo>
                <a:lnTo>
                  <a:pt x="735" y="3"/>
                </a:lnTo>
                <a:lnTo>
                  <a:pt x="732" y="3"/>
                </a:lnTo>
                <a:lnTo>
                  <a:pt x="727" y="4"/>
                </a:lnTo>
                <a:lnTo>
                  <a:pt x="724" y="4"/>
                </a:lnTo>
                <a:lnTo>
                  <a:pt x="720" y="4"/>
                </a:lnTo>
                <a:lnTo>
                  <a:pt x="717" y="4"/>
                </a:lnTo>
                <a:lnTo>
                  <a:pt x="713" y="6"/>
                </a:lnTo>
                <a:lnTo>
                  <a:pt x="709" y="6"/>
                </a:lnTo>
                <a:lnTo>
                  <a:pt x="706" y="6"/>
                </a:lnTo>
                <a:lnTo>
                  <a:pt x="702" y="7"/>
                </a:lnTo>
                <a:lnTo>
                  <a:pt x="698" y="7"/>
                </a:lnTo>
                <a:lnTo>
                  <a:pt x="693" y="7"/>
                </a:lnTo>
                <a:lnTo>
                  <a:pt x="691" y="7"/>
                </a:lnTo>
                <a:lnTo>
                  <a:pt x="687" y="8"/>
                </a:lnTo>
                <a:lnTo>
                  <a:pt x="684" y="8"/>
                </a:lnTo>
                <a:lnTo>
                  <a:pt x="680" y="9"/>
                </a:lnTo>
                <a:lnTo>
                  <a:pt x="675" y="9"/>
                </a:lnTo>
                <a:lnTo>
                  <a:pt x="671" y="9"/>
                </a:lnTo>
                <a:lnTo>
                  <a:pt x="669" y="11"/>
                </a:lnTo>
                <a:lnTo>
                  <a:pt x="665" y="11"/>
                </a:lnTo>
                <a:lnTo>
                  <a:pt x="662" y="12"/>
                </a:lnTo>
                <a:lnTo>
                  <a:pt x="657" y="12"/>
                </a:lnTo>
                <a:lnTo>
                  <a:pt x="653" y="13"/>
                </a:lnTo>
                <a:lnTo>
                  <a:pt x="650" y="13"/>
                </a:lnTo>
                <a:lnTo>
                  <a:pt x="647" y="14"/>
                </a:lnTo>
                <a:lnTo>
                  <a:pt x="643" y="14"/>
                </a:lnTo>
                <a:lnTo>
                  <a:pt x="639" y="15"/>
                </a:lnTo>
                <a:lnTo>
                  <a:pt x="635" y="15"/>
                </a:lnTo>
                <a:lnTo>
                  <a:pt x="631" y="17"/>
                </a:lnTo>
                <a:lnTo>
                  <a:pt x="628" y="17"/>
                </a:lnTo>
                <a:lnTo>
                  <a:pt x="625" y="18"/>
                </a:lnTo>
                <a:lnTo>
                  <a:pt x="620" y="18"/>
                </a:lnTo>
                <a:lnTo>
                  <a:pt x="617" y="19"/>
                </a:lnTo>
                <a:lnTo>
                  <a:pt x="613" y="19"/>
                </a:lnTo>
                <a:lnTo>
                  <a:pt x="609" y="21"/>
                </a:lnTo>
                <a:lnTo>
                  <a:pt x="604" y="23"/>
                </a:lnTo>
                <a:lnTo>
                  <a:pt x="602" y="23"/>
                </a:lnTo>
                <a:lnTo>
                  <a:pt x="598" y="24"/>
                </a:lnTo>
                <a:lnTo>
                  <a:pt x="595" y="25"/>
                </a:lnTo>
                <a:lnTo>
                  <a:pt x="591" y="25"/>
                </a:lnTo>
                <a:lnTo>
                  <a:pt x="586" y="26"/>
                </a:lnTo>
                <a:lnTo>
                  <a:pt x="584" y="27"/>
                </a:lnTo>
                <a:lnTo>
                  <a:pt x="580" y="27"/>
                </a:lnTo>
                <a:lnTo>
                  <a:pt x="576" y="29"/>
                </a:lnTo>
                <a:lnTo>
                  <a:pt x="573" y="30"/>
                </a:lnTo>
                <a:lnTo>
                  <a:pt x="568" y="31"/>
                </a:lnTo>
                <a:lnTo>
                  <a:pt x="564" y="32"/>
                </a:lnTo>
                <a:lnTo>
                  <a:pt x="562" y="32"/>
                </a:lnTo>
                <a:lnTo>
                  <a:pt x="558" y="34"/>
                </a:lnTo>
                <a:lnTo>
                  <a:pt x="555" y="35"/>
                </a:lnTo>
                <a:lnTo>
                  <a:pt x="550" y="36"/>
                </a:lnTo>
                <a:lnTo>
                  <a:pt x="546" y="38"/>
                </a:lnTo>
                <a:lnTo>
                  <a:pt x="544" y="38"/>
                </a:lnTo>
                <a:lnTo>
                  <a:pt x="540" y="40"/>
                </a:lnTo>
                <a:lnTo>
                  <a:pt x="536" y="41"/>
                </a:lnTo>
                <a:lnTo>
                  <a:pt x="531" y="42"/>
                </a:lnTo>
                <a:lnTo>
                  <a:pt x="529" y="43"/>
                </a:lnTo>
                <a:lnTo>
                  <a:pt x="525" y="44"/>
                </a:lnTo>
                <a:lnTo>
                  <a:pt x="522" y="46"/>
                </a:lnTo>
                <a:lnTo>
                  <a:pt x="518" y="47"/>
                </a:lnTo>
                <a:lnTo>
                  <a:pt x="513" y="48"/>
                </a:lnTo>
                <a:lnTo>
                  <a:pt x="511" y="49"/>
                </a:lnTo>
                <a:lnTo>
                  <a:pt x="507" y="51"/>
                </a:lnTo>
                <a:lnTo>
                  <a:pt x="503" y="52"/>
                </a:lnTo>
                <a:lnTo>
                  <a:pt x="500" y="53"/>
                </a:lnTo>
                <a:lnTo>
                  <a:pt x="496" y="54"/>
                </a:lnTo>
                <a:lnTo>
                  <a:pt x="492" y="57"/>
                </a:lnTo>
                <a:lnTo>
                  <a:pt x="489" y="58"/>
                </a:lnTo>
                <a:lnTo>
                  <a:pt x="486" y="59"/>
                </a:lnTo>
                <a:lnTo>
                  <a:pt x="483" y="60"/>
                </a:lnTo>
                <a:lnTo>
                  <a:pt x="478" y="61"/>
                </a:lnTo>
                <a:lnTo>
                  <a:pt x="474" y="63"/>
                </a:lnTo>
                <a:lnTo>
                  <a:pt x="472" y="65"/>
                </a:lnTo>
                <a:lnTo>
                  <a:pt x="468" y="66"/>
                </a:lnTo>
                <a:lnTo>
                  <a:pt x="464" y="67"/>
                </a:lnTo>
                <a:lnTo>
                  <a:pt x="461" y="69"/>
                </a:lnTo>
                <a:lnTo>
                  <a:pt x="457" y="70"/>
                </a:lnTo>
                <a:lnTo>
                  <a:pt x="453" y="72"/>
                </a:lnTo>
                <a:lnTo>
                  <a:pt x="451" y="75"/>
                </a:lnTo>
                <a:lnTo>
                  <a:pt x="447" y="76"/>
                </a:lnTo>
                <a:lnTo>
                  <a:pt x="442" y="77"/>
                </a:lnTo>
                <a:lnTo>
                  <a:pt x="440" y="80"/>
                </a:lnTo>
                <a:lnTo>
                  <a:pt x="436" y="81"/>
                </a:lnTo>
                <a:lnTo>
                  <a:pt x="433" y="82"/>
                </a:lnTo>
                <a:lnTo>
                  <a:pt x="430" y="84"/>
                </a:lnTo>
                <a:lnTo>
                  <a:pt x="425" y="86"/>
                </a:lnTo>
                <a:lnTo>
                  <a:pt x="423" y="87"/>
                </a:lnTo>
                <a:lnTo>
                  <a:pt x="419" y="89"/>
                </a:lnTo>
                <a:lnTo>
                  <a:pt x="416" y="91"/>
                </a:lnTo>
                <a:lnTo>
                  <a:pt x="413" y="93"/>
                </a:lnTo>
                <a:lnTo>
                  <a:pt x="410" y="95"/>
                </a:lnTo>
                <a:lnTo>
                  <a:pt x="406" y="97"/>
                </a:lnTo>
                <a:lnTo>
                  <a:pt x="402" y="99"/>
                </a:lnTo>
                <a:lnTo>
                  <a:pt x="399" y="100"/>
                </a:lnTo>
                <a:lnTo>
                  <a:pt x="396" y="103"/>
                </a:lnTo>
                <a:lnTo>
                  <a:pt x="393" y="104"/>
                </a:lnTo>
                <a:lnTo>
                  <a:pt x="389" y="106"/>
                </a:lnTo>
                <a:lnTo>
                  <a:pt x="385" y="107"/>
                </a:lnTo>
                <a:lnTo>
                  <a:pt x="383" y="111"/>
                </a:lnTo>
                <a:lnTo>
                  <a:pt x="379" y="112"/>
                </a:lnTo>
                <a:lnTo>
                  <a:pt x="377" y="115"/>
                </a:lnTo>
                <a:lnTo>
                  <a:pt x="373" y="117"/>
                </a:lnTo>
                <a:lnTo>
                  <a:pt x="369" y="118"/>
                </a:lnTo>
                <a:lnTo>
                  <a:pt x="366" y="121"/>
                </a:lnTo>
                <a:lnTo>
                  <a:pt x="363" y="122"/>
                </a:lnTo>
                <a:lnTo>
                  <a:pt x="360" y="124"/>
                </a:lnTo>
                <a:lnTo>
                  <a:pt x="357" y="128"/>
                </a:lnTo>
                <a:lnTo>
                  <a:pt x="354" y="131"/>
                </a:lnTo>
                <a:lnTo>
                  <a:pt x="350" y="132"/>
                </a:lnTo>
                <a:lnTo>
                  <a:pt x="347" y="134"/>
                </a:lnTo>
                <a:lnTo>
                  <a:pt x="344" y="137"/>
                </a:lnTo>
                <a:lnTo>
                  <a:pt x="341" y="138"/>
                </a:lnTo>
                <a:lnTo>
                  <a:pt x="339" y="140"/>
                </a:lnTo>
                <a:lnTo>
                  <a:pt x="334" y="143"/>
                </a:lnTo>
                <a:lnTo>
                  <a:pt x="332" y="146"/>
                </a:lnTo>
                <a:lnTo>
                  <a:pt x="329" y="149"/>
                </a:lnTo>
                <a:lnTo>
                  <a:pt x="326" y="151"/>
                </a:lnTo>
                <a:lnTo>
                  <a:pt x="323" y="152"/>
                </a:lnTo>
                <a:lnTo>
                  <a:pt x="321" y="155"/>
                </a:lnTo>
                <a:lnTo>
                  <a:pt x="316" y="157"/>
                </a:lnTo>
                <a:lnTo>
                  <a:pt x="313" y="160"/>
                </a:lnTo>
                <a:lnTo>
                  <a:pt x="311" y="163"/>
                </a:lnTo>
                <a:lnTo>
                  <a:pt x="307" y="166"/>
                </a:lnTo>
                <a:lnTo>
                  <a:pt x="305" y="168"/>
                </a:lnTo>
                <a:lnTo>
                  <a:pt x="302" y="171"/>
                </a:lnTo>
                <a:lnTo>
                  <a:pt x="299" y="173"/>
                </a:lnTo>
                <a:lnTo>
                  <a:pt x="295" y="175"/>
                </a:lnTo>
                <a:lnTo>
                  <a:pt x="293" y="178"/>
                </a:lnTo>
                <a:lnTo>
                  <a:pt x="290" y="181"/>
                </a:lnTo>
                <a:lnTo>
                  <a:pt x="288" y="184"/>
                </a:lnTo>
                <a:lnTo>
                  <a:pt x="285" y="186"/>
                </a:lnTo>
                <a:lnTo>
                  <a:pt x="282" y="189"/>
                </a:lnTo>
                <a:lnTo>
                  <a:pt x="278" y="192"/>
                </a:lnTo>
                <a:lnTo>
                  <a:pt x="276" y="195"/>
                </a:lnTo>
                <a:lnTo>
                  <a:pt x="273" y="197"/>
                </a:lnTo>
                <a:lnTo>
                  <a:pt x="271" y="201"/>
                </a:lnTo>
                <a:lnTo>
                  <a:pt x="268" y="203"/>
                </a:lnTo>
                <a:lnTo>
                  <a:pt x="266" y="206"/>
                </a:lnTo>
                <a:lnTo>
                  <a:pt x="262" y="209"/>
                </a:lnTo>
                <a:lnTo>
                  <a:pt x="260" y="212"/>
                </a:lnTo>
                <a:lnTo>
                  <a:pt x="257" y="214"/>
                </a:lnTo>
                <a:lnTo>
                  <a:pt x="255" y="218"/>
                </a:lnTo>
                <a:lnTo>
                  <a:pt x="252" y="221"/>
                </a:lnTo>
                <a:lnTo>
                  <a:pt x="250" y="224"/>
                </a:lnTo>
                <a:lnTo>
                  <a:pt x="248" y="226"/>
                </a:lnTo>
                <a:lnTo>
                  <a:pt x="244" y="230"/>
                </a:lnTo>
                <a:lnTo>
                  <a:pt x="241" y="232"/>
                </a:lnTo>
                <a:lnTo>
                  <a:pt x="239" y="237"/>
                </a:lnTo>
                <a:lnTo>
                  <a:pt x="237" y="240"/>
                </a:lnTo>
                <a:lnTo>
                  <a:pt x="234" y="242"/>
                </a:lnTo>
                <a:lnTo>
                  <a:pt x="232" y="246"/>
                </a:lnTo>
                <a:lnTo>
                  <a:pt x="228" y="248"/>
                </a:lnTo>
                <a:lnTo>
                  <a:pt x="227" y="253"/>
                </a:lnTo>
                <a:lnTo>
                  <a:pt x="224" y="255"/>
                </a:lnTo>
                <a:lnTo>
                  <a:pt x="222" y="259"/>
                </a:lnTo>
                <a:lnTo>
                  <a:pt x="220" y="261"/>
                </a:lnTo>
                <a:lnTo>
                  <a:pt x="217" y="265"/>
                </a:lnTo>
                <a:lnTo>
                  <a:pt x="216" y="269"/>
                </a:lnTo>
                <a:lnTo>
                  <a:pt x="213" y="272"/>
                </a:lnTo>
                <a:lnTo>
                  <a:pt x="210" y="276"/>
                </a:lnTo>
                <a:lnTo>
                  <a:pt x="207" y="278"/>
                </a:lnTo>
                <a:lnTo>
                  <a:pt x="206" y="282"/>
                </a:lnTo>
                <a:lnTo>
                  <a:pt x="204" y="286"/>
                </a:lnTo>
                <a:lnTo>
                  <a:pt x="201" y="289"/>
                </a:lnTo>
                <a:lnTo>
                  <a:pt x="200" y="293"/>
                </a:lnTo>
                <a:lnTo>
                  <a:pt x="198" y="297"/>
                </a:lnTo>
                <a:lnTo>
                  <a:pt x="195" y="300"/>
                </a:lnTo>
                <a:lnTo>
                  <a:pt x="194" y="303"/>
                </a:lnTo>
                <a:lnTo>
                  <a:pt x="190" y="307"/>
                </a:lnTo>
                <a:lnTo>
                  <a:pt x="189" y="311"/>
                </a:lnTo>
                <a:lnTo>
                  <a:pt x="187" y="315"/>
                </a:lnTo>
                <a:lnTo>
                  <a:pt x="185" y="318"/>
                </a:lnTo>
                <a:lnTo>
                  <a:pt x="183" y="322"/>
                </a:lnTo>
                <a:lnTo>
                  <a:pt x="182" y="326"/>
                </a:lnTo>
                <a:lnTo>
                  <a:pt x="179" y="329"/>
                </a:lnTo>
                <a:lnTo>
                  <a:pt x="178" y="333"/>
                </a:lnTo>
                <a:lnTo>
                  <a:pt x="176" y="337"/>
                </a:lnTo>
                <a:lnTo>
                  <a:pt x="173" y="340"/>
                </a:lnTo>
                <a:lnTo>
                  <a:pt x="172" y="345"/>
                </a:lnTo>
                <a:lnTo>
                  <a:pt x="170" y="349"/>
                </a:lnTo>
                <a:lnTo>
                  <a:pt x="168" y="352"/>
                </a:lnTo>
                <a:lnTo>
                  <a:pt x="166" y="356"/>
                </a:lnTo>
                <a:lnTo>
                  <a:pt x="165" y="361"/>
                </a:lnTo>
                <a:lnTo>
                  <a:pt x="164" y="364"/>
                </a:lnTo>
                <a:lnTo>
                  <a:pt x="162" y="368"/>
                </a:lnTo>
                <a:lnTo>
                  <a:pt x="160" y="372"/>
                </a:lnTo>
                <a:lnTo>
                  <a:pt x="159" y="377"/>
                </a:lnTo>
                <a:lnTo>
                  <a:pt x="156" y="381"/>
                </a:lnTo>
                <a:lnTo>
                  <a:pt x="155" y="385"/>
                </a:lnTo>
                <a:lnTo>
                  <a:pt x="154" y="389"/>
                </a:lnTo>
                <a:lnTo>
                  <a:pt x="151" y="392"/>
                </a:lnTo>
                <a:lnTo>
                  <a:pt x="150" y="397"/>
                </a:lnTo>
                <a:lnTo>
                  <a:pt x="149" y="402"/>
                </a:lnTo>
                <a:lnTo>
                  <a:pt x="148" y="406"/>
                </a:lnTo>
                <a:lnTo>
                  <a:pt x="146" y="409"/>
                </a:lnTo>
                <a:lnTo>
                  <a:pt x="145" y="414"/>
                </a:lnTo>
                <a:lnTo>
                  <a:pt x="144" y="419"/>
                </a:lnTo>
                <a:lnTo>
                  <a:pt x="143" y="423"/>
                </a:lnTo>
                <a:lnTo>
                  <a:pt x="142" y="426"/>
                </a:lnTo>
                <a:lnTo>
                  <a:pt x="140" y="432"/>
                </a:lnTo>
                <a:lnTo>
                  <a:pt x="138" y="436"/>
                </a:lnTo>
                <a:lnTo>
                  <a:pt x="137" y="441"/>
                </a:lnTo>
                <a:lnTo>
                  <a:pt x="136" y="444"/>
                </a:lnTo>
                <a:lnTo>
                  <a:pt x="136" y="451"/>
                </a:lnTo>
                <a:lnTo>
                  <a:pt x="134" y="454"/>
                </a:lnTo>
                <a:lnTo>
                  <a:pt x="133" y="458"/>
                </a:lnTo>
                <a:lnTo>
                  <a:pt x="132" y="463"/>
                </a:lnTo>
                <a:lnTo>
                  <a:pt x="131" y="467"/>
                </a:lnTo>
                <a:lnTo>
                  <a:pt x="131" y="472"/>
                </a:lnTo>
                <a:lnTo>
                  <a:pt x="129" y="477"/>
                </a:lnTo>
                <a:lnTo>
                  <a:pt x="128" y="481"/>
                </a:lnTo>
                <a:lnTo>
                  <a:pt x="127" y="487"/>
                </a:lnTo>
                <a:lnTo>
                  <a:pt x="127" y="491"/>
                </a:lnTo>
                <a:lnTo>
                  <a:pt x="126" y="495"/>
                </a:lnTo>
                <a:lnTo>
                  <a:pt x="126" y="500"/>
                </a:lnTo>
                <a:lnTo>
                  <a:pt x="125" y="505"/>
                </a:lnTo>
                <a:lnTo>
                  <a:pt x="123" y="510"/>
                </a:lnTo>
                <a:lnTo>
                  <a:pt x="123" y="515"/>
                </a:lnTo>
                <a:lnTo>
                  <a:pt x="121" y="521"/>
                </a:lnTo>
                <a:lnTo>
                  <a:pt x="121" y="524"/>
                </a:lnTo>
                <a:lnTo>
                  <a:pt x="120" y="529"/>
                </a:lnTo>
                <a:lnTo>
                  <a:pt x="120" y="534"/>
                </a:lnTo>
                <a:lnTo>
                  <a:pt x="120" y="540"/>
                </a:lnTo>
                <a:lnTo>
                  <a:pt x="118" y="544"/>
                </a:lnTo>
                <a:lnTo>
                  <a:pt x="118" y="549"/>
                </a:lnTo>
                <a:lnTo>
                  <a:pt x="117" y="554"/>
                </a:lnTo>
                <a:lnTo>
                  <a:pt x="117" y="560"/>
                </a:lnTo>
                <a:lnTo>
                  <a:pt x="117" y="564"/>
                </a:lnTo>
                <a:lnTo>
                  <a:pt x="117" y="569"/>
                </a:lnTo>
                <a:lnTo>
                  <a:pt x="116" y="575"/>
                </a:lnTo>
                <a:lnTo>
                  <a:pt x="116" y="580"/>
                </a:lnTo>
                <a:lnTo>
                  <a:pt x="116" y="585"/>
                </a:lnTo>
                <a:lnTo>
                  <a:pt x="116" y="590"/>
                </a:lnTo>
                <a:lnTo>
                  <a:pt x="116" y="596"/>
                </a:lnTo>
                <a:lnTo>
                  <a:pt x="115" y="600"/>
                </a:lnTo>
                <a:lnTo>
                  <a:pt x="0" y="600"/>
                </a:lnTo>
                <a:lnTo>
                  <a:pt x="143" y="858"/>
                </a:lnTo>
                <a:lnTo>
                  <a:pt x="287" y="600"/>
                </a:lnTo>
                <a:lnTo>
                  <a:pt x="170" y="600"/>
                </a:lnTo>
                <a:close/>
              </a:path>
            </a:pathLst>
          </a:custGeom>
          <a:solidFill>
            <a:srgbClr val="A5A5A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矩形 11"/>
          <p:cNvSpPr/>
          <p:nvPr/>
        </p:nvSpPr>
        <p:spPr>
          <a:xfrm>
            <a:off x="1853719" y="2502684"/>
            <a:ext cx="2993196" cy="1061829"/>
          </a:xfrm>
          <a:prstGeom prst="rect">
            <a:avLst/>
          </a:prstGeom>
        </p:spPr>
        <p:txBody>
          <a:bodyPr wrap="square">
            <a:spAutoFit/>
          </a:bodyPr>
          <a:lstStyle/>
          <a:p>
            <a:pPr algn="r" defTabSz="1450975">
              <a:lnSpc>
                <a:spcPct val="150000"/>
              </a:lnSpc>
            </a:pPr>
            <a:r>
              <a:rPr lang="zh-CN" altLang="en-US" b="1" kern="0" dirty="0" smtClean="0">
                <a:solidFill>
                  <a:schemeClr val="tx1">
                    <a:lumMod val="85000"/>
                    <a:lumOff val="15000"/>
                  </a:schemeClr>
                </a:solidFill>
                <a:cs typeface="+mn-ea"/>
                <a:sym typeface="+mn-lt"/>
              </a:rPr>
              <a:t>个人性格方面</a:t>
            </a:r>
            <a:endParaRPr lang="en-US" altLang="zh-CN" b="1" kern="0" dirty="0">
              <a:solidFill>
                <a:schemeClr val="tx1">
                  <a:lumMod val="85000"/>
                  <a:lumOff val="15000"/>
                </a:schemeClr>
              </a:solidFill>
              <a:cs typeface="+mn-ea"/>
              <a:sym typeface="+mn-lt"/>
            </a:endParaRPr>
          </a:p>
          <a:p>
            <a:pPr algn="r" defTabSz="1450975">
              <a:lnSpc>
                <a:spcPct val="150000"/>
              </a:lnSpc>
            </a:pPr>
            <a:r>
              <a:rPr lang="zh-CN" altLang="en-US" sz="1200" kern="0" dirty="0">
                <a:solidFill>
                  <a:schemeClr val="tx1">
                    <a:lumMod val="50000"/>
                    <a:lumOff val="50000"/>
                  </a:schemeClr>
                </a:solidFill>
                <a:cs typeface="+mn-ea"/>
                <a:sym typeface="+mn-lt"/>
              </a:rPr>
              <a:t>添加您的文字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13" name="矩形 12"/>
          <p:cNvSpPr/>
          <p:nvPr/>
        </p:nvSpPr>
        <p:spPr>
          <a:xfrm>
            <a:off x="7044502" y="1983443"/>
            <a:ext cx="2989526" cy="1061829"/>
          </a:xfrm>
          <a:prstGeom prst="rect">
            <a:avLst/>
          </a:prstGeom>
        </p:spPr>
        <p:txBody>
          <a:bodyPr wrap="square">
            <a:spAutoFit/>
          </a:bodyPr>
          <a:lstStyle/>
          <a:p>
            <a:pPr defTabSz="1450975">
              <a:lnSpc>
                <a:spcPct val="150000"/>
              </a:lnSpc>
            </a:pPr>
            <a:r>
              <a:rPr lang="zh-CN" altLang="en-US" b="1" kern="0" dirty="0" smtClean="0">
                <a:solidFill>
                  <a:schemeClr val="tx1">
                    <a:lumMod val="85000"/>
                    <a:lumOff val="15000"/>
                  </a:schemeClr>
                </a:solidFill>
                <a:cs typeface="+mn-ea"/>
                <a:sym typeface="+mn-lt"/>
              </a:rPr>
              <a:t>个人思想方面</a:t>
            </a:r>
            <a:endParaRPr lang="en-US" altLang="zh-CN"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添加您的文字说明，请详细说明您的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14" name="矩形 13"/>
          <p:cNvSpPr/>
          <p:nvPr/>
        </p:nvSpPr>
        <p:spPr>
          <a:xfrm>
            <a:off x="7797941" y="3476647"/>
            <a:ext cx="2989526" cy="1061829"/>
          </a:xfrm>
          <a:prstGeom prst="rect">
            <a:avLst/>
          </a:prstGeom>
        </p:spPr>
        <p:txBody>
          <a:bodyPr wrap="square">
            <a:spAutoFit/>
          </a:bodyPr>
          <a:lstStyle/>
          <a:p>
            <a:pPr defTabSz="1450975">
              <a:lnSpc>
                <a:spcPct val="150000"/>
              </a:lnSpc>
            </a:pPr>
            <a:r>
              <a:rPr lang="zh-CN" altLang="en-US" b="1" kern="0" dirty="0" smtClean="0">
                <a:solidFill>
                  <a:schemeClr val="tx1">
                    <a:lumMod val="85000"/>
                    <a:lumOff val="15000"/>
                  </a:schemeClr>
                </a:solidFill>
                <a:cs typeface="+mn-ea"/>
                <a:sym typeface="+mn-lt"/>
              </a:rPr>
              <a:t>个人学习方面</a:t>
            </a:r>
            <a:endParaRPr lang="en-US" altLang="zh-CN"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添加您的文字说明，请详细说明您的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15" name="矩形 14"/>
          <p:cNvSpPr/>
          <p:nvPr/>
        </p:nvSpPr>
        <p:spPr>
          <a:xfrm>
            <a:off x="1581038" y="4243807"/>
            <a:ext cx="2989526" cy="1061829"/>
          </a:xfrm>
          <a:prstGeom prst="rect">
            <a:avLst/>
          </a:prstGeom>
        </p:spPr>
        <p:txBody>
          <a:bodyPr wrap="square">
            <a:spAutoFit/>
          </a:bodyPr>
          <a:lstStyle/>
          <a:p>
            <a:pPr algn="r" defTabSz="1450975">
              <a:lnSpc>
                <a:spcPct val="150000"/>
              </a:lnSpc>
            </a:pPr>
            <a:r>
              <a:rPr lang="zh-CN" altLang="en-US" b="1" kern="0" dirty="0" smtClean="0">
                <a:solidFill>
                  <a:schemeClr val="tx1">
                    <a:lumMod val="85000"/>
                    <a:lumOff val="15000"/>
                  </a:schemeClr>
                </a:solidFill>
                <a:cs typeface="+mn-ea"/>
                <a:sym typeface="+mn-lt"/>
              </a:rPr>
              <a:t>个人工作方面</a:t>
            </a:r>
            <a:endParaRPr lang="en-US" altLang="zh-CN" b="1" kern="0" dirty="0">
              <a:solidFill>
                <a:schemeClr val="tx1">
                  <a:lumMod val="85000"/>
                  <a:lumOff val="15000"/>
                </a:schemeClr>
              </a:solidFill>
              <a:cs typeface="+mn-ea"/>
              <a:sym typeface="+mn-lt"/>
            </a:endParaRPr>
          </a:p>
          <a:p>
            <a:pPr algn="r" defTabSz="1450975">
              <a:lnSpc>
                <a:spcPct val="150000"/>
              </a:lnSpc>
            </a:pPr>
            <a:r>
              <a:rPr lang="zh-CN" altLang="en-US" sz="1200" kern="0" dirty="0">
                <a:solidFill>
                  <a:schemeClr val="tx1">
                    <a:lumMod val="50000"/>
                    <a:lumOff val="50000"/>
                  </a:schemeClr>
                </a:solidFill>
                <a:cs typeface="+mn-ea"/>
                <a:sym typeface="+mn-lt"/>
              </a:rPr>
              <a:t>添加您的文字说明，请详细说明您的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16" name="椭圆 15"/>
          <p:cNvSpPr/>
          <p:nvPr/>
        </p:nvSpPr>
        <p:spPr>
          <a:xfrm>
            <a:off x="4947283" y="5078199"/>
            <a:ext cx="454874" cy="454874"/>
          </a:xfrm>
          <a:prstGeom prst="ellipse">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smtClean="0">
                <a:cs typeface="+mn-ea"/>
                <a:sym typeface="+mn-lt"/>
              </a:rPr>
              <a:t>OK</a:t>
            </a:r>
            <a:endParaRPr lang="zh-CN" altLang="en-US" dirty="0">
              <a:cs typeface="+mn-ea"/>
              <a:sym typeface="+mn-lt"/>
            </a:endParaRPr>
          </a:p>
        </p:txBody>
      </p:sp>
      <p:sp>
        <p:nvSpPr>
          <p:cNvPr id="18" name="文本框 17"/>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自我剖析</a:t>
            </a:r>
          </a:p>
        </p:txBody>
      </p:sp>
      <p:sp>
        <p:nvSpPr>
          <p:cNvPr id="19" name="等腰三角形 18"/>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750"/>
                                        <p:tgtEl>
                                          <p:spTgt spid="1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750"/>
                                        <p:tgtEl>
                                          <p:spTgt spid="13"/>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750"/>
                                        <p:tgtEl>
                                          <p:spTgt spid="14"/>
                                        </p:tgtEl>
                                      </p:cBhvr>
                                    </p:animEffect>
                                  </p:childTnLst>
                                </p:cTn>
                              </p:par>
                            </p:childTnLst>
                          </p:cTn>
                        </p:par>
                        <p:par>
                          <p:cTn id="56" fill="hold">
                            <p:stCondLst>
                              <p:cond delay="6000"/>
                            </p:stCondLst>
                            <p:childTnLst>
                              <p:par>
                                <p:cTn id="57" presetID="22" presetClass="entr" presetSubtype="1"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750"/>
                                        <p:tgtEl>
                                          <p:spTgt spid="15"/>
                                        </p:tgtEl>
                                      </p:cBhvr>
                                    </p:animEffect>
                                  </p:childTnLst>
                                </p:cTn>
                              </p:par>
                            </p:childTnLst>
                          </p:cTn>
                        </p:par>
                        <p:par>
                          <p:cTn id="70" fill="hold">
                            <p:stCondLst>
                              <p:cond delay="8000"/>
                            </p:stCondLst>
                            <p:childTnLst>
                              <p:par>
                                <p:cTn id="71" presetID="22" presetClass="entr" presetSubtype="1"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up)">
                                      <p:cBhvr>
                                        <p:cTn id="73" dur="500"/>
                                        <p:tgtEl>
                                          <p:spTgt spid="11"/>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animBg="1"/>
      <p:bldP spid="18" grpId="0"/>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645681" y="2012648"/>
            <a:ext cx="1786478" cy="728807"/>
            <a:chOff x="4645681" y="2012648"/>
            <a:chExt cx="1786478" cy="728807"/>
          </a:xfrm>
        </p:grpSpPr>
        <p:grpSp>
          <p:nvGrpSpPr>
            <p:cNvPr id="13" name="组合 12"/>
            <p:cNvGrpSpPr/>
            <p:nvPr/>
          </p:nvGrpSpPr>
          <p:grpSpPr>
            <a:xfrm>
              <a:off x="5700170" y="2012648"/>
              <a:ext cx="731989" cy="728807"/>
              <a:chOff x="6321426" y="1246188"/>
              <a:chExt cx="1095375" cy="1090613"/>
            </a:xfrm>
            <a:solidFill>
              <a:schemeClr val="accent5"/>
            </a:solidFill>
          </p:grpSpPr>
          <p:sp>
            <p:nvSpPr>
              <p:cNvPr id="14" name="Oval 413"/>
              <p:cNvSpPr>
                <a:spLocks noChangeArrowheads="1"/>
              </p:cNvSpPr>
              <p:nvPr/>
            </p:nvSpPr>
            <p:spPr bwMode="auto">
              <a:xfrm>
                <a:off x="6421438" y="1344613"/>
                <a:ext cx="898525" cy="893763"/>
              </a:xfrm>
              <a:prstGeom prst="ellipse">
                <a:avLst/>
              </a:prstGeom>
              <a:solidFill>
                <a:srgbClr val="C7B087"/>
              </a:solidFill>
              <a:ln>
                <a:noFill/>
              </a:ln>
              <a:effectLst>
                <a:outerShdw blurRad="101600" dist="38100" dir="2700000" algn="tl" rotWithShape="0">
                  <a:prstClr val="black">
                    <a:alpha val="30000"/>
                  </a:prstClr>
                </a:outerShdw>
              </a:effectLst>
            </p:spPr>
            <p:txBody>
              <a:bodyPr vert="horz" wrap="none" lIns="91440" tIns="45720" rIns="91440" bIns="45720" numCol="1" anchor="ctr" anchorCtr="0" compatLnSpc="1"/>
              <a:lstStyle/>
              <a:p>
                <a:pPr algn="ctr"/>
                <a:r>
                  <a:rPr lang="en-US" altLang="zh-CN" b="1" dirty="0" smtClean="0">
                    <a:solidFill>
                      <a:schemeClr val="bg1"/>
                    </a:solidFill>
                    <a:cs typeface="+mn-ea"/>
                    <a:sym typeface="+mn-lt"/>
                  </a:rPr>
                  <a:t>01</a:t>
                </a:r>
                <a:endParaRPr lang="zh-CN" altLang="en-US" b="1" dirty="0">
                  <a:solidFill>
                    <a:schemeClr val="bg1"/>
                  </a:solidFill>
                  <a:cs typeface="+mn-ea"/>
                  <a:sym typeface="+mn-lt"/>
                </a:endParaRPr>
              </a:p>
            </p:txBody>
          </p:sp>
          <p:sp>
            <p:nvSpPr>
              <p:cNvPr id="15" name="任意多边形 14"/>
              <p:cNvSpPr/>
              <p:nvPr/>
            </p:nvSpPr>
            <p:spPr bwMode="auto">
              <a:xfrm>
                <a:off x="6321426" y="1246188"/>
                <a:ext cx="1095375" cy="1090613"/>
              </a:xfrm>
              <a:custGeom>
                <a:avLst/>
                <a:gdLst>
                  <a:gd name="connsiteX0" fmla="*/ 547687 w 1095375"/>
                  <a:gd name="connsiteY0" fmla="*/ 1050925 h 1090613"/>
                  <a:gd name="connsiteX1" fmla="*/ 566737 w 1095375"/>
                  <a:gd name="connsiteY1" fmla="*/ 1070769 h 1090613"/>
                  <a:gd name="connsiteX2" fmla="*/ 547687 w 1095375"/>
                  <a:gd name="connsiteY2" fmla="*/ 1090613 h 1090613"/>
                  <a:gd name="connsiteX3" fmla="*/ 528637 w 1095375"/>
                  <a:gd name="connsiteY3" fmla="*/ 1070769 h 1090613"/>
                  <a:gd name="connsiteX4" fmla="*/ 547687 w 1095375"/>
                  <a:gd name="connsiteY4" fmla="*/ 1050925 h 1090613"/>
                  <a:gd name="connsiteX5" fmla="*/ 636863 w 1095375"/>
                  <a:gd name="connsiteY5" fmla="*/ 1043276 h 1090613"/>
                  <a:gd name="connsiteX6" fmla="*/ 660055 w 1095375"/>
                  <a:gd name="connsiteY6" fmla="*/ 1058285 h 1090613"/>
                  <a:gd name="connsiteX7" fmla="*/ 642661 w 1095375"/>
                  <a:gd name="connsiteY7" fmla="*/ 1080799 h 1090613"/>
                  <a:gd name="connsiteX8" fmla="*/ 619470 w 1095375"/>
                  <a:gd name="connsiteY8" fmla="*/ 1065790 h 1090613"/>
                  <a:gd name="connsiteX9" fmla="*/ 636863 w 1095375"/>
                  <a:gd name="connsiteY9" fmla="*/ 1043276 h 1090613"/>
                  <a:gd name="connsiteX10" fmla="*/ 458511 w 1095375"/>
                  <a:gd name="connsiteY10" fmla="*/ 1043276 h 1090613"/>
                  <a:gd name="connsiteX11" fmla="*/ 475904 w 1095375"/>
                  <a:gd name="connsiteY11" fmla="*/ 1065790 h 1090613"/>
                  <a:gd name="connsiteX12" fmla="*/ 452713 w 1095375"/>
                  <a:gd name="connsiteY12" fmla="*/ 1080799 h 1090613"/>
                  <a:gd name="connsiteX13" fmla="*/ 435319 w 1095375"/>
                  <a:gd name="connsiteY13" fmla="*/ 1058285 h 1090613"/>
                  <a:gd name="connsiteX14" fmla="*/ 458511 w 1095375"/>
                  <a:gd name="connsiteY14" fmla="*/ 1043276 h 1090613"/>
                  <a:gd name="connsiteX15" fmla="*/ 721898 w 1095375"/>
                  <a:gd name="connsiteY15" fmla="*/ 1019837 h 1090613"/>
                  <a:gd name="connsiteX16" fmla="*/ 747022 w 1095375"/>
                  <a:gd name="connsiteY16" fmla="*/ 1031346 h 1090613"/>
                  <a:gd name="connsiteX17" fmla="*/ 735426 w 1095375"/>
                  <a:gd name="connsiteY17" fmla="*/ 1058202 h 1090613"/>
                  <a:gd name="connsiteX18" fmla="*/ 710302 w 1095375"/>
                  <a:gd name="connsiteY18" fmla="*/ 1044774 h 1090613"/>
                  <a:gd name="connsiteX19" fmla="*/ 721898 w 1095375"/>
                  <a:gd name="connsiteY19" fmla="*/ 1019837 h 1090613"/>
                  <a:gd name="connsiteX20" fmla="*/ 373476 w 1095375"/>
                  <a:gd name="connsiteY20" fmla="*/ 1019837 h 1090613"/>
                  <a:gd name="connsiteX21" fmla="*/ 385072 w 1095375"/>
                  <a:gd name="connsiteY21" fmla="*/ 1044774 h 1090613"/>
                  <a:gd name="connsiteX22" fmla="*/ 359948 w 1095375"/>
                  <a:gd name="connsiteY22" fmla="*/ 1058202 h 1090613"/>
                  <a:gd name="connsiteX23" fmla="*/ 348352 w 1095375"/>
                  <a:gd name="connsiteY23" fmla="*/ 1031346 h 1090613"/>
                  <a:gd name="connsiteX24" fmla="*/ 373476 w 1095375"/>
                  <a:gd name="connsiteY24" fmla="*/ 1019837 h 1090613"/>
                  <a:gd name="connsiteX25" fmla="*/ 816527 w 1095375"/>
                  <a:gd name="connsiteY25" fmla="*/ 981737 h 1090613"/>
                  <a:gd name="connsiteX26" fmla="*/ 829572 w 1095375"/>
                  <a:gd name="connsiteY26" fmla="*/ 991328 h 1090613"/>
                  <a:gd name="connsiteX27" fmla="*/ 821842 w 1095375"/>
                  <a:gd name="connsiteY27" fmla="*/ 1018183 h 1090613"/>
                  <a:gd name="connsiteX28" fmla="*/ 794785 w 1095375"/>
                  <a:gd name="connsiteY28" fmla="*/ 1010510 h 1090613"/>
                  <a:gd name="connsiteX29" fmla="*/ 800583 w 1095375"/>
                  <a:gd name="connsiteY29" fmla="*/ 983655 h 1090613"/>
                  <a:gd name="connsiteX30" fmla="*/ 816527 w 1095375"/>
                  <a:gd name="connsiteY30" fmla="*/ 981737 h 1090613"/>
                  <a:gd name="connsiteX31" fmla="*/ 279089 w 1095375"/>
                  <a:gd name="connsiteY31" fmla="*/ 981737 h 1090613"/>
                  <a:gd name="connsiteX32" fmla="*/ 294791 w 1095375"/>
                  <a:gd name="connsiteY32" fmla="*/ 983655 h 1090613"/>
                  <a:gd name="connsiteX33" fmla="*/ 300589 w 1095375"/>
                  <a:gd name="connsiteY33" fmla="*/ 1010510 h 1090613"/>
                  <a:gd name="connsiteX34" fmla="*/ 273532 w 1095375"/>
                  <a:gd name="connsiteY34" fmla="*/ 1018183 h 1090613"/>
                  <a:gd name="connsiteX35" fmla="*/ 267735 w 1095375"/>
                  <a:gd name="connsiteY35" fmla="*/ 991328 h 1090613"/>
                  <a:gd name="connsiteX36" fmla="*/ 279089 w 1095375"/>
                  <a:gd name="connsiteY36" fmla="*/ 981737 h 1090613"/>
                  <a:gd name="connsiteX37" fmla="*/ 889345 w 1095375"/>
                  <a:gd name="connsiteY37" fmla="*/ 927687 h 1090613"/>
                  <a:gd name="connsiteX38" fmla="*/ 903839 w 1095375"/>
                  <a:gd name="connsiteY38" fmla="*/ 935176 h 1090613"/>
                  <a:gd name="connsiteX39" fmla="*/ 899974 w 1095375"/>
                  <a:gd name="connsiteY39" fmla="*/ 962233 h 1090613"/>
                  <a:gd name="connsiteX40" fmla="*/ 872918 w 1095375"/>
                  <a:gd name="connsiteY40" fmla="*/ 960300 h 1090613"/>
                  <a:gd name="connsiteX41" fmla="*/ 874850 w 1095375"/>
                  <a:gd name="connsiteY41" fmla="*/ 933243 h 1090613"/>
                  <a:gd name="connsiteX42" fmla="*/ 889345 w 1095375"/>
                  <a:gd name="connsiteY42" fmla="*/ 927687 h 1090613"/>
                  <a:gd name="connsiteX43" fmla="*/ 206271 w 1095375"/>
                  <a:gd name="connsiteY43" fmla="*/ 927687 h 1090613"/>
                  <a:gd name="connsiteX44" fmla="*/ 220524 w 1095375"/>
                  <a:gd name="connsiteY44" fmla="*/ 933243 h 1090613"/>
                  <a:gd name="connsiteX45" fmla="*/ 222456 w 1095375"/>
                  <a:gd name="connsiteY45" fmla="*/ 960300 h 1090613"/>
                  <a:gd name="connsiteX46" fmla="*/ 195400 w 1095375"/>
                  <a:gd name="connsiteY46" fmla="*/ 962233 h 1090613"/>
                  <a:gd name="connsiteX47" fmla="*/ 193467 w 1095375"/>
                  <a:gd name="connsiteY47" fmla="*/ 935176 h 1090613"/>
                  <a:gd name="connsiteX48" fmla="*/ 206271 w 1095375"/>
                  <a:gd name="connsiteY48" fmla="*/ 927687 h 1090613"/>
                  <a:gd name="connsiteX49" fmla="*/ 950568 w 1095375"/>
                  <a:gd name="connsiteY49" fmla="*/ 863324 h 1090613"/>
                  <a:gd name="connsiteX50" fmla="*/ 965062 w 1095375"/>
                  <a:gd name="connsiteY50" fmla="*/ 868155 h 1090613"/>
                  <a:gd name="connsiteX51" fmla="*/ 966995 w 1095375"/>
                  <a:gd name="connsiteY51" fmla="*/ 895212 h 1090613"/>
                  <a:gd name="connsiteX52" fmla="*/ 939938 w 1095375"/>
                  <a:gd name="connsiteY52" fmla="*/ 899077 h 1090613"/>
                  <a:gd name="connsiteX53" fmla="*/ 936073 w 1095375"/>
                  <a:gd name="connsiteY53" fmla="*/ 870088 h 1090613"/>
                  <a:gd name="connsiteX54" fmla="*/ 950568 w 1095375"/>
                  <a:gd name="connsiteY54" fmla="*/ 863324 h 1090613"/>
                  <a:gd name="connsiteX55" fmla="*/ 145532 w 1095375"/>
                  <a:gd name="connsiteY55" fmla="*/ 863324 h 1090613"/>
                  <a:gd name="connsiteX56" fmla="*/ 159302 w 1095375"/>
                  <a:gd name="connsiteY56" fmla="*/ 870088 h 1090613"/>
                  <a:gd name="connsiteX57" fmla="*/ 157369 w 1095375"/>
                  <a:gd name="connsiteY57" fmla="*/ 899077 h 1090613"/>
                  <a:gd name="connsiteX58" fmla="*/ 128380 w 1095375"/>
                  <a:gd name="connsiteY58" fmla="*/ 895212 h 1090613"/>
                  <a:gd name="connsiteX59" fmla="*/ 130313 w 1095375"/>
                  <a:gd name="connsiteY59" fmla="*/ 868155 h 1090613"/>
                  <a:gd name="connsiteX60" fmla="*/ 145532 w 1095375"/>
                  <a:gd name="connsiteY60" fmla="*/ 863324 h 1090613"/>
                  <a:gd name="connsiteX61" fmla="*/ 999814 w 1095375"/>
                  <a:gd name="connsiteY61" fmla="*/ 788194 h 1090613"/>
                  <a:gd name="connsiteX62" fmla="*/ 1015517 w 1095375"/>
                  <a:gd name="connsiteY62" fmla="*/ 790178 h 1090613"/>
                  <a:gd name="connsiteX63" fmla="*/ 1023247 w 1095375"/>
                  <a:gd name="connsiteY63" fmla="*/ 817959 h 1090613"/>
                  <a:gd name="connsiteX64" fmla="*/ 994258 w 1095375"/>
                  <a:gd name="connsiteY64" fmla="*/ 825897 h 1090613"/>
                  <a:gd name="connsiteX65" fmla="*/ 988460 w 1095375"/>
                  <a:gd name="connsiteY65" fmla="*/ 798116 h 1090613"/>
                  <a:gd name="connsiteX66" fmla="*/ 999814 w 1095375"/>
                  <a:gd name="connsiteY66" fmla="*/ 788194 h 1090613"/>
                  <a:gd name="connsiteX67" fmla="*/ 95801 w 1095375"/>
                  <a:gd name="connsiteY67" fmla="*/ 788194 h 1090613"/>
                  <a:gd name="connsiteX68" fmla="*/ 108847 w 1095375"/>
                  <a:gd name="connsiteY68" fmla="*/ 798116 h 1090613"/>
                  <a:gd name="connsiteX69" fmla="*/ 101116 w 1095375"/>
                  <a:gd name="connsiteY69" fmla="*/ 825897 h 1090613"/>
                  <a:gd name="connsiteX70" fmla="*/ 74060 w 1095375"/>
                  <a:gd name="connsiteY70" fmla="*/ 817959 h 1090613"/>
                  <a:gd name="connsiteX71" fmla="*/ 79857 w 1095375"/>
                  <a:gd name="connsiteY71" fmla="*/ 790178 h 1090613"/>
                  <a:gd name="connsiteX72" fmla="*/ 95801 w 1095375"/>
                  <a:gd name="connsiteY72" fmla="*/ 788194 h 1090613"/>
                  <a:gd name="connsiteX73" fmla="*/ 1049751 w 1095375"/>
                  <a:gd name="connsiteY73" fmla="*/ 705540 h 1090613"/>
                  <a:gd name="connsiteX74" fmla="*/ 1061347 w 1095375"/>
                  <a:gd name="connsiteY74" fmla="*/ 730664 h 1090613"/>
                  <a:gd name="connsiteX75" fmla="*/ 1036223 w 1095375"/>
                  <a:gd name="connsiteY75" fmla="*/ 742260 h 1090613"/>
                  <a:gd name="connsiteX76" fmla="*/ 1024627 w 1095375"/>
                  <a:gd name="connsiteY76" fmla="*/ 717136 h 1090613"/>
                  <a:gd name="connsiteX77" fmla="*/ 1049751 w 1095375"/>
                  <a:gd name="connsiteY77" fmla="*/ 705540 h 1090613"/>
                  <a:gd name="connsiteX78" fmla="*/ 45623 w 1095375"/>
                  <a:gd name="connsiteY78" fmla="*/ 705540 h 1090613"/>
                  <a:gd name="connsiteX79" fmla="*/ 70747 w 1095375"/>
                  <a:gd name="connsiteY79" fmla="*/ 717136 h 1090613"/>
                  <a:gd name="connsiteX80" fmla="*/ 59151 w 1095375"/>
                  <a:gd name="connsiteY80" fmla="*/ 742260 h 1090613"/>
                  <a:gd name="connsiteX81" fmla="*/ 34027 w 1095375"/>
                  <a:gd name="connsiteY81" fmla="*/ 730664 h 1090613"/>
                  <a:gd name="connsiteX82" fmla="*/ 45623 w 1095375"/>
                  <a:gd name="connsiteY82" fmla="*/ 705540 h 1090613"/>
                  <a:gd name="connsiteX83" fmla="*/ 1071490 w 1095375"/>
                  <a:gd name="connsiteY83" fmla="*/ 617898 h 1090613"/>
                  <a:gd name="connsiteX84" fmla="*/ 1087077 w 1095375"/>
                  <a:gd name="connsiteY84" fmla="*/ 641278 h 1090613"/>
                  <a:gd name="connsiteX85" fmla="*/ 1063697 w 1095375"/>
                  <a:gd name="connsiteY85" fmla="*/ 656865 h 1090613"/>
                  <a:gd name="connsiteX86" fmla="*/ 1048111 w 1095375"/>
                  <a:gd name="connsiteY86" fmla="*/ 633485 h 1090613"/>
                  <a:gd name="connsiteX87" fmla="*/ 1071490 w 1095375"/>
                  <a:gd name="connsiteY87" fmla="*/ 617898 h 1090613"/>
                  <a:gd name="connsiteX88" fmla="*/ 23885 w 1095375"/>
                  <a:gd name="connsiteY88" fmla="*/ 617898 h 1090613"/>
                  <a:gd name="connsiteX89" fmla="*/ 47264 w 1095375"/>
                  <a:gd name="connsiteY89" fmla="*/ 633485 h 1090613"/>
                  <a:gd name="connsiteX90" fmla="*/ 31678 w 1095375"/>
                  <a:gd name="connsiteY90" fmla="*/ 656865 h 1090613"/>
                  <a:gd name="connsiteX91" fmla="*/ 8298 w 1095375"/>
                  <a:gd name="connsiteY91" fmla="*/ 641278 h 1090613"/>
                  <a:gd name="connsiteX92" fmla="*/ 23885 w 1095375"/>
                  <a:gd name="connsiteY92" fmla="*/ 617898 h 1090613"/>
                  <a:gd name="connsiteX93" fmla="*/ 1075531 w 1095375"/>
                  <a:gd name="connsiteY93" fmla="*/ 525463 h 1090613"/>
                  <a:gd name="connsiteX94" fmla="*/ 1095375 w 1095375"/>
                  <a:gd name="connsiteY94" fmla="*/ 545307 h 1090613"/>
                  <a:gd name="connsiteX95" fmla="*/ 1075531 w 1095375"/>
                  <a:gd name="connsiteY95" fmla="*/ 565151 h 1090613"/>
                  <a:gd name="connsiteX96" fmla="*/ 1055687 w 1095375"/>
                  <a:gd name="connsiteY96" fmla="*/ 545307 h 1090613"/>
                  <a:gd name="connsiteX97" fmla="*/ 1075531 w 1095375"/>
                  <a:gd name="connsiteY97" fmla="*/ 525463 h 1090613"/>
                  <a:gd name="connsiteX98" fmla="*/ 19844 w 1095375"/>
                  <a:gd name="connsiteY98" fmla="*/ 525463 h 1090613"/>
                  <a:gd name="connsiteX99" fmla="*/ 39688 w 1095375"/>
                  <a:gd name="connsiteY99" fmla="*/ 545307 h 1090613"/>
                  <a:gd name="connsiteX100" fmla="*/ 19844 w 1095375"/>
                  <a:gd name="connsiteY100" fmla="*/ 565151 h 1090613"/>
                  <a:gd name="connsiteX101" fmla="*/ 0 w 1095375"/>
                  <a:gd name="connsiteY101" fmla="*/ 545307 h 1090613"/>
                  <a:gd name="connsiteX102" fmla="*/ 19844 w 1095375"/>
                  <a:gd name="connsiteY102" fmla="*/ 525463 h 1090613"/>
                  <a:gd name="connsiteX103" fmla="*/ 1063697 w 1095375"/>
                  <a:gd name="connsiteY103" fmla="*/ 435264 h 1090613"/>
                  <a:gd name="connsiteX104" fmla="*/ 1087077 w 1095375"/>
                  <a:gd name="connsiteY104" fmla="*/ 450273 h 1090613"/>
                  <a:gd name="connsiteX105" fmla="*/ 1071490 w 1095375"/>
                  <a:gd name="connsiteY105" fmla="*/ 472787 h 1090613"/>
                  <a:gd name="connsiteX106" fmla="*/ 1048111 w 1095375"/>
                  <a:gd name="connsiteY106" fmla="*/ 457778 h 1090613"/>
                  <a:gd name="connsiteX107" fmla="*/ 1063697 w 1095375"/>
                  <a:gd name="connsiteY107" fmla="*/ 435264 h 1090613"/>
                  <a:gd name="connsiteX108" fmla="*/ 31678 w 1095375"/>
                  <a:gd name="connsiteY108" fmla="*/ 435264 h 1090613"/>
                  <a:gd name="connsiteX109" fmla="*/ 47264 w 1095375"/>
                  <a:gd name="connsiteY109" fmla="*/ 457778 h 1090613"/>
                  <a:gd name="connsiteX110" fmla="*/ 23885 w 1095375"/>
                  <a:gd name="connsiteY110" fmla="*/ 472787 h 1090613"/>
                  <a:gd name="connsiteX111" fmla="*/ 8298 w 1095375"/>
                  <a:gd name="connsiteY111" fmla="*/ 450273 h 1090613"/>
                  <a:gd name="connsiteX112" fmla="*/ 31678 w 1095375"/>
                  <a:gd name="connsiteY112" fmla="*/ 435264 h 1090613"/>
                  <a:gd name="connsiteX113" fmla="*/ 1036223 w 1095375"/>
                  <a:gd name="connsiteY113" fmla="*/ 346737 h 1090613"/>
                  <a:gd name="connsiteX114" fmla="*/ 1061347 w 1095375"/>
                  <a:gd name="connsiteY114" fmla="*/ 358246 h 1090613"/>
                  <a:gd name="connsiteX115" fmla="*/ 1049751 w 1095375"/>
                  <a:gd name="connsiteY115" fmla="*/ 385102 h 1090613"/>
                  <a:gd name="connsiteX116" fmla="*/ 1024627 w 1095375"/>
                  <a:gd name="connsiteY116" fmla="*/ 371674 h 1090613"/>
                  <a:gd name="connsiteX117" fmla="*/ 1036223 w 1095375"/>
                  <a:gd name="connsiteY117" fmla="*/ 346737 h 1090613"/>
                  <a:gd name="connsiteX118" fmla="*/ 59151 w 1095375"/>
                  <a:gd name="connsiteY118" fmla="*/ 346737 h 1090613"/>
                  <a:gd name="connsiteX119" fmla="*/ 70747 w 1095375"/>
                  <a:gd name="connsiteY119" fmla="*/ 371674 h 1090613"/>
                  <a:gd name="connsiteX120" fmla="*/ 45623 w 1095375"/>
                  <a:gd name="connsiteY120" fmla="*/ 385102 h 1090613"/>
                  <a:gd name="connsiteX121" fmla="*/ 34027 w 1095375"/>
                  <a:gd name="connsiteY121" fmla="*/ 358246 h 1090613"/>
                  <a:gd name="connsiteX122" fmla="*/ 59151 w 1095375"/>
                  <a:gd name="connsiteY122" fmla="*/ 346737 h 1090613"/>
                  <a:gd name="connsiteX123" fmla="*/ 1010202 w 1095375"/>
                  <a:gd name="connsiteY123" fmla="*/ 264187 h 1090613"/>
                  <a:gd name="connsiteX124" fmla="*/ 1023247 w 1095375"/>
                  <a:gd name="connsiteY124" fmla="*/ 273778 h 1090613"/>
                  <a:gd name="connsiteX125" fmla="*/ 1015517 w 1095375"/>
                  <a:gd name="connsiteY125" fmla="*/ 300633 h 1090613"/>
                  <a:gd name="connsiteX126" fmla="*/ 988460 w 1095375"/>
                  <a:gd name="connsiteY126" fmla="*/ 292960 h 1090613"/>
                  <a:gd name="connsiteX127" fmla="*/ 994258 w 1095375"/>
                  <a:gd name="connsiteY127" fmla="*/ 266105 h 1090613"/>
                  <a:gd name="connsiteX128" fmla="*/ 1010202 w 1095375"/>
                  <a:gd name="connsiteY128" fmla="*/ 264187 h 1090613"/>
                  <a:gd name="connsiteX129" fmla="*/ 85414 w 1095375"/>
                  <a:gd name="connsiteY129" fmla="*/ 264187 h 1090613"/>
                  <a:gd name="connsiteX130" fmla="*/ 101116 w 1095375"/>
                  <a:gd name="connsiteY130" fmla="*/ 266105 h 1090613"/>
                  <a:gd name="connsiteX131" fmla="*/ 108847 w 1095375"/>
                  <a:gd name="connsiteY131" fmla="*/ 292960 h 1090613"/>
                  <a:gd name="connsiteX132" fmla="*/ 79857 w 1095375"/>
                  <a:gd name="connsiteY132" fmla="*/ 300633 h 1090613"/>
                  <a:gd name="connsiteX133" fmla="*/ 74060 w 1095375"/>
                  <a:gd name="connsiteY133" fmla="*/ 273778 h 1090613"/>
                  <a:gd name="connsiteX134" fmla="*/ 85414 w 1095375"/>
                  <a:gd name="connsiteY134" fmla="*/ 264187 h 1090613"/>
                  <a:gd name="connsiteX135" fmla="*/ 954191 w 1095375"/>
                  <a:gd name="connsiteY135" fmla="*/ 187049 h 1090613"/>
                  <a:gd name="connsiteX136" fmla="*/ 966995 w 1095375"/>
                  <a:gd name="connsiteY136" fmla="*/ 193813 h 1090613"/>
                  <a:gd name="connsiteX137" fmla="*/ 965062 w 1095375"/>
                  <a:gd name="connsiteY137" fmla="*/ 222802 h 1090613"/>
                  <a:gd name="connsiteX138" fmla="*/ 936073 w 1095375"/>
                  <a:gd name="connsiteY138" fmla="*/ 218937 h 1090613"/>
                  <a:gd name="connsiteX139" fmla="*/ 939938 w 1095375"/>
                  <a:gd name="connsiteY139" fmla="*/ 191880 h 1090613"/>
                  <a:gd name="connsiteX140" fmla="*/ 954191 w 1095375"/>
                  <a:gd name="connsiteY140" fmla="*/ 187049 h 1090613"/>
                  <a:gd name="connsiteX141" fmla="*/ 142150 w 1095375"/>
                  <a:gd name="connsiteY141" fmla="*/ 187049 h 1090613"/>
                  <a:gd name="connsiteX142" fmla="*/ 157369 w 1095375"/>
                  <a:gd name="connsiteY142" fmla="*/ 191880 h 1090613"/>
                  <a:gd name="connsiteX143" fmla="*/ 159302 w 1095375"/>
                  <a:gd name="connsiteY143" fmla="*/ 218937 h 1090613"/>
                  <a:gd name="connsiteX144" fmla="*/ 130313 w 1095375"/>
                  <a:gd name="connsiteY144" fmla="*/ 222802 h 1090613"/>
                  <a:gd name="connsiteX145" fmla="*/ 128380 w 1095375"/>
                  <a:gd name="connsiteY145" fmla="*/ 193813 h 1090613"/>
                  <a:gd name="connsiteX146" fmla="*/ 142150 w 1095375"/>
                  <a:gd name="connsiteY146" fmla="*/ 187049 h 1090613"/>
                  <a:gd name="connsiteX147" fmla="*/ 885721 w 1095375"/>
                  <a:gd name="connsiteY147" fmla="*/ 122341 h 1090613"/>
                  <a:gd name="connsiteX148" fmla="*/ 899974 w 1095375"/>
                  <a:gd name="connsiteY148" fmla="*/ 126448 h 1090613"/>
                  <a:gd name="connsiteX149" fmla="*/ 903839 w 1095375"/>
                  <a:gd name="connsiteY149" fmla="*/ 155437 h 1090613"/>
                  <a:gd name="connsiteX150" fmla="*/ 874850 w 1095375"/>
                  <a:gd name="connsiteY150" fmla="*/ 157370 h 1090613"/>
                  <a:gd name="connsiteX151" fmla="*/ 872918 w 1095375"/>
                  <a:gd name="connsiteY151" fmla="*/ 128380 h 1090613"/>
                  <a:gd name="connsiteX152" fmla="*/ 885721 w 1095375"/>
                  <a:gd name="connsiteY152" fmla="*/ 122341 h 1090613"/>
                  <a:gd name="connsiteX153" fmla="*/ 209653 w 1095375"/>
                  <a:gd name="connsiteY153" fmla="*/ 122341 h 1090613"/>
                  <a:gd name="connsiteX154" fmla="*/ 222456 w 1095375"/>
                  <a:gd name="connsiteY154" fmla="*/ 128380 h 1090613"/>
                  <a:gd name="connsiteX155" fmla="*/ 220524 w 1095375"/>
                  <a:gd name="connsiteY155" fmla="*/ 157370 h 1090613"/>
                  <a:gd name="connsiteX156" fmla="*/ 193467 w 1095375"/>
                  <a:gd name="connsiteY156" fmla="*/ 155437 h 1090613"/>
                  <a:gd name="connsiteX157" fmla="*/ 195400 w 1095375"/>
                  <a:gd name="connsiteY157" fmla="*/ 126448 h 1090613"/>
                  <a:gd name="connsiteX158" fmla="*/ 209653 w 1095375"/>
                  <a:gd name="connsiteY158" fmla="*/ 122341 h 1090613"/>
                  <a:gd name="connsiteX159" fmla="*/ 806139 w 1095375"/>
                  <a:gd name="connsiteY159" fmla="*/ 72100 h 1090613"/>
                  <a:gd name="connsiteX160" fmla="*/ 821842 w 1095375"/>
                  <a:gd name="connsiteY160" fmla="*/ 74018 h 1090613"/>
                  <a:gd name="connsiteX161" fmla="*/ 829572 w 1095375"/>
                  <a:gd name="connsiteY161" fmla="*/ 100873 h 1090613"/>
                  <a:gd name="connsiteX162" fmla="*/ 800583 w 1095375"/>
                  <a:gd name="connsiteY162" fmla="*/ 108546 h 1090613"/>
                  <a:gd name="connsiteX163" fmla="*/ 794785 w 1095375"/>
                  <a:gd name="connsiteY163" fmla="*/ 81691 h 1090613"/>
                  <a:gd name="connsiteX164" fmla="*/ 806139 w 1095375"/>
                  <a:gd name="connsiteY164" fmla="*/ 72100 h 1090613"/>
                  <a:gd name="connsiteX165" fmla="*/ 289235 w 1095375"/>
                  <a:gd name="connsiteY165" fmla="*/ 72100 h 1090613"/>
                  <a:gd name="connsiteX166" fmla="*/ 300589 w 1095375"/>
                  <a:gd name="connsiteY166" fmla="*/ 81691 h 1090613"/>
                  <a:gd name="connsiteX167" fmla="*/ 294791 w 1095375"/>
                  <a:gd name="connsiteY167" fmla="*/ 108546 h 1090613"/>
                  <a:gd name="connsiteX168" fmla="*/ 267735 w 1095375"/>
                  <a:gd name="connsiteY168" fmla="*/ 100873 h 1090613"/>
                  <a:gd name="connsiteX169" fmla="*/ 273532 w 1095375"/>
                  <a:gd name="connsiteY169" fmla="*/ 74018 h 1090613"/>
                  <a:gd name="connsiteX170" fmla="*/ 289235 w 1095375"/>
                  <a:gd name="connsiteY170" fmla="*/ 72100 h 1090613"/>
                  <a:gd name="connsiteX171" fmla="*/ 735426 w 1095375"/>
                  <a:gd name="connsiteY171" fmla="*/ 32440 h 1090613"/>
                  <a:gd name="connsiteX172" fmla="*/ 747022 w 1095375"/>
                  <a:gd name="connsiteY172" fmla="*/ 57564 h 1090613"/>
                  <a:gd name="connsiteX173" fmla="*/ 721898 w 1095375"/>
                  <a:gd name="connsiteY173" fmla="*/ 69160 h 1090613"/>
                  <a:gd name="connsiteX174" fmla="*/ 710302 w 1095375"/>
                  <a:gd name="connsiteY174" fmla="*/ 44036 h 1090613"/>
                  <a:gd name="connsiteX175" fmla="*/ 735426 w 1095375"/>
                  <a:gd name="connsiteY175" fmla="*/ 32440 h 1090613"/>
                  <a:gd name="connsiteX176" fmla="*/ 359948 w 1095375"/>
                  <a:gd name="connsiteY176" fmla="*/ 32440 h 1090613"/>
                  <a:gd name="connsiteX177" fmla="*/ 385072 w 1095375"/>
                  <a:gd name="connsiteY177" fmla="*/ 44036 h 1090613"/>
                  <a:gd name="connsiteX178" fmla="*/ 373476 w 1095375"/>
                  <a:gd name="connsiteY178" fmla="*/ 69160 h 1090613"/>
                  <a:gd name="connsiteX179" fmla="*/ 348352 w 1095375"/>
                  <a:gd name="connsiteY179" fmla="*/ 57564 h 1090613"/>
                  <a:gd name="connsiteX180" fmla="*/ 359948 w 1095375"/>
                  <a:gd name="connsiteY180" fmla="*/ 32440 h 1090613"/>
                  <a:gd name="connsiteX181" fmla="*/ 642661 w 1095375"/>
                  <a:gd name="connsiteY181" fmla="*/ 8283 h 1090613"/>
                  <a:gd name="connsiteX182" fmla="*/ 660055 w 1095375"/>
                  <a:gd name="connsiteY182" fmla="*/ 31474 h 1090613"/>
                  <a:gd name="connsiteX183" fmla="*/ 636863 w 1095375"/>
                  <a:gd name="connsiteY183" fmla="*/ 48867 h 1090613"/>
                  <a:gd name="connsiteX184" fmla="*/ 619470 w 1095375"/>
                  <a:gd name="connsiteY184" fmla="*/ 25676 h 1090613"/>
                  <a:gd name="connsiteX185" fmla="*/ 642661 w 1095375"/>
                  <a:gd name="connsiteY185" fmla="*/ 8283 h 1090613"/>
                  <a:gd name="connsiteX186" fmla="*/ 452713 w 1095375"/>
                  <a:gd name="connsiteY186" fmla="*/ 8283 h 1090613"/>
                  <a:gd name="connsiteX187" fmla="*/ 475904 w 1095375"/>
                  <a:gd name="connsiteY187" fmla="*/ 25676 h 1090613"/>
                  <a:gd name="connsiteX188" fmla="*/ 458511 w 1095375"/>
                  <a:gd name="connsiteY188" fmla="*/ 48867 h 1090613"/>
                  <a:gd name="connsiteX189" fmla="*/ 435319 w 1095375"/>
                  <a:gd name="connsiteY189" fmla="*/ 31474 h 1090613"/>
                  <a:gd name="connsiteX190" fmla="*/ 452713 w 1095375"/>
                  <a:gd name="connsiteY190" fmla="*/ 8283 h 1090613"/>
                  <a:gd name="connsiteX191" fmla="*/ 547687 w 1095375"/>
                  <a:gd name="connsiteY191" fmla="*/ 0 h 1090613"/>
                  <a:gd name="connsiteX192" fmla="*/ 566737 w 1095375"/>
                  <a:gd name="connsiteY192" fmla="*/ 20638 h 1090613"/>
                  <a:gd name="connsiteX193" fmla="*/ 547687 w 1095375"/>
                  <a:gd name="connsiteY193" fmla="*/ 41276 h 1090613"/>
                  <a:gd name="connsiteX194" fmla="*/ 528637 w 1095375"/>
                  <a:gd name="connsiteY194" fmla="*/ 20638 h 1090613"/>
                  <a:gd name="connsiteX195" fmla="*/ 547687 w 1095375"/>
                  <a:gd name="connsiteY195" fmla="*/ 0 h 10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095375" h="1090613">
                    <a:moveTo>
                      <a:pt x="547687" y="1050925"/>
                    </a:moveTo>
                    <a:cubicBezTo>
                      <a:pt x="558208" y="1050925"/>
                      <a:pt x="566737" y="1059809"/>
                      <a:pt x="566737" y="1070769"/>
                    </a:cubicBezTo>
                    <a:cubicBezTo>
                      <a:pt x="566737" y="1081729"/>
                      <a:pt x="558208" y="1090613"/>
                      <a:pt x="547687" y="1090613"/>
                    </a:cubicBezTo>
                    <a:cubicBezTo>
                      <a:pt x="537166" y="1090613"/>
                      <a:pt x="528637" y="1081729"/>
                      <a:pt x="528637" y="1070769"/>
                    </a:cubicBezTo>
                    <a:cubicBezTo>
                      <a:pt x="528637" y="1059809"/>
                      <a:pt x="537166" y="1050925"/>
                      <a:pt x="547687" y="1050925"/>
                    </a:cubicBezTo>
                    <a:close/>
                    <a:moveTo>
                      <a:pt x="636863" y="1043276"/>
                    </a:moveTo>
                    <a:cubicBezTo>
                      <a:pt x="646526" y="1041400"/>
                      <a:pt x="658122" y="1048905"/>
                      <a:pt x="660055" y="1058285"/>
                    </a:cubicBezTo>
                    <a:cubicBezTo>
                      <a:pt x="661987" y="1069542"/>
                      <a:pt x="654257" y="1078923"/>
                      <a:pt x="642661" y="1080799"/>
                    </a:cubicBezTo>
                    <a:cubicBezTo>
                      <a:pt x="632998" y="1082675"/>
                      <a:pt x="621402" y="1077047"/>
                      <a:pt x="619470" y="1065790"/>
                    </a:cubicBezTo>
                    <a:cubicBezTo>
                      <a:pt x="617537" y="1054533"/>
                      <a:pt x="625268" y="1045152"/>
                      <a:pt x="636863" y="1043276"/>
                    </a:cubicBezTo>
                    <a:close/>
                    <a:moveTo>
                      <a:pt x="458511" y="1043276"/>
                    </a:moveTo>
                    <a:cubicBezTo>
                      <a:pt x="470106" y="1045152"/>
                      <a:pt x="477837" y="1054533"/>
                      <a:pt x="475904" y="1065790"/>
                    </a:cubicBezTo>
                    <a:cubicBezTo>
                      <a:pt x="473972" y="1077047"/>
                      <a:pt x="462376" y="1082675"/>
                      <a:pt x="452713" y="1080799"/>
                    </a:cubicBezTo>
                    <a:cubicBezTo>
                      <a:pt x="441117" y="1078923"/>
                      <a:pt x="433387" y="1069542"/>
                      <a:pt x="435319" y="1058285"/>
                    </a:cubicBezTo>
                    <a:cubicBezTo>
                      <a:pt x="437252" y="1048905"/>
                      <a:pt x="448848" y="1041400"/>
                      <a:pt x="458511" y="1043276"/>
                    </a:cubicBezTo>
                    <a:close/>
                    <a:moveTo>
                      <a:pt x="721898" y="1019837"/>
                    </a:moveTo>
                    <a:cubicBezTo>
                      <a:pt x="731561" y="1016000"/>
                      <a:pt x="743157" y="1021755"/>
                      <a:pt x="747022" y="1031346"/>
                    </a:cubicBezTo>
                    <a:cubicBezTo>
                      <a:pt x="750887" y="1042856"/>
                      <a:pt x="745089" y="1054365"/>
                      <a:pt x="735426" y="1058202"/>
                    </a:cubicBezTo>
                    <a:cubicBezTo>
                      <a:pt x="725763" y="1062038"/>
                      <a:pt x="714168" y="1056283"/>
                      <a:pt x="710302" y="1044774"/>
                    </a:cubicBezTo>
                    <a:cubicBezTo>
                      <a:pt x="706437" y="1035183"/>
                      <a:pt x="712235" y="1023673"/>
                      <a:pt x="721898" y="1019837"/>
                    </a:cubicBezTo>
                    <a:close/>
                    <a:moveTo>
                      <a:pt x="373476" y="1019837"/>
                    </a:moveTo>
                    <a:cubicBezTo>
                      <a:pt x="385072" y="1023673"/>
                      <a:pt x="388937" y="1035183"/>
                      <a:pt x="385072" y="1044774"/>
                    </a:cubicBezTo>
                    <a:cubicBezTo>
                      <a:pt x="381206" y="1056283"/>
                      <a:pt x="371543" y="1062038"/>
                      <a:pt x="359948" y="1058202"/>
                    </a:cubicBezTo>
                    <a:cubicBezTo>
                      <a:pt x="350285" y="1054365"/>
                      <a:pt x="344487" y="1042856"/>
                      <a:pt x="348352" y="1031346"/>
                    </a:cubicBezTo>
                    <a:cubicBezTo>
                      <a:pt x="352217" y="1021755"/>
                      <a:pt x="363813" y="1016000"/>
                      <a:pt x="373476" y="1019837"/>
                    </a:cubicBezTo>
                    <a:close/>
                    <a:moveTo>
                      <a:pt x="816527" y="981737"/>
                    </a:moveTo>
                    <a:cubicBezTo>
                      <a:pt x="821842" y="983175"/>
                      <a:pt x="826673" y="986532"/>
                      <a:pt x="829572" y="991328"/>
                    </a:cubicBezTo>
                    <a:cubicBezTo>
                      <a:pt x="833437" y="1000919"/>
                      <a:pt x="831505" y="1012429"/>
                      <a:pt x="821842" y="1018183"/>
                    </a:cubicBezTo>
                    <a:cubicBezTo>
                      <a:pt x="812179" y="1023938"/>
                      <a:pt x="798650" y="1020102"/>
                      <a:pt x="794785" y="1010510"/>
                    </a:cubicBezTo>
                    <a:cubicBezTo>
                      <a:pt x="788987" y="1000919"/>
                      <a:pt x="790920" y="989410"/>
                      <a:pt x="800583" y="983655"/>
                    </a:cubicBezTo>
                    <a:cubicBezTo>
                      <a:pt x="805414" y="980777"/>
                      <a:pt x="811212" y="980298"/>
                      <a:pt x="816527" y="981737"/>
                    </a:cubicBezTo>
                    <a:close/>
                    <a:moveTo>
                      <a:pt x="279089" y="981737"/>
                    </a:moveTo>
                    <a:cubicBezTo>
                      <a:pt x="284162" y="980298"/>
                      <a:pt x="289960" y="980777"/>
                      <a:pt x="294791" y="983655"/>
                    </a:cubicBezTo>
                    <a:cubicBezTo>
                      <a:pt x="304454" y="989410"/>
                      <a:pt x="306387" y="1000919"/>
                      <a:pt x="300589" y="1010510"/>
                    </a:cubicBezTo>
                    <a:cubicBezTo>
                      <a:pt x="296724" y="1020102"/>
                      <a:pt x="283195" y="1023938"/>
                      <a:pt x="273532" y="1018183"/>
                    </a:cubicBezTo>
                    <a:cubicBezTo>
                      <a:pt x="263869" y="1012429"/>
                      <a:pt x="261937" y="1000919"/>
                      <a:pt x="267735" y="991328"/>
                    </a:cubicBezTo>
                    <a:cubicBezTo>
                      <a:pt x="269667" y="986532"/>
                      <a:pt x="274016" y="983175"/>
                      <a:pt x="279089" y="981737"/>
                    </a:cubicBezTo>
                    <a:close/>
                    <a:moveTo>
                      <a:pt x="889345" y="927687"/>
                    </a:moveTo>
                    <a:cubicBezTo>
                      <a:pt x="894659" y="927929"/>
                      <a:pt x="899974" y="930345"/>
                      <a:pt x="903839" y="935176"/>
                    </a:cubicBezTo>
                    <a:cubicBezTo>
                      <a:pt x="909637" y="942907"/>
                      <a:pt x="909637" y="956435"/>
                      <a:pt x="899974" y="962233"/>
                    </a:cubicBezTo>
                    <a:cubicBezTo>
                      <a:pt x="892244" y="969963"/>
                      <a:pt x="878716" y="969963"/>
                      <a:pt x="872918" y="960300"/>
                    </a:cubicBezTo>
                    <a:cubicBezTo>
                      <a:pt x="865187" y="952570"/>
                      <a:pt x="867120" y="939041"/>
                      <a:pt x="874850" y="933243"/>
                    </a:cubicBezTo>
                    <a:cubicBezTo>
                      <a:pt x="878715" y="929378"/>
                      <a:pt x="884030" y="927446"/>
                      <a:pt x="889345" y="927687"/>
                    </a:cubicBezTo>
                    <a:close/>
                    <a:moveTo>
                      <a:pt x="206271" y="927687"/>
                    </a:moveTo>
                    <a:cubicBezTo>
                      <a:pt x="211344" y="927446"/>
                      <a:pt x="216659" y="929378"/>
                      <a:pt x="220524" y="933243"/>
                    </a:cubicBezTo>
                    <a:cubicBezTo>
                      <a:pt x="230187" y="939041"/>
                      <a:pt x="230187" y="952570"/>
                      <a:pt x="222456" y="960300"/>
                    </a:cubicBezTo>
                    <a:cubicBezTo>
                      <a:pt x="216658" y="969963"/>
                      <a:pt x="203130" y="969963"/>
                      <a:pt x="195400" y="962233"/>
                    </a:cubicBezTo>
                    <a:cubicBezTo>
                      <a:pt x="187669" y="956435"/>
                      <a:pt x="185737" y="942907"/>
                      <a:pt x="193467" y="935176"/>
                    </a:cubicBezTo>
                    <a:cubicBezTo>
                      <a:pt x="196366" y="930345"/>
                      <a:pt x="201198" y="927929"/>
                      <a:pt x="206271" y="927687"/>
                    </a:cubicBezTo>
                    <a:close/>
                    <a:moveTo>
                      <a:pt x="950568" y="863324"/>
                    </a:moveTo>
                    <a:cubicBezTo>
                      <a:pt x="955882" y="862841"/>
                      <a:pt x="961197" y="864290"/>
                      <a:pt x="965062" y="868155"/>
                    </a:cubicBezTo>
                    <a:cubicBezTo>
                      <a:pt x="972793" y="875886"/>
                      <a:pt x="974725" y="887482"/>
                      <a:pt x="966995" y="895212"/>
                    </a:cubicBezTo>
                    <a:cubicBezTo>
                      <a:pt x="961197" y="904875"/>
                      <a:pt x="947669" y="904875"/>
                      <a:pt x="939938" y="899077"/>
                    </a:cubicBezTo>
                    <a:cubicBezTo>
                      <a:pt x="930275" y="891347"/>
                      <a:pt x="930275" y="879751"/>
                      <a:pt x="936073" y="870088"/>
                    </a:cubicBezTo>
                    <a:cubicBezTo>
                      <a:pt x="939938" y="866223"/>
                      <a:pt x="945253" y="863807"/>
                      <a:pt x="950568" y="863324"/>
                    </a:cubicBezTo>
                    <a:close/>
                    <a:moveTo>
                      <a:pt x="145532" y="863324"/>
                    </a:moveTo>
                    <a:cubicBezTo>
                      <a:pt x="150605" y="863807"/>
                      <a:pt x="155437" y="866223"/>
                      <a:pt x="159302" y="870088"/>
                    </a:cubicBezTo>
                    <a:cubicBezTo>
                      <a:pt x="165100" y="879751"/>
                      <a:pt x="165100" y="891347"/>
                      <a:pt x="157369" y="899077"/>
                    </a:cubicBezTo>
                    <a:cubicBezTo>
                      <a:pt x="147706" y="904875"/>
                      <a:pt x="136111" y="904875"/>
                      <a:pt x="128380" y="895212"/>
                    </a:cubicBezTo>
                    <a:cubicBezTo>
                      <a:pt x="120650" y="887482"/>
                      <a:pt x="122582" y="875886"/>
                      <a:pt x="130313" y="868155"/>
                    </a:cubicBezTo>
                    <a:cubicBezTo>
                      <a:pt x="135144" y="864290"/>
                      <a:pt x="140459" y="862841"/>
                      <a:pt x="145532" y="863324"/>
                    </a:cubicBezTo>
                    <a:close/>
                    <a:moveTo>
                      <a:pt x="999814" y="788194"/>
                    </a:moveTo>
                    <a:cubicBezTo>
                      <a:pt x="1004887" y="786706"/>
                      <a:pt x="1010685" y="787202"/>
                      <a:pt x="1015517" y="790178"/>
                    </a:cubicBezTo>
                    <a:cubicBezTo>
                      <a:pt x="1025180" y="796131"/>
                      <a:pt x="1027112" y="808038"/>
                      <a:pt x="1023247" y="817959"/>
                    </a:cubicBezTo>
                    <a:cubicBezTo>
                      <a:pt x="1017449" y="827881"/>
                      <a:pt x="1003921" y="831850"/>
                      <a:pt x="994258" y="825897"/>
                    </a:cubicBezTo>
                    <a:cubicBezTo>
                      <a:pt x="984595" y="819944"/>
                      <a:pt x="982662" y="808038"/>
                      <a:pt x="988460" y="798116"/>
                    </a:cubicBezTo>
                    <a:cubicBezTo>
                      <a:pt x="990393" y="793155"/>
                      <a:pt x="994741" y="789682"/>
                      <a:pt x="999814" y="788194"/>
                    </a:cubicBezTo>
                    <a:close/>
                    <a:moveTo>
                      <a:pt x="95801" y="788194"/>
                    </a:moveTo>
                    <a:cubicBezTo>
                      <a:pt x="101116" y="789682"/>
                      <a:pt x="105948" y="793155"/>
                      <a:pt x="108847" y="798116"/>
                    </a:cubicBezTo>
                    <a:cubicBezTo>
                      <a:pt x="112712" y="808038"/>
                      <a:pt x="110779" y="819944"/>
                      <a:pt x="101116" y="825897"/>
                    </a:cubicBezTo>
                    <a:cubicBezTo>
                      <a:pt x="91453" y="831850"/>
                      <a:pt x="77925" y="827881"/>
                      <a:pt x="74060" y="817959"/>
                    </a:cubicBezTo>
                    <a:cubicBezTo>
                      <a:pt x="68262" y="808038"/>
                      <a:pt x="70194" y="796131"/>
                      <a:pt x="79857" y="790178"/>
                    </a:cubicBezTo>
                    <a:cubicBezTo>
                      <a:pt x="84689" y="787202"/>
                      <a:pt x="90487" y="786706"/>
                      <a:pt x="95801" y="788194"/>
                    </a:cubicBezTo>
                    <a:close/>
                    <a:moveTo>
                      <a:pt x="1049751" y="705540"/>
                    </a:moveTo>
                    <a:cubicBezTo>
                      <a:pt x="1061347" y="709405"/>
                      <a:pt x="1065212" y="721001"/>
                      <a:pt x="1061347" y="730664"/>
                    </a:cubicBezTo>
                    <a:cubicBezTo>
                      <a:pt x="1057482" y="742260"/>
                      <a:pt x="1047819" y="746125"/>
                      <a:pt x="1036223" y="742260"/>
                    </a:cubicBezTo>
                    <a:cubicBezTo>
                      <a:pt x="1026560" y="738395"/>
                      <a:pt x="1020762" y="728732"/>
                      <a:pt x="1024627" y="717136"/>
                    </a:cubicBezTo>
                    <a:cubicBezTo>
                      <a:pt x="1028493" y="707473"/>
                      <a:pt x="1040088" y="701675"/>
                      <a:pt x="1049751" y="705540"/>
                    </a:cubicBezTo>
                    <a:close/>
                    <a:moveTo>
                      <a:pt x="45623" y="705540"/>
                    </a:moveTo>
                    <a:cubicBezTo>
                      <a:pt x="55286" y="701675"/>
                      <a:pt x="66881" y="707473"/>
                      <a:pt x="70747" y="717136"/>
                    </a:cubicBezTo>
                    <a:cubicBezTo>
                      <a:pt x="74612" y="728732"/>
                      <a:pt x="68814" y="738395"/>
                      <a:pt x="59151" y="742260"/>
                    </a:cubicBezTo>
                    <a:cubicBezTo>
                      <a:pt x="49488" y="746125"/>
                      <a:pt x="37892" y="742260"/>
                      <a:pt x="34027" y="730664"/>
                    </a:cubicBezTo>
                    <a:cubicBezTo>
                      <a:pt x="30162" y="721001"/>
                      <a:pt x="35960" y="709405"/>
                      <a:pt x="45623" y="705540"/>
                    </a:cubicBezTo>
                    <a:close/>
                    <a:moveTo>
                      <a:pt x="1071490" y="617898"/>
                    </a:moveTo>
                    <a:cubicBezTo>
                      <a:pt x="1081232" y="619847"/>
                      <a:pt x="1089025" y="629588"/>
                      <a:pt x="1087077" y="641278"/>
                    </a:cubicBezTo>
                    <a:cubicBezTo>
                      <a:pt x="1085129" y="651020"/>
                      <a:pt x="1075387" y="658813"/>
                      <a:pt x="1063697" y="656865"/>
                    </a:cubicBezTo>
                    <a:cubicBezTo>
                      <a:pt x="1053956" y="654916"/>
                      <a:pt x="1046162" y="645175"/>
                      <a:pt x="1048111" y="633485"/>
                    </a:cubicBezTo>
                    <a:cubicBezTo>
                      <a:pt x="1050059" y="621795"/>
                      <a:pt x="1059800" y="615950"/>
                      <a:pt x="1071490" y="617898"/>
                    </a:cubicBezTo>
                    <a:close/>
                    <a:moveTo>
                      <a:pt x="23885" y="617898"/>
                    </a:moveTo>
                    <a:cubicBezTo>
                      <a:pt x="35575" y="615950"/>
                      <a:pt x="45316" y="621795"/>
                      <a:pt x="47264" y="633485"/>
                    </a:cubicBezTo>
                    <a:cubicBezTo>
                      <a:pt x="49213" y="645175"/>
                      <a:pt x="43368" y="654916"/>
                      <a:pt x="31678" y="656865"/>
                    </a:cubicBezTo>
                    <a:cubicBezTo>
                      <a:pt x="19988" y="658813"/>
                      <a:pt x="10246" y="651020"/>
                      <a:pt x="8298" y="641278"/>
                    </a:cubicBezTo>
                    <a:cubicBezTo>
                      <a:pt x="6350" y="629588"/>
                      <a:pt x="14143" y="619847"/>
                      <a:pt x="23885" y="617898"/>
                    </a:cubicBezTo>
                    <a:close/>
                    <a:moveTo>
                      <a:pt x="1075531" y="525463"/>
                    </a:moveTo>
                    <a:cubicBezTo>
                      <a:pt x="1086491" y="525463"/>
                      <a:pt x="1095375" y="534347"/>
                      <a:pt x="1095375" y="545307"/>
                    </a:cubicBezTo>
                    <a:cubicBezTo>
                      <a:pt x="1095375" y="556267"/>
                      <a:pt x="1086491" y="565151"/>
                      <a:pt x="1075531" y="565151"/>
                    </a:cubicBezTo>
                    <a:cubicBezTo>
                      <a:pt x="1064571" y="565151"/>
                      <a:pt x="1055687" y="556267"/>
                      <a:pt x="1055687" y="545307"/>
                    </a:cubicBezTo>
                    <a:cubicBezTo>
                      <a:pt x="1055687" y="534347"/>
                      <a:pt x="1064571" y="525463"/>
                      <a:pt x="1075531" y="525463"/>
                    </a:cubicBezTo>
                    <a:close/>
                    <a:moveTo>
                      <a:pt x="19844" y="525463"/>
                    </a:moveTo>
                    <a:cubicBezTo>
                      <a:pt x="30804" y="525463"/>
                      <a:pt x="39688" y="534347"/>
                      <a:pt x="39688" y="545307"/>
                    </a:cubicBezTo>
                    <a:cubicBezTo>
                      <a:pt x="39688" y="556267"/>
                      <a:pt x="30804" y="565151"/>
                      <a:pt x="19844" y="565151"/>
                    </a:cubicBezTo>
                    <a:cubicBezTo>
                      <a:pt x="8884" y="565151"/>
                      <a:pt x="0" y="556267"/>
                      <a:pt x="0" y="545307"/>
                    </a:cubicBezTo>
                    <a:cubicBezTo>
                      <a:pt x="0" y="534347"/>
                      <a:pt x="8884" y="525463"/>
                      <a:pt x="19844" y="525463"/>
                    </a:cubicBezTo>
                    <a:close/>
                    <a:moveTo>
                      <a:pt x="1063697" y="435264"/>
                    </a:moveTo>
                    <a:cubicBezTo>
                      <a:pt x="1075387" y="433388"/>
                      <a:pt x="1085129" y="439016"/>
                      <a:pt x="1087077" y="450273"/>
                    </a:cubicBezTo>
                    <a:cubicBezTo>
                      <a:pt x="1089025" y="461530"/>
                      <a:pt x="1081232" y="470911"/>
                      <a:pt x="1071490" y="472787"/>
                    </a:cubicBezTo>
                    <a:cubicBezTo>
                      <a:pt x="1059800" y="474663"/>
                      <a:pt x="1050059" y="467159"/>
                      <a:pt x="1048111" y="457778"/>
                    </a:cubicBezTo>
                    <a:cubicBezTo>
                      <a:pt x="1046162" y="446521"/>
                      <a:pt x="1053956" y="437140"/>
                      <a:pt x="1063697" y="435264"/>
                    </a:cubicBezTo>
                    <a:close/>
                    <a:moveTo>
                      <a:pt x="31678" y="435264"/>
                    </a:moveTo>
                    <a:cubicBezTo>
                      <a:pt x="43368" y="437140"/>
                      <a:pt x="49213" y="446521"/>
                      <a:pt x="47264" y="457778"/>
                    </a:cubicBezTo>
                    <a:cubicBezTo>
                      <a:pt x="45316" y="467159"/>
                      <a:pt x="35575" y="474663"/>
                      <a:pt x="23885" y="472787"/>
                    </a:cubicBezTo>
                    <a:cubicBezTo>
                      <a:pt x="14143" y="470911"/>
                      <a:pt x="6350" y="461530"/>
                      <a:pt x="8298" y="450273"/>
                    </a:cubicBezTo>
                    <a:cubicBezTo>
                      <a:pt x="10246" y="439016"/>
                      <a:pt x="19988" y="433388"/>
                      <a:pt x="31678" y="435264"/>
                    </a:cubicBezTo>
                    <a:close/>
                    <a:moveTo>
                      <a:pt x="1036223" y="346737"/>
                    </a:moveTo>
                    <a:cubicBezTo>
                      <a:pt x="1047819" y="342900"/>
                      <a:pt x="1057482" y="348655"/>
                      <a:pt x="1061347" y="358246"/>
                    </a:cubicBezTo>
                    <a:cubicBezTo>
                      <a:pt x="1065212" y="369756"/>
                      <a:pt x="1061347" y="381265"/>
                      <a:pt x="1049751" y="385102"/>
                    </a:cubicBezTo>
                    <a:cubicBezTo>
                      <a:pt x="1040088" y="388938"/>
                      <a:pt x="1028493" y="383183"/>
                      <a:pt x="1024627" y="371674"/>
                    </a:cubicBezTo>
                    <a:cubicBezTo>
                      <a:pt x="1020762" y="362083"/>
                      <a:pt x="1026560" y="350573"/>
                      <a:pt x="1036223" y="346737"/>
                    </a:cubicBezTo>
                    <a:close/>
                    <a:moveTo>
                      <a:pt x="59151" y="346737"/>
                    </a:moveTo>
                    <a:cubicBezTo>
                      <a:pt x="68814" y="350573"/>
                      <a:pt x="74612" y="362083"/>
                      <a:pt x="70747" y="371674"/>
                    </a:cubicBezTo>
                    <a:cubicBezTo>
                      <a:pt x="66881" y="383183"/>
                      <a:pt x="55286" y="388938"/>
                      <a:pt x="45623" y="385102"/>
                    </a:cubicBezTo>
                    <a:cubicBezTo>
                      <a:pt x="35960" y="381265"/>
                      <a:pt x="30162" y="369756"/>
                      <a:pt x="34027" y="358246"/>
                    </a:cubicBezTo>
                    <a:cubicBezTo>
                      <a:pt x="37892" y="348655"/>
                      <a:pt x="49488" y="342900"/>
                      <a:pt x="59151" y="346737"/>
                    </a:cubicBezTo>
                    <a:close/>
                    <a:moveTo>
                      <a:pt x="1010202" y="264187"/>
                    </a:moveTo>
                    <a:cubicBezTo>
                      <a:pt x="1015517" y="265625"/>
                      <a:pt x="1020348" y="268982"/>
                      <a:pt x="1023247" y="273778"/>
                    </a:cubicBezTo>
                    <a:cubicBezTo>
                      <a:pt x="1027112" y="283369"/>
                      <a:pt x="1025180" y="294879"/>
                      <a:pt x="1015517" y="300633"/>
                    </a:cubicBezTo>
                    <a:cubicBezTo>
                      <a:pt x="1005854" y="306388"/>
                      <a:pt x="992325" y="302552"/>
                      <a:pt x="988460" y="292960"/>
                    </a:cubicBezTo>
                    <a:cubicBezTo>
                      <a:pt x="982662" y="283369"/>
                      <a:pt x="984595" y="271860"/>
                      <a:pt x="994258" y="266105"/>
                    </a:cubicBezTo>
                    <a:cubicBezTo>
                      <a:pt x="999089" y="263227"/>
                      <a:pt x="1004887" y="262748"/>
                      <a:pt x="1010202" y="264187"/>
                    </a:cubicBezTo>
                    <a:close/>
                    <a:moveTo>
                      <a:pt x="85414" y="264187"/>
                    </a:moveTo>
                    <a:cubicBezTo>
                      <a:pt x="90487" y="262748"/>
                      <a:pt x="96285" y="263227"/>
                      <a:pt x="101116" y="266105"/>
                    </a:cubicBezTo>
                    <a:cubicBezTo>
                      <a:pt x="110779" y="271860"/>
                      <a:pt x="112712" y="283369"/>
                      <a:pt x="108847" y="292960"/>
                    </a:cubicBezTo>
                    <a:cubicBezTo>
                      <a:pt x="103049" y="302552"/>
                      <a:pt x="89520" y="306388"/>
                      <a:pt x="79857" y="300633"/>
                    </a:cubicBezTo>
                    <a:cubicBezTo>
                      <a:pt x="70194" y="294879"/>
                      <a:pt x="68262" y="283369"/>
                      <a:pt x="74060" y="273778"/>
                    </a:cubicBezTo>
                    <a:cubicBezTo>
                      <a:pt x="75992" y="268982"/>
                      <a:pt x="80341" y="265625"/>
                      <a:pt x="85414" y="264187"/>
                    </a:cubicBezTo>
                    <a:close/>
                    <a:moveTo>
                      <a:pt x="954191" y="187049"/>
                    </a:moveTo>
                    <a:cubicBezTo>
                      <a:pt x="959264" y="187532"/>
                      <a:pt x="964096" y="189948"/>
                      <a:pt x="966995" y="193813"/>
                    </a:cubicBezTo>
                    <a:cubicBezTo>
                      <a:pt x="974725" y="203476"/>
                      <a:pt x="972793" y="215072"/>
                      <a:pt x="965062" y="222802"/>
                    </a:cubicBezTo>
                    <a:cubicBezTo>
                      <a:pt x="957332" y="228600"/>
                      <a:pt x="943804" y="228600"/>
                      <a:pt x="936073" y="218937"/>
                    </a:cubicBezTo>
                    <a:cubicBezTo>
                      <a:pt x="930275" y="211207"/>
                      <a:pt x="930275" y="199611"/>
                      <a:pt x="939938" y="191880"/>
                    </a:cubicBezTo>
                    <a:cubicBezTo>
                      <a:pt x="943804" y="188015"/>
                      <a:pt x="949118" y="186566"/>
                      <a:pt x="954191" y="187049"/>
                    </a:cubicBezTo>
                    <a:close/>
                    <a:moveTo>
                      <a:pt x="142150" y="187049"/>
                    </a:moveTo>
                    <a:cubicBezTo>
                      <a:pt x="147223" y="186566"/>
                      <a:pt x="152538" y="188015"/>
                      <a:pt x="157369" y="191880"/>
                    </a:cubicBezTo>
                    <a:cubicBezTo>
                      <a:pt x="165100" y="199611"/>
                      <a:pt x="165100" y="211207"/>
                      <a:pt x="159302" y="218937"/>
                    </a:cubicBezTo>
                    <a:cubicBezTo>
                      <a:pt x="151571" y="228600"/>
                      <a:pt x="139976" y="228600"/>
                      <a:pt x="130313" y="222802"/>
                    </a:cubicBezTo>
                    <a:cubicBezTo>
                      <a:pt x="122582" y="215072"/>
                      <a:pt x="120650" y="203476"/>
                      <a:pt x="128380" y="193813"/>
                    </a:cubicBezTo>
                    <a:cubicBezTo>
                      <a:pt x="132246" y="189948"/>
                      <a:pt x="137077" y="187532"/>
                      <a:pt x="142150" y="187049"/>
                    </a:cubicBezTo>
                    <a:close/>
                    <a:moveTo>
                      <a:pt x="885721" y="122341"/>
                    </a:moveTo>
                    <a:cubicBezTo>
                      <a:pt x="890794" y="122100"/>
                      <a:pt x="896109" y="123549"/>
                      <a:pt x="899974" y="126448"/>
                    </a:cubicBezTo>
                    <a:cubicBezTo>
                      <a:pt x="909637" y="134178"/>
                      <a:pt x="909637" y="145774"/>
                      <a:pt x="903839" y="155437"/>
                    </a:cubicBezTo>
                    <a:cubicBezTo>
                      <a:pt x="896109" y="163167"/>
                      <a:pt x="882581" y="165100"/>
                      <a:pt x="874850" y="157370"/>
                    </a:cubicBezTo>
                    <a:cubicBezTo>
                      <a:pt x="867120" y="149639"/>
                      <a:pt x="865187" y="138044"/>
                      <a:pt x="872918" y="128380"/>
                    </a:cubicBezTo>
                    <a:cubicBezTo>
                      <a:pt x="875817" y="124515"/>
                      <a:pt x="880648" y="122583"/>
                      <a:pt x="885721" y="122341"/>
                    </a:cubicBezTo>
                    <a:close/>
                    <a:moveTo>
                      <a:pt x="209653" y="122341"/>
                    </a:moveTo>
                    <a:cubicBezTo>
                      <a:pt x="214726" y="122583"/>
                      <a:pt x="219557" y="124515"/>
                      <a:pt x="222456" y="128380"/>
                    </a:cubicBezTo>
                    <a:cubicBezTo>
                      <a:pt x="230187" y="138044"/>
                      <a:pt x="230187" y="149639"/>
                      <a:pt x="220524" y="157370"/>
                    </a:cubicBezTo>
                    <a:cubicBezTo>
                      <a:pt x="212793" y="165100"/>
                      <a:pt x="199265" y="163167"/>
                      <a:pt x="193467" y="155437"/>
                    </a:cubicBezTo>
                    <a:cubicBezTo>
                      <a:pt x="185737" y="145774"/>
                      <a:pt x="187669" y="134178"/>
                      <a:pt x="195400" y="126448"/>
                    </a:cubicBezTo>
                    <a:cubicBezTo>
                      <a:pt x="199265" y="123549"/>
                      <a:pt x="204580" y="122100"/>
                      <a:pt x="209653" y="122341"/>
                    </a:cubicBezTo>
                    <a:close/>
                    <a:moveTo>
                      <a:pt x="806139" y="72100"/>
                    </a:moveTo>
                    <a:cubicBezTo>
                      <a:pt x="811212" y="70661"/>
                      <a:pt x="817010" y="71140"/>
                      <a:pt x="821842" y="74018"/>
                    </a:cubicBezTo>
                    <a:cubicBezTo>
                      <a:pt x="831505" y="79773"/>
                      <a:pt x="833437" y="91282"/>
                      <a:pt x="829572" y="100873"/>
                    </a:cubicBezTo>
                    <a:cubicBezTo>
                      <a:pt x="823774" y="110465"/>
                      <a:pt x="810246" y="114301"/>
                      <a:pt x="800583" y="108546"/>
                    </a:cubicBezTo>
                    <a:cubicBezTo>
                      <a:pt x="790920" y="102792"/>
                      <a:pt x="788987" y="91282"/>
                      <a:pt x="794785" y="81691"/>
                    </a:cubicBezTo>
                    <a:cubicBezTo>
                      <a:pt x="796718" y="76895"/>
                      <a:pt x="801066" y="73538"/>
                      <a:pt x="806139" y="72100"/>
                    </a:cubicBezTo>
                    <a:close/>
                    <a:moveTo>
                      <a:pt x="289235" y="72100"/>
                    </a:moveTo>
                    <a:cubicBezTo>
                      <a:pt x="294308" y="73538"/>
                      <a:pt x="298656" y="76895"/>
                      <a:pt x="300589" y="81691"/>
                    </a:cubicBezTo>
                    <a:cubicBezTo>
                      <a:pt x="306387" y="91282"/>
                      <a:pt x="304454" y="102792"/>
                      <a:pt x="294791" y="108546"/>
                    </a:cubicBezTo>
                    <a:cubicBezTo>
                      <a:pt x="285128" y="114301"/>
                      <a:pt x="271600" y="110465"/>
                      <a:pt x="267735" y="100873"/>
                    </a:cubicBezTo>
                    <a:cubicBezTo>
                      <a:pt x="261937" y="91282"/>
                      <a:pt x="263869" y="79773"/>
                      <a:pt x="273532" y="74018"/>
                    </a:cubicBezTo>
                    <a:cubicBezTo>
                      <a:pt x="278364" y="71140"/>
                      <a:pt x="284162" y="70661"/>
                      <a:pt x="289235" y="72100"/>
                    </a:cubicBezTo>
                    <a:close/>
                    <a:moveTo>
                      <a:pt x="735426" y="32440"/>
                    </a:moveTo>
                    <a:cubicBezTo>
                      <a:pt x="745089" y="36305"/>
                      <a:pt x="750887" y="47901"/>
                      <a:pt x="747022" y="57564"/>
                    </a:cubicBezTo>
                    <a:cubicBezTo>
                      <a:pt x="743157" y="69160"/>
                      <a:pt x="731561" y="73025"/>
                      <a:pt x="721898" y="69160"/>
                    </a:cubicBezTo>
                    <a:cubicBezTo>
                      <a:pt x="712235" y="65295"/>
                      <a:pt x="706437" y="55632"/>
                      <a:pt x="710302" y="44036"/>
                    </a:cubicBezTo>
                    <a:cubicBezTo>
                      <a:pt x="714168" y="34373"/>
                      <a:pt x="725763" y="28575"/>
                      <a:pt x="735426" y="32440"/>
                    </a:cubicBezTo>
                    <a:close/>
                    <a:moveTo>
                      <a:pt x="359948" y="32440"/>
                    </a:moveTo>
                    <a:cubicBezTo>
                      <a:pt x="371543" y="28575"/>
                      <a:pt x="381206" y="34373"/>
                      <a:pt x="385072" y="44036"/>
                    </a:cubicBezTo>
                    <a:cubicBezTo>
                      <a:pt x="388937" y="55632"/>
                      <a:pt x="385072" y="65295"/>
                      <a:pt x="373476" y="69160"/>
                    </a:cubicBezTo>
                    <a:cubicBezTo>
                      <a:pt x="363813" y="73025"/>
                      <a:pt x="352217" y="69160"/>
                      <a:pt x="348352" y="57564"/>
                    </a:cubicBezTo>
                    <a:cubicBezTo>
                      <a:pt x="344487" y="47901"/>
                      <a:pt x="350285" y="36305"/>
                      <a:pt x="359948" y="32440"/>
                    </a:cubicBezTo>
                    <a:close/>
                    <a:moveTo>
                      <a:pt x="642661" y="8283"/>
                    </a:moveTo>
                    <a:cubicBezTo>
                      <a:pt x="654257" y="10215"/>
                      <a:pt x="661987" y="21811"/>
                      <a:pt x="660055" y="31474"/>
                    </a:cubicBezTo>
                    <a:cubicBezTo>
                      <a:pt x="658122" y="43070"/>
                      <a:pt x="646526" y="50800"/>
                      <a:pt x="636863" y="48867"/>
                    </a:cubicBezTo>
                    <a:cubicBezTo>
                      <a:pt x="625268" y="46935"/>
                      <a:pt x="617537" y="35339"/>
                      <a:pt x="619470" y="25676"/>
                    </a:cubicBezTo>
                    <a:cubicBezTo>
                      <a:pt x="621402" y="14080"/>
                      <a:pt x="632998" y="6350"/>
                      <a:pt x="642661" y="8283"/>
                    </a:cubicBezTo>
                    <a:close/>
                    <a:moveTo>
                      <a:pt x="452713" y="8283"/>
                    </a:moveTo>
                    <a:cubicBezTo>
                      <a:pt x="462376" y="6350"/>
                      <a:pt x="473972" y="14080"/>
                      <a:pt x="475904" y="25676"/>
                    </a:cubicBezTo>
                    <a:cubicBezTo>
                      <a:pt x="477837" y="35339"/>
                      <a:pt x="470106" y="46935"/>
                      <a:pt x="458511" y="48867"/>
                    </a:cubicBezTo>
                    <a:cubicBezTo>
                      <a:pt x="448848" y="50800"/>
                      <a:pt x="437252" y="43070"/>
                      <a:pt x="435319" y="31474"/>
                    </a:cubicBezTo>
                    <a:cubicBezTo>
                      <a:pt x="433387" y="21811"/>
                      <a:pt x="441117" y="10215"/>
                      <a:pt x="452713" y="8283"/>
                    </a:cubicBezTo>
                    <a:close/>
                    <a:moveTo>
                      <a:pt x="547687" y="0"/>
                    </a:moveTo>
                    <a:cubicBezTo>
                      <a:pt x="558208" y="0"/>
                      <a:pt x="566737" y="9240"/>
                      <a:pt x="566737" y="20638"/>
                    </a:cubicBezTo>
                    <a:cubicBezTo>
                      <a:pt x="566737" y="32036"/>
                      <a:pt x="558208" y="41276"/>
                      <a:pt x="547687" y="41276"/>
                    </a:cubicBezTo>
                    <a:cubicBezTo>
                      <a:pt x="537166" y="41276"/>
                      <a:pt x="528637" y="32036"/>
                      <a:pt x="528637" y="20638"/>
                    </a:cubicBezTo>
                    <a:cubicBezTo>
                      <a:pt x="528637" y="9240"/>
                      <a:pt x="537166" y="0"/>
                      <a:pt x="547687" y="0"/>
                    </a:cubicBezTo>
                    <a:close/>
                  </a:path>
                </a:pathLst>
              </a:custGeom>
              <a:solidFill>
                <a:srgbClr val="C7B087"/>
              </a:solidFill>
              <a:ln>
                <a:noFill/>
              </a:ln>
            </p:spPr>
            <p:txBody>
              <a:bodyPr vert="horz" wrap="none" lIns="91440" tIns="45720" rIns="91440" bIns="45720" numCol="1" anchor="ctr" anchorCtr="0" compatLnSpc="1">
                <a:noAutofit/>
              </a:bodyPr>
              <a:lstStyle/>
              <a:p>
                <a:pPr algn="ctr"/>
                <a:endParaRPr lang="zh-CN" altLang="en-US" b="1">
                  <a:solidFill>
                    <a:schemeClr val="bg1"/>
                  </a:solidFill>
                  <a:cs typeface="+mn-ea"/>
                  <a:sym typeface="+mn-lt"/>
                </a:endParaRPr>
              </a:p>
            </p:txBody>
          </p:sp>
        </p:grpSp>
        <p:sp>
          <p:nvSpPr>
            <p:cNvPr id="16" name="任意多边形 15"/>
            <p:cNvSpPr>
              <a:spLocks noChangeArrowheads="1"/>
            </p:cNvSpPr>
            <p:nvPr/>
          </p:nvSpPr>
          <p:spPr bwMode="auto">
            <a:xfrm>
              <a:off x="4854669" y="2363790"/>
              <a:ext cx="802005" cy="26522"/>
            </a:xfrm>
            <a:custGeom>
              <a:avLst/>
              <a:gdLst>
                <a:gd name="connsiteX0" fmla="*/ 763588 w 1200150"/>
                <a:gd name="connsiteY0" fmla="*/ 1 h 39689"/>
                <a:gd name="connsiteX1" fmla="*/ 782638 w 1200150"/>
                <a:gd name="connsiteY1" fmla="*/ 19845 h 39689"/>
                <a:gd name="connsiteX2" fmla="*/ 763588 w 1200150"/>
                <a:gd name="connsiteY2" fmla="*/ 39689 h 39689"/>
                <a:gd name="connsiteX3" fmla="*/ 744538 w 1200150"/>
                <a:gd name="connsiteY3" fmla="*/ 19845 h 39689"/>
                <a:gd name="connsiteX4" fmla="*/ 763588 w 1200150"/>
                <a:gd name="connsiteY4" fmla="*/ 1 h 39689"/>
                <a:gd name="connsiteX5" fmla="*/ 657225 w 1200150"/>
                <a:gd name="connsiteY5" fmla="*/ 1 h 39689"/>
                <a:gd name="connsiteX6" fmla="*/ 676275 w 1200150"/>
                <a:gd name="connsiteY6" fmla="*/ 19845 h 39689"/>
                <a:gd name="connsiteX7" fmla="*/ 657225 w 1200150"/>
                <a:gd name="connsiteY7" fmla="*/ 39689 h 39689"/>
                <a:gd name="connsiteX8" fmla="*/ 638175 w 1200150"/>
                <a:gd name="connsiteY8" fmla="*/ 19845 h 39689"/>
                <a:gd name="connsiteX9" fmla="*/ 657225 w 1200150"/>
                <a:gd name="connsiteY9" fmla="*/ 1 h 39689"/>
                <a:gd name="connsiteX10" fmla="*/ 550863 w 1200150"/>
                <a:gd name="connsiteY10" fmla="*/ 1 h 39689"/>
                <a:gd name="connsiteX11" fmla="*/ 569913 w 1200150"/>
                <a:gd name="connsiteY11" fmla="*/ 19845 h 39689"/>
                <a:gd name="connsiteX12" fmla="*/ 550863 w 1200150"/>
                <a:gd name="connsiteY12" fmla="*/ 39689 h 39689"/>
                <a:gd name="connsiteX13" fmla="*/ 531813 w 1200150"/>
                <a:gd name="connsiteY13" fmla="*/ 19845 h 39689"/>
                <a:gd name="connsiteX14" fmla="*/ 550863 w 1200150"/>
                <a:gd name="connsiteY14" fmla="*/ 1 h 39689"/>
                <a:gd name="connsiteX15" fmla="*/ 444500 w 1200150"/>
                <a:gd name="connsiteY15" fmla="*/ 1 h 39689"/>
                <a:gd name="connsiteX16" fmla="*/ 463550 w 1200150"/>
                <a:gd name="connsiteY16" fmla="*/ 19845 h 39689"/>
                <a:gd name="connsiteX17" fmla="*/ 444500 w 1200150"/>
                <a:gd name="connsiteY17" fmla="*/ 39689 h 39689"/>
                <a:gd name="connsiteX18" fmla="*/ 425450 w 1200150"/>
                <a:gd name="connsiteY18" fmla="*/ 19845 h 39689"/>
                <a:gd name="connsiteX19" fmla="*/ 444500 w 1200150"/>
                <a:gd name="connsiteY19" fmla="*/ 1 h 39689"/>
                <a:gd name="connsiteX20" fmla="*/ 338138 w 1200150"/>
                <a:gd name="connsiteY20" fmla="*/ 1 h 39689"/>
                <a:gd name="connsiteX21" fmla="*/ 357188 w 1200150"/>
                <a:gd name="connsiteY21" fmla="*/ 19845 h 39689"/>
                <a:gd name="connsiteX22" fmla="*/ 338138 w 1200150"/>
                <a:gd name="connsiteY22" fmla="*/ 39689 h 39689"/>
                <a:gd name="connsiteX23" fmla="*/ 319088 w 1200150"/>
                <a:gd name="connsiteY23" fmla="*/ 19845 h 39689"/>
                <a:gd name="connsiteX24" fmla="*/ 338138 w 1200150"/>
                <a:gd name="connsiteY24" fmla="*/ 1 h 39689"/>
                <a:gd name="connsiteX25" fmla="*/ 233363 w 1200150"/>
                <a:gd name="connsiteY25" fmla="*/ 1 h 39689"/>
                <a:gd name="connsiteX26" fmla="*/ 254001 w 1200150"/>
                <a:gd name="connsiteY26" fmla="*/ 19845 h 39689"/>
                <a:gd name="connsiteX27" fmla="*/ 233363 w 1200150"/>
                <a:gd name="connsiteY27" fmla="*/ 39689 h 39689"/>
                <a:gd name="connsiteX28" fmla="*/ 212725 w 1200150"/>
                <a:gd name="connsiteY28" fmla="*/ 19845 h 39689"/>
                <a:gd name="connsiteX29" fmla="*/ 233363 w 1200150"/>
                <a:gd name="connsiteY29" fmla="*/ 1 h 39689"/>
                <a:gd name="connsiteX30" fmla="*/ 127001 w 1200150"/>
                <a:gd name="connsiteY30" fmla="*/ 1 h 39689"/>
                <a:gd name="connsiteX31" fmla="*/ 147639 w 1200150"/>
                <a:gd name="connsiteY31" fmla="*/ 19845 h 39689"/>
                <a:gd name="connsiteX32" fmla="*/ 127001 w 1200150"/>
                <a:gd name="connsiteY32" fmla="*/ 39689 h 39689"/>
                <a:gd name="connsiteX33" fmla="*/ 106363 w 1200150"/>
                <a:gd name="connsiteY33" fmla="*/ 19845 h 39689"/>
                <a:gd name="connsiteX34" fmla="*/ 127001 w 1200150"/>
                <a:gd name="connsiteY34" fmla="*/ 1 h 39689"/>
                <a:gd name="connsiteX35" fmla="*/ 20638 w 1200150"/>
                <a:gd name="connsiteY35" fmla="*/ 1 h 39689"/>
                <a:gd name="connsiteX36" fmla="*/ 41276 w 1200150"/>
                <a:gd name="connsiteY36" fmla="*/ 19845 h 39689"/>
                <a:gd name="connsiteX37" fmla="*/ 20638 w 1200150"/>
                <a:gd name="connsiteY37" fmla="*/ 39689 h 39689"/>
                <a:gd name="connsiteX38" fmla="*/ 0 w 1200150"/>
                <a:gd name="connsiteY38" fmla="*/ 19845 h 39689"/>
                <a:gd name="connsiteX39" fmla="*/ 20638 w 1200150"/>
                <a:gd name="connsiteY39" fmla="*/ 1 h 39689"/>
                <a:gd name="connsiteX40" fmla="*/ 1181100 w 1200150"/>
                <a:gd name="connsiteY40" fmla="*/ 0 h 39689"/>
                <a:gd name="connsiteX41" fmla="*/ 1200150 w 1200150"/>
                <a:gd name="connsiteY41" fmla="*/ 19844 h 39689"/>
                <a:gd name="connsiteX42" fmla="*/ 1181100 w 1200150"/>
                <a:gd name="connsiteY42" fmla="*/ 39688 h 39689"/>
                <a:gd name="connsiteX43" fmla="*/ 1162050 w 1200150"/>
                <a:gd name="connsiteY43" fmla="*/ 19844 h 39689"/>
                <a:gd name="connsiteX44" fmla="*/ 1181100 w 1200150"/>
                <a:gd name="connsiteY44" fmla="*/ 0 h 39689"/>
                <a:gd name="connsiteX45" fmla="*/ 1074737 w 1200150"/>
                <a:gd name="connsiteY45" fmla="*/ 0 h 39689"/>
                <a:gd name="connsiteX46" fmla="*/ 1093787 w 1200150"/>
                <a:gd name="connsiteY46" fmla="*/ 19844 h 39689"/>
                <a:gd name="connsiteX47" fmla="*/ 1074737 w 1200150"/>
                <a:gd name="connsiteY47" fmla="*/ 39688 h 39689"/>
                <a:gd name="connsiteX48" fmla="*/ 1055687 w 1200150"/>
                <a:gd name="connsiteY48" fmla="*/ 19844 h 39689"/>
                <a:gd name="connsiteX49" fmla="*/ 1074737 w 1200150"/>
                <a:gd name="connsiteY49" fmla="*/ 0 h 39689"/>
                <a:gd name="connsiteX50" fmla="*/ 968375 w 1200150"/>
                <a:gd name="connsiteY50" fmla="*/ 0 h 39689"/>
                <a:gd name="connsiteX51" fmla="*/ 987425 w 1200150"/>
                <a:gd name="connsiteY51" fmla="*/ 19844 h 39689"/>
                <a:gd name="connsiteX52" fmla="*/ 968375 w 1200150"/>
                <a:gd name="connsiteY52" fmla="*/ 39688 h 39689"/>
                <a:gd name="connsiteX53" fmla="*/ 949325 w 1200150"/>
                <a:gd name="connsiteY53" fmla="*/ 19844 h 39689"/>
                <a:gd name="connsiteX54" fmla="*/ 968375 w 1200150"/>
                <a:gd name="connsiteY54" fmla="*/ 0 h 39689"/>
                <a:gd name="connsiteX55" fmla="*/ 868363 w 1200150"/>
                <a:gd name="connsiteY55" fmla="*/ 0 h 39689"/>
                <a:gd name="connsiteX56" fmla="*/ 889001 w 1200150"/>
                <a:gd name="connsiteY56" fmla="*/ 19844 h 39689"/>
                <a:gd name="connsiteX57" fmla="*/ 868363 w 1200150"/>
                <a:gd name="connsiteY57" fmla="*/ 39688 h 39689"/>
                <a:gd name="connsiteX58" fmla="*/ 847725 w 1200150"/>
                <a:gd name="connsiteY58" fmla="*/ 19844 h 39689"/>
                <a:gd name="connsiteX59" fmla="*/ 868363 w 1200150"/>
                <a:gd name="connsiteY59" fmla="*/ 0 h 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00150" h="39689">
                  <a:moveTo>
                    <a:pt x="763588" y="1"/>
                  </a:moveTo>
                  <a:cubicBezTo>
                    <a:pt x="774109" y="1"/>
                    <a:pt x="782638" y="8885"/>
                    <a:pt x="782638" y="19845"/>
                  </a:cubicBezTo>
                  <a:cubicBezTo>
                    <a:pt x="782638" y="30805"/>
                    <a:pt x="774109" y="39689"/>
                    <a:pt x="763588" y="39689"/>
                  </a:cubicBezTo>
                  <a:cubicBezTo>
                    <a:pt x="753067" y="39689"/>
                    <a:pt x="744538" y="30805"/>
                    <a:pt x="744538" y="19845"/>
                  </a:cubicBezTo>
                  <a:cubicBezTo>
                    <a:pt x="744538" y="8885"/>
                    <a:pt x="753067" y="1"/>
                    <a:pt x="763588" y="1"/>
                  </a:cubicBezTo>
                  <a:close/>
                  <a:moveTo>
                    <a:pt x="657225" y="1"/>
                  </a:moveTo>
                  <a:cubicBezTo>
                    <a:pt x="667746" y="1"/>
                    <a:pt x="676275" y="8885"/>
                    <a:pt x="676275" y="19845"/>
                  </a:cubicBezTo>
                  <a:cubicBezTo>
                    <a:pt x="676275" y="30805"/>
                    <a:pt x="667746" y="39689"/>
                    <a:pt x="657225" y="39689"/>
                  </a:cubicBezTo>
                  <a:cubicBezTo>
                    <a:pt x="646704" y="39689"/>
                    <a:pt x="638175" y="30805"/>
                    <a:pt x="638175" y="19845"/>
                  </a:cubicBezTo>
                  <a:cubicBezTo>
                    <a:pt x="638175" y="8885"/>
                    <a:pt x="646704" y="1"/>
                    <a:pt x="657225" y="1"/>
                  </a:cubicBezTo>
                  <a:close/>
                  <a:moveTo>
                    <a:pt x="550863" y="1"/>
                  </a:moveTo>
                  <a:cubicBezTo>
                    <a:pt x="561384" y="1"/>
                    <a:pt x="569913" y="8885"/>
                    <a:pt x="569913" y="19845"/>
                  </a:cubicBezTo>
                  <a:cubicBezTo>
                    <a:pt x="569913" y="30805"/>
                    <a:pt x="561384" y="39689"/>
                    <a:pt x="550863" y="39689"/>
                  </a:cubicBezTo>
                  <a:cubicBezTo>
                    <a:pt x="540342" y="39689"/>
                    <a:pt x="531813" y="30805"/>
                    <a:pt x="531813" y="19845"/>
                  </a:cubicBezTo>
                  <a:cubicBezTo>
                    <a:pt x="531813" y="8885"/>
                    <a:pt x="540342" y="1"/>
                    <a:pt x="550863" y="1"/>
                  </a:cubicBezTo>
                  <a:close/>
                  <a:moveTo>
                    <a:pt x="444500" y="1"/>
                  </a:moveTo>
                  <a:cubicBezTo>
                    <a:pt x="455021" y="1"/>
                    <a:pt x="463550" y="8885"/>
                    <a:pt x="463550" y="19845"/>
                  </a:cubicBezTo>
                  <a:cubicBezTo>
                    <a:pt x="463550" y="30805"/>
                    <a:pt x="455021" y="39689"/>
                    <a:pt x="444500" y="39689"/>
                  </a:cubicBezTo>
                  <a:cubicBezTo>
                    <a:pt x="433979" y="39689"/>
                    <a:pt x="425450" y="30805"/>
                    <a:pt x="425450" y="19845"/>
                  </a:cubicBezTo>
                  <a:cubicBezTo>
                    <a:pt x="425450" y="8885"/>
                    <a:pt x="433979" y="1"/>
                    <a:pt x="444500" y="1"/>
                  </a:cubicBezTo>
                  <a:close/>
                  <a:moveTo>
                    <a:pt x="338138" y="1"/>
                  </a:moveTo>
                  <a:cubicBezTo>
                    <a:pt x="348659" y="1"/>
                    <a:pt x="357188" y="8885"/>
                    <a:pt x="357188" y="19845"/>
                  </a:cubicBezTo>
                  <a:cubicBezTo>
                    <a:pt x="357188" y="30805"/>
                    <a:pt x="348659" y="39689"/>
                    <a:pt x="338138" y="39689"/>
                  </a:cubicBezTo>
                  <a:cubicBezTo>
                    <a:pt x="327617" y="39689"/>
                    <a:pt x="319088" y="30805"/>
                    <a:pt x="319088" y="19845"/>
                  </a:cubicBezTo>
                  <a:cubicBezTo>
                    <a:pt x="319088" y="8885"/>
                    <a:pt x="327617" y="1"/>
                    <a:pt x="338138" y="1"/>
                  </a:cubicBezTo>
                  <a:close/>
                  <a:moveTo>
                    <a:pt x="233363" y="1"/>
                  </a:moveTo>
                  <a:cubicBezTo>
                    <a:pt x="244761" y="1"/>
                    <a:pt x="254001" y="8885"/>
                    <a:pt x="254001" y="19845"/>
                  </a:cubicBezTo>
                  <a:cubicBezTo>
                    <a:pt x="254001" y="30805"/>
                    <a:pt x="244761" y="39689"/>
                    <a:pt x="233363" y="39689"/>
                  </a:cubicBezTo>
                  <a:cubicBezTo>
                    <a:pt x="221965" y="39689"/>
                    <a:pt x="212725" y="30805"/>
                    <a:pt x="212725" y="19845"/>
                  </a:cubicBezTo>
                  <a:cubicBezTo>
                    <a:pt x="212725" y="8885"/>
                    <a:pt x="221965" y="1"/>
                    <a:pt x="233363" y="1"/>
                  </a:cubicBezTo>
                  <a:close/>
                  <a:moveTo>
                    <a:pt x="127001" y="1"/>
                  </a:moveTo>
                  <a:cubicBezTo>
                    <a:pt x="138399" y="1"/>
                    <a:pt x="147639" y="8885"/>
                    <a:pt x="147639" y="19845"/>
                  </a:cubicBezTo>
                  <a:cubicBezTo>
                    <a:pt x="147639" y="30805"/>
                    <a:pt x="138399" y="39689"/>
                    <a:pt x="127001" y="39689"/>
                  </a:cubicBezTo>
                  <a:cubicBezTo>
                    <a:pt x="115603" y="39689"/>
                    <a:pt x="106363" y="30805"/>
                    <a:pt x="106363" y="19845"/>
                  </a:cubicBezTo>
                  <a:cubicBezTo>
                    <a:pt x="106363" y="8885"/>
                    <a:pt x="115603" y="1"/>
                    <a:pt x="127001" y="1"/>
                  </a:cubicBezTo>
                  <a:close/>
                  <a:moveTo>
                    <a:pt x="20638" y="1"/>
                  </a:moveTo>
                  <a:cubicBezTo>
                    <a:pt x="32036" y="1"/>
                    <a:pt x="41276" y="8885"/>
                    <a:pt x="41276" y="19845"/>
                  </a:cubicBezTo>
                  <a:cubicBezTo>
                    <a:pt x="41276" y="30805"/>
                    <a:pt x="32036" y="39689"/>
                    <a:pt x="20638" y="39689"/>
                  </a:cubicBezTo>
                  <a:cubicBezTo>
                    <a:pt x="9240" y="39689"/>
                    <a:pt x="0" y="30805"/>
                    <a:pt x="0" y="19845"/>
                  </a:cubicBezTo>
                  <a:cubicBezTo>
                    <a:pt x="0" y="8885"/>
                    <a:pt x="9240" y="1"/>
                    <a:pt x="20638" y="1"/>
                  </a:cubicBezTo>
                  <a:close/>
                  <a:moveTo>
                    <a:pt x="1181100" y="0"/>
                  </a:moveTo>
                  <a:cubicBezTo>
                    <a:pt x="1191621" y="0"/>
                    <a:pt x="1200150" y="8884"/>
                    <a:pt x="1200150" y="19844"/>
                  </a:cubicBezTo>
                  <a:cubicBezTo>
                    <a:pt x="1200150" y="30804"/>
                    <a:pt x="1191621" y="39688"/>
                    <a:pt x="1181100" y="39688"/>
                  </a:cubicBezTo>
                  <a:cubicBezTo>
                    <a:pt x="1170579" y="39688"/>
                    <a:pt x="1162050" y="30804"/>
                    <a:pt x="1162050" y="19844"/>
                  </a:cubicBezTo>
                  <a:cubicBezTo>
                    <a:pt x="1162050" y="8884"/>
                    <a:pt x="1170579" y="0"/>
                    <a:pt x="1181100" y="0"/>
                  </a:cubicBezTo>
                  <a:close/>
                  <a:moveTo>
                    <a:pt x="1074737" y="0"/>
                  </a:moveTo>
                  <a:cubicBezTo>
                    <a:pt x="1085258" y="0"/>
                    <a:pt x="1093787" y="8884"/>
                    <a:pt x="1093787" y="19844"/>
                  </a:cubicBezTo>
                  <a:cubicBezTo>
                    <a:pt x="1093787" y="30804"/>
                    <a:pt x="1085258" y="39688"/>
                    <a:pt x="1074737" y="39688"/>
                  </a:cubicBezTo>
                  <a:cubicBezTo>
                    <a:pt x="1064216" y="39688"/>
                    <a:pt x="1055687" y="30804"/>
                    <a:pt x="1055687" y="19844"/>
                  </a:cubicBezTo>
                  <a:cubicBezTo>
                    <a:pt x="1055687" y="8884"/>
                    <a:pt x="1064216" y="0"/>
                    <a:pt x="1074737" y="0"/>
                  </a:cubicBezTo>
                  <a:close/>
                  <a:moveTo>
                    <a:pt x="968375" y="0"/>
                  </a:moveTo>
                  <a:cubicBezTo>
                    <a:pt x="978896" y="0"/>
                    <a:pt x="987425" y="8884"/>
                    <a:pt x="987425" y="19844"/>
                  </a:cubicBezTo>
                  <a:cubicBezTo>
                    <a:pt x="987425" y="30804"/>
                    <a:pt x="978896" y="39688"/>
                    <a:pt x="968375" y="39688"/>
                  </a:cubicBezTo>
                  <a:cubicBezTo>
                    <a:pt x="957854" y="39688"/>
                    <a:pt x="949325" y="30804"/>
                    <a:pt x="949325" y="19844"/>
                  </a:cubicBezTo>
                  <a:cubicBezTo>
                    <a:pt x="949325" y="8884"/>
                    <a:pt x="957854" y="0"/>
                    <a:pt x="968375" y="0"/>
                  </a:cubicBezTo>
                  <a:close/>
                  <a:moveTo>
                    <a:pt x="868363" y="0"/>
                  </a:moveTo>
                  <a:cubicBezTo>
                    <a:pt x="879761" y="0"/>
                    <a:pt x="889001" y="8884"/>
                    <a:pt x="889001" y="19844"/>
                  </a:cubicBezTo>
                  <a:cubicBezTo>
                    <a:pt x="889001" y="30804"/>
                    <a:pt x="879761" y="39688"/>
                    <a:pt x="868363" y="39688"/>
                  </a:cubicBezTo>
                  <a:cubicBezTo>
                    <a:pt x="856965" y="39688"/>
                    <a:pt x="847725" y="30804"/>
                    <a:pt x="847725" y="19844"/>
                  </a:cubicBezTo>
                  <a:cubicBezTo>
                    <a:pt x="847725" y="8884"/>
                    <a:pt x="856965" y="0"/>
                    <a:pt x="868363" y="0"/>
                  </a:cubicBezTo>
                  <a:close/>
                </a:path>
              </a:pathLst>
            </a:custGeom>
            <a:solidFill>
              <a:srgbClr val="C7B087"/>
            </a:solidFill>
            <a:ln>
              <a:noFill/>
            </a:ln>
          </p:spPr>
          <p:txBody>
            <a:bodyPr vert="horz" wrap="square" lIns="91440" tIns="45720" rIns="91440" bIns="45720" numCol="1" anchor="t" anchorCtr="0" compatLnSpc="1">
              <a:noAutofit/>
            </a:bodyPr>
            <a:lstStyle/>
            <a:p>
              <a:endParaRPr lang="zh-CN" altLang="en-US">
                <a:cs typeface="+mn-ea"/>
                <a:sym typeface="+mn-lt"/>
              </a:endParaRPr>
            </a:p>
          </p:txBody>
        </p:sp>
        <p:grpSp>
          <p:nvGrpSpPr>
            <p:cNvPr id="19" name="组合 18"/>
            <p:cNvGrpSpPr/>
            <p:nvPr/>
          </p:nvGrpSpPr>
          <p:grpSpPr>
            <a:xfrm>
              <a:off x="4645681" y="2301200"/>
              <a:ext cx="151703" cy="151703"/>
              <a:chOff x="4743450" y="1677988"/>
              <a:chExt cx="227013" cy="227013"/>
            </a:xfrm>
          </p:grpSpPr>
          <p:sp>
            <p:nvSpPr>
              <p:cNvPr id="20" name="Oval 630"/>
              <p:cNvSpPr>
                <a:spLocks noChangeArrowheads="1"/>
              </p:cNvSpPr>
              <p:nvPr/>
            </p:nvSpPr>
            <p:spPr bwMode="auto">
              <a:xfrm>
                <a:off x="4743450" y="1677988"/>
                <a:ext cx="227013" cy="227013"/>
              </a:xfrm>
              <a:prstGeom prst="ellipse">
                <a:avLst/>
              </a:prstGeom>
              <a:solidFill>
                <a:srgbClr val="C7B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Oval 631"/>
              <p:cNvSpPr>
                <a:spLocks noChangeArrowheads="1"/>
              </p:cNvSpPr>
              <p:nvPr/>
            </p:nvSpPr>
            <p:spPr bwMode="auto">
              <a:xfrm>
                <a:off x="4789488" y="1724025"/>
                <a:ext cx="134938" cy="1365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47" name="组合 46"/>
          <p:cNvGrpSpPr/>
          <p:nvPr/>
        </p:nvGrpSpPr>
        <p:grpSpPr>
          <a:xfrm>
            <a:off x="5293862" y="2941955"/>
            <a:ext cx="1138297" cy="727745"/>
            <a:chOff x="5293862" y="2941955"/>
            <a:chExt cx="1138297" cy="727745"/>
          </a:xfrm>
        </p:grpSpPr>
        <p:grpSp>
          <p:nvGrpSpPr>
            <p:cNvPr id="10" name="组合 9"/>
            <p:cNvGrpSpPr/>
            <p:nvPr/>
          </p:nvGrpSpPr>
          <p:grpSpPr>
            <a:xfrm>
              <a:off x="5700170" y="2941955"/>
              <a:ext cx="731989" cy="727745"/>
              <a:chOff x="6321426" y="2636838"/>
              <a:chExt cx="1095375" cy="1089025"/>
            </a:xfrm>
            <a:solidFill>
              <a:schemeClr val="accent5">
                <a:lumMod val="75000"/>
              </a:schemeClr>
            </a:solidFill>
          </p:grpSpPr>
          <p:sp>
            <p:nvSpPr>
              <p:cNvPr id="11" name="Oval 414"/>
              <p:cNvSpPr>
                <a:spLocks noChangeArrowheads="1"/>
              </p:cNvSpPr>
              <p:nvPr/>
            </p:nvSpPr>
            <p:spPr bwMode="auto">
              <a:xfrm>
                <a:off x="6421438" y="2733676"/>
                <a:ext cx="898525" cy="895350"/>
              </a:xfrm>
              <a:prstGeom prst="ellipse">
                <a:avLst/>
              </a:prstGeom>
              <a:solidFill>
                <a:srgbClr val="3F405F"/>
              </a:solidFill>
              <a:ln>
                <a:noFill/>
              </a:ln>
              <a:effectLst>
                <a:outerShdw blurRad="101600" dist="38100" dir="2700000" algn="tl" rotWithShape="0">
                  <a:prstClr val="black">
                    <a:alpha val="30000"/>
                  </a:prstClr>
                </a:outerShdw>
              </a:effectLst>
            </p:spPr>
            <p:txBody>
              <a:bodyPr vert="horz" wrap="none" lIns="91440" tIns="45720" rIns="91440" bIns="45720" numCol="1" anchor="ctr" anchorCtr="0" compatLnSpc="1"/>
              <a:lstStyle/>
              <a:p>
                <a:pPr algn="ctr"/>
                <a:r>
                  <a:rPr lang="en-US" altLang="zh-CN" b="1" dirty="0" smtClean="0">
                    <a:solidFill>
                      <a:schemeClr val="bg1"/>
                    </a:solidFill>
                    <a:cs typeface="+mn-ea"/>
                    <a:sym typeface="+mn-lt"/>
                  </a:rPr>
                  <a:t>02</a:t>
                </a:r>
                <a:endParaRPr lang="zh-CN" altLang="en-US" b="1" dirty="0">
                  <a:solidFill>
                    <a:schemeClr val="bg1"/>
                  </a:solidFill>
                  <a:cs typeface="+mn-ea"/>
                  <a:sym typeface="+mn-lt"/>
                </a:endParaRPr>
              </a:p>
            </p:txBody>
          </p:sp>
          <p:sp>
            <p:nvSpPr>
              <p:cNvPr id="12" name="任意多边形 11"/>
              <p:cNvSpPr/>
              <p:nvPr/>
            </p:nvSpPr>
            <p:spPr bwMode="auto">
              <a:xfrm>
                <a:off x="6321426" y="2636838"/>
                <a:ext cx="1095375" cy="1089025"/>
              </a:xfrm>
              <a:custGeom>
                <a:avLst/>
                <a:gdLst>
                  <a:gd name="connsiteX0" fmla="*/ 547687 w 1095375"/>
                  <a:gd name="connsiteY0" fmla="*/ 1050925 h 1089025"/>
                  <a:gd name="connsiteX1" fmla="*/ 566737 w 1095375"/>
                  <a:gd name="connsiteY1" fmla="*/ 1069975 h 1089025"/>
                  <a:gd name="connsiteX2" fmla="*/ 547687 w 1095375"/>
                  <a:gd name="connsiteY2" fmla="*/ 1089025 h 1089025"/>
                  <a:gd name="connsiteX3" fmla="*/ 528637 w 1095375"/>
                  <a:gd name="connsiteY3" fmla="*/ 1069975 h 1089025"/>
                  <a:gd name="connsiteX4" fmla="*/ 547687 w 1095375"/>
                  <a:gd name="connsiteY4" fmla="*/ 1050925 h 1089025"/>
                  <a:gd name="connsiteX5" fmla="*/ 636863 w 1095375"/>
                  <a:gd name="connsiteY5" fmla="*/ 1043276 h 1089025"/>
                  <a:gd name="connsiteX6" fmla="*/ 660055 w 1095375"/>
                  <a:gd name="connsiteY6" fmla="*/ 1058285 h 1089025"/>
                  <a:gd name="connsiteX7" fmla="*/ 642661 w 1095375"/>
                  <a:gd name="connsiteY7" fmla="*/ 1080799 h 1089025"/>
                  <a:gd name="connsiteX8" fmla="*/ 619470 w 1095375"/>
                  <a:gd name="connsiteY8" fmla="*/ 1065790 h 1089025"/>
                  <a:gd name="connsiteX9" fmla="*/ 636863 w 1095375"/>
                  <a:gd name="connsiteY9" fmla="*/ 1043276 h 1089025"/>
                  <a:gd name="connsiteX10" fmla="*/ 458511 w 1095375"/>
                  <a:gd name="connsiteY10" fmla="*/ 1043276 h 1089025"/>
                  <a:gd name="connsiteX11" fmla="*/ 475904 w 1095375"/>
                  <a:gd name="connsiteY11" fmla="*/ 1065790 h 1089025"/>
                  <a:gd name="connsiteX12" fmla="*/ 452713 w 1095375"/>
                  <a:gd name="connsiteY12" fmla="*/ 1080799 h 1089025"/>
                  <a:gd name="connsiteX13" fmla="*/ 435319 w 1095375"/>
                  <a:gd name="connsiteY13" fmla="*/ 1058285 h 1089025"/>
                  <a:gd name="connsiteX14" fmla="*/ 458511 w 1095375"/>
                  <a:gd name="connsiteY14" fmla="*/ 1043276 h 1089025"/>
                  <a:gd name="connsiteX15" fmla="*/ 721898 w 1095375"/>
                  <a:gd name="connsiteY15" fmla="*/ 1019865 h 1089025"/>
                  <a:gd name="connsiteX16" fmla="*/ 747022 w 1095375"/>
                  <a:gd name="connsiteY16" fmla="*/ 1031461 h 1089025"/>
                  <a:gd name="connsiteX17" fmla="*/ 735426 w 1095375"/>
                  <a:gd name="connsiteY17" fmla="*/ 1056585 h 1089025"/>
                  <a:gd name="connsiteX18" fmla="*/ 710302 w 1095375"/>
                  <a:gd name="connsiteY18" fmla="*/ 1044989 h 1089025"/>
                  <a:gd name="connsiteX19" fmla="*/ 721898 w 1095375"/>
                  <a:gd name="connsiteY19" fmla="*/ 1019865 h 1089025"/>
                  <a:gd name="connsiteX20" fmla="*/ 373476 w 1095375"/>
                  <a:gd name="connsiteY20" fmla="*/ 1019865 h 1089025"/>
                  <a:gd name="connsiteX21" fmla="*/ 385072 w 1095375"/>
                  <a:gd name="connsiteY21" fmla="*/ 1044989 h 1089025"/>
                  <a:gd name="connsiteX22" fmla="*/ 359948 w 1095375"/>
                  <a:gd name="connsiteY22" fmla="*/ 1056585 h 1089025"/>
                  <a:gd name="connsiteX23" fmla="*/ 348352 w 1095375"/>
                  <a:gd name="connsiteY23" fmla="*/ 1031461 h 1089025"/>
                  <a:gd name="connsiteX24" fmla="*/ 373476 w 1095375"/>
                  <a:gd name="connsiteY24" fmla="*/ 1019865 h 1089025"/>
                  <a:gd name="connsiteX25" fmla="*/ 816527 w 1095375"/>
                  <a:gd name="connsiteY25" fmla="*/ 980557 h 1089025"/>
                  <a:gd name="connsiteX26" fmla="*/ 829572 w 1095375"/>
                  <a:gd name="connsiteY26" fmla="*/ 989496 h 1089025"/>
                  <a:gd name="connsiteX27" fmla="*/ 821842 w 1095375"/>
                  <a:gd name="connsiteY27" fmla="*/ 1016552 h 1089025"/>
                  <a:gd name="connsiteX28" fmla="*/ 794785 w 1095375"/>
                  <a:gd name="connsiteY28" fmla="*/ 1010754 h 1089025"/>
                  <a:gd name="connsiteX29" fmla="*/ 800583 w 1095375"/>
                  <a:gd name="connsiteY29" fmla="*/ 981765 h 1089025"/>
                  <a:gd name="connsiteX30" fmla="*/ 816527 w 1095375"/>
                  <a:gd name="connsiteY30" fmla="*/ 980557 h 1089025"/>
                  <a:gd name="connsiteX31" fmla="*/ 279089 w 1095375"/>
                  <a:gd name="connsiteY31" fmla="*/ 980557 h 1089025"/>
                  <a:gd name="connsiteX32" fmla="*/ 294791 w 1095375"/>
                  <a:gd name="connsiteY32" fmla="*/ 981765 h 1089025"/>
                  <a:gd name="connsiteX33" fmla="*/ 300589 w 1095375"/>
                  <a:gd name="connsiteY33" fmla="*/ 1010754 h 1089025"/>
                  <a:gd name="connsiteX34" fmla="*/ 273532 w 1095375"/>
                  <a:gd name="connsiteY34" fmla="*/ 1016552 h 1089025"/>
                  <a:gd name="connsiteX35" fmla="*/ 267735 w 1095375"/>
                  <a:gd name="connsiteY35" fmla="*/ 989496 h 1089025"/>
                  <a:gd name="connsiteX36" fmla="*/ 279089 w 1095375"/>
                  <a:gd name="connsiteY36" fmla="*/ 980557 h 1089025"/>
                  <a:gd name="connsiteX37" fmla="*/ 889345 w 1095375"/>
                  <a:gd name="connsiteY37" fmla="*/ 927204 h 1089025"/>
                  <a:gd name="connsiteX38" fmla="*/ 903839 w 1095375"/>
                  <a:gd name="connsiteY38" fmla="*/ 933244 h 1089025"/>
                  <a:gd name="connsiteX39" fmla="*/ 899974 w 1095375"/>
                  <a:gd name="connsiteY39" fmla="*/ 962233 h 1089025"/>
                  <a:gd name="connsiteX40" fmla="*/ 872918 w 1095375"/>
                  <a:gd name="connsiteY40" fmla="*/ 960300 h 1089025"/>
                  <a:gd name="connsiteX41" fmla="*/ 874850 w 1095375"/>
                  <a:gd name="connsiteY41" fmla="*/ 931311 h 1089025"/>
                  <a:gd name="connsiteX42" fmla="*/ 889345 w 1095375"/>
                  <a:gd name="connsiteY42" fmla="*/ 927204 h 1089025"/>
                  <a:gd name="connsiteX43" fmla="*/ 206271 w 1095375"/>
                  <a:gd name="connsiteY43" fmla="*/ 927204 h 1089025"/>
                  <a:gd name="connsiteX44" fmla="*/ 220524 w 1095375"/>
                  <a:gd name="connsiteY44" fmla="*/ 931311 h 1089025"/>
                  <a:gd name="connsiteX45" fmla="*/ 222456 w 1095375"/>
                  <a:gd name="connsiteY45" fmla="*/ 960300 h 1089025"/>
                  <a:gd name="connsiteX46" fmla="*/ 195400 w 1095375"/>
                  <a:gd name="connsiteY46" fmla="*/ 962233 h 1089025"/>
                  <a:gd name="connsiteX47" fmla="*/ 193467 w 1095375"/>
                  <a:gd name="connsiteY47" fmla="*/ 933244 h 1089025"/>
                  <a:gd name="connsiteX48" fmla="*/ 206271 w 1095375"/>
                  <a:gd name="connsiteY48" fmla="*/ 927204 h 1089025"/>
                  <a:gd name="connsiteX49" fmla="*/ 950568 w 1095375"/>
                  <a:gd name="connsiteY49" fmla="*/ 862599 h 1089025"/>
                  <a:gd name="connsiteX50" fmla="*/ 965062 w 1095375"/>
                  <a:gd name="connsiteY50" fmla="*/ 868156 h 1089025"/>
                  <a:gd name="connsiteX51" fmla="*/ 966995 w 1095375"/>
                  <a:gd name="connsiteY51" fmla="*/ 895212 h 1089025"/>
                  <a:gd name="connsiteX52" fmla="*/ 939938 w 1095375"/>
                  <a:gd name="connsiteY52" fmla="*/ 897145 h 1089025"/>
                  <a:gd name="connsiteX53" fmla="*/ 936073 w 1095375"/>
                  <a:gd name="connsiteY53" fmla="*/ 870088 h 1089025"/>
                  <a:gd name="connsiteX54" fmla="*/ 950568 w 1095375"/>
                  <a:gd name="connsiteY54" fmla="*/ 862599 h 1089025"/>
                  <a:gd name="connsiteX55" fmla="*/ 145532 w 1095375"/>
                  <a:gd name="connsiteY55" fmla="*/ 862599 h 1089025"/>
                  <a:gd name="connsiteX56" fmla="*/ 159302 w 1095375"/>
                  <a:gd name="connsiteY56" fmla="*/ 870088 h 1089025"/>
                  <a:gd name="connsiteX57" fmla="*/ 157369 w 1095375"/>
                  <a:gd name="connsiteY57" fmla="*/ 897145 h 1089025"/>
                  <a:gd name="connsiteX58" fmla="*/ 128380 w 1095375"/>
                  <a:gd name="connsiteY58" fmla="*/ 895212 h 1089025"/>
                  <a:gd name="connsiteX59" fmla="*/ 130313 w 1095375"/>
                  <a:gd name="connsiteY59" fmla="*/ 868156 h 1089025"/>
                  <a:gd name="connsiteX60" fmla="*/ 145532 w 1095375"/>
                  <a:gd name="connsiteY60" fmla="*/ 862599 h 1089025"/>
                  <a:gd name="connsiteX61" fmla="*/ 999814 w 1095375"/>
                  <a:gd name="connsiteY61" fmla="*/ 788608 h 1089025"/>
                  <a:gd name="connsiteX62" fmla="*/ 1015517 w 1095375"/>
                  <a:gd name="connsiteY62" fmla="*/ 791404 h 1089025"/>
                  <a:gd name="connsiteX63" fmla="*/ 1023247 w 1095375"/>
                  <a:gd name="connsiteY63" fmla="*/ 817494 h 1089025"/>
                  <a:gd name="connsiteX64" fmla="*/ 994258 w 1095375"/>
                  <a:gd name="connsiteY64" fmla="*/ 823085 h 1089025"/>
                  <a:gd name="connsiteX65" fmla="*/ 988460 w 1095375"/>
                  <a:gd name="connsiteY65" fmla="*/ 796995 h 1089025"/>
                  <a:gd name="connsiteX66" fmla="*/ 999814 w 1095375"/>
                  <a:gd name="connsiteY66" fmla="*/ 788608 h 1089025"/>
                  <a:gd name="connsiteX67" fmla="*/ 95801 w 1095375"/>
                  <a:gd name="connsiteY67" fmla="*/ 788608 h 1089025"/>
                  <a:gd name="connsiteX68" fmla="*/ 108847 w 1095375"/>
                  <a:gd name="connsiteY68" fmla="*/ 796995 h 1089025"/>
                  <a:gd name="connsiteX69" fmla="*/ 101116 w 1095375"/>
                  <a:gd name="connsiteY69" fmla="*/ 823085 h 1089025"/>
                  <a:gd name="connsiteX70" fmla="*/ 74060 w 1095375"/>
                  <a:gd name="connsiteY70" fmla="*/ 817494 h 1089025"/>
                  <a:gd name="connsiteX71" fmla="*/ 79857 w 1095375"/>
                  <a:gd name="connsiteY71" fmla="*/ 791404 h 1089025"/>
                  <a:gd name="connsiteX72" fmla="*/ 95801 w 1095375"/>
                  <a:gd name="connsiteY72" fmla="*/ 788608 h 1089025"/>
                  <a:gd name="connsiteX73" fmla="*/ 1035015 w 1095375"/>
                  <a:gd name="connsiteY73" fmla="*/ 705540 h 1089025"/>
                  <a:gd name="connsiteX74" fmla="*/ 1049751 w 1095375"/>
                  <a:gd name="connsiteY74" fmla="*/ 705540 h 1089025"/>
                  <a:gd name="connsiteX75" fmla="*/ 1061347 w 1095375"/>
                  <a:gd name="connsiteY75" fmla="*/ 730664 h 1089025"/>
                  <a:gd name="connsiteX76" fmla="*/ 1036223 w 1095375"/>
                  <a:gd name="connsiteY76" fmla="*/ 742260 h 1089025"/>
                  <a:gd name="connsiteX77" fmla="*/ 1024627 w 1095375"/>
                  <a:gd name="connsiteY77" fmla="*/ 717136 h 1089025"/>
                  <a:gd name="connsiteX78" fmla="*/ 1035015 w 1095375"/>
                  <a:gd name="connsiteY78" fmla="*/ 705540 h 1089025"/>
                  <a:gd name="connsiteX79" fmla="*/ 45623 w 1095375"/>
                  <a:gd name="connsiteY79" fmla="*/ 705540 h 1089025"/>
                  <a:gd name="connsiteX80" fmla="*/ 60359 w 1095375"/>
                  <a:gd name="connsiteY80" fmla="*/ 705540 h 1089025"/>
                  <a:gd name="connsiteX81" fmla="*/ 70747 w 1095375"/>
                  <a:gd name="connsiteY81" fmla="*/ 717136 h 1089025"/>
                  <a:gd name="connsiteX82" fmla="*/ 59151 w 1095375"/>
                  <a:gd name="connsiteY82" fmla="*/ 742260 h 1089025"/>
                  <a:gd name="connsiteX83" fmla="*/ 34027 w 1095375"/>
                  <a:gd name="connsiteY83" fmla="*/ 730664 h 1089025"/>
                  <a:gd name="connsiteX84" fmla="*/ 45623 w 1095375"/>
                  <a:gd name="connsiteY84" fmla="*/ 705540 h 1089025"/>
                  <a:gd name="connsiteX85" fmla="*/ 1071490 w 1095375"/>
                  <a:gd name="connsiteY85" fmla="*/ 616296 h 1089025"/>
                  <a:gd name="connsiteX86" fmla="*/ 1087077 w 1095375"/>
                  <a:gd name="connsiteY86" fmla="*/ 639487 h 1089025"/>
                  <a:gd name="connsiteX87" fmla="*/ 1063697 w 1095375"/>
                  <a:gd name="connsiteY87" fmla="*/ 656881 h 1089025"/>
                  <a:gd name="connsiteX88" fmla="*/ 1048111 w 1095375"/>
                  <a:gd name="connsiteY88" fmla="*/ 633689 h 1089025"/>
                  <a:gd name="connsiteX89" fmla="*/ 1071490 w 1095375"/>
                  <a:gd name="connsiteY89" fmla="*/ 616296 h 1089025"/>
                  <a:gd name="connsiteX90" fmla="*/ 23885 w 1095375"/>
                  <a:gd name="connsiteY90" fmla="*/ 616296 h 1089025"/>
                  <a:gd name="connsiteX91" fmla="*/ 47264 w 1095375"/>
                  <a:gd name="connsiteY91" fmla="*/ 633689 h 1089025"/>
                  <a:gd name="connsiteX92" fmla="*/ 31678 w 1095375"/>
                  <a:gd name="connsiteY92" fmla="*/ 656881 h 1089025"/>
                  <a:gd name="connsiteX93" fmla="*/ 8298 w 1095375"/>
                  <a:gd name="connsiteY93" fmla="*/ 639487 h 1089025"/>
                  <a:gd name="connsiteX94" fmla="*/ 23885 w 1095375"/>
                  <a:gd name="connsiteY94" fmla="*/ 616296 h 1089025"/>
                  <a:gd name="connsiteX95" fmla="*/ 1075531 w 1095375"/>
                  <a:gd name="connsiteY95" fmla="*/ 525463 h 1089025"/>
                  <a:gd name="connsiteX96" fmla="*/ 1095375 w 1095375"/>
                  <a:gd name="connsiteY96" fmla="*/ 544513 h 1089025"/>
                  <a:gd name="connsiteX97" fmla="*/ 1075531 w 1095375"/>
                  <a:gd name="connsiteY97" fmla="*/ 563563 h 1089025"/>
                  <a:gd name="connsiteX98" fmla="*/ 1055687 w 1095375"/>
                  <a:gd name="connsiteY98" fmla="*/ 544513 h 1089025"/>
                  <a:gd name="connsiteX99" fmla="*/ 1075531 w 1095375"/>
                  <a:gd name="connsiteY99" fmla="*/ 525463 h 1089025"/>
                  <a:gd name="connsiteX100" fmla="*/ 19844 w 1095375"/>
                  <a:gd name="connsiteY100" fmla="*/ 525463 h 1089025"/>
                  <a:gd name="connsiteX101" fmla="*/ 39688 w 1095375"/>
                  <a:gd name="connsiteY101" fmla="*/ 544513 h 1089025"/>
                  <a:gd name="connsiteX102" fmla="*/ 19844 w 1095375"/>
                  <a:gd name="connsiteY102" fmla="*/ 563563 h 1089025"/>
                  <a:gd name="connsiteX103" fmla="*/ 0 w 1095375"/>
                  <a:gd name="connsiteY103" fmla="*/ 544513 h 1089025"/>
                  <a:gd name="connsiteX104" fmla="*/ 19844 w 1095375"/>
                  <a:gd name="connsiteY104" fmla="*/ 525463 h 1089025"/>
                  <a:gd name="connsiteX105" fmla="*/ 1063697 w 1095375"/>
                  <a:gd name="connsiteY105" fmla="*/ 433664 h 1089025"/>
                  <a:gd name="connsiteX106" fmla="*/ 1087077 w 1095375"/>
                  <a:gd name="connsiteY106" fmla="*/ 450436 h 1089025"/>
                  <a:gd name="connsiteX107" fmla="*/ 1071490 w 1095375"/>
                  <a:gd name="connsiteY107" fmla="*/ 472800 h 1089025"/>
                  <a:gd name="connsiteX108" fmla="*/ 1048111 w 1095375"/>
                  <a:gd name="connsiteY108" fmla="*/ 456027 h 1089025"/>
                  <a:gd name="connsiteX109" fmla="*/ 1063697 w 1095375"/>
                  <a:gd name="connsiteY109" fmla="*/ 433664 h 1089025"/>
                  <a:gd name="connsiteX110" fmla="*/ 31678 w 1095375"/>
                  <a:gd name="connsiteY110" fmla="*/ 433664 h 1089025"/>
                  <a:gd name="connsiteX111" fmla="*/ 47264 w 1095375"/>
                  <a:gd name="connsiteY111" fmla="*/ 456027 h 1089025"/>
                  <a:gd name="connsiteX112" fmla="*/ 23885 w 1095375"/>
                  <a:gd name="connsiteY112" fmla="*/ 472800 h 1089025"/>
                  <a:gd name="connsiteX113" fmla="*/ 8298 w 1095375"/>
                  <a:gd name="connsiteY113" fmla="*/ 450436 h 1089025"/>
                  <a:gd name="connsiteX114" fmla="*/ 31678 w 1095375"/>
                  <a:gd name="connsiteY114" fmla="*/ 433664 h 1089025"/>
                  <a:gd name="connsiteX115" fmla="*/ 1036223 w 1095375"/>
                  <a:gd name="connsiteY115" fmla="*/ 346765 h 1089025"/>
                  <a:gd name="connsiteX116" fmla="*/ 1061347 w 1095375"/>
                  <a:gd name="connsiteY116" fmla="*/ 358361 h 1089025"/>
                  <a:gd name="connsiteX117" fmla="*/ 1049751 w 1095375"/>
                  <a:gd name="connsiteY117" fmla="*/ 383485 h 1089025"/>
                  <a:gd name="connsiteX118" fmla="*/ 1024627 w 1095375"/>
                  <a:gd name="connsiteY118" fmla="*/ 371889 h 1089025"/>
                  <a:gd name="connsiteX119" fmla="*/ 1036223 w 1095375"/>
                  <a:gd name="connsiteY119" fmla="*/ 346765 h 1089025"/>
                  <a:gd name="connsiteX120" fmla="*/ 59151 w 1095375"/>
                  <a:gd name="connsiteY120" fmla="*/ 346765 h 1089025"/>
                  <a:gd name="connsiteX121" fmla="*/ 70747 w 1095375"/>
                  <a:gd name="connsiteY121" fmla="*/ 371889 h 1089025"/>
                  <a:gd name="connsiteX122" fmla="*/ 45623 w 1095375"/>
                  <a:gd name="connsiteY122" fmla="*/ 383485 h 1089025"/>
                  <a:gd name="connsiteX123" fmla="*/ 34027 w 1095375"/>
                  <a:gd name="connsiteY123" fmla="*/ 358361 h 1089025"/>
                  <a:gd name="connsiteX124" fmla="*/ 59151 w 1095375"/>
                  <a:gd name="connsiteY124" fmla="*/ 346765 h 1089025"/>
                  <a:gd name="connsiteX125" fmla="*/ 1010202 w 1095375"/>
                  <a:gd name="connsiteY125" fmla="*/ 263007 h 1089025"/>
                  <a:gd name="connsiteX126" fmla="*/ 1023247 w 1095375"/>
                  <a:gd name="connsiteY126" fmla="*/ 271946 h 1089025"/>
                  <a:gd name="connsiteX127" fmla="*/ 1015517 w 1095375"/>
                  <a:gd name="connsiteY127" fmla="*/ 299002 h 1089025"/>
                  <a:gd name="connsiteX128" fmla="*/ 988460 w 1095375"/>
                  <a:gd name="connsiteY128" fmla="*/ 293204 h 1089025"/>
                  <a:gd name="connsiteX129" fmla="*/ 994258 w 1095375"/>
                  <a:gd name="connsiteY129" fmla="*/ 264215 h 1089025"/>
                  <a:gd name="connsiteX130" fmla="*/ 1010202 w 1095375"/>
                  <a:gd name="connsiteY130" fmla="*/ 263007 h 1089025"/>
                  <a:gd name="connsiteX131" fmla="*/ 85414 w 1095375"/>
                  <a:gd name="connsiteY131" fmla="*/ 263007 h 1089025"/>
                  <a:gd name="connsiteX132" fmla="*/ 101116 w 1095375"/>
                  <a:gd name="connsiteY132" fmla="*/ 264215 h 1089025"/>
                  <a:gd name="connsiteX133" fmla="*/ 108847 w 1095375"/>
                  <a:gd name="connsiteY133" fmla="*/ 293204 h 1089025"/>
                  <a:gd name="connsiteX134" fmla="*/ 79857 w 1095375"/>
                  <a:gd name="connsiteY134" fmla="*/ 299002 h 1089025"/>
                  <a:gd name="connsiteX135" fmla="*/ 74060 w 1095375"/>
                  <a:gd name="connsiteY135" fmla="*/ 271946 h 1089025"/>
                  <a:gd name="connsiteX136" fmla="*/ 85414 w 1095375"/>
                  <a:gd name="connsiteY136" fmla="*/ 263007 h 1089025"/>
                  <a:gd name="connsiteX137" fmla="*/ 954191 w 1095375"/>
                  <a:gd name="connsiteY137" fmla="*/ 186083 h 1089025"/>
                  <a:gd name="connsiteX138" fmla="*/ 966995 w 1095375"/>
                  <a:gd name="connsiteY138" fmla="*/ 193813 h 1089025"/>
                  <a:gd name="connsiteX139" fmla="*/ 965062 w 1095375"/>
                  <a:gd name="connsiteY139" fmla="*/ 220870 h 1089025"/>
                  <a:gd name="connsiteX140" fmla="*/ 936073 w 1095375"/>
                  <a:gd name="connsiteY140" fmla="*/ 218937 h 1089025"/>
                  <a:gd name="connsiteX141" fmla="*/ 939938 w 1095375"/>
                  <a:gd name="connsiteY141" fmla="*/ 189948 h 1089025"/>
                  <a:gd name="connsiteX142" fmla="*/ 954191 w 1095375"/>
                  <a:gd name="connsiteY142" fmla="*/ 186083 h 1089025"/>
                  <a:gd name="connsiteX143" fmla="*/ 142150 w 1095375"/>
                  <a:gd name="connsiteY143" fmla="*/ 186083 h 1089025"/>
                  <a:gd name="connsiteX144" fmla="*/ 157369 w 1095375"/>
                  <a:gd name="connsiteY144" fmla="*/ 189948 h 1089025"/>
                  <a:gd name="connsiteX145" fmla="*/ 159302 w 1095375"/>
                  <a:gd name="connsiteY145" fmla="*/ 218937 h 1089025"/>
                  <a:gd name="connsiteX146" fmla="*/ 130313 w 1095375"/>
                  <a:gd name="connsiteY146" fmla="*/ 220870 h 1089025"/>
                  <a:gd name="connsiteX147" fmla="*/ 128380 w 1095375"/>
                  <a:gd name="connsiteY147" fmla="*/ 193813 h 1089025"/>
                  <a:gd name="connsiteX148" fmla="*/ 142150 w 1095375"/>
                  <a:gd name="connsiteY148" fmla="*/ 186083 h 1089025"/>
                  <a:gd name="connsiteX149" fmla="*/ 885721 w 1095375"/>
                  <a:gd name="connsiteY149" fmla="*/ 121962 h 1089025"/>
                  <a:gd name="connsiteX150" fmla="*/ 899974 w 1095375"/>
                  <a:gd name="connsiteY150" fmla="*/ 126794 h 1089025"/>
                  <a:gd name="connsiteX151" fmla="*/ 903839 w 1095375"/>
                  <a:gd name="connsiteY151" fmla="*/ 153850 h 1089025"/>
                  <a:gd name="connsiteX152" fmla="*/ 874850 w 1095375"/>
                  <a:gd name="connsiteY152" fmla="*/ 157715 h 1089025"/>
                  <a:gd name="connsiteX153" fmla="*/ 872918 w 1095375"/>
                  <a:gd name="connsiteY153" fmla="*/ 128726 h 1089025"/>
                  <a:gd name="connsiteX154" fmla="*/ 885721 w 1095375"/>
                  <a:gd name="connsiteY154" fmla="*/ 121962 h 1089025"/>
                  <a:gd name="connsiteX155" fmla="*/ 209653 w 1095375"/>
                  <a:gd name="connsiteY155" fmla="*/ 121962 h 1089025"/>
                  <a:gd name="connsiteX156" fmla="*/ 222456 w 1095375"/>
                  <a:gd name="connsiteY156" fmla="*/ 128726 h 1089025"/>
                  <a:gd name="connsiteX157" fmla="*/ 220524 w 1095375"/>
                  <a:gd name="connsiteY157" fmla="*/ 157715 h 1089025"/>
                  <a:gd name="connsiteX158" fmla="*/ 193467 w 1095375"/>
                  <a:gd name="connsiteY158" fmla="*/ 153850 h 1089025"/>
                  <a:gd name="connsiteX159" fmla="*/ 195400 w 1095375"/>
                  <a:gd name="connsiteY159" fmla="*/ 126794 h 1089025"/>
                  <a:gd name="connsiteX160" fmla="*/ 209653 w 1095375"/>
                  <a:gd name="connsiteY160" fmla="*/ 121962 h 1089025"/>
                  <a:gd name="connsiteX161" fmla="*/ 806139 w 1095375"/>
                  <a:gd name="connsiteY161" fmla="*/ 71059 h 1089025"/>
                  <a:gd name="connsiteX162" fmla="*/ 821842 w 1095375"/>
                  <a:gd name="connsiteY162" fmla="*/ 73854 h 1089025"/>
                  <a:gd name="connsiteX163" fmla="*/ 829572 w 1095375"/>
                  <a:gd name="connsiteY163" fmla="*/ 99944 h 1089025"/>
                  <a:gd name="connsiteX164" fmla="*/ 800583 w 1095375"/>
                  <a:gd name="connsiteY164" fmla="*/ 105535 h 1089025"/>
                  <a:gd name="connsiteX165" fmla="*/ 794785 w 1095375"/>
                  <a:gd name="connsiteY165" fmla="*/ 79445 h 1089025"/>
                  <a:gd name="connsiteX166" fmla="*/ 806139 w 1095375"/>
                  <a:gd name="connsiteY166" fmla="*/ 71059 h 1089025"/>
                  <a:gd name="connsiteX167" fmla="*/ 289235 w 1095375"/>
                  <a:gd name="connsiteY167" fmla="*/ 71059 h 1089025"/>
                  <a:gd name="connsiteX168" fmla="*/ 300589 w 1095375"/>
                  <a:gd name="connsiteY168" fmla="*/ 79445 h 1089025"/>
                  <a:gd name="connsiteX169" fmla="*/ 294791 w 1095375"/>
                  <a:gd name="connsiteY169" fmla="*/ 105535 h 1089025"/>
                  <a:gd name="connsiteX170" fmla="*/ 267735 w 1095375"/>
                  <a:gd name="connsiteY170" fmla="*/ 99944 h 1089025"/>
                  <a:gd name="connsiteX171" fmla="*/ 273532 w 1095375"/>
                  <a:gd name="connsiteY171" fmla="*/ 73854 h 1089025"/>
                  <a:gd name="connsiteX172" fmla="*/ 289235 w 1095375"/>
                  <a:gd name="connsiteY172" fmla="*/ 71059 h 1089025"/>
                  <a:gd name="connsiteX173" fmla="*/ 720690 w 1095375"/>
                  <a:gd name="connsiteY173" fmla="*/ 32440 h 1089025"/>
                  <a:gd name="connsiteX174" fmla="*/ 735426 w 1095375"/>
                  <a:gd name="connsiteY174" fmla="*/ 32440 h 1089025"/>
                  <a:gd name="connsiteX175" fmla="*/ 747022 w 1095375"/>
                  <a:gd name="connsiteY175" fmla="*/ 57564 h 1089025"/>
                  <a:gd name="connsiteX176" fmla="*/ 721898 w 1095375"/>
                  <a:gd name="connsiteY176" fmla="*/ 69160 h 1089025"/>
                  <a:gd name="connsiteX177" fmla="*/ 710302 w 1095375"/>
                  <a:gd name="connsiteY177" fmla="*/ 44036 h 1089025"/>
                  <a:gd name="connsiteX178" fmla="*/ 720690 w 1095375"/>
                  <a:gd name="connsiteY178" fmla="*/ 32440 h 1089025"/>
                  <a:gd name="connsiteX179" fmla="*/ 359948 w 1095375"/>
                  <a:gd name="connsiteY179" fmla="*/ 32440 h 1089025"/>
                  <a:gd name="connsiteX180" fmla="*/ 375409 w 1095375"/>
                  <a:gd name="connsiteY180" fmla="*/ 32440 h 1089025"/>
                  <a:gd name="connsiteX181" fmla="*/ 385072 w 1095375"/>
                  <a:gd name="connsiteY181" fmla="*/ 44036 h 1089025"/>
                  <a:gd name="connsiteX182" fmla="*/ 373476 w 1095375"/>
                  <a:gd name="connsiteY182" fmla="*/ 69160 h 1089025"/>
                  <a:gd name="connsiteX183" fmla="*/ 348352 w 1095375"/>
                  <a:gd name="connsiteY183" fmla="*/ 57564 h 1089025"/>
                  <a:gd name="connsiteX184" fmla="*/ 359948 w 1095375"/>
                  <a:gd name="connsiteY184" fmla="*/ 32440 h 1089025"/>
                  <a:gd name="connsiteX185" fmla="*/ 642661 w 1095375"/>
                  <a:gd name="connsiteY185" fmla="*/ 8226 h 1089025"/>
                  <a:gd name="connsiteX186" fmla="*/ 660055 w 1095375"/>
                  <a:gd name="connsiteY186" fmla="*/ 30740 h 1089025"/>
                  <a:gd name="connsiteX187" fmla="*/ 636863 w 1095375"/>
                  <a:gd name="connsiteY187" fmla="*/ 45749 h 1089025"/>
                  <a:gd name="connsiteX188" fmla="*/ 619470 w 1095375"/>
                  <a:gd name="connsiteY188" fmla="*/ 23235 h 1089025"/>
                  <a:gd name="connsiteX189" fmla="*/ 642661 w 1095375"/>
                  <a:gd name="connsiteY189" fmla="*/ 8226 h 1089025"/>
                  <a:gd name="connsiteX190" fmla="*/ 452713 w 1095375"/>
                  <a:gd name="connsiteY190" fmla="*/ 8226 h 1089025"/>
                  <a:gd name="connsiteX191" fmla="*/ 475904 w 1095375"/>
                  <a:gd name="connsiteY191" fmla="*/ 23235 h 1089025"/>
                  <a:gd name="connsiteX192" fmla="*/ 458511 w 1095375"/>
                  <a:gd name="connsiteY192" fmla="*/ 45749 h 1089025"/>
                  <a:gd name="connsiteX193" fmla="*/ 435319 w 1095375"/>
                  <a:gd name="connsiteY193" fmla="*/ 30740 h 1089025"/>
                  <a:gd name="connsiteX194" fmla="*/ 452713 w 1095375"/>
                  <a:gd name="connsiteY194" fmla="*/ 8226 h 1089025"/>
                  <a:gd name="connsiteX195" fmla="*/ 547687 w 1095375"/>
                  <a:gd name="connsiteY195" fmla="*/ 0 h 1089025"/>
                  <a:gd name="connsiteX196" fmla="*/ 566737 w 1095375"/>
                  <a:gd name="connsiteY196" fmla="*/ 19050 h 1089025"/>
                  <a:gd name="connsiteX197" fmla="*/ 547687 w 1095375"/>
                  <a:gd name="connsiteY197" fmla="*/ 38100 h 1089025"/>
                  <a:gd name="connsiteX198" fmla="*/ 528637 w 1095375"/>
                  <a:gd name="connsiteY198" fmla="*/ 19050 h 1089025"/>
                  <a:gd name="connsiteX199" fmla="*/ 547687 w 1095375"/>
                  <a:gd name="connsiteY199" fmla="*/ 0 h 108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095375" h="1089025">
                    <a:moveTo>
                      <a:pt x="547687" y="1050925"/>
                    </a:moveTo>
                    <a:cubicBezTo>
                      <a:pt x="558208" y="1050925"/>
                      <a:pt x="566737" y="1059454"/>
                      <a:pt x="566737" y="1069975"/>
                    </a:cubicBezTo>
                    <a:cubicBezTo>
                      <a:pt x="566737" y="1080496"/>
                      <a:pt x="558208" y="1089025"/>
                      <a:pt x="547687" y="1089025"/>
                    </a:cubicBezTo>
                    <a:cubicBezTo>
                      <a:pt x="537166" y="1089025"/>
                      <a:pt x="528637" y="1080496"/>
                      <a:pt x="528637" y="1069975"/>
                    </a:cubicBezTo>
                    <a:cubicBezTo>
                      <a:pt x="528637" y="1059454"/>
                      <a:pt x="537166" y="1050925"/>
                      <a:pt x="547687" y="1050925"/>
                    </a:cubicBezTo>
                    <a:close/>
                    <a:moveTo>
                      <a:pt x="636863" y="1043276"/>
                    </a:moveTo>
                    <a:cubicBezTo>
                      <a:pt x="646526" y="1041400"/>
                      <a:pt x="658122" y="1047029"/>
                      <a:pt x="660055" y="1058285"/>
                    </a:cubicBezTo>
                    <a:cubicBezTo>
                      <a:pt x="661987" y="1069542"/>
                      <a:pt x="654257" y="1078923"/>
                      <a:pt x="642661" y="1080799"/>
                    </a:cubicBezTo>
                    <a:cubicBezTo>
                      <a:pt x="632998" y="1082675"/>
                      <a:pt x="621402" y="1075171"/>
                      <a:pt x="619470" y="1065790"/>
                    </a:cubicBezTo>
                    <a:cubicBezTo>
                      <a:pt x="617537" y="1054533"/>
                      <a:pt x="625268" y="1045152"/>
                      <a:pt x="636863" y="1043276"/>
                    </a:cubicBezTo>
                    <a:close/>
                    <a:moveTo>
                      <a:pt x="458511" y="1043276"/>
                    </a:moveTo>
                    <a:cubicBezTo>
                      <a:pt x="470106" y="1045152"/>
                      <a:pt x="477837" y="1054533"/>
                      <a:pt x="475904" y="1065790"/>
                    </a:cubicBezTo>
                    <a:cubicBezTo>
                      <a:pt x="473972" y="1075171"/>
                      <a:pt x="462376" y="1082675"/>
                      <a:pt x="452713" y="1080799"/>
                    </a:cubicBezTo>
                    <a:cubicBezTo>
                      <a:pt x="441117" y="1078923"/>
                      <a:pt x="433387" y="1069542"/>
                      <a:pt x="435319" y="1058285"/>
                    </a:cubicBezTo>
                    <a:cubicBezTo>
                      <a:pt x="437252" y="1047029"/>
                      <a:pt x="448848" y="1041400"/>
                      <a:pt x="458511" y="1043276"/>
                    </a:cubicBezTo>
                    <a:close/>
                    <a:moveTo>
                      <a:pt x="721898" y="1019865"/>
                    </a:moveTo>
                    <a:cubicBezTo>
                      <a:pt x="731561" y="1016000"/>
                      <a:pt x="743157" y="1021798"/>
                      <a:pt x="747022" y="1031461"/>
                    </a:cubicBezTo>
                    <a:cubicBezTo>
                      <a:pt x="750887" y="1041124"/>
                      <a:pt x="745089" y="1052720"/>
                      <a:pt x="735426" y="1056585"/>
                    </a:cubicBezTo>
                    <a:cubicBezTo>
                      <a:pt x="725763" y="1060450"/>
                      <a:pt x="714168" y="1054652"/>
                      <a:pt x="710302" y="1044989"/>
                    </a:cubicBezTo>
                    <a:cubicBezTo>
                      <a:pt x="706437" y="1035326"/>
                      <a:pt x="712235" y="1023731"/>
                      <a:pt x="721898" y="1019865"/>
                    </a:cubicBezTo>
                    <a:close/>
                    <a:moveTo>
                      <a:pt x="373476" y="1019865"/>
                    </a:moveTo>
                    <a:cubicBezTo>
                      <a:pt x="385072" y="1023731"/>
                      <a:pt x="388937" y="1035326"/>
                      <a:pt x="385072" y="1044989"/>
                    </a:cubicBezTo>
                    <a:cubicBezTo>
                      <a:pt x="381206" y="1054652"/>
                      <a:pt x="371543" y="1060450"/>
                      <a:pt x="359948" y="1056585"/>
                    </a:cubicBezTo>
                    <a:cubicBezTo>
                      <a:pt x="350285" y="1052720"/>
                      <a:pt x="344487" y="1041124"/>
                      <a:pt x="348352" y="1031461"/>
                    </a:cubicBezTo>
                    <a:cubicBezTo>
                      <a:pt x="352217" y="1021798"/>
                      <a:pt x="363813" y="1016000"/>
                      <a:pt x="373476" y="1019865"/>
                    </a:cubicBezTo>
                    <a:close/>
                    <a:moveTo>
                      <a:pt x="816527" y="980557"/>
                    </a:moveTo>
                    <a:cubicBezTo>
                      <a:pt x="821842" y="981765"/>
                      <a:pt x="826673" y="984664"/>
                      <a:pt x="829572" y="989496"/>
                    </a:cubicBezTo>
                    <a:cubicBezTo>
                      <a:pt x="833437" y="999159"/>
                      <a:pt x="831505" y="1012687"/>
                      <a:pt x="821842" y="1016552"/>
                    </a:cubicBezTo>
                    <a:cubicBezTo>
                      <a:pt x="812179" y="1022350"/>
                      <a:pt x="798650" y="1020418"/>
                      <a:pt x="794785" y="1010754"/>
                    </a:cubicBezTo>
                    <a:cubicBezTo>
                      <a:pt x="788987" y="1001091"/>
                      <a:pt x="790920" y="987563"/>
                      <a:pt x="800583" y="981765"/>
                    </a:cubicBezTo>
                    <a:cubicBezTo>
                      <a:pt x="805414" y="979833"/>
                      <a:pt x="811212" y="979350"/>
                      <a:pt x="816527" y="980557"/>
                    </a:cubicBezTo>
                    <a:close/>
                    <a:moveTo>
                      <a:pt x="279089" y="980557"/>
                    </a:moveTo>
                    <a:cubicBezTo>
                      <a:pt x="284162" y="979350"/>
                      <a:pt x="289960" y="979833"/>
                      <a:pt x="294791" y="981765"/>
                    </a:cubicBezTo>
                    <a:cubicBezTo>
                      <a:pt x="304454" y="987563"/>
                      <a:pt x="306387" y="1001091"/>
                      <a:pt x="300589" y="1010754"/>
                    </a:cubicBezTo>
                    <a:cubicBezTo>
                      <a:pt x="296724" y="1020418"/>
                      <a:pt x="283195" y="1022350"/>
                      <a:pt x="273532" y="1016552"/>
                    </a:cubicBezTo>
                    <a:cubicBezTo>
                      <a:pt x="263869" y="1012687"/>
                      <a:pt x="261937" y="999159"/>
                      <a:pt x="267735" y="989496"/>
                    </a:cubicBezTo>
                    <a:cubicBezTo>
                      <a:pt x="269667" y="984664"/>
                      <a:pt x="274016" y="981765"/>
                      <a:pt x="279089" y="980557"/>
                    </a:cubicBezTo>
                    <a:close/>
                    <a:moveTo>
                      <a:pt x="889345" y="927204"/>
                    </a:moveTo>
                    <a:cubicBezTo>
                      <a:pt x="894659" y="927446"/>
                      <a:pt x="899974" y="929378"/>
                      <a:pt x="903839" y="933244"/>
                    </a:cubicBezTo>
                    <a:cubicBezTo>
                      <a:pt x="909637" y="942907"/>
                      <a:pt x="909637" y="954502"/>
                      <a:pt x="899974" y="962233"/>
                    </a:cubicBezTo>
                    <a:cubicBezTo>
                      <a:pt x="892244" y="969963"/>
                      <a:pt x="878716" y="968031"/>
                      <a:pt x="872918" y="960300"/>
                    </a:cubicBezTo>
                    <a:cubicBezTo>
                      <a:pt x="865187" y="950637"/>
                      <a:pt x="867120" y="939041"/>
                      <a:pt x="874850" y="931311"/>
                    </a:cubicBezTo>
                    <a:cubicBezTo>
                      <a:pt x="878715" y="928412"/>
                      <a:pt x="884030" y="926963"/>
                      <a:pt x="889345" y="927204"/>
                    </a:cubicBezTo>
                    <a:close/>
                    <a:moveTo>
                      <a:pt x="206271" y="927204"/>
                    </a:moveTo>
                    <a:cubicBezTo>
                      <a:pt x="211344" y="926963"/>
                      <a:pt x="216659" y="928412"/>
                      <a:pt x="220524" y="931311"/>
                    </a:cubicBezTo>
                    <a:cubicBezTo>
                      <a:pt x="230187" y="939041"/>
                      <a:pt x="230187" y="950637"/>
                      <a:pt x="222456" y="960300"/>
                    </a:cubicBezTo>
                    <a:cubicBezTo>
                      <a:pt x="216658" y="968031"/>
                      <a:pt x="203130" y="969963"/>
                      <a:pt x="195400" y="962233"/>
                    </a:cubicBezTo>
                    <a:cubicBezTo>
                      <a:pt x="187669" y="954502"/>
                      <a:pt x="185737" y="942907"/>
                      <a:pt x="193467" y="933244"/>
                    </a:cubicBezTo>
                    <a:cubicBezTo>
                      <a:pt x="196366" y="929378"/>
                      <a:pt x="201198" y="927446"/>
                      <a:pt x="206271" y="927204"/>
                    </a:cubicBezTo>
                    <a:close/>
                    <a:moveTo>
                      <a:pt x="950568" y="862599"/>
                    </a:moveTo>
                    <a:cubicBezTo>
                      <a:pt x="955882" y="862358"/>
                      <a:pt x="961197" y="864290"/>
                      <a:pt x="965062" y="868156"/>
                    </a:cubicBezTo>
                    <a:cubicBezTo>
                      <a:pt x="972793" y="873953"/>
                      <a:pt x="974725" y="887482"/>
                      <a:pt x="966995" y="895212"/>
                    </a:cubicBezTo>
                    <a:cubicBezTo>
                      <a:pt x="961197" y="904875"/>
                      <a:pt x="947669" y="904875"/>
                      <a:pt x="939938" y="897145"/>
                    </a:cubicBezTo>
                    <a:cubicBezTo>
                      <a:pt x="930275" y="891347"/>
                      <a:pt x="930275" y="877819"/>
                      <a:pt x="936073" y="870088"/>
                    </a:cubicBezTo>
                    <a:cubicBezTo>
                      <a:pt x="939938" y="865257"/>
                      <a:pt x="945253" y="862841"/>
                      <a:pt x="950568" y="862599"/>
                    </a:cubicBezTo>
                    <a:close/>
                    <a:moveTo>
                      <a:pt x="145532" y="862599"/>
                    </a:moveTo>
                    <a:cubicBezTo>
                      <a:pt x="150605" y="862841"/>
                      <a:pt x="155437" y="865257"/>
                      <a:pt x="159302" y="870088"/>
                    </a:cubicBezTo>
                    <a:cubicBezTo>
                      <a:pt x="165100" y="877819"/>
                      <a:pt x="165100" y="891347"/>
                      <a:pt x="157369" y="897145"/>
                    </a:cubicBezTo>
                    <a:cubicBezTo>
                      <a:pt x="147706" y="904875"/>
                      <a:pt x="136111" y="904875"/>
                      <a:pt x="128380" y="895212"/>
                    </a:cubicBezTo>
                    <a:cubicBezTo>
                      <a:pt x="120650" y="887482"/>
                      <a:pt x="122582" y="873953"/>
                      <a:pt x="130313" y="868156"/>
                    </a:cubicBezTo>
                    <a:cubicBezTo>
                      <a:pt x="135144" y="864290"/>
                      <a:pt x="140459" y="862358"/>
                      <a:pt x="145532" y="862599"/>
                    </a:cubicBezTo>
                    <a:close/>
                    <a:moveTo>
                      <a:pt x="999814" y="788608"/>
                    </a:moveTo>
                    <a:cubicBezTo>
                      <a:pt x="1004887" y="787677"/>
                      <a:pt x="1010685" y="788608"/>
                      <a:pt x="1015517" y="791404"/>
                    </a:cubicBezTo>
                    <a:cubicBezTo>
                      <a:pt x="1025180" y="795131"/>
                      <a:pt x="1027112" y="808176"/>
                      <a:pt x="1023247" y="817494"/>
                    </a:cubicBezTo>
                    <a:cubicBezTo>
                      <a:pt x="1017449" y="826813"/>
                      <a:pt x="1003921" y="828676"/>
                      <a:pt x="994258" y="823085"/>
                    </a:cubicBezTo>
                    <a:cubicBezTo>
                      <a:pt x="984595" y="819358"/>
                      <a:pt x="982662" y="806313"/>
                      <a:pt x="988460" y="796995"/>
                    </a:cubicBezTo>
                    <a:cubicBezTo>
                      <a:pt x="990393" y="792336"/>
                      <a:pt x="994741" y="789540"/>
                      <a:pt x="999814" y="788608"/>
                    </a:cubicBezTo>
                    <a:close/>
                    <a:moveTo>
                      <a:pt x="95801" y="788608"/>
                    </a:moveTo>
                    <a:cubicBezTo>
                      <a:pt x="101116" y="789540"/>
                      <a:pt x="105948" y="792336"/>
                      <a:pt x="108847" y="796995"/>
                    </a:cubicBezTo>
                    <a:cubicBezTo>
                      <a:pt x="112712" y="806313"/>
                      <a:pt x="110779" y="819358"/>
                      <a:pt x="101116" y="823085"/>
                    </a:cubicBezTo>
                    <a:cubicBezTo>
                      <a:pt x="91453" y="828676"/>
                      <a:pt x="77925" y="826813"/>
                      <a:pt x="74060" y="817494"/>
                    </a:cubicBezTo>
                    <a:cubicBezTo>
                      <a:pt x="68262" y="808176"/>
                      <a:pt x="70194" y="795131"/>
                      <a:pt x="79857" y="791404"/>
                    </a:cubicBezTo>
                    <a:cubicBezTo>
                      <a:pt x="84689" y="788608"/>
                      <a:pt x="90487" y="787677"/>
                      <a:pt x="95801" y="788608"/>
                    </a:cubicBezTo>
                    <a:close/>
                    <a:moveTo>
                      <a:pt x="1035015" y="705540"/>
                    </a:moveTo>
                    <a:cubicBezTo>
                      <a:pt x="1039605" y="703608"/>
                      <a:pt x="1044920" y="703608"/>
                      <a:pt x="1049751" y="705540"/>
                    </a:cubicBezTo>
                    <a:cubicBezTo>
                      <a:pt x="1061347" y="709406"/>
                      <a:pt x="1065212" y="721001"/>
                      <a:pt x="1061347" y="730664"/>
                    </a:cubicBezTo>
                    <a:cubicBezTo>
                      <a:pt x="1057482" y="740327"/>
                      <a:pt x="1047819" y="746125"/>
                      <a:pt x="1036223" y="742260"/>
                    </a:cubicBezTo>
                    <a:cubicBezTo>
                      <a:pt x="1026560" y="738395"/>
                      <a:pt x="1020762" y="726799"/>
                      <a:pt x="1024627" y="717136"/>
                    </a:cubicBezTo>
                    <a:cubicBezTo>
                      <a:pt x="1026560" y="711338"/>
                      <a:pt x="1030425" y="707473"/>
                      <a:pt x="1035015" y="705540"/>
                    </a:cubicBezTo>
                    <a:close/>
                    <a:moveTo>
                      <a:pt x="45623" y="705540"/>
                    </a:moveTo>
                    <a:cubicBezTo>
                      <a:pt x="50454" y="703608"/>
                      <a:pt x="55769" y="703608"/>
                      <a:pt x="60359" y="705540"/>
                    </a:cubicBezTo>
                    <a:cubicBezTo>
                      <a:pt x="64949" y="707473"/>
                      <a:pt x="68814" y="711338"/>
                      <a:pt x="70747" y="717136"/>
                    </a:cubicBezTo>
                    <a:cubicBezTo>
                      <a:pt x="74612" y="726799"/>
                      <a:pt x="68814" y="738395"/>
                      <a:pt x="59151" y="742260"/>
                    </a:cubicBezTo>
                    <a:cubicBezTo>
                      <a:pt x="49488" y="746125"/>
                      <a:pt x="37892" y="740327"/>
                      <a:pt x="34027" y="730664"/>
                    </a:cubicBezTo>
                    <a:cubicBezTo>
                      <a:pt x="30162" y="721001"/>
                      <a:pt x="35960" y="709406"/>
                      <a:pt x="45623" y="705540"/>
                    </a:cubicBezTo>
                    <a:close/>
                    <a:moveTo>
                      <a:pt x="1071490" y="616296"/>
                    </a:moveTo>
                    <a:cubicBezTo>
                      <a:pt x="1081232" y="618228"/>
                      <a:pt x="1089025" y="629824"/>
                      <a:pt x="1087077" y="639487"/>
                    </a:cubicBezTo>
                    <a:cubicBezTo>
                      <a:pt x="1085129" y="651083"/>
                      <a:pt x="1075387" y="658813"/>
                      <a:pt x="1063697" y="656881"/>
                    </a:cubicBezTo>
                    <a:cubicBezTo>
                      <a:pt x="1053956" y="654948"/>
                      <a:pt x="1046162" y="643352"/>
                      <a:pt x="1048111" y="633689"/>
                    </a:cubicBezTo>
                    <a:cubicBezTo>
                      <a:pt x="1050059" y="622094"/>
                      <a:pt x="1059800" y="614363"/>
                      <a:pt x="1071490" y="616296"/>
                    </a:cubicBezTo>
                    <a:close/>
                    <a:moveTo>
                      <a:pt x="23885" y="616296"/>
                    </a:moveTo>
                    <a:cubicBezTo>
                      <a:pt x="35575" y="614363"/>
                      <a:pt x="45316" y="622094"/>
                      <a:pt x="47264" y="633689"/>
                    </a:cubicBezTo>
                    <a:cubicBezTo>
                      <a:pt x="49213" y="643352"/>
                      <a:pt x="43368" y="654948"/>
                      <a:pt x="31678" y="656881"/>
                    </a:cubicBezTo>
                    <a:cubicBezTo>
                      <a:pt x="19988" y="658813"/>
                      <a:pt x="10246" y="651083"/>
                      <a:pt x="8298" y="639487"/>
                    </a:cubicBezTo>
                    <a:cubicBezTo>
                      <a:pt x="6350" y="629824"/>
                      <a:pt x="14143" y="618228"/>
                      <a:pt x="23885" y="616296"/>
                    </a:cubicBezTo>
                    <a:close/>
                    <a:moveTo>
                      <a:pt x="1075531" y="525463"/>
                    </a:moveTo>
                    <a:cubicBezTo>
                      <a:pt x="1086491" y="525463"/>
                      <a:pt x="1095375" y="533992"/>
                      <a:pt x="1095375" y="544513"/>
                    </a:cubicBezTo>
                    <a:cubicBezTo>
                      <a:pt x="1095375" y="555034"/>
                      <a:pt x="1086491" y="563563"/>
                      <a:pt x="1075531" y="563563"/>
                    </a:cubicBezTo>
                    <a:cubicBezTo>
                      <a:pt x="1064571" y="563563"/>
                      <a:pt x="1055687" y="555034"/>
                      <a:pt x="1055687" y="544513"/>
                    </a:cubicBezTo>
                    <a:cubicBezTo>
                      <a:pt x="1055687" y="533992"/>
                      <a:pt x="1064571" y="525463"/>
                      <a:pt x="1075531" y="525463"/>
                    </a:cubicBezTo>
                    <a:close/>
                    <a:moveTo>
                      <a:pt x="19844" y="525463"/>
                    </a:moveTo>
                    <a:cubicBezTo>
                      <a:pt x="30804" y="525463"/>
                      <a:pt x="39688" y="533992"/>
                      <a:pt x="39688" y="544513"/>
                    </a:cubicBezTo>
                    <a:cubicBezTo>
                      <a:pt x="39688" y="555034"/>
                      <a:pt x="30804" y="563563"/>
                      <a:pt x="19844" y="563563"/>
                    </a:cubicBezTo>
                    <a:cubicBezTo>
                      <a:pt x="8884" y="563563"/>
                      <a:pt x="0" y="555034"/>
                      <a:pt x="0" y="544513"/>
                    </a:cubicBezTo>
                    <a:cubicBezTo>
                      <a:pt x="0" y="533992"/>
                      <a:pt x="8884" y="525463"/>
                      <a:pt x="19844" y="525463"/>
                    </a:cubicBezTo>
                    <a:close/>
                    <a:moveTo>
                      <a:pt x="1063697" y="433664"/>
                    </a:moveTo>
                    <a:cubicBezTo>
                      <a:pt x="1075387" y="431800"/>
                      <a:pt x="1085129" y="439255"/>
                      <a:pt x="1087077" y="450436"/>
                    </a:cubicBezTo>
                    <a:cubicBezTo>
                      <a:pt x="1089025" y="459754"/>
                      <a:pt x="1081232" y="470936"/>
                      <a:pt x="1071490" y="472800"/>
                    </a:cubicBezTo>
                    <a:cubicBezTo>
                      <a:pt x="1059800" y="474663"/>
                      <a:pt x="1050059" y="467209"/>
                      <a:pt x="1048111" y="456027"/>
                    </a:cubicBezTo>
                    <a:cubicBezTo>
                      <a:pt x="1046162" y="446709"/>
                      <a:pt x="1053956" y="435527"/>
                      <a:pt x="1063697" y="433664"/>
                    </a:cubicBezTo>
                    <a:close/>
                    <a:moveTo>
                      <a:pt x="31678" y="433664"/>
                    </a:moveTo>
                    <a:cubicBezTo>
                      <a:pt x="43368" y="435527"/>
                      <a:pt x="49213" y="446709"/>
                      <a:pt x="47264" y="456027"/>
                    </a:cubicBezTo>
                    <a:cubicBezTo>
                      <a:pt x="45316" y="467209"/>
                      <a:pt x="35575" y="474663"/>
                      <a:pt x="23885" y="472800"/>
                    </a:cubicBezTo>
                    <a:cubicBezTo>
                      <a:pt x="14143" y="470936"/>
                      <a:pt x="6350" y="459754"/>
                      <a:pt x="8298" y="450436"/>
                    </a:cubicBezTo>
                    <a:cubicBezTo>
                      <a:pt x="10246" y="439255"/>
                      <a:pt x="19988" y="431800"/>
                      <a:pt x="31678" y="433664"/>
                    </a:cubicBezTo>
                    <a:close/>
                    <a:moveTo>
                      <a:pt x="1036223" y="346765"/>
                    </a:moveTo>
                    <a:cubicBezTo>
                      <a:pt x="1047819" y="342900"/>
                      <a:pt x="1057482" y="348698"/>
                      <a:pt x="1061347" y="358361"/>
                    </a:cubicBezTo>
                    <a:cubicBezTo>
                      <a:pt x="1065212" y="368024"/>
                      <a:pt x="1061347" y="379620"/>
                      <a:pt x="1049751" y="383485"/>
                    </a:cubicBezTo>
                    <a:cubicBezTo>
                      <a:pt x="1040088" y="387350"/>
                      <a:pt x="1028493" y="381552"/>
                      <a:pt x="1024627" y="371889"/>
                    </a:cubicBezTo>
                    <a:cubicBezTo>
                      <a:pt x="1020762" y="362226"/>
                      <a:pt x="1026560" y="350631"/>
                      <a:pt x="1036223" y="346765"/>
                    </a:cubicBezTo>
                    <a:close/>
                    <a:moveTo>
                      <a:pt x="59151" y="346765"/>
                    </a:moveTo>
                    <a:cubicBezTo>
                      <a:pt x="68814" y="350631"/>
                      <a:pt x="74612" y="362226"/>
                      <a:pt x="70747" y="371889"/>
                    </a:cubicBezTo>
                    <a:cubicBezTo>
                      <a:pt x="66881" y="381552"/>
                      <a:pt x="55286" y="387350"/>
                      <a:pt x="45623" y="383485"/>
                    </a:cubicBezTo>
                    <a:cubicBezTo>
                      <a:pt x="35960" y="379620"/>
                      <a:pt x="30162" y="368024"/>
                      <a:pt x="34027" y="358361"/>
                    </a:cubicBezTo>
                    <a:cubicBezTo>
                      <a:pt x="37892" y="348698"/>
                      <a:pt x="49488" y="342900"/>
                      <a:pt x="59151" y="346765"/>
                    </a:cubicBezTo>
                    <a:close/>
                    <a:moveTo>
                      <a:pt x="1010202" y="263007"/>
                    </a:moveTo>
                    <a:cubicBezTo>
                      <a:pt x="1015517" y="264215"/>
                      <a:pt x="1020348" y="267114"/>
                      <a:pt x="1023247" y="271946"/>
                    </a:cubicBezTo>
                    <a:cubicBezTo>
                      <a:pt x="1027112" y="281609"/>
                      <a:pt x="1025180" y="295137"/>
                      <a:pt x="1015517" y="299002"/>
                    </a:cubicBezTo>
                    <a:cubicBezTo>
                      <a:pt x="1005854" y="304800"/>
                      <a:pt x="992325" y="302868"/>
                      <a:pt x="988460" y="293204"/>
                    </a:cubicBezTo>
                    <a:cubicBezTo>
                      <a:pt x="982662" y="283541"/>
                      <a:pt x="984595" y="270013"/>
                      <a:pt x="994258" y="264215"/>
                    </a:cubicBezTo>
                    <a:cubicBezTo>
                      <a:pt x="999089" y="262283"/>
                      <a:pt x="1004887" y="261800"/>
                      <a:pt x="1010202" y="263007"/>
                    </a:cubicBezTo>
                    <a:close/>
                    <a:moveTo>
                      <a:pt x="85414" y="263007"/>
                    </a:moveTo>
                    <a:cubicBezTo>
                      <a:pt x="90487" y="261800"/>
                      <a:pt x="96285" y="262283"/>
                      <a:pt x="101116" y="264215"/>
                    </a:cubicBezTo>
                    <a:cubicBezTo>
                      <a:pt x="110779" y="270013"/>
                      <a:pt x="112712" y="283541"/>
                      <a:pt x="108847" y="293204"/>
                    </a:cubicBezTo>
                    <a:cubicBezTo>
                      <a:pt x="103049" y="302868"/>
                      <a:pt x="89520" y="304800"/>
                      <a:pt x="79857" y="299002"/>
                    </a:cubicBezTo>
                    <a:cubicBezTo>
                      <a:pt x="70194" y="295137"/>
                      <a:pt x="68262" y="281609"/>
                      <a:pt x="74060" y="271946"/>
                    </a:cubicBezTo>
                    <a:cubicBezTo>
                      <a:pt x="75992" y="267114"/>
                      <a:pt x="80341" y="264215"/>
                      <a:pt x="85414" y="263007"/>
                    </a:cubicBezTo>
                    <a:close/>
                    <a:moveTo>
                      <a:pt x="954191" y="186083"/>
                    </a:moveTo>
                    <a:cubicBezTo>
                      <a:pt x="959264" y="186566"/>
                      <a:pt x="964096" y="188982"/>
                      <a:pt x="966995" y="193813"/>
                    </a:cubicBezTo>
                    <a:cubicBezTo>
                      <a:pt x="974725" y="201544"/>
                      <a:pt x="972793" y="215072"/>
                      <a:pt x="965062" y="220870"/>
                    </a:cubicBezTo>
                    <a:cubicBezTo>
                      <a:pt x="957332" y="228600"/>
                      <a:pt x="943804" y="226668"/>
                      <a:pt x="936073" y="218937"/>
                    </a:cubicBezTo>
                    <a:cubicBezTo>
                      <a:pt x="930275" y="211207"/>
                      <a:pt x="930275" y="197678"/>
                      <a:pt x="939938" y="189948"/>
                    </a:cubicBezTo>
                    <a:cubicBezTo>
                      <a:pt x="943804" y="187049"/>
                      <a:pt x="949118" y="185600"/>
                      <a:pt x="954191" y="186083"/>
                    </a:cubicBezTo>
                    <a:close/>
                    <a:moveTo>
                      <a:pt x="142150" y="186083"/>
                    </a:moveTo>
                    <a:cubicBezTo>
                      <a:pt x="147223" y="185600"/>
                      <a:pt x="152538" y="187049"/>
                      <a:pt x="157369" y="189948"/>
                    </a:cubicBezTo>
                    <a:cubicBezTo>
                      <a:pt x="165100" y="197678"/>
                      <a:pt x="165100" y="211207"/>
                      <a:pt x="159302" y="218937"/>
                    </a:cubicBezTo>
                    <a:cubicBezTo>
                      <a:pt x="151571" y="226668"/>
                      <a:pt x="139976" y="228600"/>
                      <a:pt x="130313" y="220870"/>
                    </a:cubicBezTo>
                    <a:cubicBezTo>
                      <a:pt x="122582" y="215072"/>
                      <a:pt x="120650" y="201544"/>
                      <a:pt x="128380" y="193813"/>
                    </a:cubicBezTo>
                    <a:cubicBezTo>
                      <a:pt x="132246" y="188982"/>
                      <a:pt x="137077" y="186566"/>
                      <a:pt x="142150" y="186083"/>
                    </a:cubicBezTo>
                    <a:close/>
                    <a:moveTo>
                      <a:pt x="885721" y="121962"/>
                    </a:moveTo>
                    <a:cubicBezTo>
                      <a:pt x="890794" y="121479"/>
                      <a:pt x="896109" y="122928"/>
                      <a:pt x="899974" y="126794"/>
                    </a:cubicBezTo>
                    <a:cubicBezTo>
                      <a:pt x="909637" y="134524"/>
                      <a:pt x="909637" y="146120"/>
                      <a:pt x="903839" y="153850"/>
                    </a:cubicBezTo>
                    <a:cubicBezTo>
                      <a:pt x="896109" y="163513"/>
                      <a:pt x="882581" y="163513"/>
                      <a:pt x="874850" y="157715"/>
                    </a:cubicBezTo>
                    <a:cubicBezTo>
                      <a:pt x="867120" y="149985"/>
                      <a:pt x="865187" y="136457"/>
                      <a:pt x="872918" y="128726"/>
                    </a:cubicBezTo>
                    <a:cubicBezTo>
                      <a:pt x="875817" y="124861"/>
                      <a:pt x="880648" y="122445"/>
                      <a:pt x="885721" y="121962"/>
                    </a:cubicBezTo>
                    <a:close/>
                    <a:moveTo>
                      <a:pt x="209653" y="121962"/>
                    </a:moveTo>
                    <a:cubicBezTo>
                      <a:pt x="214726" y="122445"/>
                      <a:pt x="219557" y="124861"/>
                      <a:pt x="222456" y="128726"/>
                    </a:cubicBezTo>
                    <a:cubicBezTo>
                      <a:pt x="230187" y="136457"/>
                      <a:pt x="230187" y="149985"/>
                      <a:pt x="220524" y="157715"/>
                    </a:cubicBezTo>
                    <a:cubicBezTo>
                      <a:pt x="212793" y="163513"/>
                      <a:pt x="199265" y="163513"/>
                      <a:pt x="193467" y="153850"/>
                    </a:cubicBezTo>
                    <a:cubicBezTo>
                      <a:pt x="185737" y="146120"/>
                      <a:pt x="187669" y="134524"/>
                      <a:pt x="195400" y="126794"/>
                    </a:cubicBezTo>
                    <a:cubicBezTo>
                      <a:pt x="199265" y="122928"/>
                      <a:pt x="204580" y="121479"/>
                      <a:pt x="209653" y="121962"/>
                    </a:cubicBezTo>
                    <a:close/>
                    <a:moveTo>
                      <a:pt x="806139" y="71059"/>
                    </a:moveTo>
                    <a:cubicBezTo>
                      <a:pt x="811212" y="70127"/>
                      <a:pt x="817010" y="71059"/>
                      <a:pt x="821842" y="73854"/>
                    </a:cubicBezTo>
                    <a:cubicBezTo>
                      <a:pt x="831505" y="77581"/>
                      <a:pt x="833437" y="90626"/>
                      <a:pt x="829572" y="99944"/>
                    </a:cubicBezTo>
                    <a:cubicBezTo>
                      <a:pt x="823774" y="109263"/>
                      <a:pt x="810246" y="111126"/>
                      <a:pt x="800583" y="105535"/>
                    </a:cubicBezTo>
                    <a:cubicBezTo>
                      <a:pt x="790920" y="101808"/>
                      <a:pt x="788987" y="88763"/>
                      <a:pt x="794785" y="79445"/>
                    </a:cubicBezTo>
                    <a:cubicBezTo>
                      <a:pt x="796718" y="74786"/>
                      <a:pt x="801066" y="71990"/>
                      <a:pt x="806139" y="71059"/>
                    </a:cubicBezTo>
                    <a:close/>
                    <a:moveTo>
                      <a:pt x="289235" y="71059"/>
                    </a:moveTo>
                    <a:cubicBezTo>
                      <a:pt x="294308" y="71990"/>
                      <a:pt x="298656" y="74786"/>
                      <a:pt x="300589" y="79445"/>
                    </a:cubicBezTo>
                    <a:cubicBezTo>
                      <a:pt x="306387" y="88763"/>
                      <a:pt x="304454" y="101808"/>
                      <a:pt x="294791" y="105535"/>
                    </a:cubicBezTo>
                    <a:cubicBezTo>
                      <a:pt x="285128" y="111126"/>
                      <a:pt x="271600" y="109263"/>
                      <a:pt x="267735" y="99944"/>
                    </a:cubicBezTo>
                    <a:cubicBezTo>
                      <a:pt x="261937" y="90626"/>
                      <a:pt x="263869" y="77581"/>
                      <a:pt x="273532" y="73854"/>
                    </a:cubicBezTo>
                    <a:cubicBezTo>
                      <a:pt x="278364" y="71059"/>
                      <a:pt x="284162" y="70127"/>
                      <a:pt x="289235" y="71059"/>
                    </a:cubicBezTo>
                    <a:close/>
                    <a:moveTo>
                      <a:pt x="720690" y="32440"/>
                    </a:moveTo>
                    <a:cubicBezTo>
                      <a:pt x="725280" y="30508"/>
                      <a:pt x="730595" y="30508"/>
                      <a:pt x="735426" y="32440"/>
                    </a:cubicBezTo>
                    <a:cubicBezTo>
                      <a:pt x="745089" y="36306"/>
                      <a:pt x="750887" y="47901"/>
                      <a:pt x="747022" y="57564"/>
                    </a:cubicBezTo>
                    <a:cubicBezTo>
                      <a:pt x="743157" y="67227"/>
                      <a:pt x="731561" y="73025"/>
                      <a:pt x="721898" y="69160"/>
                    </a:cubicBezTo>
                    <a:cubicBezTo>
                      <a:pt x="712235" y="65295"/>
                      <a:pt x="706437" y="53699"/>
                      <a:pt x="710302" y="44036"/>
                    </a:cubicBezTo>
                    <a:cubicBezTo>
                      <a:pt x="712235" y="38238"/>
                      <a:pt x="716100" y="34373"/>
                      <a:pt x="720690" y="32440"/>
                    </a:cubicBezTo>
                    <a:close/>
                    <a:moveTo>
                      <a:pt x="359948" y="32440"/>
                    </a:moveTo>
                    <a:cubicBezTo>
                      <a:pt x="365746" y="30508"/>
                      <a:pt x="371060" y="30508"/>
                      <a:pt x="375409" y="32440"/>
                    </a:cubicBezTo>
                    <a:cubicBezTo>
                      <a:pt x="379757" y="34373"/>
                      <a:pt x="383139" y="38238"/>
                      <a:pt x="385072" y="44036"/>
                    </a:cubicBezTo>
                    <a:cubicBezTo>
                      <a:pt x="388937" y="53699"/>
                      <a:pt x="385072" y="65295"/>
                      <a:pt x="373476" y="69160"/>
                    </a:cubicBezTo>
                    <a:cubicBezTo>
                      <a:pt x="363813" y="73025"/>
                      <a:pt x="352217" y="67227"/>
                      <a:pt x="348352" y="57564"/>
                    </a:cubicBezTo>
                    <a:cubicBezTo>
                      <a:pt x="344487" y="47901"/>
                      <a:pt x="350285" y="36306"/>
                      <a:pt x="359948" y="32440"/>
                    </a:cubicBezTo>
                    <a:close/>
                    <a:moveTo>
                      <a:pt x="642661" y="8226"/>
                    </a:moveTo>
                    <a:cubicBezTo>
                      <a:pt x="654257" y="10102"/>
                      <a:pt x="661987" y="19483"/>
                      <a:pt x="660055" y="30740"/>
                    </a:cubicBezTo>
                    <a:cubicBezTo>
                      <a:pt x="658122" y="40121"/>
                      <a:pt x="646526" y="47625"/>
                      <a:pt x="636863" y="45749"/>
                    </a:cubicBezTo>
                    <a:cubicBezTo>
                      <a:pt x="625268" y="43873"/>
                      <a:pt x="617537" y="34492"/>
                      <a:pt x="619470" y="23235"/>
                    </a:cubicBezTo>
                    <a:cubicBezTo>
                      <a:pt x="621402" y="13855"/>
                      <a:pt x="632998" y="6350"/>
                      <a:pt x="642661" y="8226"/>
                    </a:cubicBezTo>
                    <a:close/>
                    <a:moveTo>
                      <a:pt x="452713" y="8226"/>
                    </a:moveTo>
                    <a:cubicBezTo>
                      <a:pt x="462376" y="6350"/>
                      <a:pt x="473972" y="13855"/>
                      <a:pt x="475904" y="23235"/>
                    </a:cubicBezTo>
                    <a:cubicBezTo>
                      <a:pt x="477837" y="34492"/>
                      <a:pt x="470106" y="43873"/>
                      <a:pt x="458511" y="45749"/>
                    </a:cubicBezTo>
                    <a:cubicBezTo>
                      <a:pt x="448848" y="47625"/>
                      <a:pt x="437252" y="40121"/>
                      <a:pt x="435319" y="30740"/>
                    </a:cubicBezTo>
                    <a:cubicBezTo>
                      <a:pt x="433387" y="19483"/>
                      <a:pt x="441117" y="10102"/>
                      <a:pt x="452713" y="8226"/>
                    </a:cubicBezTo>
                    <a:close/>
                    <a:moveTo>
                      <a:pt x="547687" y="0"/>
                    </a:moveTo>
                    <a:cubicBezTo>
                      <a:pt x="558208" y="0"/>
                      <a:pt x="566737" y="8529"/>
                      <a:pt x="566737" y="19050"/>
                    </a:cubicBezTo>
                    <a:cubicBezTo>
                      <a:pt x="566737" y="29571"/>
                      <a:pt x="558208" y="38100"/>
                      <a:pt x="547687" y="38100"/>
                    </a:cubicBezTo>
                    <a:cubicBezTo>
                      <a:pt x="537166" y="38100"/>
                      <a:pt x="528637" y="29571"/>
                      <a:pt x="528637" y="19050"/>
                    </a:cubicBezTo>
                    <a:cubicBezTo>
                      <a:pt x="528637" y="8529"/>
                      <a:pt x="537166" y="0"/>
                      <a:pt x="547687" y="0"/>
                    </a:cubicBezTo>
                    <a:close/>
                  </a:path>
                </a:pathLst>
              </a:custGeom>
              <a:solidFill>
                <a:srgbClr val="3F405F"/>
              </a:solidFill>
              <a:ln>
                <a:noFill/>
              </a:ln>
            </p:spPr>
            <p:txBody>
              <a:bodyPr vert="horz" wrap="none" lIns="91440" tIns="45720" rIns="91440" bIns="45720" numCol="1" anchor="ctr" anchorCtr="0" compatLnSpc="1">
                <a:noAutofit/>
              </a:bodyPr>
              <a:lstStyle/>
              <a:p>
                <a:pPr algn="ctr"/>
                <a:endParaRPr lang="zh-CN" altLang="en-US" b="1">
                  <a:solidFill>
                    <a:schemeClr val="bg1"/>
                  </a:solidFill>
                  <a:cs typeface="+mn-ea"/>
                  <a:sym typeface="+mn-lt"/>
                </a:endParaRPr>
              </a:p>
            </p:txBody>
          </p:sp>
        </p:grpSp>
        <p:sp>
          <p:nvSpPr>
            <p:cNvPr id="22" name="任意多边形 21"/>
            <p:cNvSpPr>
              <a:spLocks noChangeArrowheads="1"/>
            </p:cNvSpPr>
            <p:nvPr/>
          </p:nvSpPr>
          <p:spPr bwMode="auto">
            <a:xfrm>
              <a:off x="5487999" y="3293098"/>
              <a:ext cx="167615" cy="25460"/>
            </a:xfrm>
            <a:custGeom>
              <a:avLst/>
              <a:gdLst>
                <a:gd name="connsiteX0" fmla="*/ 231775 w 250825"/>
                <a:gd name="connsiteY0" fmla="*/ 0 h 38100"/>
                <a:gd name="connsiteX1" fmla="*/ 250825 w 250825"/>
                <a:gd name="connsiteY1" fmla="*/ 19050 h 38100"/>
                <a:gd name="connsiteX2" fmla="*/ 231775 w 250825"/>
                <a:gd name="connsiteY2" fmla="*/ 38100 h 38100"/>
                <a:gd name="connsiteX3" fmla="*/ 212725 w 250825"/>
                <a:gd name="connsiteY3" fmla="*/ 19050 h 38100"/>
                <a:gd name="connsiteX4" fmla="*/ 231775 w 250825"/>
                <a:gd name="connsiteY4" fmla="*/ 0 h 38100"/>
                <a:gd name="connsiteX5" fmla="*/ 125413 w 250825"/>
                <a:gd name="connsiteY5" fmla="*/ 0 h 38100"/>
                <a:gd name="connsiteX6" fmla="*/ 144463 w 250825"/>
                <a:gd name="connsiteY6" fmla="*/ 19050 h 38100"/>
                <a:gd name="connsiteX7" fmla="*/ 125413 w 250825"/>
                <a:gd name="connsiteY7" fmla="*/ 38100 h 38100"/>
                <a:gd name="connsiteX8" fmla="*/ 106363 w 250825"/>
                <a:gd name="connsiteY8" fmla="*/ 19050 h 38100"/>
                <a:gd name="connsiteX9" fmla="*/ 125413 w 250825"/>
                <a:gd name="connsiteY9" fmla="*/ 0 h 38100"/>
                <a:gd name="connsiteX10" fmla="*/ 19050 w 250825"/>
                <a:gd name="connsiteY10" fmla="*/ 0 h 38100"/>
                <a:gd name="connsiteX11" fmla="*/ 38100 w 250825"/>
                <a:gd name="connsiteY11" fmla="*/ 19050 h 38100"/>
                <a:gd name="connsiteX12" fmla="*/ 19050 w 250825"/>
                <a:gd name="connsiteY12" fmla="*/ 38100 h 38100"/>
                <a:gd name="connsiteX13" fmla="*/ 0 w 250825"/>
                <a:gd name="connsiteY13" fmla="*/ 19050 h 38100"/>
                <a:gd name="connsiteX14" fmla="*/ 19050 w 250825"/>
                <a:gd name="connsiteY14"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25" h="38100">
                  <a:moveTo>
                    <a:pt x="231775" y="0"/>
                  </a:moveTo>
                  <a:cubicBezTo>
                    <a:pt x="242296" y="0"/>
                    <a:pt x="250825" y="8529"/>
                    <a:pt x="250825" y="19050"/>
                  </a:cubicBezTo>
                  <a:cubicBezTo>
                    <a:pt x="250825" y="29571"/>
                    <a:pt x="242296" y="38100"/>
                    <a:pt x="231775" y="38100"/>
                  </a:cubicBezTo>
                  <a:cubicBezTo>
                    <a:pt x="221254" y="38100"/>
                    <a:pt x="212725" y="29571"/>
                    <a:pt x="212725" y="19050"/>
                  </a:cubicBezTo>
                  <a:cubicBezTo>
                    <a:pt x="212725" y="8529"/>
                    <a:pt x="221254" y="0"/>
                    <a:pt x="231775" y="0"/>
                  </a:cubicBezTo>
                  <a:close/>
                  <a:moveTo>
                    <a:pt x="125413" y="0"/>
                  </a:moveTo>
                  <a:cubicBezTo>
                    <a:pt x="135934" y="0"/>
                    <a:pt x="144463" y="8529"/>
                    <a:pt x="144463" y="19050"/>
                  </a:cubicBezTo>
                  <a:cubicBezTo>
                    <a:pt x="144463" y="29571"/>
                    <a:pt x="135934" y="38100"/>
                    <a:pt x="125413" y="38100"/>
                  </a:cubicBezTo>
                  <a:cubicBezTo>
                    <a:pt x="114892" y="38100"/>
                    <a:pt x="106363" y="29571"/>
                    <a:pt x="106363" y="19050"/>
                  </a:cubicBezTo>
                  <a:cubicBezTo>
                    <a:pt x="106363" y="8529"/>
                    <a:pt x="114892" y="0"/>
                    <a:pt x="125413" y="0"/>
                  </a:cubicBezTo>
                  <a:close/>
                  <a:moveTo>
                    <a:pt x="19050" y="0"/>
                  </a:moveTo>
                  <a:cubicBezTo>
                    <a:pt x="29571" y="0"/>
                    <a:pt x="38100" y="8529"/>
                    <a:pt x="38100" y="19050"/>
                  </a:cubicBezTo>
                  <a:cubicBezTo>
                    <a:pt x="38100" y="29571"/>
                    <a:pt x="29571" y="38100"/>
                    <a:pt x="19050" y="38100"/>
                  </a:cubicBezTo>
                  <a:cubicBezTo>
                    <a:pt x="8529" y="38100"/>
                    <a:pt x="0" y="29571"/>
                    <a:pt x="0" y="19050"/>
                  </a:cubicBezTo>
                  <a:cubicBezTo>
                    <a:pt x="0" y="8529"/>
                    <a:pt x="8529" y="0"/>
                    <a:pt x="19050" y="0"/>
                  </a:cubicBezTo>
                  <a:close/>
                </a:path>
              </a:pathLst>
            </a:custGeom>
            <a:solidFill>
              <a:srgbClr val="3F405F"/>
            </a:solidFill>
            <a:ln>
              <a:noFill/>
            </a:ln>
          </p:spPr>
          <p:txBody>
            <a:bodyPr vert="horz" wrap="square" lIns="91440" tIns="45720" rIns="91440" bIns="45720" numCol="1" anchor="t" anchorCtr="0" compatLnSpc="1">
              <a:noAutofit/>
            </a:bodyPr>
            <a:lstStyle/>
            <a:p>
              <a:endParaRPr lang="zh-CN" altLang="en-US">
                <a:cs typeface="+mn-ea"/>
                <a:sym typeface="+mn-lt"/>
              </a:endParaRPr>
            </a:p>
          </p:txBody>
        </p:sp>
        <p:grpSp>
          <p:nvGrpSpPr>
            <p:cNvPr id="23" name="组合 22"/>
            <p:cNvGrpSpPr/>
            <p:nvPr/>
          </p:nvGrpSpPr>
          <p:grpSpPr>
            <a:xfrm>
              <a:off x="5293862" y="3230508"/>
              <a:ext cx="152763" cy="151703"/>
              <a:chOff x="5713413" y="3068638"/>
              <a:chExt cx="228600" cy="227013"/>
            </a:xfrm>
          </p:grpSpPr>
          <p:sp>
            <p:nvSpPr>
              <p:cNvPr id="24" name="Oval 632"/>
              <p:cNvSpPr>
                <a:spLocks noChangeArrowheads="1"/>
              </p:cNvSpPr>
              <p:nvPr/>
            </p:nvSpPr>
            <p:spPr bwMode="auto">
              <a:xfrm>
                <a:off x="5713413" y="3068638"/>
                <a:ext cx="228600" cy="227013"/>
              </a:xfrm>
              <a:prstGeom prst="ellipse">
                <a:avLst/>
              </a:prstGeom>
              <a:solidFill>
                <a:srgbClr val="3F40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Oval 633"/>
              <p:cNvSpPr>
                <a:spLocks noChangeArrowheads="1"/>
              </p:cNvSpPr>
              <p:nvPr/>
            </p:nvSpPr>
            <p:spPr bwMode="auto">
              <a:xfrm>
                <a:off x="5759450" y="3114675"/>
                <a:ext cx="138113" cy="1333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51" name="组合 50"/>
          <p:cNvGrpSpPr/>
          <p:nvPr/>
        </p:nvGrpSpPr>
        <p:grpSpPr>
          <a:xfrm>
            <a:off x="5293862" y="3870202"/>
            <a:ext cx="1138297" cy="728808"/>
            <a:chOff x="5293862" y="3870202"/>
            <a:chExt cx="1138297" cy="728808"/>
          </a:xfrm>
        </p:grpSpPr>
        <p:grpSp>
          <p:nvGrpSpPr>
            <p:cNvPr id="7" name="组合 6"/>
            <p:cNvGrpSpPr/>
            <p:nvPr/>
          </p:nvGrpSpPr>
          <p:grpSpPr>
            <a:xfrm>
              <a:off x="5700170" y="3870202"/>
              <a:ext cx="731989" cy="728808"/>
              <a:chOff x="6321426" y="4025900"/>
              <a:chExt cx="1095375" cy="1090614"/>
            </a:xfrm>
            <a:solidFill>
              <a:srgbClr val="C7B087"/>
            </a:solidFill>
          </p:grpSpPr>
          <p:sp>
            <p:nvSpPr>
              <p:cNvPr id="8" name="Oval 415"/>
              <p:cNvSpPr>
                <a:spLocks noChangeArrowheads="1"/>
              </p:cNvSpPr>
              <p:nvPr/>
            </p:nvSpPr>
            <p:spPr bwMode="auto">
              <a:xfrm>
                <a:off x="6421438" y="4124326"/>
                <a:ext cx="898525" cy="893763"/>
              </a:xfrm>
              <a:prstGeom prst="ellipse">
                <a:avLst/>
              </a:prstGeom>
              <a:grpFill/>
              <a:ln>
                <a:noFill/>
              </a:ln>
              <a:effectLst>
                <a:outerShdw blurRad="101600" dist="38100" dir="2700000" algn="tl" rotWithShape="0">
                  <a:prstClr val="black">
                    <a:alpha val="30000"/>
                  </a:prstClr>
                </a:outerShdw>
              </a:effectLst>
            </p:spPr>
            <p:txBody>
              <a:bodyPr vert="horz" wrap="none" lIns="91440" tIns="45720" rIns="91440" bIns="45720" numCol="1" anchor="ctr" anchorCtr="0" compatLnSpc="1"/>
              <a:lstStyle/>
              <a:p>
                <a:pPr algn="ctr"/>
                <a:r>
                  <a:rPr lang="en-US" altLang="zh-CN" b="1" dirty="0" smtClean="0">
                    <a:solidFill>
                      <a:schemeClr val="bg1"/>
                    </a:solidFill>
                    <a:cs typeface="+mn-ea"/>
                    <a:sym typeface="+mn-lt"/>
                  </a:rPr>
                  <a:t>03</a:t>
                </a:r>
                <a:endParaRPr lang="zh-CN" altLang="en-US" b="1" dirty="0">
                  <a:solidFill>
                    <a:schemeClr val="bg1"/>
                  </a:solidFill>
                  <a:cs typeface="+mn-ea"/>
                  <a:sym typeface="+mn-lt"/>
                </a:endParaRPr>
              </a:p>
            </p:txBody>
          </p:sp>
          <p:sp>
            <p:nvSpPr>
              <p:cNvPr id="9" name="任意多边形 8"/>
              <p:cNvSpPr/>
              <p:nvPr/>
            </p:nvSpPr>
            <p:spPr bwMode="auto">
              <a:xfrm>
                <a:off x="6321426" y="4025900"/>
                <a:ext cx="1095375" cy="1090614"/>
              </a:xfrm>
              <a:custGeom>
                <a:avLst/>
                <a:gdLst>
                  <a:gd name="connsiteX0" fmla="*/ 547687 w 1095375"/>
                  <a:gd name="connsiteY0" fmla="*/ 1050926 h 1090614"/>
                  <a:gd name="connsiteX1" fmla="*/ 566737 w 1095375"/>
                  <a:gd name="connsiteY1" fmla="*/ 1070770 h 1090614"/>
                  <a:gd name="connsiteX2" fmla="*/ 547687 w 1095375"/>
                  <a:gd name="connsiteY2" fmla="*/ 1090614 h 1090614"/>
                  <a:gd name="connsiteX3" fmla="*/ 528637 w 1095375"/>
                  <a:gd name="connsiteY3" fmla="*/ 1070770 h 1090614"/>
                  <a:gd name="connsiteX4" fmla="*/ 547687 w 1095375"/>
                  <a:gd name="connsiteY4" fmla="*/ 1050926 h 1090614"/>
                  <a:gd name="connsiteX5" fmla="*/ 636863 w 1095375"/>
                  <a:gd name="connsiteY5" fmla="*/ 1041746 h 1090614"/>
                  <a:gd name="connsiteX6" fmla="*/ 660055 w 1095375"/>
                  <a:gd name="connsiteY6" fmla="*/ 1059139 h 1090614"/>
                  <a:gd name="connsiteX7" fmla="*/ 642661 w 1095375"/>
                  <a:gd name="connsiteY7" fmla="*/ 1082331 h 1090614"/>
                  <a:gd name="connsiteX8" fmla="*/ 619470 w 1095375"/>
                  <a:gd name="connsiteY8" fmla="*/ 1064937 h 1090614"/>
                  <a:gd name="connsiteX9" fmla="*/ 636863 w 1095375"/>
                  <a:gd name="connsiteY9" fmla="*/ 1041746 h 1090614"/>
                  <a:gd name="connsiteX10" fmla="*/ 458511 w 1095375"/>
                  <a:gd name="connsiteY10" fmla="*/ 1041746 h 1090614"/>
                  <a:gd name="connsiteX11" fmla="*/ 475905 w 1095375"/>
                  <a:gd name="connsiteY11" fmla="*/ 1064937 h 1090614"/>
                  <a:gd name="connsiteX12" fmla="*/ 452713 w 1095375"/>
                  <a:gd name="connsiteY12" fmla="*/ 1082331 h 1090614"/>
                  <a:gd name="connsiteX13" fmla="*/ 435320 w 1095375"/>
                  <a:gd name="connsiteY13" fmla="*/ 1059139 h 1090614"/>
                  <a:gd name="connsiteX14" fmla="*/ 458511 w 1095375"/>
                  <a:gd name="connsiteY14" fmla="*/ 1041746 h 1090614"/>
                  <a:gd name="connsiteX15" fmla="*/ 721898 w 1095375"/>
                  <a:gd name="connsiteY15" fmla="*/ 1019520 h 1090614"/>
                  <a:gd name="connsiteX16" fmla="*/ 747022 w 1095375"/>
                  <a:gd name="connsiteY16" fmla="*/ 1033048 h 1090614"/>
                  <a:gd name="connsiteX17" fmla="*/ 735426 w 1095375"/>
                  <a:gd name="connsiteY17" fmla="*/ 1058172 h 1090614"/>
                  <a:gd name="connsiteX18" fmla="*/ 710302 w 1095375"/>
                  <a:gd name="connsiteY18" fmla="*/ 1046576 h 1090614"/>
                  <a:gd name="connsiteX19" fmla="*/ 721898 w 1095375"/>
                  <a:gd name="connsiteY19" fmla="*/ 1019520 h 1090614"/>
                  <a:gd name="connsiteX20" fmla="*/ 373476 w 1095375"/>
                  <a:gd name="connsiteY20" fmla="*/ 1019520 h 1090614"/>
                  <a:gd name="connsiteX21" fmla="*/ 385072 w 1095375"/>
                  <a:gd name="connsiteY21" fmla="*/ 1046576 h 1090614"/>
                  <a:gd name="connsiteX22" fmla="*/ 359948 w 1095375"/>
                  <a:gd name="connsiteY22" fmla="*/ 1058172 h 1090614"/>
                  <a:gd name="connsiteX23" fmla="*/ 348352 w 1095375"/>
                  <a:gd name="connsiteY23" fmla="*/ 1033048 h 1090614"/>
                  <a:gd name="connsiteX24" fmla="*/ 373476 w 1095375"/>
                  <a:gd name="connsiteY24" fmla="*/ 1019520 h 1090614"/>
                  <a:gd name="connsiteX25" fmla="*/ 816527 w 1095375"/>
                  <a:gd name="connsiteY25" fmla="*/ 981737 h 1090614"/>
                  <a:gd name="connsiteX26" fmla="*/ 829572 w 1095375"/>
                  <a:gd name="connsiteY26" fmla="*/ 991328 h 1090614"/>
                  <a:gd name="connsiteX27" fmla="*/ 821842 w 1095375"/>
                  <a:gd name="connsiteY27" fmla="*/ 1018183 h 1090614"/>
                  <a:gd name="connsiteX28" fmla="*/ 794785 w 1095375"/>
                  <a:gd name="connsiteY28" fmla="*/ 1010510 h 1090614"/>
                  <a:gd name="connsiteX29" fmla="*/ 800583 w 1095375"/>
                  <a:gd name="connsiteY29" fmla="*/ 983655 h 1090614"/>
                  <a:gd name="connsiteX30" fmla="*/ 816527 w 1095375"/>
                  <a:gd name="connsiteY30" fmla="*/ 981737 h 1090614"/>
                  <a:gd name="connsiteX31" fmla="*/ 279089 w 1095375"/>
                  <a:gd name="connsiteY31" fmla="*/ 981737 h 1090614"/>
                  <a:gd name="connsiteX32" fmla="*/ 294791 w 1095375"/>
                  <a:gd name="connsiteY32" fmla="*/ 983655 h 1090614"/>
                  <a:gd name="connsiteX33" fmla="*/ 300589 w 1095375"/>
                  <a:gd name="connsiteY33" fmla="*/ 1010510 h 1090614"/>
                  <a:gd name="connsiteX34" fmla="*/ 273532 w 1095375"/>
                  <a:gd name="connsiteY34" fmla="*/ 1018183 h 1090614"/>
                  <a:gd name="connsiteX35" fmla="*/ 267735 w 1095375"/>
                  <a:gd name="connsiteY35" fmla="*/ 991328 h 1090614"/>
                  <a:gd name="connsiteX36" fmla="*/ 279089 w 1095375"/>
                  <a:gd name="connsiteY36" fmla="*/ 981737 h 1090614"/>
                  <a:gd name="connsiteX37" fmla="*/ 889345 w 1095375"/>
                  <a:gd name="connsiteY37" fmla="*/ 928411 h 1090614"/>
                  <a:gd name="connsiteX38" fmla="*/ 903839 w 1095375"/>
                  <a:gd name="connsiteY38" fmla="*/ 935175 h 1090614"/>
                  <a:gd name="connsiteX39" fmla="*/ 899974 w 1095375"/>
                  <a:gd name="connsiteY39" fmla="*/ 964164 h 1090614"/>
                  <a:gd name="connsiteX40" fmla="*/ 872918 w 1095375"/>
                  <a:gd name="connsiteY40" fmla="*/ 960299 h 1090614"/>
                  <a:gd name="connsiteX41" fmla="*/ 874850 w 1095375"/>
                  <a:gd name="connsiteY41" fmla="*/ 933243 h 1090614"/>
                  <a:gd name="connsiteX42" fmla="*/ 889345 w 1095375"/>
                  <a:gd name="connsiteY42" fmla="*/ 928411 h 1090614"/>
                  <a:gd name="connsiteX43" fmla="*/ 206271 w 1095375"/>
                  <a:gd name="connsiteY43" fmla="*/ 928411 h 1090614"/>
                  <a:gd name="connsiteX44" fmla="*/ 220524 w 1095375"/>
                  <a:gd name="connsiteY44" fmla="*/ 933243 h 1090614"/>
                  <a:gd name="connsiteX45" fmla="*/ 222456 w 1095375"/>
                  <a:gd name="connsiteY45" fmla="*/ 960299 h 1090614"/>
                  <a:gd name="connsiteX46" fmla="*/ 195400 w 1095375"/>
                  <a:gd name="connsiteY46" fmla="*/ 964164 h 1090614"/>
                  <a:gd name="connsiteX47" fmla="*/ 193467 w 1095375"/>
                  <a:gd name="connsiteY47" fmla="*/ 935175 h 1090614"/>
                  <a:gd name="connsiteX48" fmla="*/ 206271 w 1095375"/>
                  <a:gd name="connsiteY48" fmla="*/ 928411 h 1090614"/>
                  <a:gd name="connsiteX49" fmla="*/ 950568 w 1095375"/>
                  <a:gd name="connsiteY49" fmla="*/ 863703 h 1090614"/>
                  <a:gd name="connsiteX50" fmla="*/ 965062 w 1095375"/>
                  <a:gd name="connsiteY50" fmla="*/ 867810 h 1090614"/>
                  <a:gd name="connsiteX51" fmla="*/ 966995 w 1095375"/>
                  <a:gd name="connsiteY51" fmla="*/ 896799 h 1090614"/>
                  <a:gd name="connsiteX52" fmla="*/ 939938 w 1095375"/>
                  <a:gd name="connsiteY52" fmla="*/ 898732 h 1090614"/>
                  <a:gd name="connsiteX53" fmla="*/ 936073 w 1095375"/>
                  <a:gd name="connsiteY53" fmla="*/ 869743 h 1090614"/>
                  <a:gd name="connsiteX54" fmla="*/ 950568 w 1095375"/>
                  <a:gd name="connsiteY54" fmla="*/ 863703 h 1090614"/>
                  <a:gd name="connsiteX55" fmla="*/ 145532 w 1095375"/>
                  <a:gd name="connsiteY55" fmla="*/ 863703 h 1090614"/>
                  <a:gd name="connsiteX56" fmla="*/ 159302 w 1095375"/>
                  <a:gd name="connsiteY56" fmla="*/ 869743 h 1090614"/>
                  <a:gd name="connsiteX57" fmla="*/ 157369 w 1095375"/>
                  <a:gd name="connsiteY57" fmla="*/ 898732 h 1090614"/>
                  <a:gd name="connsiteX58" fmla="*/ 128380 w 1095375"/>
                  <a:gd name="connsiteY58" fmla="*/ 896799 h 1090614"/>
                  <a:gd name="connsiteX59" fmla="*/ 130313 w 1095375"/>
                  <a:gd name="connsiteY59" fmla="*/ 867810 h 1090614"/>
                  <a:gd name="connsiteX60" fmla="*/ 145532 w 1095375"/>
                  <a:gd name="connsiteY60" fmla="*/ 863703 h 1090614"/>
                  <a:gd name="connsiteX61" fmla="*/ 999814 w 1095375"/>
                  <a:gd name="connsiteY61" fmla="*/ 788062 h 1090614"/>
                  <a:gd name="connsiteX62" fmla="*/ 1015517 w 1095375"/>
                  <a:gd name="connsiteY62" fmla="*/ 789980 h 1090614"/>
                  <a:gd name="connsiteX63" fmla="*/ 1023247 w 1095375"/>
                  <a:gd name="connsiteY63" fmla="*/ 816835 h 1090614"/>
                  <a:gd name="connsiteX64" fmla="*/ 994258 w 1095375"/>
                  <a:gd name="connsiteY64" fmla="*/ 824508 h 1090614"/>
                  <a:gd name="connsiteX65" fmla="*/ 988460 w 1095375"/>
                  <a:gd name="connsiteY65" fmla="*/ 797653 h 1090614"/>
                  <a:gd name="connsiteX66" fmla="*/ 999814 w 1095375"/>
                  <a:gd name="connsiteY66" fmla="*/ 788062 h 1090614"/>
                  <a:gd name="connsiteX67" fmla="*/ 95801 w 1095375"/>
                  <a:gd name="connsiteY67" fmla="*/ 788062 h 1090614"/>
                  <a:gd name="connsiteX68" fmla="*/ 108847 w 1095375"/>
                  <a:gd name="connsiteY68" fmla="*/ 797653 h 1090614"/>
                  <a:gd name="connsiteX69" fmla="*/ 101116 w 1095375"/>
                  <a:gd name="connsiteY69" fmla="*/ 824508 h 1090614"/>
                  <a:gd name="connsiteX70" fmla="*/ 74060 w 1095375"/>
                  <a:gd name="connsiteY70" fmla="*/ 816835 h 1090614"/>
                  <a:gd name="connsiteX71" fmla="*/ 79857 w 1095375"/>
                  <a:gd name="connsiteY71" fmla="*/ 789980 h 1090614"/>
                  <a:gd name="connsiteX72" fmla="*/ 95801 w 1095375"/>
                  <a:gd name="connsiteY72" fmla="*/ 788062 h 1090614"/>
                  <a:gd name="connsiteX73" fmla="*/ 1049751 w 1095375"/>
                  <a:gd name="connsiteY73" fmla="*/ 705512 h 1090614"/>
                  <a:gd name="connsiteX74" fmla="*/ 1061347 w 1095375"/>
                  <a:gd name="connsiteY74" fmla="*/ 732367 h 1090614"/>
                  <a:gd name="connsiteX75" fmla="*/ 1036223 w 1095375"/>
                  <a:gd name="connsiteY75" fmla="*/ 743877 h 1090614"/>
                  <a:gd name="connsiteX76" fmla="*/ 1024627 w 1095375"/>
                  <a:gd name="connsiteY76" fmla="*/ 717021 h 1090614"/>
                  <a:gd name="connsiteX77" fmla="*/ 1049751 w 1095375"/>
                  <a:gd name="connsiteY77" fmla="*/ 705512 h 1090614"/>
                  <a:gd name="connsiteX78" fmla="*/ 45623 w 1095375"/>
                  <a:gd name="connsiteY78" fmla="*/ 705512 h 1090614"/>
                  <a:gd name="connsiteX79" fmla="*/ 70747 w 1095375"/>
                  <a:gd name="connsiteY79" fmla="*/ 717021 h 1090614"/>
                  <a:gd name="connsiteX80" fmla="*/ 59151 w 1095375"/>
                  <a:gd name="connsiteY80" fmla="*/ 743877 h 1090614"/>
                  <a:gd name="connsiteX81" fmla="*/ 34027 w 1095375"/>
                  <a:gd name="connsiteY81" fmla="*/ 732367 h 1090614"/>
                  <a:gd name="connsiteX82" fmla="*/ 45623 w 1095375"/>
                  <a:gd name="connsiteY82" fmla="*/ 705512 h 1090614"/>
                  <a:gd name="connsiteX83" fmla="*/ 1071490 w 1095375"/>
                  <a:gd name="connsiteY83" fmla="*/ 617826 h 1090614"/>
                  <a:gd name="connsiteX84" fmla="*/ 1087077 w 1095375"/>
                  <a:gd name="connsiteY84" fmla="*/ 640340 h 1090614"/>
                  <a:gd name="connsiteX85" fmla="*/ 1063697 w 1095375"/>
                  <a:gd name="connsiteY85" fmla="*/ 655349 h 1090614"/>
                  <a:gd name="connsiteX86" fmla="*/ 1048111 w 1095375"/>
                  <a:gd name="connsiteY86" fmla="*/ 632835 h 1090614"/>
                  <a:gd name="connsiteX87" fmla="*/ 1071490 w 1095375"/>
                  <a:gd name="connsiteY87" fmla="*/ 617826 h 1090614"/>
                  <a:gd name="connsiteX88" fmla="*/ 23885 w 1095375"/>
                  <a:gd name="connsiteY88" fmla="*/ 617826 h 1090614"/>
                  <a:gd name="connsiteX89" fmla="*/ 47264 w 1095375"/>
                  <a:gd name="connsiteY89" fmla="*/ 632835 h 1090614"/>
                  <a:gd name="connsiteX90" fmla="*/ 31678 w 1095375"/>
                  <a:gd name="connsiteY90" fmla="*/ 655349 h 1090614"/>
                  <a:gd name="connsiteX91" fmla="*/ 8298 w 1095375"/>
                  <a:gd name="connsiteY91" fmla="*/ 640340 h 1090614"/>
                  <a:gd name="connsiteX92" fmla="*/ 23885 w 1095375"/>
                  <a:gd name="connsiteY92" fmla="*/ 617826 h 1090614"/>
                  <a:gd name="connsiteX93" fmla="*/ 1075531 w 1095375"/>
                  <a:gd name="connsiteY93" fmla="*/ 525462 h 1090614"/>
                  <a:gd name="connsiteX94" fmla="*/ 1095375 w 1095375"/>
                  <a:gd name="connsiteY94" fmla="*/ 545306 h 1090614"/>
                  <a:gd name="connsiteX95" fmla="*/ 1075531 w 1095375"/>
                  <a:gd name="connsiteY95" fmla="*/ 565150 h 1090614"/>
                  <a:gd name="connsiteX96" fmla="*/ 1055687 w 1095375"/>
                  <a:gd name="connsiteY96" fmla="*/ 545306 h 1090614"/>
                  <a:gd name="connsiteX97" fmla="*/ 1075531 w 1095375"/>
                  <a:gd name="connsiteY97" fmla="*/ 525462 h 1090614"/>
                  <a:gd name="connsiteX98" fmla="*/ 19844 w 1095375"/>
                  <a:gd name="connsiteY98" fmla="*/ 525462 h 1090614"/>
                  <a:gd name="connsiteX99" fmla="*/ 39688 w 1095375"/>
                  <a:gd name="connsiteY99" fmla="*/ 545306 h 1090614"/>
                  <a:gd name="connsiteX100" fmla="*/ 19844 w 1095375"/>
                  <a:gd name="connsiteY100" fmla="*/ 565150 h 1090614"/>
                  <a:gd name="connsiteX101" fmla="*/ 0 w 1095375"/>
                  <a:gd name="connsiteY101" fmla="*/ 545306 h 1090614"/>
                  <a:gd name="connsiteX102" fmla="*/ 19844 w 1095375"/>
                  <a:gd name="connsiteY102" fmla="*/ 525462 h 1090614"/>
                  <a:gd name="connsiteX103" fmla="*/ 1063697 w 1095375"/>
                  <a:gd name="connsiteY103" fmla="*/ 435263 h 1090614"/>
                  <a:gd name="connsiteX104" fmla="*/ 1087077 w 1095375"/>
                  <a:gd name="connsiteY104" fmla="*/ 450272 h 1090614"/>
                  <a:gd name="connsiteX105" fmla="*/ 1071490 w 1095375"/>
                  <a:gd name="connsiteY105" fmla="*/ 472786 h 1090614"/>
                  <a:gd name="connsiteX106" fmla="*/ 1048111 w 1095375"/>
                  <a:gd name="connsiteY106" fmla="*/ 457777 h 1090614"/>
                  <a:gd name="connsiteX107" fmla="*/ 1063697 w 1095375"/>
                  <a:gd name="connsiteY107" fmla="*/ 435263 h 1090614"/>
                  <a:gd name="connsiteX108" fmla="*/ 31678 w 1095375"/>
                  <a:gd name="connsiteY108" fmla="*/ 435263 h 1090614"/>
                  <a:gd name="connsiteX109" fmla="*/ 47264 w 1095375"/>
                  <a:gd name="connsiteY109" fmla="*/ 457777 h 1090614"/>
                  <a:gd name="connsiteX110" fmla="*/ 23885 w 1095375"/>
                  <a:gd name="connsiteY110" fmla="*/ 472786 h 1090614"/>
                  <a:gd name="connsiteX111" fmla="*/ 8298 w 1095375"/>
                  <a:gd name="connsiteY111" fmla="*/ 450272 h 1090614"/>
                  <a:gd name="connsiteX112" fmla="*/ 31678 w 1095375"/>
                  <a:gd name="connsiteY112" fmla="*/ 435263 h 1090614"/>
                  <a:gd name="connsiteX113" fmla="*/ 1036223 w 1095375"/>
                  <a:gd name="connsiteY113" fmla="*/ 346420 h 1090614"/>
                  <a:gd name="connsiteX114" fmla="*/ 1061347 w 1095375"/>
                  <a:gd name="connsiteY114" fmla="*/ 359948 h 1090614"/>
                  <a:gd name="connsiteX115" fmla="*/ 1049751 w 1095375"/>
                  <a:gd name="connsiteY115" fmla="*/ 385072 h 1090614"/>
                  <a:gd name="connsiteX116" fmla="*/ 1024627 w 1095375"/>
                  <a:gd name="connsiteY116" fmla="*/ 373476 h 1090614"/>
                  <a:gd name="connsiteX117" fmla="*/ 1036223 w 1095375"/>
                  <a:gd name="connsiteY117" fmla="*/ 346420 h 1090614"/>
                  <a:gd name="connsiteX118" fmla="*/ 59151 w 1095375"/>
                  <a:gd name="connsiteY118" fmla="*/ 346420 h 1090614"/>
                  <a:gd name="connsiteX119" fmla="*/ 70747 w 1095375"/>
                  <a:gd name="connsiteY119" fmla="*/ 373476 h 1090614"/>
                  <a:gd name="connsiteX120" fmla="*/ 45623 w 1095375"/>
                  <a:gd name="connsiteY120" fmla="*/ 385072 h 1090614"/>
                  <a:gd name="connsiteX121" fmla="*/ 34027 w 1095375"/>
                  <a:gd name="connsiteY121" fmla="*/ 359948 h 1090614"/>
                  <a:gd name="connsiteX122" fmla="*/ 59151 w 1095375"/>
                  <a:gd name="connsiteY122" fmla="*/ 346420 h 1090614"/>
                  <a:gd name="connsiteX123" fmla="*/ 1010202 w 1095375"/>
                  <a:gd name="connsiteY123" fmla="*/ 264187 h 1090614"/>
                  <a:gd name="connsiteX124" fmla="*/ 1023247 w 1095375"/>
                  <a:gd name="connsiteY124" fmla="*/ 273778 h 1090614"/>
                  <a:gd name="connsiteX125" fmla="*/ 1015517 w 1095375"/>
                  <a:gd name="connsiteY125" fmla="*/ 300633 h 1090614"/>
                  <a:gd name="connsiteX126" fmla="*/ 988460 w 1095375"/>
                  <a:gd name="connsiteY126" fmla="*/ 292960 h 1090614"/>
                  <a:gd name="connsiteX127" fmla="*/ 994258 w 1095375"/>
                  <a:gd name="connsiteY127" fmla="*/ 266105 h 1090614"/>
                  <a:gd name="connsiteX128" fmla="*/ 1010202 w 1095375"/>
                  <a:gd name="connsiteY128" fmla="*/ 264187 h 1090614"/>
                  <a:gd name="connsiteX129" fmla="*/ 85414 w 1095375"/>
                  <a:gd name="connsiteY129" fmla="*/ 264187 h 1090614"/>
                  <a:gd name="connsiteX130" fmla="*/ 101116 w 1095375"/>
                  <a:gd name="connsiteY130" fmla="*/ 266105 h 1090614"/>
                  <a:gd name="connsiteX131" fmla="*/ 108847 w 1095375"/>
                  <a:gd name="connsiteY131" fmla="*/ 292960 h 1090614"/>
                  <a:gd name="connsiteX132" fmla="*/ 79857 w 1095375"/>
                  <a:gd name="connsiteY132" fmla="*/ 300633 h 1090614"/>
                  <a:gd name="connsiteX133" fmla="*/ 74060 w 1095375"/>
                  <a:gd name="connsiteY133" fmla="*/ 273778 h 1090614"/>
                  <a:gd name="connsiteX134" fmla="*/ 85414 w 1095375"/>
                  <a:gd name="connsiteY134" fmla="*/ 264187 h 1090614"/>
                  <a:gd name="connsiteX135" fmla="*/ 954191 w 1095375"/>
                  <a:gd name="connsiteY135" fmla="*/ 187028 h 1090614"/>
                  <a:gd name="connsiteX136" fmla="*/ 966995 w 1095375"/>
                  <a:gd name="connsiteY136" fmla="*/ 193741 h 1090614"/>
                  <a:gd name="connsiteX137" fmla="*/ 965062 w 1095375"/>
                  <a:gd name="connsiteY137" fmla="*/ 222515 h 1090614"/>
                  <a:gd name="connsiteX138" fmla="*/ 936073 w 1095375"/>
                  <a:gd name="connsiteY138" fmla="*/ 220597 h 1090614"/>
                  <a:gd name="connsiteX139" fmla="*/ 939938 w 1095375"/>
                  <a:gd name="connsiteY139" fmla="*/ 191823 h 1090614"/>
                  <a:gd name="connsiteX140" fmla="*/ 954191 w 1095375"/>
                  <a:gd name="connsiteY140" fmla="*/ 187028 h 1090614"/>
                  <a:gd name="connsiteX141" fmla="*/ 142150 w 1095375"/>
                  <a:gd name="connsiteY141" fmla="*/ 187028 h 1090614"/>
                  <a:gd name="connsiteX142" fmla="*/ 157369 w 1095375"/>
                  <a:gd name="connsiteY142" fmla="*/ 191823 h 1090614"/>
                  <a:gd name="connsiteX143" fmla="*/ 159302 w 1095375"/>
                  <a:gd name="connsiteY143" fmla="*/ 220597 h 1090614"/>
                  <a:gd name="connsiteX144" fmla="*/ 130313 w 1095375"/>
                  <a:gd name="connsiteY144" fmla="*/ 222515 h 1090614"/>
                  <a:gd name="connsiteX145" fmla="*/ 128380 w 1095375"/>
                  <a:gd name="connsiteY145" fmla="*/ 193741 h 1090614"/>
                  <a:gd name="connsiteX146" fmla="*/ 142150 w 1095375"/>
                  <a:gd name="connsiteY146" fmla="*/ 187028 h 1090614"/>
                  <a:gd name="connsiteX147" fmla="*/ 885721 w 1095375"/>
                  <a:gd name="connsiteY147" fmla="*/ 122583 h 1090614"/>
                  <a:gd name="connsiteX148" fmla="*/ 899974 w 1095375"/>
                  <a:gd name="connsiteY148" fmla="*/ 126448 h 1090614"/>
                  <a:gd name="connsiteX149" fmla="*/ 903839 w 1095375"/>
                  <a:gd name="connsiteY149" fmla="*/ 155437 h 1090614"/>
                  <a:gd name="connsiteX150" fmla="*/ 874850 w 1095375"/>
                  <a:gd name="connsiteY150" fmla="*/ 157370 h 1090614"/>
                  <a:gd name="connsiteX151" fmla="*/ 872918 w 1095375"/>
                  <a:gd name="connsiteY151" fmla="*/ 130313 h 1090614"/>
                  <a:gd name="connsiteX152" fmla="*/ 885721 w 1095375"/>
                  <a:gd name="connsiteY152" fmla="*/ 122583 h 1090614"/>
                  <a:gd name="connsiteX153" fmla="*/ 209653 w 1095375"/>
                  <a:gd name="connsiteY153" fmla="*/ 122583 h 1090614"/>
                  <a:gd name="connsiteX154" fmla="*/ 222456 w 1095375"/>
                  <a:gd name="connsiteY154" fmla="*/ 130313 h 1090614"/>
                  <a:gd name="connsiteX155" fmla="*/ 220524 w 1095375"/>
                  <a:gd name="connsiteY155" fmla="*/ 157370 h 1090614"/>
                  <a:gd name="connsiteX156" fmla="*/ 193467 w 1095375"/>
                  <a:gd name="connsiteY156" fmla="*/ 155437 h 1090614"/>
                  <a:gd name="connsiteX157" fmla="*/ 195400 w 1095375"/>
                  <a:gd name="connsiteY157" fmla="*/ 126448 h 1090614"/>
                  <a:gd name="connsiteX158" fmla="*/ 209653 w 1095375"/>
                  <a:gd name="connsiteY158" fmla="*/ 122583 h 1090614"/>
                  <a:gd name="connsiteX159" fmla="*/ 806139 w 1095375"/>
                  <a:gd name="connsiteY159" fmla="*/ 70512 h 1090614"/>
                  <a:gd name="connsiteX160" fmla="*/ 821842 w 1095375"/>
                  <a:gd name="connsiteY160" fmla="*/ 72430 h 1090614"/>
                  <a:gd name="connsiteX161" fmla="*/ 829572 w 1095375"/>
                  <a:gd name="connsiteY161" fmla="*/ 99285 h 1090614"/>
                  <a:gd name="connsiteX162" fmla="*/ 800583 w 1095375"/>
                  <a:gd name="connsiteY162" fmla="*/ 106958 h 1090614"/>
                  <a:gd name="connsiteX163" fmla="*/ 794785 w 1095375"/>
                  <a:gd name="connsiteY163" fmla="*/ 80103 h 1090614"/>
                  <a:gd name="connsiteX164" fmla="*/ 806139 w 1095375"/>
                  <a:gd name="connsiteY164" fmla="*/ 70512 h 1090614"/>
                  <a:gd name="connsiteX165" fmla="*/ 289235 w 1095375"/>
                  <a:gd name="connsiteY165" fmla="*/ 70512 h 1090614"/>
                  <a:gd name="connsiteX166" fmla="*/ 300589 w 1095375"/>
                  <a:gd name="connsiteY166" fmla="*/ 80103 h 1090614"/>
                  <a:gd name="connsiteX167" fmla="*/ 294791 w 1095375"/>
                  <a:gd name="connsiteY167" fmla="*/ 106958 h 1090614"/>
                  <a:gd name="connsiteX168" fmla="*/ 267735 w 1095375"/>
                  <a:gd name="connsiteY168" fmla="*/ 99285 h 1090614"/>
                  <a:gd name="connsiteX169" fmla="*/ 273532 w 1095375"/>
                  <a:gd name="connsiteY169" fmla="*/ 72430 h 1090614"/>
                  <a:gd name="connsiteX170" fmla="*/ 289235 w 1095375"/>
                  <a:gd name="connsiteY170" fmla="*/ 70512 h 1090614"/>
                  <a:gd name="connsiteX171" fmla="*/ 735426 w 1095375"/>
                  <a:gd name="connsiteY171" fmla="*/ 32412 h 1090614"/>
                  <a:gd name="connsiteX172" fmla="*/ 747022 w 1095375"/>
                  <a:gd name="connsiteY172" fmla="*/ 59267 h 1090614"/>
                  <a:gd name="connsiteX173" fmla="*/ 721898 w 1095375"/>
                  <a:gd name="connsiteY173" fmla="*/ 70777 h 1090614"/>
                  <a:gd name="connsiteX174" fmla="*/ 710302 w 1095375"/>
                  <a:gd name="connsiteY174" fmla="*/ 43921 h 1090614"/>
                  <a:gd name="connsiteX175" fmla="*/ 735426 w 1095375"/>
                  <a:gd name="connsiteY175" fmla="*/ 32412 h 1090614"/>
                  <a:gd name="connsiteX176" fmla="*/ 359948 w 1095375"/>
                  <a:gd name="connsiteY176" fmla="*/ 32412 h 1090614"/>
                  <a:gd name="connsiteX177" fmla="*/ 385072 w 1095375"/>
                  <a:gd name="connsiteY177" fmla="*/ 43921 h 1090614"/>
                  <a:gd name="connsiteX178" fmla="*/ 373476 w 1095375"/>
                  <a:gd name="connsiteY178" fmla="*/ 70777 h 1090614"/>
                  <a:gd name="connsiteX179" fmla="*/ 348352 w 1095375"/>
                  <a:gd name="connsiteY179" fmla="*/ 59267 h 1090614"/>
                  <a:gd name="connsiteX180" fmla="*/ 359948 w 1095375"/>
                  <a:gd name="connsiteY180" fmla="*/ 32412 h 1090614"/>
                  <a:gd name="connsiteX181" fmla="*/ 642661 w 1095375"/>
                  <a:gd name="connsiteY181" fmla="*/ 8214 h 1090614"/>
                  <a:gd name="connsiteX182" fmla="*/ 660055 w 1095375"/>
                  <a:gd name="connsiteY182" fmla="*/ 30577 h 1090614"/>
                  <a:gd name="connsiteX183" fmla="*/ 636863 w 1095375"/>
                  <a:gd name="connsiteY183" fmla="*/ 47350 h 1090614"/>
                  <a:gd name="connsiteX184" fmla="*/ 619470 w 1095375"/>
                  <a:gd name="connsiteY184" fmla="*/ 24986 h 1090614"/>
                  <a:gd name="connsiteX185" fmla="*/ 642661 w 1095375"/>
                  <a:gd name="connsiteY185" fmla="*/ 8214 h 1090614"/>
                  <a:gd name="connsiteX186" fmla="*/ 452713 w 1095375"/>
                  <a:gd name="connsiteY186" fmla="*/ 8214 h 1090614"/>
                  <a:gd name="connsiteX187" fmla="*/ 475904 w 1095375"/>
                  <a:gd name="connsiteY187" fmla="*/ 24986 h 1090614"/>
                  <a:gd name="connsiteX188" fmla="*/ 458511 w 1095375"/>
                  <a:gd name="connsiteY188" fmla="*/ 47350 h 1090614"/>
                  <a:gd name="connsiteX189" fmla="*/ 435319 w 1095375"/>
                  <a:gd name="connsiteY189" fmla="*/ 30577 h 1090614"/>
                  <a:gd name="connsiteX190" fmla="*/ 452713 w 1095375"/>
                  <a:gd name="connsiteY190" fmla="*/ 8214 h 1090614"/>
                  <a:gd name="connsiteX191" fmla="*/ 547687 w 1095375"/>
                  <a:gd name="connsiteY191" fmla="*/ 0 h 1090614"/>
                  <a:gd name="connsiteX192" fmla="*/ 566737 w 1095375"/>
                  <a:gd name="connsiteY192" fmla="*/ 19844 h 1090614"/>
                  <a:gd name="connsiteX193" fmla="*/ 547687 w 1095375"/>
                  <a:gd name="connsiteY193" fmla="*/ 39688 h 1090614"/>
                  <a:gd name="connsiteX194" fmla="*/ 528637 w 1095375"/>
                  <a:gd name="connsiteY194" fmla="*/ 19844 h 1090614"/>
                  <a:gd name="connsiteX195" fmla="*/ 547687 w 1095375"/>
                  <a:gd name="connsiteY195" fmla="*/ 0 h 109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095375" h="1090614">
                    <a:moveTo>
                      <a:pt x="547687" y="1050926"/>
                    </a:moveTo>
                    <a:cubicBezTo>
                      <a:pt x="558208" y="1050926"/>
                      <a:pt x="566737" y="1059810"/>
                      <a:pt x="566737" y="1070770"/>
                    </a:cubicBezTo>
                    <a:cubicBezTo>
                      <a:pt x="566737" y="1081730"/>
                      <a:pt x="558208" y="1090614"/>
                      <a:pt x="547687" y="1090614"/>
                    </a:cubicBezTo>
                    <a:cubicBezTo>
                      <a:pt x="537166" y="1090614"/>
                      <a:pt x="528637" y="1081730"/>
                      <a:pt x="528637" y="1070770"/>
                    </a:cubicBezTo>
                    <a:cubicBezTo>
                      <a:pt x="528637" y="1059810"/>
                      <a:pt x="537166" y="1050926"/>
                      <a:pt x="547687" y="1050926"/>
                    </a:cubicBezTo>
                    <a:close/>
                    <a:moveTo>
                      <a:pt x="636863" y="1041746"/>
                    </a:moveTo>
                    <a:cubicBezTo>
                      <a:pt x="646526" y="1039813"/>
                      <a:pt x="658122" y="1047544"/>
                      <a:pt x="660055" y="1059139"/>
                    </a:cubicBezTo>
                    <a:cubicBezTo>
                      <a:pt x="661987" y="1068802"/>
                      <a:pt x="654257" y="1080398"/>
                      <a:pt x="642661" y="1082331"/>
                    </a:cubicBezTo>
                    <a:cubicBezTo>
                      <a:pt x="632998" y="1084263"/>
                      <a:pt x="621402" y="1076533"/>
                      <a:pt x="619470" y="1064937"/>
                    </a:cubicBezTo>
                    <a:cubicBezTo>
                      <a:pt x="617537" y="1055274"/>
                      <a:pt x="625268" y="1043678"/>
                      <a:pt x="636863" y="1041746"/>
                    </a:cubicBezTo>
                    <a:close/>
                    <a:moveTo>
                      <a:pt x="458511" y="1041746"/>
                    </a:moveTo>
                    <a:cubicBezTo>
                      <a:pt x="470107" y="1043678"/>
                      <a:pt x="477837" y="1055274"/>
                      <a:pt x="475905" y="1064937"/>
                    </a:cubicBezTo>
                    <a:cubicBezTo>
                      <a:pt x="473972" y="1076533"/>
                      <a:pt x="462376" y="1084263"/>
                      <a:pt x="452713" y="1082331"/>
                    </a:cubicBezTo>
                    <a:cubicBezTo>
                      <a:pt x="441118" y="1080398"/>
                      <a:pt x="433387" y="1068802"/>
                      <a:pt x="435320" y="1059139"/>
                    </a:cubicBezTo>
                    <a:cubicBezTo>
                      <a:pt x="437252" y="1047544"/>
                      <a:pt x="448848" y="1039813"/>
                      <a:pt x="458511" y="1041746"/>
                    </a:cubicBezTo>
                    <a:close/>
                    <a:moveTo>
                      <a:pt x="721898" y="1019520"/>
                    </a:moveTo>
                    <a:cubicBezTo>
                      <a:pt x="731561" y="1017587"/>
                      <a:pt x="743157" y="1021452"/>
                      <a:pt x="747022" y="1033048"/>
                    </a:cubicBezTo>
                    <a:cubicBezTo>
                      <a:pt x="750887" y="1042711"/>
                      <a:pt x="745089" y="1054307"/>
                      <a:pt x="735426" y="1058172"/>
                    </a:cubicBezTo>
                    <a:cubicBezTo>
                      <a:pt x="725763" y="1062037"/>
                      <a:pt x="714168" y="1056239"/>
                      <a:pt x="710302" y="1046576"/>
                    </a:cubicBezTo>
                    <a:cubicBezTo>
                      <a:pt x="706437" y="1034981"/>
                      <a:pt x="712235" y="1023385"/>
                      <a:pt x="721898" y="1019520"/>
                    </a:cubicBezTo>
                    <a:close/>
                    <a:moveTo>
                      <a:pt x="373476" y="1019520"/>
                    </a:moveTo>
                    <a:cubicBezTo>
                      <a:pt x="385072" y="1023385"/>
                      <a:pt x="388937" y="1034981"/>
                      <a:pt x="385072" y="1046576"/>
                    </a:cubicBezTo>
                    <a:cubicBezTo>
                      <a:pt x="381206" y="1056239"/>
                      <a:pt x="371543" y="1062037"/>
                      <a:pt x="359948" y="1058172"/>
                    </a:cubicBezTo>
                    <a:cubicBezTo>
                      <a:pt x="350285" y="1054307"/>
                      <a:pt x="344487" y="1042711"/>
                      <a:pt x="348352" y="1033048"/>
                    </a:cubicBezTo>
                    <a:cubicBezTo>
                      <a:pt x="352217" y="1021452"/>
                      <a:pt x="363813" y="1017587"/>
                      <a:pt x="373476" y="1019520"/>
                    </a:cubicBezTo>
                    <a:close/>
                    <a:moveTo>
                      <a:pt x="816527" y="981737"/>
                    </a:moveTo>
                    <a:cubicBezTo>
                      <a:pt x="821842" y="983176"/>
                      <a:pt x="826673" y="986533"/>
                      <a:pt x="829572" y="991328"/>
                    </a:cubicBezTo>
                    <a:cubicBezTo>
                      <a:pt x="833437" y="1000919"/>
                      <a:pt x="831505" y="1012429"/>
                      <a:pt x="821842" y="1018183"/>
                    </a:cubicBezTo>
                    <a:cubicBezTo>
                      <a:pt x="812179" y="1023938"/>
                      <a:pt x="798650" y="1020102"/>
                      <a:pt x="794785" y="1010510"/>
                    </a:cubicBezTo>
                    <a:cubicBezTo>
                      <a:pt x="788987" y="1000919"/>
                      <a:pt x="790920" y="989410"/>
                      <a:pt x="800583" y="983655"/>
                    </a:cubicBezTo>
                    <a:cubicBezTo>
                      <a:pt x="805414" y="980778"/>
                      <a:pt x="811212" y="980298"/>
                      <a:pt x="816527" y="981737"/>
                    </a:cubicBezTo>
                    <a:close/>
                    <a:moveTo>
                      <a:pt x="279089" y="981737"/>
                    </a:moveTo>
                    <a:cubicBezTo>
                      <a:pt x="284162" y="980298"/>
                      <a:pt x="289960" y="980778"/>
                      <a:pt x="294791" y="983655"/>
                    </a:cubicBezTo>
                    <a:cubicBezTo>
                      <a:pt x="304454" y="989410"/>
                      <a:pt x="306387" y="1000919"/>
                      <a:pt x="300589" y="1010510"/>
                    </a:cubicBezTo>
                    <a:cubicBezTo>
                      <a:pt x="296724" y="1020102"/>
                      <a:pt x="283195" y="1023938"/>
                      <a:pt x="273532" y="1018183"/>
                    </a:cubicBezTo>
                    <a:cubicBezTo>
                      <a:pt x="263869" y="1012429"/>
                      <a:pt x="261937" y="1000919"/>
                      <a:pt x="267735" y="991328"/>
                    </a:cubicBezTo>
                    <a:cubicBezTo>
                      <a:pt x="269667" y="986533"/>
                      <a:pt x="274016" y="983176"/>
                      <a:pt x="279089" y="981737"/>
                    </a:cubicBezTo>
                    <a:close/>
                    <a:moveTo>
                      <a:pt x="889345" y="928411"/>
                    </a:moveTo>
                    <a:cubicBezTo>
                      <a:pt x="894659" y="928894"/>
                      <a:pt x="899974" y="931310"/>
                      <a:pt x="903839" y="935175"/>
                    </a:cubicBezTo>
                    <a:cubicBezTo>
                      <a:pt x="909637" y="944838"/>
                      <a:pt x="909637" y="956434"/>
                      <a:pt x="899974" y="964164"/>
                    </a:cubicBezTo>
                    <a:cubicBezTo>
                      <a:pt x="892244" y="969962"/>
                      <a:pt x="878716" y="969962"/>
                      <a:pt x="872918" y="960299"/>
                    </a:cubicBezTo>
                    <a:cubicBezTo>
                      <a:pt x="865187" y="952569"/>
                      <a:pt x="867120" y="940973"/>
                      <a:pt x="874850" y="933243"/>
                    </a:cubicBezTo>
                    <a:cubicBezTo>
                      <a:pt x="878715" y="929377"/>
                      <a:pt x="884030" y="927928"/>
                      <a:pt x="889345" y="928411"/>
                    </a:cubicBezTo>
                    <a:close/>
                    <a:moveTo>
                      <a:pt x="206271" y="928411"/>
                    </a:moveTo>
                    <a:cubicBezTo>
                      <a:pt x="211344" y="927928"/>
                      <a:pt x="216659" y="929377"/>
                      <a:pt x="220524" y="933243"/>
                    </a:cubicBezTo>
                    <a:cubicBezTo>
                      <a:pt x="230187" y="940973"/>
                      <a:pt x="230187" y="952569"/>
                      <a:pt x="222456" y="960299"/>
                    </a:cubicBezTo>
                    <a:cubicBezTo>
                      <a:pt x="216658" y="969962"/>
                      <a:pt x="203130" y="969962"/>
                      <a:pt x="195400" y="964164"/>
                    </a:cubicBezTo>
                    <a:cubicBezTo>
                      <a:pt x="187669" y="956434"/>
                      <a:pt x="185737" y="944838"/>
                      <a:pt x="193467" y="935175"/>
                    </a:cubicBezTo>
                    <a:cubicBezTo>
                      <a:pt x="196366" y="931310"/>
                      <a:pt x="201198" y="928894"/>
                      <a:pt x="206271" y="928411"/>
                    </a:cubicBezTo>
                    <a:close/>
                    <a:moveTo>
                      <a:pt x="950568" y="863703"/>
                    </a:moveTo>
                    <a:cubicBezTo>
                      <a:pt x="955882" y="863462"/>
                      <a:pt x="961197" y="864911"/>
                      <a:pt x="965062" y="867810"/>
                    </a:cubicBezTo>
                    <a:cubicBezTo>
                      <a:pt x="972793" y="875541"/>
                      <a:pt x="974725" y="887136"/>
                      <a:pt x="966995" y="896799"/>
                    </a:cubicBezTo>
                    <a:cubicBezTo>
                      <a:pt x="961197" y="904530"/>
                      <a:pt x="947669" y="906462"/>
                      <a:pt x="939938" y="898732"/>
                    </a:cubicBezTo>
                    <a:cubicBezTo>
                      <a:pt x="930275" y="891001"/>
                      <a:pt x="930275" y="879406"/>
                      <a:pt x="936073" y="869743"/>
                    </a:cubicBezTo>
                    <a:cubicBezTo>
                      <a:pt x="939938" y="865877"/>
                      <a:pt x="945253" y="863945"/>
                      <a:pt x="950568" y="863703"/>
                    </a:cubicBezTo>
                    <a:close/>
                    <a:moveTo>
                      <a:pt x="145532" y="863703"/>
                    </a:moveTo>
                    <a:cubicBezTo>
                      <a:pt x="150605" y="863945"/>
                      <a:pt x="155437" y="865877"/>
                      <a:pt x="159302" y="869743"/>
                    </a:cubicBezTo>
                    <a:cubicBezTo>
                      <a:pt x="165100" y="879406"/>
                      <a:pt x="165100" y="891001"/>
                      <a:pt x="157369" y="898732"/>
                    </a:cubicBezTo>
                    <a:cubicBezTo>
                      <a:pt x="147706" y="906462"/>
                      <a:pt x="136111" y="904530"/>
                      <a:pt x="128380" y="896799"/>
                    </a:cubicBezTo>
                    <a:cubicBezTo>
                      <a:pt x="120650" y="887136"/>
                      <a:pt x="122582" y="875541"/>
                      <a:pt x="130313" y="867810"/>
                    </a:cubicBezTo>
                    <a:cubicBezTo>
                      <a:pt x="135144" y="864911"/>
                      <a:pt x="140459" y="863462"/>
                      <a:pt x="145532" y="863703"/>
                    </a:cubicBezTo>
                    <a:close/>
                    <a:moveTo>
                      <a:pt x="999814" y="788062"/>
                    </a:moveTo>
                    <a:cubicBezTo>
                      <a:pt x="1004887" y="786623"/>
                      <a:pt x="1010685" y="787103"/>
                      <a:pt x="1015517" y="789980"/>
                    </a:cubicBezTo>
                    <a:cubicBezTo>
                      <a:pt x="1025180" y="795735"/>
                      <a:pt x="1027112" y="807244"/>
                      <a:pt x="1023247" y="816835"/>
                    </a:cubicBezTo>
                    <a:cubicBezTo>
                      <a:pt x="1017449" y="826427"/>
                      <a:pt x="1003921" y="830263"/>
                      <a:pt x="994258" y="824508"/>
                    </a:cubicBezTo>
                    <a:cubicBezTo>
                      <a:pt x="984595" y="818754"/>
                      <a:pt x="982662" y="807244"/>
                      <a:pt x="988460" y="797653"/>
                    </a:cubicBezTo>
                    <a:cubicBezTo>
                      <a:pt x="990393" y="792857"/>
                      <a:pt x="994741" y="789501"/>
                      <a:pt x="999814" y="788062"/>
                    </a:cubicBezTo>
                    <a:close/>
                    <a:moveTo>
                      <a:pt x="95801" y="788062"/>
                    </a:moveTo>
                    <a:cubicBezTo>
                      <a:pt x="101116" y="789501"/>
                      <a:pt x="105948" y="792857"/>
                      <a:pt x="108847" y="797653"/>
                    </a:cubicBezTo>
                    <a:cubicBezTo>
                      <a:pt x="112712" y="807244"/>
                      <a:pt x="110779" y="818754"/>
                      <a:pt x="101116" y="824508"/>
                    </a:cubicBezTo>
                    <a:cubicBezTo>
                      <a:pt x="91453" y="830263"/>
                      <a:pt x="77925" y="826427"/>
                      <a:pt x="74060" y="816835"/>
                    </a:cubicBezTo>
                    <a:cubicBezTo>
                      <a:pt x="68262" y="807244"/>
                      <a:pt x="70194" y="795735"/>
                      <a:pt x="79857" y="789980"/>
                    </a:cubicBezTo>
                    <a:cubicBezTo>
                      <a:pt x="84689" y="787103"/>
                      <a:pt x="90487" y="786623"/>
                      <a:pt x="95801" y="788062"/>
                    </a:cubicBezTo>
                    <a:close/>
                    <a:moveTo>
                      <a:pt x="1049751" y="705512"/>
                    </a:moveTo>
                    <a:cubicBezTo>
                      <a:pt x="1061347" y="709348"/>
                      <a:pt x="1065212" y="720858"/>
                      <a:pt x="1061347" y="732367"/>
                    </a:cubicBezTo>
                    <a:cubicBezTo>
                      <a:pt x="1057482" y="741958"/>
                      <a:pt x="1047819" y="747713"/>
                      <a:pt x="1036223" y="743877"/>
                    </a:cubicBezTo>
                    <a:cubicBezTo>
                      <a:pt x="1026560" y="740040"/>
                      <a:pt x="1020762" y="728531"/>
                      <a:pt x="1024627" y="717021"/>
                    </a:cubicBezTo>
                    <a:cubicBezTo>
                      <a:pt x="1028493" y="707430"/>
                      <a:pt x="1040088" y="701675"/>
                      <a:pt x="1049751" y="705512"/>
                    </a:cubicBezTo>
                    <a:close/>
                    <a:moveTo>
                      <a:pt x="45623" y="705512"/>
                    </a:moveTo>
                    <a:cubicBezTo>
                      <a:pt x="55286" y="701675"/>
                      <a:pt x="66881" y="707430"/>
                      <a:pt x="70747" y="717021"/>
                    </a:cubicBezTo>
                    <a:cubicBezTo>
                      <a:pt x="74612" y="728531"/>
                      <a:pt x="68814" y="740040"/>
                      <a:pt x="59151" y="743877"/>
                    </a:cubicBezTo>
                    <a:cubicBezTo>
                      <a:pt x="49488" y="747713"/>
                      <a:pt x="37892" y="741958"/>
                      <a:pt x="34027" y="732367"/>
                    </a:cubicBezTo>
                    <a:cubicBezTo>
                      <a:pt x="30162" y="720858"/>
                      <a:pt x="35960" y="709348"/>
                      <a:pt x="45623" y="705512"/>
                    </a:cubicBezTo>
                    <a:close/>
                    <a:moveTo>
                      <a:pt x="1071490" y="617826"/>
                    </a:moveTo>
                    <a:cubicBezTo>
                      <a:pt x="1081232" y="619703"/>
                      <a:pt x="1089025" y="629083"/>
                      <a:pt x="1087077" y="640340"/>
                    </a:cubicBezTo>
                    <a:cubicBezTo>
                      <a:pt x="1085129" y="649721"/>
                      <a:pt x="1075387" y="657225"/>
                      <a:pt x="1063697" y="655349"/>
                    </a:cubicBezTo>
                    <a:cubicBezTo>
                      <a:pt x="1053956" y="653473"/>
                      <a:pt x="1046162" y="644092"/>
                      <a:pt x="1048111" y="632835"/>
                    </a:cubicBezTo>
                    <a:cubicBezTo>
                      <a:pt x="1050059" y="623455"/>
                      <a:pt x="1059800" y="615950"/>
                      <a:pt x="1071490" y="617826"/>
                    </a:cubicBezTo>
                    <a:close/>
                    <a:moveTo>
                      <a:pt x="23885" y="617826"/>
                    </a:moveTo>
                    <a:cubicBezTo>
                      <a:pt x="35575" y="615950"/>
                      <a:pt x="45316" y="623455"/>
                      <a:pt x="47264" y="632835"/>
                    </a:cubicBezTo>
                    <a:cubicBezTo>
                      <a:pt x="49213" y="644092"/>
                      <a:pt x="43368" y="653473"/>
                      <a:pt x="31678" y="655349"/>
                    </a:cubicBezTo>
                    <a:cubicBezTo>
                      <a:pt x="19988" y="657225"/>
                      <a:pt x="10246" y="649721"/>
                      <a:pt x="8298" y="640340"/>
                    </a:cubicBezTo>
                    <a:cubicBezTo>
                      <a:pt x="6350" y="629083"/>
                      <a:pt x="14143" y="619703"/>
                      <a:pt x="23885" y="617826"/>
                    </a:cubicBezTo>
                    <a:close/>
                    <a:moveTo>
                      <a:pt x="1075531" y="525462"/>
                    </a:moveTo>
                    <a:cubicBezTo>
                      <a:pt x="1086491" y="525462"/>
                      <a:pt x="1095375" y="534346"/>
                      <a:pt x="1095375" y="545306"/>
                    </a:cubicBezTo>
                    <a:cubicBezTo>
                      <a:pt x="1095375" y="556266"/>
                      <a:pt x="1086491" y="565150"/>
                      <a:pt x="1075531" y="565150"/>
                    </a:cubicBezTo>
                    <a:cubicBezTo>
                      <a:pt x="1064571" y="565150"/>
                      <a:pt x="1055687" y="556266"/>
                      <a:pt x="1055687" y="545306"/>
                    </a:cubicBezTo>
                    <a:cubicBezTo>
                      <a:pt x="1055687" y="534346"/>
                      <a:pt x="1064571" y="525462"/>
                      <a:pt x="1075531" y="525462"/>
                    </a:cubicBezTo>
                    <a:close/>
                    <a:moveTo>
                      <a:pt x="19844" y="525462"/>
                    </a:moveTo>
                    <a:cubicBezTo>
                      <a:pt x="30804" y="525462"/>
                      <a:pt x="39688" y="534346"/>
                      <a:pt x="39688" y="545306"/>
                    </a:cubicBezTo>
                    <a:cubicBezTo>
                      <a:pt x="39688" y="556266"/>
                      <a:pt x="30804" y="565150"/>
                      <a:pt x="19844" y="565150"/>
                    </a:cubicBezTo>
                    <a:cubicBezTo>
                      <a:pt x="8884" y="565150"/>
                      <a:pt x="0" y="556266"/>
                      <a:pt x="0" y="545306"/>
                    </a:cubicBezTo>
                    <a:cubicBezTo>
                      <a:pt x="0" y="534346"/>
                      <a:pt x="8884" y="525462"/>
                      <a:pt x="19844" y="525462"/>
                    </a:cubicBezTo>
                    <a:close/>
                    <a:moveTo>
                      <a:pt x="1063697" y="435263"/>
                    </a:moveTo>
                    <a:cubicBezTo>
                      <a:pt x="1075387" y="433387"/>
                      <a:pt x="1085129" y="440892"/>
                      <a:pt x="1087077" y="450272"/>
                    </a:cubicBezTo>
                    <a:cubicBezTo>
                      <a:pt x="1089025" y="461529"/>
                      <a:pt x="1081232" y="470910"/>
                      <a:pt x="1071490" y="472786"/>
                    </a:cubicBezTo>
                    <a:cubicBezTo>
                      <a:pt x="1059800" y="474662"/>
                      <a:pt x="1050059" y="469034"/>
                      <a:pt x="1048111" y="457777"/>
                    </a:cubicBezTo>
                    <a:cubicBezTo>
                      <a:pt x="1046162" y="446520"/>
                      <a:pt x="1053956" y="437139"/>
                      <a:pt x="1063697" y="435263"/>
                    </a:cubicBezTo>
                    <a:close/>
                    <a:moveTo>
                      <a:pt x="31678" y="435263"/>
                    </a:moveTo>
                    <a:cubicBezTo>
                      <a:pt x="43368" y="437139"/>
                      <a:pt x="49213" y="446520"/>
                      <a:pt x="47264" y="457777"/>
                    </a:cubicBezTo>
                    <a:cubicBezTo>
                      <a:pt x="45316" y="469034"/>
                      <a:pt x="35575" y="474662"/>
                      <a:pt x="23885" y="472786"/>
                    </a:cubicBezTo>
                    <a:cubicBezTo>
                      <a:pt x="14143" y="470910"/>
                      <a:pt x="6350" y="461529"/>
                      <a:pt x="8298" y="450272"/>
                    </a:cubicBezTo>
                    <a:cubicBezTo>
                      <a:pt x="10246" y="440892"/>
                      <a:pt x="19988" y="433387"/>
                      <a:pt x="31678" y="435263"/>
                    </a:cubicBezTo>
                    <a:close/>
                    <a:moveTo>
                      <a:pt x="1036223" y="346420"/>
                    </a:moveTo>
                    <a:cubicBezTo>
                      <a:pt x="1047819" y="344487"/>
                      <a:pt x="1057482" y="348352"/>
                      <a:pt x="1061347" y="359948"/>
                    </a:cubicBezTo>
                    <a:cubicBezTo>
                      <a:pt x="1065212" y="369611"/>
                      <a:pt x="1061347" y="381207"/>
                      <a:pt x="1049751" y="385072"/>
                    </a:cubicBezTo>
                    <a:cubicBezTo>
                      <a:pt x="1040088" y="388937"/>
                      <a:pt x="1028493" y="383139"/>
                      <a:pt x="1024627" y="373476"/>
                    </a:cubicBezTo>
                    <a:cubicBezTo>
                      <a:pt x="1020762" y="361881"/>
                      <a:pt x="1026560" y="350285"/>
                      <a:pt x="1036223" y="346420"/>
                    </a:cubicBezTo>
                    <a:close/>
                    <a:moveTo>
                      <a:pt x="59151" y="346420"/>
                    </a:moveTo>
                    <a:cubicBezTo>
                      <a:pt x="68814" y="350285"/>
                      <a:pt x="74612" y="361881"/>
                      <a:pt x="70747" y="373476"/>
                    </a:cubicBezTo>
                    <a:cubicBezTo>
                      <a:pt x="66881" y="383139"/>
                      <a:pt x="55286" y="388937"/>
                      <a:pt x="45623" y="385072"/>
                    </a:cubicBezTo>
                    <a:cubicBezTo>
                      <a:pt x="35960" y="381207"/>
                      <a:pt x="30162" y="369611"/>
                      <a:pt x="34027" y="359948"/>
                    </a:cubicBezTo>
                    <a:cubicBezTo>
                      <a:pt x="37892" y="348352"/>
                      <a:pt x="49488" y="344487"/>
                      <a:pt x="59151" y="346420"/>
                    </a:cubicBezTo>
                    <a:close/>
                    <a:moveTo>
                      <a:pt x="1010202" y="264187"/>
                    </a:moveTo>
                    <a:cubicBezTo>
                      <a:pt x="1015517" y="265625"/>
                      <a:pt x="1020348" y="268982"/>
                      <a:pt x="1023247" y="273778"/>
                    </a:cubicBezTo>
                    <a:cubicBezTo>
                      <a:pt x="1027112" y="283369"/>
                      <a:pt x="1025180" y="294879"/>
                      <a:pt x="1015517" y="300633"/>
                    </a:cubicBezTo>
                    <a:cubicBezTo>
                      <a:pt x="1005854" y="306388"/>
                      <a:pt x="992325" y="302552"/>
                      <a:pt x="988460" y="292960"/>
                    </a:cubicBezTo>
                    <a:cubicBezTo>
                      <a:pt x="982662" y="283369"/>
                      <a:pt x="984595" y="271860"/>
                      <a:pt x="994258" y="266105"/>
                    </a:cubicBezTo>
                    <a:cubicBezTo>
                      <a:pt x="999089" y="263228"/>
                      <a:pt x="1004887" y="262748"/>
                      <a:pt x="1010202" y="264187"/>
                    </a:cubicBezTo>
                    <a:close/>
                    <a:moveTo>
                      <a:pt x="85414" y="264187"/>
                    </a:moveTo>
                    <a:cubicBezTo>
                      <a:pt x="90487" y="262748"/>
                      <a:pt x="96285" y="263228"/>
                      <a:pt x="101116" y="266105"/>
                    </a:cubicBezTo>
                    <a:cubicBezTo>
                      <a:pt x="110779" y="271860"/>
                      <a:pt x="112712" y="283369"/>
                      <a:pt x="108847" y="292960"/>
                    </a:cubicBezTo>
                    <a:cubicBezTo>
                      <a:pt x="103049" y="302552"/>
                      <a:pt x="89520" y="306388"/>
                      <a:pt x="79857" y="300633"/>
                    </a:cubicBezTo>
                    <a:cubicBezTo>
                      <a:pt x="70194" y="294879"/>
                      <a:pt x="68262" y="283369"/>
                      <a:pt x="74060" y="273778"/>
                    </a:cubicBezTo>
                    <a:cubicBezTo>
                      <a:pt x="75992" y="268982"/>
                      <a:pt x="80341" y="265625"/>
                      <a:pt x="85414" y="264187"/>
                    </a:cubicBezTo>
                    <a:close/>
                    <a:moveTo>
                      <a:pt x="954191" y="187028"/>
                    </a:moveTo>
                    <a:cubicBezTo>
                      <a:pt x="959264" y="187507"/>
                      <a:pt x="964096" y="189905"/>
                      <a:pt x="966995" y="193741"/>
                    </a:cubicBezTo>
                    <a:cubicBezTo>
                      <a:pt x="974725" y="203333"/>
                      <a:pt x="972793" y="214842"/>
                      <a:pt x="965062" y="222515"/>
                    </a:cubicBezTo>
                    <a:cubicBezTo>
                      <a:pt x="957332" y="230188"/>
                      <a:pt x="943804" y="228270"/>
                      <a:pt x="936073" y="220597"/>
                    </a:cubicBezTo>
                    <a:cubicBezTo>
                      <a:pt x="930275" y="211006"/>
                      <a:pt x="930275" y="199496"/>
                      <a:pt x="939938" y="191823"/>
                    </a:cubicBezTo>
                    <a:cubicBezTo>
                      <a:pt x="943804" y="187987"/>
                      <a:pt x="949118" y="186548"/>
                      <a:pt x="954191" y="187028"/>
                    </a:cubicBezTo>
                    <a:close/>
                    <a:moveTo>
                      <a:pt x="142150" y="187028"/>
                    </a:moveTo>
                    <a:cubicBezTo>
                      <a:pt x="147223" y="186548"/>
                      <a:pt x="152538" y="187987"/>
                      <a:pt x="157369" y="191823"/>
                    </a:cubicBezTo>
                    <a:cubicBezTo>
                      <a:pt x="165100" y="199496"/>
                      <a:pt x="165100" y="211006"/>
                      <a:pt x="159302" y="220597"/>
                    </a:cubicBezTo>
                    <a:cubicBezTo>
                      <a:pt x="151571" y="228270"/>
                      <a:pt x="139976" y="230188"/>
                      <a:pt x="130313" y="222515"/>
                    </a:cubicBezTo>
                    <a:cubicBezTo>
                      <a:pt x="122582" y="214842"/>
                      <a:pt x="120650" y="203333"/>
                      <a:pt x="128380" y="193741"/>
                    </a:cubicBezTo>
                    <a:cubicBezTo>
                      <a:pt x="132246" y="189905"/>
                      <a:pt x="137077" y="187507"/>
                      <a:pt x="142150" y="187028"/>
                    </a:cubicBezTo>
                    <a:close/>
                    <a:moveTo>
                      <a:pt x="885721" y="122583"/>
                    </a:moveTo>
                    <a:cubicBezTo>
                      <a:pt x="890794" y="122100"/>
                      <a:pt x="896109" y="123549"/>
                      <a:pt x="899974" y="126448"/>
                    </a:cubicBezTo>
                    <a:cubicBezTo>
                      <a:pt x="909637" y="134178"/>
                      <a:pt x="909637" y="147707"/>
                      <a:pt x="903839" y="155437"/>
                    </a:cubicBezTo>
                    <a:cubicBezTo>
                      <a:pt x="896109" y="163168"/>
                      <a:pt x="882581" y="165100"/>
                      <a:pt x="874850" y="157370"/>
                    </a:cubicBezTo>
                    <a:cubicBezTo>
                      <a:pt x="867120" y="151572"/>
                      <a:pt x="865187" y="138044"/>
                      <a:pt x="872918" y="130313"/>
                    </a:cubicBezTo>
                    <a:cubicBezTo>
                      <a:pt x="875817" y="125482"/>
                      <a:pt x="880648" y="123066"/>
                      <a:pt x="885721" y="122583"/>
                    </a:cubicBezTo>
                    <a:close/>
                    <a:moveTo>
                      <a:pt x="209653" y="122583"/>
                    </a:moveTo>
                    <a:cubicBezTo>
                      <a:pt x="214726" y="123066"/>
                      <a:pt x="219557" y="125482"/>
                      <a:pt x="222456" y="130313"/>
                    </a:cubicBezTo>
                    <a:cubicBezTo>
                      <a:pt x="230187" y="138044"/>
                      <a:pt x="230187" y="151572"/>
                      <a:pt x="220524" y="157370"/>
                    </a:cubicBezTo>
                    <a:cubicBezTo>
                      <a:pt x="212793" y="165100"/>
                      <a:pt x="199265" y="163168"/>
                      <a:pt x="193467" y="155437"/>
                    </a:cubicBezTo>
                    <a:cubicBezTo>
                      <a:pt x="185737" y="147707"/>
                      <a:pt x="187669" y="134178"/>
                      <a:pt x="195400" y="126448"/>
                    </a:cubicBezTo>
                    <a:cubicBezTo>
                      <a:pt x="199265" y="123549"/>
                      <a:pt x="204580" y="122100"/>
                      <a:pt x="209653" y="122583"/>
                    </a:cubicBezTo>
                    <a:close/>
                    <a:moveTo>
                      <a:pt x="806139" y="70512"/>
                    </a:moveTo>
                    <a:cubicBezTo>
                      <a:pt x="811212" y="69073"/>
                      <a:pt x="817010" y="69553"/>
                      <a:pt x="821842" y="72430"/>
                    </a:cubicBezTo>
                    <a:cubicBezTo>
                      <a:pt x="831505" y="78185"/>
                      <a:pt x="833437" y="89694"/>
                      <a:pt x="829572" y="99285"/>
                    </a:cubicBezTo>
                    <a:cubicBezTo>
                      <a:pt x="823774" y="108877"/>
                      <a:pt x="810246" y="112713"/>
                      <a:pt x="800583" y="106958"/>
                    </a:cubicBezTo>
                    <a:cubicBezTo>
                      <a:pt x="790920" y="101204"/>
                      <a:pt x="788987" y="89694"/>
                      <a:pt x="794785" y="80103"/>
                    </a:cubicBezTo>
                    <a:cubicBezTo>
                      <a:pt x="796718" y="75307"/>
                      <a:pt x="801066" y="71950"/>
                      <a:pt x="806139" y="70512"/>
                    </a:cubicBezTo>
                    <a:close/>
                    <a:moveTo>
                      <a:pt x="289235" y="70512"/>
                    </a:moveTo>
                    <a:cubicBezTo>
                      <a:pt x="294308" y="71950"/>
                      <a:pt x="298656" y="75307"/>
                      <a:pt x="300589" y="80103"/>
                    </a:cubicBezTo>
                    <a:cubicBezTo>
                      <a:pt x="306387" y="89694"/>
                      <a:pt x="304454" y="101204"/>
                      <a:pt x="294791" y="106958"/>
                    </a:cubicBezTo>
                    <a:cubicBezTo>
                      <a:pt x="285128" y="112713"/>
                      <a:pt x="271600" y="108877"/>
                      <a:pt x="267735" y="99285"/>
                    </a:cubicBezTo>
                    <a:cubicBezTo>
                      <a:pt x="261937" y="89694"/>
                      <a:pt x="263869" y="78185"/>
                      <a:pt x="273532" y="72430"/>
                    </a:cubicBezTo>
                    <a:cubicBezTo>
                      <a:pt x="278364" y="69553"/>
                      <a:pt x="284162" y="69073"/>
                      <a:pt x="289235" y="70512"/>
                    </a:cubicBezTo>
                    <a:close/>
                    <a:moveTo>
                      <a:pt x="735426" y="32412"/>
                    </a:moveTo>
                    <a:cubicBezTo>
                      <a:pt x="745089" y="36248"/>
                      <a:pt x="750887" y="47758"/>
                      <a:pt x="747022" y="59267"/>
                    </a:cubicBezTo>
                    <a:cubicBezTo>
                      <a:pt x="743157" y="68858"/>
                      <a:pt x="731561" y="74613"/>
                      <a:pt x="721898" y="70777"/>
                    </a:cubicBezTo>
                    <a:cubicBezTo>
                      <a:pt x="712235" y="66940"/>
                      <a:pt x="706437" y="55431"/>
                      <a:pt x="710302" y="43921"/>
                    </a:cubicBezTo>
                    <a:cubicBezTo>
                      <a:pt x="714168" y="34330"/>
                      <a:pt x="725763" y="28575"/>
                      <a:pt x="735426" y="32412"/>
                    </a:cubicBezTo>
                    <a:close/>
                    <a:moveTo>
                      <a:pt x="359948" y="32412"/>
                    </a:moveTo>
                    <a:cubicBezTo>
                      <a:pt x="371543" y="28575"/>
                      <a:pt x="381206" y="34330"/>
                      <a:pt x="385072" y="43921"/>
                    </a:cubicBezTo>
                    <a:cubicBezTo>
                      <a:pt x="388937" y="55431"/>
                      <a:pt x="385072" y="66940"/>
                      <a:pt x="373476" y="70777"/>
                    </a:cubicBezTo>
                    <a:cubicBezTo>
                      <a:pt x="363813" y="74613"/>
                      <a:pt x="352217" y="68858"/>
                      <a:pt x="348352" y="59267"/>
                    </a:cubicBezTo>
                    <a:cubicBezTo>
                      <a:pt x="344487" y="47758"/>
                      <a:pt x="350285" y="36248"/>
                      <a:pt x="359948" y="32412"/>
                    </a:cubicBezTo>
                    <a:close/>
                    <a:moveTo>
                      <a:pt x="642661" y="8214"/>
                    </a:moveTo>
                    <a:cubicBezTo>
                      <a:pt x="654257" y="10077"/>
                      <a:pt x="661987" y="21259"/>
                      <a:pt x="660055" y="30577"/>
                    </a:cubicBezTo>
                    <a:cubicBezTo>
                      <a:pt x="658122" y="41759"/>
                      <a:pt x="646526" y="49213"/>
                      <a:pt x="636863" y="47350"/>
                    </a:cubicBezTo>
                    <a:cubicBezTo>
                      <a:pt x="625268" y="45486"/>
                      <a:pt x="617537" y="36168"/>
                      <a:pt x="619470" y="24986"/>
                    </a:cubicBezTo>
                    <a:cubicBezTo>
                      <a:pt x="621402" y="13805"/>
                      <a:pt x="632998" y="6350"/>
                      <a:pt x="642661" y="8214"/>
                    </a:cubicBezTo>
                    <a:close/>
                    <a:moveTo>
                      <a:pt x="452713" y="8214"/>
                    </a:moveTo>
                    <a:cubicBezTo>
                      <a:pt x="462376" y="6350"/>
                      <a:pt x="473972" y="13805"/>
                      <a:pt x="475904" y="24986"/>
                    </a:cubicBezTo>
                    <a:cubicBezTo>
                      <a:pt x="477837" y="36168"/>
                      <a:pt x="470106" y="45486"/>
                      <a:pt x="458511" y="47350"/>
                    </a:cubicBezTo>
                    <a:cubicBezTo>
                      <a:pt x="448848" y="49213"/>
                      <a:pt x="437252" y="41759"/>
                      <a:pt x="435319" y="30577"/>
                    </a:cubicBezTo>
                    <a:cubicBezTo>
                      <a:pt x="433387" y="21259"/>
                      <a:pt x="441117" y="10077"/>
                      <a:pt x="452713" y="8214"/>
                    </a:cubicBezTo>
                    <a:close/>
                    <a:moveTo>
                      <a:pt x="547687" y="0"/>
                    </a:moveTo>
                    <a:cubicBezTo>
                      <a:pt x="558208" y="0"/>
                      <a:pt x="566737" y="8884"/>
                      <a:pt x="566737" y="19844"/>
                    </a:cubicBezTo>
                    <a:cubicBezTo>
                      <a:pt x="566737" y="30804"/>
                      <a:pt x="558208" y="39688"/>
                      <a:pt x="547687" y="39688"/>
                    </a:cubicBezTo>
                    <a:cubicBezTo>
                      <a:pt x="537166" y="39688"/>
                      <a:pt x="528637" y="30804"/>
                      <a:pt x="528637" y="19844"/>
                    </a:cubicBezTo>
                    <a:cubicBezTo>
                      <a:pt x="528637" y="8884"/>
                      <a:pt x="537166" y="0"/>
                      <a:pt x="547687" y="0"/>
                    </a:cubicBezTo>
                    <a:close/>
                  </a:path>
                </a:pathLst>
              </a:custGeom>
              <a:grpFill/>
              <a:ln>
                <a:noFill/>
              </a:ln>
            </p:spPr>
            <p:txBody>
              <a:bodyPr vert="horz" wrap="none" lIns="91440" tIns="45720" rIns="91440" bIns="45720" numCol="1" anchor="ctr" anchorCtr="0" compatLnSpc="1">
                <a:noAutofit/>
              </a:bodyPr>
              <a:lstStyle/>
              <a:p>
                <a:pPr algn="ctr"/>
                <a:endParaRPr lang="zh-CN" altLang="en-US" b="1">
                  <a:solidFill>
                    <a:schemeClr val="bg1"/>
                  </a:solidFill>
                  <a:cs typeface="+mn-ea"/>
                  <a:sym typeface="+mn-lt"/>
                </a:endParaRPr>
              </a:p>
            </p:txBody>
          </p:sp>
        </p:grpSp>
        <p:sp>
          <p:nvSpPr>
            <p:cNvPr id="18" name="任意多边形 17"/>
            <p:cNvSpPr>
              <a:spLocks noChangeArrowheads="1"/>
            </p:cNvSpPr>
            <p:nvPr/>
          </p:nvSpPr>
          <p:spPr bwMode="auto">
            <a:xfrm>
              <a:off x="5487999" y="4221345"/>
              <a:ext cx="167615" cy="26522"/>
            </a:xfrm>
            <a:custGeom>
              <a:avLst/>
              <a:gdLst>
                <a:gd name="connsiteX0" fmla="*/ 231775 w 250825"/>
                <a:gd name="connsiteY0" fmla="*/ 0 h 39688"/>
                <a:gd name="connsiteX1" fmla="*/ 250825 w 250825"/>
                <a:gd name="connsiteY1" fmla="*/ 19844 h 39688"/>
                <a:gd name="connsiteX2" fmla="*/ 231775 w 250825"/>
                <a:gd name="connsiteY2" fmla="*/ 39688 h 39688"/>
                <a:gd name="connsiteX3" fmla="*/ 212725 w 250825"/>
                <a:gd name="connsiteY3" fmla="*/ 19844 h 39688"/>
                <a:gd name="connsiteX4" fmla="*/ 231775 w 250825"/>
                <a:gd name="connsiteY4" fmla="*/ 0 h 39688"/>
                <a:gd name="connsiteX5" fmla="*/ 125413 w 250825"/>
                <a:gd name="connsiteY5" fmla="*/ 0 h 39688"/>
                <a:gd name="connsiteX6" fmla="*/ 144463 w 250825"/>
                <a:gd name="connsiteY6" fmla="*/ 19844 h 39688"/>
                <a:gd name="connsiteX7" fmla="*/ 125413 w 250825"/>
                <a:gd name="connsiteY7" fmla="*/ 39688 h 39688"/>
                <a:gd name="connsiteX8" fmla="*/ 106363 w 250825"/>
                <a:gd name="connsiteY8" fmla="*/ 19844 h 39688"/>
                <a:gd name="connsiteX9" fmla="*/ 125413 w 250825"/>
                <a:gd name="connsiteY9" fmla="*/ 0 h 39688"/>
                <a:gd name="connsiteX10" fmla="*/ 19050 w 250825"/>
                <a:gd name="connsiteY10" fmla="*/ 0 h 39688"/>
                <a:gd name="connsiteX11" fmla="*/ 38100 w 250825"/>
                <a:gd name="connsiteY11" fmla="*/ 19844 h 39688"/>
                <a:gd name="connsiteX12" fmla="*/ 19050 w 250825"/>
                <a:gd name="connsiteY12" fmla="*/ 39688 h 39688"/>
                <a:gd name="connsiteX13" fmla="*/ 0 w 250825"/>
                <a:gd name="connsiteY13" fmla="*/ 19844 h 39688"/>
                <a:gd name="connsiteX14" fmla="*/ 19050 w 250825"/>
                <a:gd name="connsiteY14" fmla="*/ 0 h 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25" h="39688">
                  <a:moveTo>
                    <a:pt x="231775" y="0"/>
                  </a:moveTo>
                  <a:cubicBezTo>
                    <a:pt x="242296" y="0"/>
                    <a:pt x="250825" y="8884"/>
                    <a:pt x="250825" y="19844"/>
                  </a:cubicBezTo>
                  <a:cubicBezTo>
                    <a:pt x="250825" y="30804"/>
                    <a:pt x="242296" y="39688"/>
                    <a:pt x="231775" y="39688"/>
                  </a:cubicBezTo>
                  <a:cubicBezTo>
                    <a:pt x="221254" y="39688"/>
                    <a:pt x="212725" y="30804"/>
                    <a:pt x="212725" y="19844"/>
                  </a:cubicBezTo>
                  <a:cubicBezTo>
                    <a:pt x="212725" y="8884"/>
                    <a:pt x="221254" y="0"/>
                    <a:pt x="231775" y="0"/>
                  </a:cubicBezTo>
                  <a:close/>
                  <a:moveTo>
                    <a:pt x="125413" y="0"/>
                  </a:moveTo>
                  <a:cubicBezTo>
                    <a:pt x="135934" y="0"/>
                    <a:pt x="144463" y="8884"/>
                    <a:pt x="144463" y="19844"/>
                  </a:cubicBezTo>
                  <a:cubicBezTo>
                    <a:pt x="144463" y="30804"/>
                    <a:pt x="135934" y="39688"/>
                    <a:pt x="125413" y="39688"/>
                  </a:cubicBezTo>
                  <a:cubicBezTo>
                    <a:pt x="114892" y="39688"/>
                    <a:pt x="106363" y="30804"/>
                    <a:pt x="106363" y="19844"/>
                  </a:cubicBezTo>
                  <a:cubicBezTo>
                    <a:pt x="106363" y="8884"/>
                    <a:pt x="114892" y="0"/>
                    <a:pt x="125413" y="0"/>
                  </a:cubicBezTo>
                  <a:close/>
                  <a:moveTo>
                    <a:pt x="19050" y="0"/>
                  </a:moveTo>
                  <a:cubicBezTo>
                    <a:pt x="29571" y="0"/>
                    <a:pt x="38100" y="8884"/>
                    <a:pt x="38100" y="19844"/>
                  </a:cubicBezTo>
                  <a:cubicBezTo>
                    <a:pt x="38100" y="30804"/>
                    <a:pt x="29571" y="39688"/>
                    <a:pt x="19050" y="39688"/>
                  </a:cubicBezTo>
                  <a:cubicBezTo>
                    <a:pt x="8529" y="39688"/>
                    <a:pt x="0" y="30804"/>
                    <a:pt x="0" y="19844"/>
                  </a:cubicBezTo>
                  <a:cubicBezTo>
                    <a:pt x="0" y="8884"/>
                    <a:pt x="8529" y="0"/>
                    <a:pt x="19050" y="0"/>
                  </a:cubicBezTo>
                  <a:close/>
                </a:path>
              </a:pathLst>
            </a:custGeom>
            <a:solidFill>
              <a:srgbClr val="A5A5A5"/>
            </a:solidFill>
            <a:ln>
              <a:noFill/>
            </a:ln>
          </p:spPr>
          <p:txBody>
            <a:bodyPr vert="horz" wrap="square" lIns="91440" tIns="45720" rIns="91440" bIns="45720" numCol="1" anchor="t" anchorCtr="0" compatLnSpc="1">
              <a:noAutofit/>
            </a:bodyPr>
            <a:lstStyle/>
            <a:p>
              <a:endParaRPr lang="zh-CN" altLang="en-US">
                <a:cs typeface="+mn-ea"/>
                <a:sym typeface="+mn-lt"/>
              </a:endParaRPr>
            </a:p>
          </p:txBody>
        </p:sp>
        <p:grpSp>
          <p:nvGrpSpPr>
            <p:cNvPr id="26" name="组合 25"/>
            <p:cNvGrpSpPr/>
            <p:nvPr/>
          </p:nvGrpSpPr>
          <p:grpSpPr>
            <a:xfrm>
              <a:off x="5293862" y="4159815"/>
              <a:ext cx="152763" cy="149581"/>
              <a:chOff x="5713413" y="4459288"/>
              <a:chExt cx="228600" cy="223838"/>
            </a:xfrm>
          </p:grpSpPr>
          <p:sp>
            <p:nvSpPr>
              <p:cNvPr id="27" name="Oval 638"/>
              <p:cNvSpPr>
                <a:spLocks noChangeArrowheads="1"/>
              </p:cNvSpPr>
              <p:nvPr/>
            </p:nvSpPr>
            <p:spPr bwMode="auto">
              <a:xfrm>
                <a:off x="5713413" y="4459288"/>
                <a:ext cx="228600" cy="223838"/>
              </a:xfrm>
              <a:prstGeom prst="ellipse">
                <a:avLst/>
              </a:prstGeom>
              <a:solidFill>
                <a:srgbClr val="C7B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Oval 639"/>
              <p:cNvSpPr>
                <a:spLocks noChangeArrowheads="1"/>
              </p:cNvSpPr>
              <p:nvPr/>
            </p:nvSpPr>
            <p:spPr bwMode="auto">
              <a:xfrm>
                <a:off x="5759450" y="4502150"/>
                <a:ext cx="138113"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52" name="组合 51"/>
          <p:cNvGrpSpPr/>
          <p:nvPr/>
        </p:nvGrpSpPr>
        <p:grpSpPr>
          <a:xfrm>
            <a:off x="4663716" y="4799511"/>
            <a:ext cx="1768443" cy="728807"/>
            <a:chOff x="4663716" y="4799511"/>
            <a:chExt cx="1768443" cy="728807"/>
          </a:xfrm>
        </p:grpSpPr>
        <p:grpSp>
          <p:nvGrpSpPr>
            <p:cNvPr id="4" name="组合 3"/>
            <p:cNvGrpSpPr/>
            <p:nvPr/>
          </p:nvGrpSpPr>
          <p:grpSpPr>
            <a:xfrm>
              <a:off x="5700170" y="4799511"/>
              <a:ext cx="731989" cy="728807"/>
              <a:chOff x="6321426" y="5416551"/>
              <a:chExt cx="1095375" cy="1090613"/>
            </a:xfrm>
            <a:solidFill>
              <a:schemeClr val="accent5">
                <a:lumMod val="75000"/>
              </a:schemeClr>
            </a:solidFill>
          </p:grpSpPr>
          <p:sp>
            <p:nvSpPr>
              <p:cNvPr id="5" name="Oval 416"/>
              <p:cNvSpPr>
                <a:spLocks noChangeArrowheads="1"/>
              </p:cNvSpPr>
              <p:nvPr/>
            </p:nvSpPr>
            <p:spPr bwMode="auto">
              <a:xfrm>
                <a:off x="6421438" y="5514976"/>
                <a:ext cx="898525" cy="893763"/>
              </a:xfrm>
              <a:prstGeom prst="ellipse">
                <a:avLst/>
              </a:prstGeom>
              <a:solidFill>
                <a:srgbClr val="3F405F"/>
              </a:solidFill>
              <a:ln>
                <a:noFill/>
              </a:ln>
              <a:effectLst>
                <a:outerShdw blurRad="101600" dist="38100" dir="2700000" algn="tl" rotWithShape="0">
                  <a:prstClr val="black">
                    <a:alpha val="30000"/>
                  </a:prstClr>
                </a:outerShdw>
              </a:effectLst>
            </p:spPr>
            <p:txBody>
              <a:bodyPr vert="horz" wrap="none" lIns="91440" tIns="45720" rIns="91440" bIns="45720" numCol="1" anchor="ctr" anchorCtr="0" compatLnSpc="1"/>
              <a:lstStyle/>
              <a:p>
                <a:pPr algn="ctr"/>
                <a:r>
                  <a:rPr lang="en-US" altLang="zh-CN" b="1" dirty="0" smtClean="0">
                    <a:solidFill>
                      <a:schemeClr val="bg1"/>
                    </a:solidFill>
                    <a:cs typeface="+mn-ea"/>
                    <a:sym typeface="+mn-lt"/>
                  </a:rPr>
                  <a:t>04</a:t>
                </a:r>
                <a:endParaRPr lang="zh-CN" altLang="en-US" b="1" dirty="0">
                  <a:solidFill>
                    <a:schemeClr val="bg1"/>
                  </a:solidFill>
                  <a:cs typeface="+mn-ea"/>
                  <a:sym typeface="+mn-lt"/>
                </a:endParaRPr>
              </a:p>
            </p:txBody>
          </p:sp>
          <p:sp>
            <p:nvSpPr>
              <p:cNvPr id="6" name="任意多边形 5"/>
              <p:cNvSpPr/>
              <p:nvPr/>
            </p:nvSpPr>
            <p:spPr bwMode="auto">
              <a:xfrm>
                <a:off x="6321426" y="5416551"/>
                <a:ext cx="1095375" cy="1090613"/>
              </a:xfrm>
              <a:custGeom>
                <a:avLst/>
                <a:gdLst>
                  <a:gd name="connsiteX0" fmla="*/ 547687 w 1095375"/>
                  <a:gd name="connsiteY0" fmla="*/ 1050925 h 1090613"/>
                  <a:gd name="connsiteX1" fmla="*/ 566737 w 1095375"/>
                  <a:gd name="connsiteY1" fmla="*/ 1070769 h 1090613"/>
                  <a:gd name="connsiteX2" fmla="*/ 547687 w 1095375"/>
                  <a:gd name="connsiteY2" fmla="*/ 1090613 h 1090613"/>
                  <a:gd name="connsiteX3" fmla="*/ 528637 w 1095375"/>
                  <a:gd name="connsiteY3" fmla="*/ 1070769 h 1090613"/>
                  <a:gd name="connsiteX4" fmla="*/ 547687 w 1095375"/>
                  <a:gd name="connsiteY4" fmla="*/ 1050925 h 1090613"/>
                  <a:gd name="connsiteX5" fmla="*/ 636863 w 1095375"/>
                  <a:gd name="connsiteY5" fmla="*/ 1043276 h 1090613"/>
                  <a:gd name="connsiteX6" fmla="*/ 660055 w 1095375"/>
                  <a:gd name="connsiteY6" fmla="*/ 1058285 h 1090613"/>
                  <a:gd name="connsiteX7" fmla="*/ 642661 w 1095375"/>
                  <a:gd name="connsiteY7" fmla="*/ 1080799 h 1090613"/>
                  <a:gd name="connsiteX8" fmla="*/ 619470 w 1095375"/>
                  <a:gd name="connsiteY8" fmla="*/ 1065790 h 1090613"/>
                  <a:gd name="connsiteX9" fmla="*/ 636863 w 1095375"/>
                  <a:gd name="connsiteY9" fmla="*/ 1043276 h 1090613"/>
                  <a:gd name="connsiteX10" fmla="*/ 458511 w 1095375"/>
                  <a:gd name="connsiteY10" fmla="*/ 1043276 h 1090613"/>
                  <a:gd name="connsiteX11" fmla="*/ 475904 w 1095375"/>
                  <a:gd name="connsiteY11" fmla="*/ 1065790 h 1090613"/>
                  <a:gd name="connsiteX12" fmla="*/ 452713 w 1095375"/>
                  <a:gd name="connsiteY12" fmla="*/ 1080799 h 1090613"/>
                  <a:gd name="connsiteX13" fmla="*/ 435319 w 1095375"/>
                  <a:gd name="connsiteY13" fmla="*/ 1058285 h 1090613"/>
                  <a:gd name="connsiteX14" fmla="*/ 458511 w 1095375"/>
                  <a:gd name="connsiteY14" fmla="*/ 1043276 h 1090613"/>
                  <a:gd name="connsiteX15" fmla="*/ 721898 w 1095375"/>
                  <a:gd name="connsiteY15" fmla="*/ 1019837 h 1090613"/>
                  <a:gd name="connsiteX16" fmla="*/ 747022 w 1095375"/>
                  <a:gd name="connsiteY16" fmla="*/ 1031346 h 1090613"/>
                  <a:gd name="connsiteX17" fmla="*/ 735426 w 1095375"/>
                  <a:gd name="connsiteY17" fmla="*/ 1058202 h 1090613"/>
                  <a:gd name="connsiteX18" fmla="*/ 710302 w 1095375"/>
                  <a:gd name="connsiteY18" fmla="*/ 1044774 h 1090613"/>
                  <a:gd name="connsiteX19" fmla="*/ 721898 w 1095375"/>
                  <a:gd name="connsiteY19" fmla="*/ 1019837 h 1090613"/>
                  <a:gd name="connsiteX20" fmla="*/ 373476 w 1095375"/>
                  <a:gd name="connsiteY20" fmla="*/ 1019837 h 1090613"/>
                  <a:gd name="connsiteX21" fmla="*/ 385072 w 1095375"/>
                  <a:gd name="connsiteY21" fmla="*/ 1044774 h 1090613"/>
                  <a:gd name="connsiteX22" fmla="*/ 359948 w 1095375"/>
                  <a:gd name="connsiteY22" fmla="*/ 1058202 h 1090613"/>
                  <a:gd name="connsiteX23" fmla="*/ 348352 w 1095375"/>
                  <a:gd name="connsiteY23" fmla="*/ 1031346 h 1090613"/>
                  <a:gd name="connsiteX24" fmla="*/ 373476 w 1095375"/>
                  <a:gd name="connsiteY24" fmla="*/ 1019837 h 1090613"/>
                  <a:gd name="connsiteX25" fmla="*/ 816527 w 1095375"/>
                  <a:gd name="connsiteY25" fmla="*/ 981737 h 1090613"/>
                  <a:gd name="connsiteX26" fmla="*/ 829572 w 1095375"/>
                  <a:gd name="connsiteY26" fmla="*/ 991328 h 1090613"/>
                  <a:gd name="connsiteX27" fmla="*/ 821842 w 1095375"/>
                  <a:gd name="connsiteY27" fmla="*/ 1018183 h 1090613"/>
                  <a:gd name="connsiteX28" fmla="*/ 794785 w 1095375"/>
                  <a:gd name="connsiteY28" fmla="*/ 1010510 h 1090613"/>
                  <a:gd name="connsiteX29" fmla="*/ 800583 w 1095375"/>
                  <a:gd name="connsiteY29" fmla="*/ 983655 h 1090613"/>
                  <a:gd name="connsiteX30" fmla="*/ 816527 w 1095375"/>
                  <a:gd name="connsiteY30" fmla="*/ 981737 h 1090613"/>
                  <a:gd name="connsiteX31" fmla="*/ 279089 w 1095375"/>
                  <a:gd name="connsiteY31" fmla="*/ 981737 h 1090613"/>
                  <a:gd name="connsiteX32" fmla="*/ 294791 w 1095375"/>
                  <a:gd name="connsiteY32" fmla="*/ 983655 h 1090613"/>
                  <a:gd name="connsiteX33" fmla="*/ 300589 w 1095375"/>
                  <a:gd name="connsiteY33" fmla="*/ 1010510 h 1090613"/>
                  <a:gd name="connsiteX34" fmla="*/ 273532 w 1095375"/>
                  <a:gd name="connsiteY34" fmla="*/ 1018183 h 1090613"/>
                  <a:gd name="connsiteX35" fmla="*/ 267735 w 1095375"/>
                  <a:gd name="connsiteY35" fmla="*/ 991328 h 1090613"/>
                  <a:gd name="connsiteX36" fmla="*/ 279089 w 1095375"/>
                  <a:gd name="connsiteY36" fmla="*/ 981737 h 1090613"/>
                  <a:gd name="connsiteX37" fmla="*/ 889345 w 1095375"/>
                  <a:gd name="connsiteY37" fmla="*/ 927445 h 1090613"/>
                  <a:gd name="connsiteX38" fmla="*/ 903839 w 1095375"/>
                  <a:gd name="connsiteY38" fmla="*/ 935175 h 1090613"/>
                  <a:gd name="connsiteX39" fmla="*/ 899974 w 1095375"/>
                  <a:gd name="connsiteY39" fmla="*/ 962232 h 1090613"/>
                  <a:gd name="connsiteX40" fmla="*/ 872918 w 1095375"/>
                  <a:gd name="connsiteY40" fmla="*/ 960299 h 1090613"/>
                  <a:gd name="connsiteX41" fmla="*/ 874850 w 1095375"/>
                  <a:gd name="connsiteY41" fmla="*/ 931310 h 1090613"/>
                  <a:gd name="connsiteX42" fmla="*/ 889345 w 1095375"/>
                  <a:gd name="connsiteY42" fmla="*/ 927445 h 1090613"/>
                  <a:gd name="connsiteX43" fmla="*/ 206271 w 1095375"/>
                  <a:gd name="connsiteY43" fmla="*/ 927445 h 1090613"/>
                  <a:gd name="connsiteX44" fmla="*/ 220524 w 1095375"/>
                  <a:gd name="connsiteY44" fmla="*/ 931310 h 1090613"/>
                  <a:gd name="connsiteX45" fmla="*/ 222456 w 1095375"/>
                  <a:gd name="connsiteY45" fmla="*/ 960299 h 1090613"/>
                  <a:gd name="connsiteX46" fmla="*/ 195400 w 1095375"/>
                  <a:gd name="connsiteY46" fmla="*/ 962232 h 1090613"/>
                  <a:gd name="connsiteX47" fmla="*/ 193467 w 1095375"/>
                  <a:gd name="connsiteY47" fmla="*/ 935175 h 1090613"/>
                  <a:gd name="connsiteX48" fmla="*/ 206271 w 1095375"/>
                  <a:gd name="connsiteY48" fmla="*/ 927445 h 1090613"/>
                  <a:gd name="connsiteX49" fmla="*/ 950568 w 1095375"/>
                  <a:gd name="connsiteY49" fmla="*/ 863324 h 1090613"/>
                  <a:gd name="connsiteX50" fmla="*/ 965062 w 1095375"/>
                  <a:gd name="connsiteY50" fmla="*/ 868156 h 1090613"/>
                  <a:gd name="connsiteX51" fmla="*/ 966995 w 1095375"/>
                  <a:gd name="connsiteY51" fmla="*/ 895212 h 1090613"/>
                  <a:gd name="connsiteX52" fmla="*/ 939938 w 1095375"/>
                  <a:gd name="connsiteY52" fmla="*/ 899077 h 1090613"/>
                  <a:gd name="connsiteX53" fmla="*/ 936073 w 1095375"/>
                  <a:gd name="connsiteY53" fmla="*/ 870088 h 1090613"/>
                  <a:gd name="connsiteX54" fmla="*/ 950568 w 1095375"/>
                  <a:gd name="connsiteY54" fmla="*/ 863324 h 1090613"/>
                  <a:gd name="connsiteX55" fmla="*/ 145532 w 1095375"/>
                  <a:gd name="connsiteY55" fmla="*/ 863324 h 1090613"/>
                  <a:gd name="connsiteX56" fmla="*/ 159302 w 1095375"/>
                  <a:gd name="connsiteY56" fmla="*/ 870088 h 1090613"/>
                  <a:gd name="connsiteX57" fmla="*/ 157369 w 1095375"/>
                  <a:gd name="connsiteY57" fmla="*/ 899077 h 1090613"/>
                  <a:gd name="connsiteX58" fmla="*/ 128380 w 1095375"/>
                  <a:gd name="connsiteY58" fmla="*/ 895212 h 1090613"/>
                  <a:gd name="connsiteX59" fmla="*/ 130313 w 1095375"/>
                  <a:gd name="connsiteY59" fmla="*/ 868156 h 1090613"/>
                  <a:gd name="connsiteX60" fmla="*/ 145532 w 1095375"/>
                  <a:gd name="connsiteY60" fmla="*/ 863324 h 1090613"/>
                  <a:gd name="connsiteX61" fmla="*/ 999814 w 1095375"/>
                  <a:gd name="connsiteY61" fmla="*/ 788062 h 1090613"/>
                  <a:gd name="connsiteX62" fmla="*/ 1015517 w 1095375"/>
                  <a:gd name="connsiteY62" fmla="*/ 789980 h 1090613"/>
                  <a:gd name="connsiteX63" fmla="*/ 1023247 w 1095375"/>
                  <a:gd name="connsiteY63" fmla="*/ 816835 h 1090613"/>
                  <a:gd name="connsiteX64" fmla="*/ 994258 w 1095375"/>
                  <a:gd name="connsiteY64" fmla="*/ 824508 h 1090613"/>
                  <a:gd name="connsiteX65" fmla="*/ 988460 w 1095375"/>
                  <a:gd name="connsiteY65" fmla="*/ 797653 h 1090613"/>
                  <a:gd name="connsiteX66" fmla="*/ 999814 w 1095375"/>
                  <a:gd name="connsiteY66" fmla="*/ 788062 h 1090613"/>
                  <a:gd name="connsiteX67" fmla="*/ 95801 w 1095375"/>
                  <a:gd name="connsiteY67" fmla="*/ 788062 h 1090613"/>
                  <a:gd name="connsiteX68" fmla="*/ 108847 w 1095375"/>
                  <a:gd name="connsiteY68" fmla="*/ 797653 h 1090613"/>
                  <a:gd name="connsiteX69" fmla="*/ 101116 w 1095375"/>
                  <a:gd name="connsiteY69" fmla="*/ 824508 h 1090613"/>
                  <a:gd name="connsiteX70" fmla="*/ 74060 w 1095375"/>
                  <a:gd name="connsiteY70" fmla="*/ 816835 h 1090613"/>
                  <a:gd name="connsiteX71" fmla="*/ 79857 w 1095375"/>
                  <a:gd name="connsiteY71" fmla="*/ 789980 h 1090613"/>
                  <a:gd name="connsiteX72" fmla="*/ 95801 w 1095375"/>
                  <a:gd name="connsiteY72" fmla="*/ 788062 h 1090613"/>
                  <a:gd name="connsiteX73" fmla="*/ 1049751 w 1095375"/>
                  <a:gd name="connsiteY73" fmla="*/ 705540 h 1090613"/>
                  <a:gd name="connsiteX74" fmla="*/ 1061347 w 1095375"/>
                  <a:gd name="connsiteY74" fmla="*/ 730664 h 1090613"/>
                  <a:gd name="connsiteX75" fmla="*/ 1036223 w 1095375"/>
                  <a:gd name="connsiteY75" fmla="*/ 742260 h 1090613"/>
                  <a:gd name="connsiteX76" fmla="*/ 1024627 w 1095375"/>
                  <a:gd name="connsiteY76" fmla="*/ 717136 h 1090613"/>
                  <a:gd name="connsiteX77" fmla="*/ 1049751 w 1095375"/>
                  <a:gd name="connsiteY77" fmla="*/ 705540 h 1090613"/>
                  <a:gd name="connsiteX78" fmla="*/ 45623 w 1095375"/>
                  <a:gd name="connsiteY78" fmla="*/ 705540 h 1090613"/>
                  <a:gd name="connsiteX79" fmla="*/ 70747 w 1095375"/>
                  <a:gd name="connsiteY79" fmla="*/ 717136 h 1090613"/>
                  <a:gd name="connsiteX80" fmla="*/ 59151 w 1095375"/>
                  <a:gd name="connsiteY80" fmla="*/ 742260 h 1090613"/>
                  <a:gd name="connsiteX81" fmla="*/ 34027 w 1095375"/>
                  <a:gd name="connsiteY81" fmla="*/ 730664 h 1090613"/>
                  <a:gd name="connsiteX82" fmla="*/ 45623 w 1095375"/>
                  <a:gd name="connsiteY82" fmla="*/ 705540 h 1090613"/>
                  <a:gd name="connsiteX83" fmla="*/ 1071490 w 1095375"/>
                  <a:gd name="connsiteY83" fmla="*/ 616226 h 1090613"/>
                  <a:gd name="connsiteX84" fmla="*/ 1087077 w 1095375"/>
                  <a:gd name="connsiteY84" fmla="*/ 638589 h 1090613"/>
                  <a:gd name="connsiteX85" fmla="*/ 1063697 w 1095375"/>
                  <a:gd name="connsiteY85" fmla="*/ 655362 h 1090613"/>
                  <a:gd name="connsiteX86" fmla="*/ 1048111 w 1095375"/>
                  <a:gd name="connsiteY86" fmla="*/ 632998 h 1090613"/>
                  <a:gd name="connsiteX87" fmla="*/ 1071490 w 1095375"/>
                  <a:gd name="connsiteY87" fmla="*/ 616226 h 1090613"/>
                  <a:gd name="connsiteX88" fmla="*/ 23885 w 1095375"/>
                  <a:gd name="connsiteY88" fmla="*/ 616226 h 1090613"/>
                  <a:gd name="connsiteX89" fmla="*/ 47264 w 1095375"/>
                  <a:gd name="connsiteY89" fmla="*/ 632998 h 1090613"/>
                  <a:gd name="connsiteX90" fmla="*/ 31678 w 1095375"/>
                  <a:gd name="connsiteY90" fmla="*/ 655362 h 1090613"/>
                  <a:gd name="connsiteX91" fmla="*/ 8298 w 1095375"/>
                  <a:gd name="connsiteY91" fmla="*/ 638589 h 1090613"/>
                  <a:gd name="connsiteX92" fmla="*/ 23885 w 1095375"/>
                  <a:gd name="connsiteY92" fmla="*/ 616226 h 1090613"/>
                  <a:gd name="connsiteX93" fmla="*/ 1075531 w 1095375"/>
                  <a:gd name="connsiteY93" fmla="*/ 525462 h 1090613"/>
                  <a:gd name="connsiteX94" fmla="*/ 1095375 w 1095375"/>
                  <a:gd name="connsiteY94" fmla="*/ 545306 h 1090613"/>
                  <a:gd name="connsiteX95" fmla="*/ 1075531 w 1095375"/>
                  <a:gd name="connsiteY95" fmla="*/ 565150 h 1090613"/>
                  <a:gd name="connsiteX96" fmla="*/ 1055687 w 1095375"/>
                  <a:gd name="connsiteY96" fmla="*/ 545306 h 1090613"/>
                  <a:gd name="connsiteX97" fmla="*/ 1075531 w 1095375"/>
                  <a:gd name="connsiteY97" fmla="*/ 525462 h 1090613"/>
                  <a:gd name="connsiteX98" fmla="*/ 19844 w 1095375"/>
                  <a:gd name="connsiteY98" fmla="*/ 525462 h 1090613"/>
                  <a:gd name="connsiteX99" fmla="*/ 39688 w 1095375"/>
                  <a:gd name="connsiteY99" fmla="*/ 545306 h 1090613"/>
                  <a:gd name="connsiteX100" fmla="*/ 19844 w 1095375"/>
                  <a:gd name="connsiteY100" fmla="*/ 565150 h 1090613"/>
                  <a:gd name="connsiteX101" fmla="*/ 0 w 1095375"/>
                  <a:gd name="connsiteY101" fmla="*/ 545306 h 1090613"/>
                  <a:gd name="connsiteX102" fmla="*/ 19844 w 1095375"/>
                  <a:gd name="connsiteY102" fmla="*/ 525462 h 1090613"/>
                  <a:gd name="connsiteX103" fmla="*/ 1063697 w 1095375"/>
                  <a:gd name="connsiteY103" fmla="*/ 435263 h 1090613"/>
                  <a:gd name="connsiteX104" fmla="*/ 1087077 w 1095375"/>
                  <a:gd name="connsiteY104" fmla="*/ 450272 h 1090613"/>
                  <a:gd name="connsiteX105" fmla="*/ 1071490 w 1095375"/>
                  <a:gd name="connsiteY105" fmla="*/ 472786 h 1090613"/>
                  <a:gd name="connsiteX106" fmla="*/ 1048111 w 1095375"/>
                  <a:gd name="connsiteY106" fmla="*/ 457777 h 1090613"/>
                  <a:gd name="connsiteX107" fmla="*/ 1063697 w 1095375"/>
                  <a:gd name="connsiteY107" fmla="*/ 435263 h 1090613"/>
                  <a:gd name="connsiteX108" fmla="*/ 31678 w 1095375"/>
                  <a:gd name="connsiteY108" fmla="*/ 435263 h 1090613"/>
                  <a:gd name="connsiteX109" fmla="*/ 47264 w 1095375"/>
                  <a:gd name="connsiteY109" fmla="*/ 457777 h 1090613"/>
                  <a:gd name="connsiteX110" fmla="*/ 23885 w 1095375"/>
                  <a:gd name="connsiteY110" fmla="*/ 472786 h 1090613"/>
                  <a:gd name="connsiteX111" fmla="*/ 8298 w 1095375"/>
                  <a:gd name="connsiteY111" fmla="*/ 450272 h 1090613"/>
                  <a:gd name="connsiteX112" fmla="*/ 31678 w 1095375"/>
                  <a:gd name="connsiteY112" fmla="*/ 435263 h 1090613"/>
                  <a:gd name="connsiteX113" fmla="*/ 1036223 w 1095375"/>
                  <a:gd name="connsiteY113" fmla="*/ 346737 h 1090613"/>
                  <a:gd name="connsiteX114" fmla="*/ 1061347 w 1095375"/>
                  <a:gd name="connsiteY114" fmla="*/ 358246 h 1090613"/>
                  <a:gd name="connsiteX115" fmla="*/ 1049751 w 1095375"/>
                  <a:gd name="connsiteY115" fmla="*/ 385102 h 1090613"/>
                  <a:gd name="connsiteX116" fmla="*/ 1024627 w 1095375"/>
                  <a:gd name="connsiteY116" fmla="*/ 371674 h 1090613"/>
                  <a:gd name="connsiteX117" fmla="*/ 1036223 w 1095375"/>
                  <a:gd name="connsiteY117" fmla="*/ 346737 h 1090613"/>
                  <a:gd name="connsiteX118" fmla="*/ 59151 w 1095375"/>
                  <a:gd name="connsiteY118" fmla="*/ 346737 h 1090613"/>
                  <a:gd name="connsiteX119" fmla="*/ 70747 w 1095375"/>
                  <a:gd name="connsiteY119" fmla="*/ 371674 h 1090613"/>
                  <a:gd name="connsiteX120" fmla="*/ 45623 w 1095375"/>
                  <a:gd name="connsiteY120" fmla="*/ 385102 h 1090613"/>
                  <a:gd name="connsiteX121" fmla="*/ 34027 w 1095375"/>
                  <a:gd name="connsiteY121" fmla="*/ 358246 h 1090613"/>
                  <a:gd name="connsiteX122" fmla="*/ 59151 w 1095375"/>
                  <a:gd name="connsiteY122" fmla="*/ 346737 h 1090613"/>
                  <a:gd name="connsiteX123" fmla="*/ 1010202 w 1095375"/>
                  <a:gd name="connsiteY123" fmla="*/ 264187 h 1090613"/>
                  <a:gd name="connsiteX124" fmla="*/ 1023247 w 1095375"/>
                  <a:gd name="connsiteY124" fmla="*/ 273778 h 1090613"/>
                  <a:gd name="connsiteX125" fmla="*/ 1015517 w 1095375"/>
                  <a:gd name="connsiteY125" fmla="*/ 300633 h 1090613"/>
                  <a:gd name="connsiteX126" fmla="*/ 988460 w 1095375"/>
                  <a:gd name="connsiteY126" fmla="*/ 292960 h 1090613"/>
                  <a:gd name="connsiteX127" fmla="*/ 994258 w 1095375"/>
                  <a:gd name="connsiteY127" fmla="*/ 266105 h 1090613"/>
                  <a:gd name="connsiteX128" fmla="*/ 1010202 w 1095375"/>
                  <a:gd name="connsiteY128" fmla="*/ 264187 h 1090613"/>
                  <a:gd name="connsiteX129" fmla="*/ 85414 w 1095375"/>
                  <a:gd name="connsiteY129" fmla="*/ 264187 h 1090613"/>
                  <a:gd name="connsiteX130" fmla="*/ 101116 w 1095375"/>
                  <a:gd name="connsiteY130" fmla="*/ 266105 h 1090613"/>
                  <a:gd name="connsiteX131" fmla="*/ 108847 w 1095375"/>
                  <a:gd name="connsiteY131" fmla="*/ 292960 h 1090613"/>
                  <a:gd name="connsiteX132" fmla="*/ 79857 w 1095375"/>
                  <a:gd name="connsiteY132" fmla="*/ 300633 h 1090613"/>
                  <a:gd name="connsiteX133" fmla="*/ 74060 w 1095375"/>
                  <a:gd name="connsiteY133" fmla="*/ 273778 h 1090613"/>
                  <a:gd name="connsiteX134" fmla="*/ 85414 w 1095375"/>
                  <a:gd name="connsiteY134" fmla="*/ 264187 h 1090613"/>
                  <a:gd name="connsiteX135" fmla="*/ 954191 w 1095375"/>
                  <a:gd name="connsiteY135" fmla="*/ 187049 h 1090613"/>
                  <a:gd name="connsiteX136" fmla="*/ 966995 w 1095375"/>
                  <a:gd name="connsiteY136" fmla="*/ 193813 h 1090613"/>
                  <a:gd name="connsiteX137" fmla="*/ 965062 w 1095375"/>
                  <a:gd name="connsiteY137" fmla="*/ 222802 h 1090613"/>
                  <a:gd name="connsiteX138" fmla="*/ 936073 w 1095375"/>
                  <a:gd name="connsiteY138" fmla="*/ 218937 h 1090613"/>
                  <a:gd name="connsiteX139" fmla="*/ 939938 w 1095375"/>
                  <a:gd name="connsiteY139" fmla="*/ 191881 h 1090613"/>
                  <a:gd name="connsiteX140" fmla="*/ 954191 w 1095375"/>
                  <a:gd name="connsiteY140" fmla="*/ 187049 h 1090613"/>
                  <a:gd name="connsiteX141" fmla="*/ 142150 w 1095375"/>
                  <a:gd name="connsiteY141" fmla="*/ 187049 h 1090613"/>
                  <a:gd name="connsiteX142" fmla="*/ 157369 w 1095375"/>
                  <a:gd name="connsiteY142" fmla="*/ 191881 h 1090613"/>
                  <a:gd name="connsiteX143" fmla="*/ 159302 w 1095375"/>
                  <a:gd name="connsiteY143" fmla="*/ 218937 h 1090613"/>
                  <a:gd name="connsiteX144" fmla="*/ 130313 w 1095375"/>
                  <a:gd name="connsiteY144" fmla="*/ 222802 h 1090613"/>
                  <a:gd name="connsiteX145" fmla="*/ 128380 w 1095375"/>
                  <a:gd name="connsiteY145" fmla="*/ 193813 h 1090613"/>
                  <a:gd name="connsiteX146" fmla="*/ 142150 w 1095375"/>
                  <a:gd name="connsiteY146" fmla="*/ 187049 h 1090613"/>
                  <a:gd name="connsiteX147" fmla="*/ 885721 w 1095375"/>
                  <a:gd name="connsiteY147" fmla="*/ 121940 h 1090613"/>
                  <a:gd name="connsiteX148" fmla="*/ 899974 w 1095375"/>
                  <a:gd name="connsiteY148" fmla="*/ 126735 h 1090613"/>
                  <a:gd name="connsiteX149" fmla="*/ 903839 w 1095375"/>
                  <a:gd name="connsiteY149" fmla="*/ 155509 h 1090613"/>
                  <a:gd name="connsiteX150" fmla="*/ 874850 w 1095375"/>
                  <a:gd name="connsiteY150" fmla="*/ 157427 h 1090613"/>
                  <a:gd name="connsiteX151" fmla="*/ 872918 w 1095375"/>
                  <a:gd name="connsiteY151" fmla="*/ 128653 h 1090613"/>
                  <a:gd name="connsiteX152" fmla="*/ 885721 w 1095375"/>
                  <a:gd name="connsiteY152" fmla="*/ 121940 h 1090613"/>
                  <a:gd name="connsiteX153" fmla="*/ 209653 w 1095375"/>
                  <a:gd name="connsiteY153" fmla="*/ 121940 h 1090613"/>
                  <a:gd name="connsiteX154" fmla="*/ 222456 w 1095375"/>
                  <a:gd name="connsiteY154" fmla="*/ 128653 h 1090613"/>
                  <a:gd name="connsiteX155" fmla="*/ 220524 w 1095375"/>
                  <a:gd name="connsiteY155" fmla="*/ 157427 h 1090613"/>
                  <a:gd name="connsiteX156" fmla="*/ 193467 w 1095375"/>
                  <a:gd name="connsiteY156" fmla="*/ 155509 h 1090613"/>
                  <a:gd name="connsiteX157" fmla="*/ 195400 w 1095375"/>
                  <a:gd name="connsiteY157" fmla="*/ 126735 h 1090613"/>
                  <a:gd name="connsiteX158" fmla="*/ 209653 w 1095375"/>
                  <a:gd name="connsiteY158" fmla="*/ 121940 h 1090613"/>
                  <a:gd name="connsiteX159" fmla="*/ 806139 w 1095375"/>
                  <a:gd name="connsiteY159" fmla="*/ 70644 h 1090613"/>
                  <a:gd name="connsiteX160" fmla="*/ 821842 w 1095375"/>
                  <a:gd name="connsiteY160" fmla="*/ 72628 h 1090613"/>
                  <a:gd name="connsiteX161" fmla="*/ 829572 w 1095375"/>
                  <a:gd name="connsiteY161" fmla="*/ 100410 h 1090613"/>
                  <a:gd name="connsiteX162" fmla="*/ 800583 w 1095375"/>
                  <a:gd name="connsiteY162" fmla="*/ 108347 h 1090613"/>
                  <a:gd name="connsiteX163" fmla="*/ 794785 w 1095375"/>
                  <a:gd name="connsiteY163" fmla="*/ 80566 h 1090613"/>
                  <a:gd name="connsiteX164" fmla="*/ 806139 w 1095375"/>
                  <a:gd name="connsiteY164" fmla="*/ 70644 h 1090613"/>
                  <a:gd name="connsiteX165" fmla="*/ 289235 w 1095375"/>
                  <a:gd name="connsiteY165" fmla="*/ 70644 h 1090613"/>
                  <a:gd name="connsiteX166" fmla="*/ 300589 w 1095375"/>
                  <a:gd name="connsiteY166" fmla="*/ 80566 h 1090613"/>
                  <a:gd name="connsiteX167" fmla="*/ 294791 w 1095375"/>
                  <a:gd name="connsiteY167" fmla="*/ 108347 h 1090613"/>
                  <a:gd name="connsiteX168" fmla="*/ 267735 w 1095375"/>
                  <a:gd name="connsiteY168" fmla="*/ 100410 h 1090613"/>
                  <a:gd name="connsiteX169" fmla="*/ 273532 w 1095375"/>
                  <a:gd name="connsiteY169" fmla="*/ 72628 h 1090613"/>
                  <a:gd name="connsiteX170" fmla="*/ 289235 w 1095375"/>
                  <a:gd name="connsiteY170" fmla="*/ 70644 h 1090613"/>
                  <a:gd name="connsiteX171" fmla="*/ 735426 w 1095375"/>
                  <a:gd name="connsiteY171" fmla="*/ 32440 h 1090613"/>
                  <a:gd name="connsiteX172" fmla="*/ 747022 w 1095375"/>
                  <a:gd name="connsiteY172" fmla="*/ 57564 h 1090613"/>
                  <a:gd name="connsiteX173" fmla="*/ 721898 w 1095375"/>
                  <a:gd name="connsiteY173" fmla="*/ 69160 h 1090613"/>
                  <a:gd name="connsiteX174" fmla="*/ 710302 w 1095375"/>
                  <a:gd name="connsiteY174" fmla="*/ 44036 h 1090613"/>
                  <a:gd name="connsiteX175" fmla="*/ 735426 w 1095375"/>
                  <a:gd name="connsiteY175" fmla="*/ 32440 h 1090613"/>
                  <a:gd name="connsiteX176" fmla="*/ 359948 w 1095375"/>
                  <a:gd name="connsiteY176" fmla="*/ 32440 h 1090613"/>
                  <a:gd name="connsiteX177" fmla="*/ 385072 w 1095375"/>
                  <a:gd name="connsiteY177" fmla="*/ 44036 h 1090613"/>
                  <a:gd name="connsiteX178" fmla="*/ 373476 w 1095375"/>
                  <a:gd name="connsiteY178" fmla="*/ 69160 h 1090613"/>
                  <a:gd name="connsiteX179" fmla="*/ 348352 w 1095375"/>
                  <a:gd name="connsiteY179" fmla="*/ 57564 h 1090613"/>
                  <a:gd name="connsiteX180" fmla="*/ 359948 w 1095375"/>
                  <a:gd name="connsiteY180" fmla="*/ 32440 h 1090613"/>
                  <a:gd name="connsiteX181" fmla="*/ 642661 w 1095375"/>
                  <a:gd name="connsiteY181" fmla="*/ 8283 h 1090613"/>
                  <a:gd name="connsiteX182" fmla="*/ 660055 w 1095375"/>
                  <a:gd name="connsiteY182" fmla="*/ 31474 h 1090613"/>
                  <a:gd name="connsiteX183" fmla="*/ 636863 w 1095375"/>
                  <a:gd name="connsiteY183" fmla="*/ 48868 h 1090613"/>
                  <a:gd name="connsiteX184" fmla="*/ 619470 w 1095375"/>
                  <a:gd name="connsiteY184" fmla="*/ 25676 h 1090613"/>
                  <a:gd name="connsiteX185" fmla="*/ 642661 w 1095375"/>
                  <a:gd name="connsiteY185" fmla="*/ 8283 h 1090613"/>
                  <a:gd name="connsiteX186" fmla="*/ 452713 w 1095375"/>
                  <a:gd name="connsiteY186" fmla="*/ 8283 h 1090613"/>
                  <a:gd name="connsiteX187" fmla="*/ 475904 w 1095375"/>
                  <a:gd name="connsiteY187" fmla="*/ 25676 h 1090613"/>
                  <a:gd name="connsiteX188" fmla="*/ 458511 w 1095375"/>
                  <a:gd name="connsiteY188" fmla="*/ 48868 h 1090613"/>
                  <a:gd name="connsiteX189" fmla="*/ 435319 w 1095375"/>
                  <a:gd name="connsiteY189" fmla="*/ 31474 h 1090613"/>
                  <a:gd name="connsiteX190" fmla="*/ 452713 w 1095375"/>
                  <a:gd name="connsiteY190" fmla="*/ 8283 h 1090613"/>
                  <a:gd name="connsiteX191" fmla="*/ 547687 w 1095375"/>
                  <a:gd name="connsiteY191" fmla="*/ 0 h 1090613"/>
                  <a:gd name="connsiteX192" fmla="*/ 566737 w 1095375"/>
                  <a:gd name="connsiteY192" fmla="*/ 19844 h 1090613"/>
                  <a:gd name="connsiteX193" fmla="*/ 547687 w 1095375"/>
                  <a:gd name="connsiteY193" fmla="*/ 39688 h 1090613"/>
                  <a:gd name="connsiteX194" fmla="*/ 528637 w 1095375"/>
                  <a:gd name="connsiteY194" fmla="*/ 19844 h 1090613"/>
                  <a:gd name="connsiteX195" fmla="*/ 547687 w 1095375"/>
                  <a:gd name="connsiteY195" fmla="*/ 0 h 10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095375" h="1090613">
                    <a:moveTo>
                      <a:pt x="547687" y="1050925"/>
                    </a:moveTo>
                    <a:cubicBezTo>
                      <a:pt x="558208" y="1050925"/>
                      <a:pt x="566737" y="1059809"/>
                      <a:pt x="566737" y="1070769"/>
                    </a:cubicBezTo>
                    <a:cubicBezTo>
                      <a:pt x="566737" y="1081729"/>
                      <a:pt x="558208" y="1090613"/>
                      <a:pt x="547687" y="1090613"/>
                    </a:cubicBezTo>
                    <a:cubicBezTo>
                      <a:pt x="537166" y="1090613"/>
                      <a:pt x="528637" y="1081729"/>
                      <a:pt x="528637" y="1070769"/>
                    </a:cubicBezTo>
                    <a:cubicBezTo>
                      <a:pt x="528637" y="1059809"/>
                      <a:pt x="537166" y="1050925"/>
                      <a:pt x="547687" y="1050925"/>
                    </a:cubicBezTo>
                    <a:close/>
                    <a:moveTo>
                      <a:pt x="636863" y="1043276"/>
                    </a:moveTo>
                    <a:cubicBezTo>
                      <a:pt x="646526" y="1041400"/>
                      <a:pt x="658122" y="1048905"/>
                      <a:pt x="660055" y="1058285"/>
                    </a:cubicBezTo>
                    <a:cubicBezTo>
                      <a:pt x="661987" y="1069542"/>
                      <a:pt x="654257" y="1078923"/>
                      <a:pt x="642661" y="1080799"/>
                    </a:cubicBezTo>
                    <a:cubicBezTo>
                      <a:pt x="632998" y="1082675"/>
                      <a:pt x="621402" y="1077047"/>
                      <a:pt x="619470" y="1065790"/>
                    </a:cubicBezTo>
                    <a:cubicBezTo>
                      <a:pt x="617537" y="1054533"/>
                      <a:pt x="625268" y="1045153"/>
                      <a:pt x="636863" y="1043276"/>
                    </a:cubicBezTo>
                    <a:close/>
                    <a:moveTo>
                      <a:pt x="458511" y="1043276"/>
                    </a:moveTo>
                    <a:cubicBezTo>
                      <a:pt x="470106" y="1045153"/>
                      <a:pt x="477837" y="1054533"/>
                      <a:pt x="475904" y="1065790"/>
                    </a:cubicBezTo>
                    <a:cubicBezTo>
                      <a:pt x="473972" y="1077047"/>
                      <a:pt x="462376" y="1082675"/>
                      <a:pt x="452713" y="1080799"/>
                    </a:cubicBezTo>
                    <a:cubicBezTo>
                      <a:pt x="441117" y="1078923"/>
                      <a:pt x="433387" y="1069542"/>
                      <a:pt x="435319" y="1058285"/>
                    </a:cubicBezTo>
                    <a:cubicBezTo>
                      <a:pt x="437252" y="1048905"/>
                      <a:pt x="448848" y="1041400"/>
                      <a:pt x="458511" y="1043276"/>
                    </a:cubicBezTo>
                    <a:close/>
                    <a:moveTo>
                      <a:pt x="721898" y="1019837"/>
                    </a:moveTo>
                    <a:cubicBezTo>
                      <a:pt x="731561" y="1016000"/>
                      <a:pt x="743157" y="1021755"/>
                      <a:pt x="747022" y="1031346"/>
                    </a:cubicBezTo>
                    <a:cubicBezTo>
                      <a:pt x="750887" y="1042856"/>
                      <a:pt x="745089" y="1054365"/>
                      <a:pt x="735426" y="1058202"/>
                    </a:cubicBezTo>
                    <a:cubicBezTo>
                      <a:pt x="725763" y="1062038"/>
                      <a:pt x="714168" y="1056283"/>
                      <a:pt x="710302" y="1044774"/>
                    </a:cubicBezTo>
                    <a:cubicBezTo>
                      <a:pt x="706437" y="1035183"/>
                      <a:pt x="712235" y="1023673"/>
                      <a:pt x="721898" y="1019837"/>
                    </a:cubicBezTo>
                    <a:close/>
                    <a:moveTo>
                      <a:pt x="373476" y="1019837"/>
                    </a:moveTo>
                    <a:cubicBezTo>
                      <a:pt x="385072" y="1023673"/>
                      <a:pt x="388937" y="1035183"/>
                      <a:pt x="385072" y="1044774"/>
                    </a:cubicBezTo>
                    <a:cubicBezTo>
                      <a:pt x="381206" y="1056283"/>
                      <a:pt x="371543" y="1062038"/>
                      <a:pt x="359948" y="1058202"/>
                    </a:cubicBezTo>
                    <a:cubicBezTo>
                      <a:pt x="350285" y="1054365"/>
                      <a:pt x="344487" y="1042856"/>
                      <a:pt x="348352" y="1031346"/>
                    </a:cubicBezTo>
                    <a:cubicBezTo>
                      <a:pt x="352217" y="1021755"/>
                      <a:pt x="363813" y="1016000"/>
                      <a:pt x="373476" y="1019837"/>
                    </a:cubicBezTo>
                    <a:close/>
                    <a:moveTo>
                      <a:pt x="816527" y="981737"/>
                    </a:moveTo>
                    <a:cubicBezTo>
                      <a:pt x="821842" y="983175"/>
                      <a:pt x="826673" y="986532"/>
                      <a:pt x="829572" y="991328"/>
                    </a:cubicBezTo>
                    <a:cubicBezTo>
                      <a:pt x="833437" y="1000919"/>
                      <a:pt x="831505" y="1012429"/>
                      <a:pt x="821842" y="1018183"/>
                    </a:cubicBezTo>
                    <a:cubicBezTo>
                      <a:pt x="812179" y="1023938"/>
                      <a:pt x="798650" y="1020102"/>
                      <a:pt x="794785" y="1010510"/>
                    </a:cubicBezTo>
                    <a:cubicBezTo>
                      <a:pt x="788987" y="1000919"/>
                      <a:pt x="790920" y="989410"/>
                      <a:pt x="800583" y="983655"/>
                    </a:cubicBezTo>
                    <a:cubicBezTo>
                      <a:pt x="805414" y="980778"/>
                      <a:pt x="811212" y="980298"/>
                      <a:pt x="816527" y="981737"/>
                    </a:cubicBezTo>
                    <a:close/>
                    <a:moveTo>
                      <a:pt x="279089" y="981737"/>
                    </a:moveTo>
                    <a:cubicBezTo>
                      <a:pt x="284162" y="980298"/>
                      <a:pt x="289960" y="980778"/>
                      <a:pt x="294791" y="983655"/>
                    </a:cubicBezTo>
                    <a:cubicBezTo>
                      <a:pt x="304454" y="989410"/>
                      <a:pt x="306387" y="1000919"/>
                      <a:pt x="300589" y="1010510"/>
                    </a:cubicBezTo>
                    <a:cubicBezTo>
                      <a:pt x="296724" y="1020102"/>
                      <a:pt x="283195" y="1023938"/>
                      <a:pt x="273532" y="1018183"/>
                    </a:cubicBezTo>
                    <a:cubicBezTo>
                      <a:pt x="263869" y="1012429"/>
                      <a:pt x="261937" y="1000919"/>
                      <a:pt x="267735" y="991328"/>
                    </a:cubicBezTo>
                    <a:cubicBezTo>
                      <a:pt x="269667" y="986532"/>
                      <a:pt x="274016" y="983175"/>
                      <a:pt x="279089" y="981737"/>
                    </a:cubicBezTo>
                    <a:close/>
                    <a:moveTo>
                      <a:pt x="889345" y="927445"/>
                    </a:moveTo>
                    <a:cubicBezTo>
                      <a:pt x="894659" y="927928"/>
                      <a:pt x="899974" y="930344"/>
                      <a:pt x="903839" y="935175"/>
                    </a:cubicBezTo>
                    <a:cubicBezTo>
                      <a:pt x="909637" y="942906"/>
                      <a:pt x="909637" y="956434"/>
                      <a:pt x="899974" y="962232"/>
                    </a:cubicBezTo>
                    <a:cubicBezTo>
                      <a:pt x="892244" y="969962"/>
                      <a:pt x="878716" y="968030"/>
                      <a:pt x="872918" y="960299"/>
                    </a:cubicBezTo>
                    <a:cubicBezTo>
                      <a:pt x="865187" y="952569"/>
                      <a:pt x="867120" y="939041"/>
                      <a:pt x="874850" y="931310"/>
                    </a:cubicBezTo>
                    <a:cubicBezTo>
                      <a:pt x="878715" y="928411"/>
                      <a:pt x="884030" y="926962"/>
                      <a:pt x="889345" y="927445"/>
                    </a:cubicBezTo>
                    <a:close/>
                    <a:moveTo>
                      <a:pt x="206271" y="927445"/>
                    </a:moveTo>
                    <a:cubicBezTo>
                      <a:pt x="211344" y="926962"/>
                      <a:pt x="216659" y="928411"/>
                      <a:pt x="220524" y="931310"/>
                    </a:cubicBezTo>
                    <a:cubicBezTo>
                      <a:pt x="230187" y="939041"/>
                      <a:pt x="230187" y="952569"/>
                      <a:pt x="222456" y="960299"/>
                    </a:cubicBezTo>
                    <a:cubicBezTo>
                      <a:pt x="216658" y="968030"/>
                      <a:pt x="203130" y="969962"/>
                      <a:pt x="195400" y="962232"/>
                    </a:cubicBezTo>
                    <a:cubicBezTo>
                      <a:pt x="187669" y="956434"/>
                      <a:pt x="185737" y="942906"/>
                      <a:pt x="193467" y="935175"/>
                    </a:cubicBezTo>
                    <a:cubicBezTo>
                      <a:pt x="196366" y="930344"/>
                      <a:pt x="201198" y="927928"/>
                      <a:pt x="206271" y="927445"/>
                    </a:cubicBezTo>
                    <a:close/>
                    <a:moveTo>
                      <a:pt x="950568" y="863324"/>
                    </a:moveTo>
                    <a:cubicBezTo>
                      <a:pt x="955882" y="862841"/>
                      <a:pt x="961197" y="864290"/>
                      <a:pt x="965062" y="868156"/>
                    </a:cubicBezTo>
                    <a:cubicBezTo>
                      <a:pt x="972793" y="875886"/>
                      <a:pt x="974725" y="887482"/>
                      <a:pt x="966995" y="895212"/>
                    </a:cubicBezTo>
                    <a:cubicBezTo>
                      <a:pt x="961197" y="904875"/>
                      <a:pt x="947669" y="904875"/>
                      <a:pt x="939938" y="899077"/>
                    </a:cubicBezTo>
                    <a:cubicBezTo>
                      <a:pt x="930275" y="891347"/>
                      <a:pt x="930275" y="877819"/>
                      <a:pt x="936073" y="870088"/>
                    </a:cubicBezTo>
                    <a:cubicBezTo>
                      <a:pt x="939938" y="866223"/>
                      <a:pt x="945253" y="863807"/>
                      <a:pt x="950568" y="863324"/>
                    </a:cubicBezTo>
                    <a:close/>
                    <a:moveTo>
                      <a:pt x="145532" y="863324"/>
                    </a:moveTo>
                    <a:cubicBezTo>
                      <a:pt x="150605" y="863807"/>
                      <a:pt x="155437" y="866223"/>
                      <a:pt x="159302" y="870088"/>
                    </a:cubicBezTo>
                    <a:cubicBezTo>
                      <a:pt x="165100" y="877819"/>
                      <a:pt x="165100" y="891347"/>
                      <a:pt x="157369" y="899077"/>
                    </a:cubicBezTo>
                    <a:cubicBezTo>
                      <a:pt x="147706" y="904875"/>
                      <a:pt x="136111" y="904875"/>
                      <a:pt x="128380" y="895212"/>
                    </a:cubicBezTo>
                    <a:cubicBezTo>
                      <a:pt x="120650" y="887482"/>
                      <a:pt x="122582" y="875886"/>
                      <a:pt x="130313" y="868156"/>
                    </a:cubicBezTo>
                    <a:cubicBezTo>
                      <a:pt x="135144" y="864290"/>
                      <a:pt x="140459" y="862841"/>
                      <a:pt x="145532" y="863324"/>
                    </a:cubicBezTo>
                    <a:close/>
                    <a:moveTo>
                      <a:pt x="999814" y="788062"/>
                    </a:moveTo>
                    <a:cubicBezTo>
                      <a:pt x="1004887" y="786623"/>
                      <a:pt x="1010685" y="787103"/>
                      <a:pt x="1015517" y="789980"/>
                    </a:cubicBezTo>
                    <a:cubicBezTo>
                      <a:pt x="1025180" y="795735"/>
                      <a:pt x="1027112" y="807244"/>
                      <a:pt x="1023247" y="816835"/>
                    </a:cubicBezTo>
                    <a:cubicBezTo>
                      <a:pt x="1017449" y="826427"/>
                      <a:pt x="1003921" y="830263"/>
                      <a:pt x="994258" y="824508"/>
                    </a:cubicBezTo>
                    <a:cubicBezTo>
                      <a:pt x="984595" y="818754"/>
                      <a:pt x="982662" y="807244"/>
                      <a:pt x="988460" y="797653"/>
                    </a:cubicBezTo>
                    <a:cubicBezTo>
                      <a:pt x="990393" y="792858"/>
                      <a:pt x="994741" y="789500"/>
                      <a:pt x="999814" y="788062"/>
                    </a:cubicBezTo>
                    <a:close/>
                    <a:moveTo>
                      <a:pt x="95801" y="788062"/>
                    </a:moveTo>
                    <a:cubicBezTo>
                      <a:pt x="101116" y="789500"/>
                      <a:pt x="105948" y="792858"/>
                      <a:pt x="108847" y="797653"/>
                    </a:cubicBezTo>
                    <a:cubicBezTo>
                      <a:pt x="112712" y="807244"/>
                      <a:pt x="110779" y="818754"/>
                      <a:pt x="101116" y="824508"/>
                    </a:cubicBezTo>
                    <a:cubicBezTo>
                      <a:pt x="91453" y="830263"/>
                      <a:pt x="77925" y="826427"/>
                      <a:pt x="74060" y="816835"/>
                    </a:cubicBezTo>
                    <a:cubicBezTo>
                      <a:pt x="68262" y="807244"/>
                      <a:pt x="70194" y="795735"/>
                      <a:pt x="79857" y="789980"/>
                    </a:cubicBezTo>
                    <a:cubicBezTo>
                      <a:pt x="84689" y="787103"/>
                      <a:pt x="90487" y="786623"/>
                      <a:pt x="95801" y="788062"/>
                    </a:cubicBezTo>
                    <a:close/>
                    <a:moveTo>
                      <a:pt x="1049751" y="705540"/>
                    </a:moveTo>
                    <a:cubicBezTo>
                      <a:pt x="1061347" y="709406"/>
                      <a:pt x="1065212" y="721001"/>
                      <a:pt x="1061347" y="730664"/>
                    </a:cubicBezTo>
                    <a:cubicBezTo>
                      <a:pt x="1057482" y="742260"/>
                      <a:pt x="1047819" y="746125"/>
                      <a:pt x="1036223" y="742260"/>
                    </a:cubicBezTo>
                    <a:cubicBezTo>
                      <a:pt x="1026560" y="738395"/>
                      <a:pt x="1020762" y="726799"/>
                      <a:pt x="1024627" y="717136"/>
                    </a:cubicBezTo>
                    <a:cubicBezTo>
                      <a:pt x="1028493" y="707473"/>
                      <a:pt x="1040088" y="701675"/>
                      <a:pt x="1049751" y="705540"/>
                    </a:cubicBezTo>
                    <a:close/>
                    <a:moveTo>
                      <a:pt x="45623" y="705540"/>
                    </a:moveTo>
                    <a:cubicBezTo>
                      <a:pt x="55286" y="701675"/>
                      <a:pt x="66881" y="707473"/>
                      <a:pt x="70747" y="717136"/>
                    </a:cubicBezTo>
                    <a:cubicBezTo>
                      <a:pt x="74612" y="726799"/>
                      <a:pt x="68814" y="738395"/>
                      <a:pt x="59151" y="742260"/>
                    </a:cubicBezTo>
                    <a:cubicBezTo>
                      <a:pt x="49488" y="746125"/>
                      <a:pt x="37892" y="742260"/>
                      <a:pt x="34027" y="730664"/>
                    </a:cubicBezTo>
                    <a:cubicBezTo>
                      <a:pt x="30162" y="721001"/>
                      <a:pt x="35960" y="709406"/>
                      <a:pt x="45623" y="705540"/>
                    </a:cubicBezTo>
                    <a:close/>
                    <a:moveTo>
                      <a:pt x="1071490" y="616226"/>
                    </a:moveTo>
                    <a:cubicBezTo>
                      <a:pt x="1081232" y="618089"/>
                      <a:pt x="1089025" y="629271"/>
                      <a:pt x="1087077" y="638589"/>
                    </a:cubicBezTo>
                    <a:cubicBezTo>
                      <a:pt x="1085129" y="649771"/>
                      <a:pt x="1075387" y="657225"/>
                      <a:pt x="1063697" y="655362"/>
                    </a:cubicBezTo>
                    <a:cubicBezTo>
                      <a:pt x="1053956" y="653498"/>
                      <a:pt x="1046162" y="642316"/>
                      <a:pt x="1048111" y="632998"/>
                    </a:cubicBezTo>
                    <a:cubicBezTo>
                      <a:pt x="1050059" y="621817"/>
                      <a:pt x="1059800" y="614362"/>
                      <a:pt x="1071490" y="616226"/>
                    </a:cubicBezTo>
                    <a:close/>
                    <a:moveTo>
                      <a:pt x="23885" y="616226"/>
                    </a:moveTo>
                    <a:cubicBezTo>
                      <a:pt x="35575" y="614362"/>
                      <a:pt x="45316" y="621817"/>
                      <a:pt x="47264" y="632998"/>
                    </a:cubicBezTo>
                    <a:cubicBezTo>
                      <a:pt x="49213" y="642316"/>
                      <a:pt x="43368" y="653498"/>
                      <a:pt x="31678" y="655362"/>
                    </a:cubicBezTo>
                    <a:cubicBezTo>
                      <a:pt x="19988" y="657225"/>
                      <a:pt x="10246" y="649771"/>
                      <a:pt x="8298" y="638589"/>
                    </a:cubicBezTo>
                    <a:cubicBezTo>
                      <a:pt x="6350" y="629271"/>
                      <a:pt x="14143" y="618089"/>
                      <a:pt x="23885" y="616226"/>
                    </a:cubicBezTo>
                    <a:close/>
                    <a:moveTo>
                      <a:pt x="1075531" y="525462"/>
                    </a:moveTo>
                    <a:cubicBezTo>
                      <a:pt x="1086491" y="525462"/>
                      <a:pt x="1095375" y="534346"/>
                      <a:pt x="1095375" y="545306"/>
                    </a:cubicBezTo>
                    <a:cubicBezTo>
                      <a:pt x="1095375" y="556266"/>
                      <a:pt x="1086491" y="565150"/>
                      <a:pt x="1075531" y="565150"/>
                    </a:cubicBezTo>
                    <a:cubicBezTo>
                      <a:pt x="1064571" y="565150"/>
                      <a:pt x="1055687" y="556266"/>
                      <a:pt x="1055687" y="545306"/>
                    </a:cubicBezTo>
                    <a:cubicBezTo>
                      <a:pt x="1055687" y="534346"/>
                      <a:pt x="1064571" y="525462"/>
                      <a:pt x="1075531" y="525462"/>
                    </a:cubicBezTo>
                    <a:close/>
                    <a:moveTo>
                      <a:pt x="19844" y="525462"/>
                    </a:moveTo>
                    <a:cubicBezTo>
                      <a:pt x="30804" y="525462"/>
                      <a:pt x="39688" y="534346"/>
                      <a:pt x="39688" y="545306"/>
                    </a:cubicBezTo>
                    <a:cubicBezTo>
                      <a:pt x="39688" y="556266"/>
                      <a:pt x="30804" y="565150"/>
                      <a:pt x="19844" y="565150"/>
                    </a:cubicBezTo>
                    <a:cubicBezTo>
                      <a:pt x="8884" y="565150"/>
                      <a:pt x="0" y="556266"/>
                      <a:pt x="0" y="545306"/>
                    </a:cubicBezTo>
                    <a:cubicBezTo>
                      <a:pt x="0" y="534346"/>
                      <a:pt x="8884" y="525462"/>
                      <a:pt x="19844" y="525462"/>
                    </a:cubicBezTo>
                    <a:close/>
                    <a:moveTo>
                      <a:pt x="1063697" y="435263"/>
                    </a:moveTo>
                    <a:cubicBezTo>
                      <a:pt x="1075387" y="433387"/>
                      <a:pt x="1085129" y="439016"/>
                      <a:pt x="1087077" y="450272"/>
                    </a:cubicBezTo>
                    <a:cubicBezTo>
                      <a:pt x="1089025" y="461529"/>
                      <a:pt x="1081232" y="470910"/>
                      <a:pt x="1071490" y="472786"/>
                    </a:cubicBezTo>
                    <a:cubicBezTo>
                      <a:pt x="1059800" y="474662"/>
                      <a:pt x="1050059" y="467158"/>
                      <a:pt x="1048111" y="457777"/>
                    </a:cubicBezTo>
                    <a:cubicBezTo>
                      <a:pt x="1046162" y="446520"/>
                      <a:pt x="1053956" y="437140"/>
                      <a:pt x="1063697" y="435263"/>
                    </a:cubicBezTo>
                    <a:close/>
                    <a:moveTo>
                      <a:pt x="31678" y="435263"/>
                    </a:moveTo>
                    <a:cubicBezTo>
                      <a:pt x="43368" y="437140"/>
                      <a:pt x="49213" y="446520"/>
                      <a:pt x="47264" y="457777"/>
                    </a:cubicBezTo>
                    <a:cubicBezTo>
                      <a:pt x="45316" y="467158"/>
                      <a:pt x="35575" y="474662"/>
                      <a:pt x="23885" y="472786"/>
                    </a:cubicBezTo>
                    <a:cubicBezTo>
                      <a:pt x="14143" y="470910"/>
                      <a:pt x="6350" y="461529"/>
                      <a:pt x="8298" y="450272"/>
                    </a:cubicBezTo>
                    <a:cubicBezTo>
                      <a:pt x="10246" y="439016"/>
                      <a:pt x="19988" y="433387"/>
                      <a:pt x="31678" y="435263"/>
                    </a:cubicBezTo>
                    <a:close/>
                    <a:moveTo>
                      <a:pt x="1036223" y="346737"/>
                    </a:moveTo>
                    <a:cubicBezTo>
                      <a:pt x="1047819" y="342900"/>
                      <a:pt x="1057482" y="348655"/>
                      <a:pt x="1061347" y="358246"/>
                    </a:cubicBezTo>
                    <a:cubicBezTo>
                      <a:pt x="1065212" y="369756"/>
                      <a:pt x="1061347" y="381265"/>
                      <a:pt x="1049751" y="385102"/>
                    </a:cubicBezTo>
                    <a:cubicBezTo>
                      <a:pt x="1040088" y="388938"/>
                      <a:pt x="1028493" y="383183"/>
                      <a:pt x="1024627" y="371674"/>
                    </a:cubicBezTo>
                    <a:cubicBezTo>
                      <a:pt x="1020762" y="362083"/>
                      <a:pt x="1026560" y="350573"/>
                      <a:pt x="1036223" y="346737"/>
                    </a:cubicBezTo>
                    <a:close/>
                    <a:moveTo>
                      <a:pt x="59151" y="346737"/>
                    </a:moveTo>
                    <a:cubicBezTo>
                      <a:pt x="68814" y="350573"/>
                      <a:pt x="74612" y="362083"/>
                      <a:pt x="70747" y="371674"/>
                    </a:cubicBezTo>
                    <a:cubicBezTo>
                      <a:pt x="66881" y="383183"/>
                      <a:pt x="55286" y="388938"/>
                      <a:pt x="45623" y="385102"/>
                    </a:cubicBezTo>
                    <a:cubicBezTo>
                      <a:pt x="35960" y="381265"/>
                      <a:pt x="30162" y="369756"/>
                      <a:pt x="34027" y="358246"/>
                    </a:cubicBezTo>
                    <a:cubicBezTo>
                      <a:pt x="37892" y="348655"/>
                      <a:pt x="49488" y="342900"/>
                      <a:pt x="59151" y="346737"/>
                    </a:cubicBezTo>
                    <a:close/>
                    <a:moveTo>
                      <a:pt x="1010202" y="264187"/>
                    </a:moveTo>
                    <a:cubicBezTo>
                      <a:pt x="1015517" y="265626"/>
                      <a:pt x="1020348" y="268983"/>
                      <a:pt x="1023247" y="273778"/>
                    </a:cubicBezTo>
                    <a:cubicBezTo>
                      <a:pt x="1027112" y="281451"/>
                      <a:pt x="1025180" y="294879"/>
                      <a:pt x="1015517" y="300633"/>
                    </a:cubicBezTo>
                    <a:cubicBezTo>
                      <a:pt x="1005854" y="306388"/>
                      <a:pt x="992325" y="302552"/>
                      <a:pt x="988460" y="292960"/>
                    </a:cubicBezTo>
                    <a:cubicBezTo>
                      <a:pt x="982662" y="283369"/>
                      <a:pt x="984595" y="271860"/>
                      <a:pt x="994258" y="266105"/>
                    </a:cubicBezTo>
                    <a:cubicBezTo>
                      <a:pt x="999089" y="263228"/>
                      <a:pt x="1004887" y="262748"/>
                      <a:pt x="1010202" y="264187"/>
                    </a:cubicBezTo>
                    <a:close/>
                    <a:moveTo>
                      <a:pt x="85414" y="264187"/>
                    </a:moveTo>
                    <a:cubicBezTo>
                      <a:pt x="90487" y="262748"/>
                      <a:pt x="96285" y="263228"/>
                      <a:pt x="101116" y="266105"/>
                    </a:cubicBezTo>
                    <a:cubicBezTo>
                      <a:pt x="110779" y="271860"/>
                      <a:pt x="112712" y="283369"/>
                      <a:pt x="108847" y="292960"/>
                    </a:cubicBezTo>
                    <a:cubicBezTo>
                      <a:pt x="103049" y="302552"/>
                      <a:pt x="89520" y="306388"/>
                      <a:pt x="79857" y="300633"/>
                    </a:cubicBezTo>
                    <a:cubicBezTo>
                      <a:pt x="70194" y="294879"/>
                      <a:pt x="68262" y="281451"/>
                      <a:pt x="74060" y="273778"/>
                    </a:cubicBezTo>
                    <a:cubicBezTo>
                      <a:pt x="75992" y="268983"/>
                      <a:pt x="80341" y="265626"/>
                      <a:pt x="85414" y="264187"/>
                    </a:cubicBezTo>
                    <a:close/>
                    <a:moveTo>
                      <a:pt x="954191" y="187049"/>
                    </a:moveTo>
                    <a:cubicBezTo>
                      <a:pt x="959264" y="187532"/>
                      <a:pt x="964096" y="189948"/>
                      <a:pt x="966995" y="193813"/>
                    </a:cubicBezTo>
                    <a:cubicBezTo>
                      <a:pt x="974725" y="201544"/>
                      <a:pt x="972793" y="215072"/>
                      <a:pt x="965062" y="222802"/>
                    </a:cubicBezTo>
                    <a:cubicBezTo>
                      <a:pt x="957332" y="228600"/>
                      <a:pt x="943804" y="228600"/>
                      <a:pt x="936073" y="218937"/>
                    </a:cubicBezTo>
                    <a:cubicBezTo>
                      <a:pt x="930275" y="211207"/>
                      <a:pt x="930275" y="197679"/>
                      <a:pt x="939938" y="191881"/>
                    </a:cubicBezTo>
                    <a:cubicBezTo>
                      <a:pt x="943804" y="188016"/>
                      <a:pt x="949118" y="186566"/>
                      <a:pt x="954191" y="187049"/>
                    </a:cubicBezTo>
                    <a:close/>
                    <a:moveTo>
                      <a:pt x="142150" y="187049"/>
                    </a:moveTo>
                    <a:cubicBezTo>
                      <a:pt x="147223" y="186566"/>
                      <a:pt x="152538" y="188016"/>
                      <a:pt x="157369" y="191881"/>
                    </a:cubicBezTo>
                    <a:cubicBezTo>
                      <a:pt x="165100" y="197679"/>
                      <a:pt x="165100" y="211207"/>
                      <a:pt x="159302" y="218937"/>
                    </a:cubicBezTo>
                    <a:cubicBezTo>
                      <a:pt x="151571" y="228600"/>
                      <a:pt x="139976" y="228600"/>
                      <a:pt x="130313" y="222802"/>
                    </a:cubicBezTo>
                    <a:cubicBezTo>
                      <a:pt x="122582" y="215072"/>
                      <a:pt x="120650" y="201544"/>
                      <a:pt x="128380" y="193813"/>
                    </a:cubicBezTo>
                    <a:cubicBezTo>
                      <a:pt x="132246" y="189948"/>
                      <a:pt x="137077" y="187532"/>
                      <a:pt x="142150" y="187049"/>
                    </a:cubicBezTo>
                    <a:close/>
                    <a:moveTo>
                      <a:pt x="885721" y="121940"/>
                    </a:moveTo>
                    <a:cubicBezTo>
                      <a:pt x="890794" y="121460"/>
                      <a:pt x="896109" y="122899"/>
                      <a:pt x="899974" y="126735"/>
                    </a:cubicBezTo>
                    <a:cubicBezTo>
                      <a:pt x="909637" y="134408"/>
                      <a:pt x="909637" y="145918"/>
                      <a:pt x="903839" y="155509"/>
                    </a:cubicBezTo>
                    <a:cubicBezTo>
                      <a:pt x="896109" y="163182"/>
                      <a:pt x="882581" y="165100"/>
                      <a:pt x="874850" y="157427"/>
                    </a:cubicBezTo>
                    <a:cubicBezTo>
                      <a:pt x="867120" y="149754"/>
                      <a:pt x="865187" y="138245"/>
                      <a:pt x="872918" y="128653"/>
                    </a:cubicBezTo>
                    <a:cubicBezTo>
                      <a:pt x="875817" y="124817"/>
                      <a:pt x="880648" y="122419"/>
                      <a:pt x="885721" y="121940"/>
                    </a:cubicBezTo>
                    <a:close/>
                    <a:moveTo>
                      <a:pt x="209653" y="121940"/>
                    </a:moveTo>
                    <a:cubicBezTo>
                      <a:pt x="214726" y="122419"/>
                      <a:pt x="219557" y="124817"/>
                      <a:pt x="222456" y="128653"/>
                    </a:cubicBezTo>
                    <a:cubicBezTo>
                      <a:pt x="230187" y="138245"/>
                      <a:pt x="230187" y="149754"/>
                      <a:pt x="220524" y="157427"/>
                    </a:cubicBezTo>
                    <a:cubicBezTo>
                      <a:pt x="212793" y="165100"/>
                      <a:pt x="199265" y="163182"/>
                      <a:pt x="193467" y="155509"/>
                    </a:cubicBezTo>
                    <a:cubicBezTo>
                      <a:pt x="185737" y="145918"/>
                      <a:pt x="187669" y="134408"/>
                      <a:pt x="195400" y="126735"/>
                    </a:cubicBezTo>
                    <a:cubicBezTo>
                      <a:pt x="199265" y="122899"/>
                      <a:pt x="204580" y="121460"/>
                      <a:pt x="209653" y="121940"/>
                    </a:cubicBezTo>
                    <a:close/>
                    <a:moveTo>
                      <a:pt x="806139" y="70644"/>
                    </a:moveTo>
                    <a:cubicBezTo>
                      <a:pt x="811212" y="69156"/>
                      <a:pt x="817010" y="69652"/>
                      <a:pt x="821842" y="72628"/>
                    </a:cubicBezTo>
                    <a:cubicBezTo>
                      <a:pt x="831505" y="78581"/>
                      <a:pt x="833437" y="90488"/>
                      <a:pt x="829572" y="100410"/>
                    </a:cubicBezTo>
                    <a:cubicBezTo>
                      <a:pt x="823774" y="110331"/>
                      <a:pt x="810246" y="114300"/>
                      <a:pt x="800583" y="108347"/>
                    </a:cubicBezTo>
                    <a:cubicBezTo>
                      <a:pt x="790920" y="102394"/>
                      <a:pt x="788987" y="90488"/>
                      <a:pt x="794785" y="80566"/>
                    </a:cubicBezTo>
                    <a:cubicBezTo>
                      <a:pt x="796718" y="75605"/>
                      <a:pt x="801066" y="72132"/>
                      <a:pt x="806139" y="70644"/>
                    </a:cubicBezTo>
                    <a:close/>
                    <a:moveTo>
                      <a:pt x="289235" y="70644"/>
                    </a:moveTo>
                    <a:cubicBezTo>
                      <a:pt x="294308" y="72132"/>
                      <a:pt x="298656" y="75605"/>
                      <a:pt x="300589" y="80566"/>
                    </a:cubicBezTo>
                    <a:cubicBezTo>
                      <a:pt x="306387" y="90488"/>
                      <a:pt x="304454" y="102394"/>
                      <a:pt x="294791" y="108347"/>
                    </a:cubicBezTo>
                    <a:cubicBezTo>
                      <a:pt x="285128" y="114300"/>
                      <a:pt x="271600" y="110331"/>
                      <a:pt x="267735" y="100410"/>
                    </a:cubicBezTo>
                    <a:cubicBezTo>
                      <a:pt x="261937" y="90488"/>
                      <a:pt x="263869" y="78581"/>
                      <a:pt x="273532" y="72628"/>
                    </a:cubicBezTo>
                    <a:cubicBezTo>
                      <a:pt x="278364" y="69652"/>
                      <a:pt x="284162" y="69156"/>
                      <a:pt x="289235" y="70644"/>
                    </a:cubicBezTo>
                    <a:close/>
                    <a:moveTo>
                      <a:pt x="735426" y="32440"/>
                    </a:moveTo>
                    <a:cubicBezTo>
                      <a:pt x="745089" y="36306"/>
                      <a:pt x="750887" y="47901"/>
                      <a:pt x="747022" y="57564"/>
                    </a:cubicBezTo>
                    <a:cubicBezTo>
                      <a:pt x="743157" y="69160"/>
                      <a:pt x="731561" y="73025"/>
                      <a:pt x="721898" y="69160"/>
                    </a:cubicBezTo>
                    <a:cubicBezTo>
                      <a:pt x="712235" y="65295"/>
                      <a:pt x="706437" y="53699"/>
                      <a:pt x="710302" y="44036"/>
                    </a:cubicBezTo>
                    <a:cubicBezTo>
                      <a:pt x="714168" y="34373"/>
                      <a:pt x="725763" y="28575"/>
                      <a:pt x="735426" y="32440"/>
                    </a:cubicBezTo>
                    <a:close/>
                    <a:moveTo>
                      <a:pt x="359948" y="32440"/>
                    </a:moveTo>
                    <a:cubicBezTo>
                      <a:pt x="371543" y="28575"/>
                      <a:pt x="381206" y="34373"/>
                      <a:pt x="385072" y="44036"/>
                    </a:cubicBezTo>
                    <a:cubicBezTo>
                      <a:pt x="388937" y="53699"/>
                      <a:pt x="385072" y="65295"/>
                      <a:pt x="373476" y="69160"/>
                    </a:cubicBezTo>
                    <a:cubicBezTo>
                      <a:pt x="363813" y="73025"/>
                      <a:pt x="352217" y="69160"/>
                      <a:pt x="348352" y="57564"/>
                    </a:cubicBezTo>
                    <a:cubicBezTo>
                      <a:pt x="344487" y="47901"/>
                      <a:pt x="350285" y="36306"/>
                      <a:pt x="359948" y="32440"/>
                    </a:cubicBezTo>
                    <a:close/>
                    <a:moveTo>
                      <a:pt x="642661" y="8283"/>
                    </a:moveTo>
                    <a:cubicBezTo>
                      <a:pt x="654257" y="10215"/>
                      <a:pt x="661987" y="19879"/>
                      <a:pt x="660055" y="31474"/>
                    </a:cubicBezTo>
                    <a:cubicBezTo>
                      <a:pt x="658122" y="43070"/>
                      <a:pt x="646526" y="50800"/>
                      <a:pt x="636863" y="48868"/>
                    </a:cubicBezTo>
                    <a:cubicBezTo>
                      <a:pt x="625268" y="46935"/>
                      <a:pt x="617537" y="35339"/>
                      <a:pt x="619470" y="25676"/>
                    </a:cubicBezTo>
                    <a:cubicBezTo>
                      <a:pt x="621402" y="14081"/>
                      <a:pt x="632998" y="6350"/>
                      <a:pt x="642661" y="8283"/>
                    </a:cubicBezTo>
                    <a:close/>
                    <a:moveTo>
                      <a:pt x="452713" y="8283"/>
                    </a:moveTo>
                    <a:cubicBezTo>
                      <a:pt x="462376" y="6350"/>
                      <a:pt x="473972" y="14081"/>
                      <a:pt x="475904" y="25676"/>
                    </a:cubicBezTo>
                    <a:cubicBezTo>
                      <a:pt x="477837" y="35339"/>
                      <a:pt x="470106" y="46935"/>
                      <a:pt x="458511" y="48868"/>
                    </a:cubicBezTo>
                    <a:cubicBezTo>
                      <a:pt x="448848" y="50800"/>
                      <a:pt x="437252" y="43070"/>
                      <a:pt x="435319" y="31474"/>
                    </a:cubicBezTo>
                    <a:cubicBezTo>
                      <a:pt x="433387" y="19879"/>
                      <a:pt x="441117" y="10215"/>
                      <a:pt x="452713" y="8283"/>
                    </a:cubicBezTo>
                    <a:close/>
                    <a:moveTo>
                      <a:pt x="547687" y="0"/>
                    </a:moveTo>
                    <a:cubicBezTo>
                      <a:pt x="558208" y="0"/>
                      <a:pt x="566737" y="8884"/>
                      <a:pt x="566737" y="19844"/>
                    </a:cubicBezTo>
                    <a:cubicBezTo>
                      <a:pt x="566737" y="30804"/>
                      <a:pt x="558208" y="39688"/>
                      <a:pt x="547687" y="39688"/>
                    </a:cubicBezTo>
                    <a:cubicBezTo>
                      <a:pt x="537166" y="39688"/>
                      <a:pt x="528637" y="30804"/>
                      <a:pt x="528637" y="19844"/>
                    </a:cubicBezTo>
                    <a:cubicBezTo>
                      <a:pt x="528637" y="8884"/>
                      <a:pt x="537166" y="0"/>
                      <a:pt x="547687" y="0"/>
                    </a:cubicBezTo>
                    <a:close/>
                  </a:path>
                </a:pathLst>
              </a:custGeom>
              <a:solidFill>
                <a:srgbClr val="3F405F"/>
              </a:solidFill>
              <a:ln>
                <a:noFill/>
              </a:ln>
            </p:spPr>
            <p:txBody>
              <a:bodyPr vert="horz" wrap="none" lIns="91440" tIns="45720" rIns="91440" bIns="45720" numCol="1" anchor="ctr" anchorCtr="0" compatLnSpc="1">
                <a:noAutofit/>
              </a:bodyPr>
              <a:lstStyle/>
              <a:p>
                <a:pPr algn="ctr"/>
                <a:endParaRPr lang="zh-CN" altLang="en-US" b="1">
                  <a:solidFill>
                    <a:schemeClr val="bg1"/>
                  </a:solidFill>
                  <a:cs typeface="+mn-ea"/>
                  <a:sym typeface="+mn-lt"/>
                </a:endParaRPr>
              </a:p>
            </p:txBody>
          </p:sp>
        </p:grpSp>
        <p:sp>
          <p:nvSpPr>
            <p:cNvPr id="17" name="任意多边形 16"/>
            <p:cNvSpPr>
              <a:spLocks noChangeArrowheads="1"/>
            </p:cNvSpPr>
            <p:nvPr/>
          </p:nvSpPr>
          <p:spPr bwMode="auto">
            <a:xfrm>
              <a:off x="4854669" y="5150653"/>
              <a:ext cx="802005" cy="25460"/>
            </a:xfrm>
            <a:custGeom>
              <a:avLst/>
              <a:gdLst>
                <a:gd name="connsiteX0" fmla="*/ 1181100 w 1200150"/>
                <a:gd name="connsiteY0" fmla="*/ 0 h 38100"/>
                <a:gd name="connsiteX1" fmla="*/ 1200150 w 1200150"/>
                <a:gd name="connsiteY1" fmla="*/ 19050 h 38100"/>
                <a:gd name="connsiteX2" fmla="*/ 1181100 w 1200150"/>
                <a:gd name="connsiteY2" fmla="*/ 38100 h 38100"/>
                <a:gd name="connsiteX3" fmla="*/ 1162050 w 1200150"/>
                <a:gd name="connsiteY3" fmla="*/ 19050 h 38100"/>
                <a:gd name="connsiteX4" fmla="*/ 1181100 w 1200150"/>
                <a:gd name="connsiteY4" fmla="*/ 0 h 38100"/>
                <a:gd name="connsiteX5" fmla="*/ 1074737 w 1200150"/>
                <a:gd name="connsiteY5" fmla="*/ 0 h 38100"/>
                <a:gd name="connsiteX6" fmla="*/ 1093787 w 1200150"/>
                <a:gd name="connsiteY6" fmla="*/ 19050 h 38100"/>
                <a:gd name="connsiteX7" fmla="*/ 1074737 w 1200150"/>
                <a:gd name="connsiteY7" fmla="*/ 38100 h 38100"/>
                <a:gd name="connsiteX8" fmla="*/ 1055687 w 1200150"/>
                <a:gd name="connsiteY8" fmla="*/ 19050 h 38100"/>
                <a:gd name="connsiteX9" fmla="*/ 1074737 w 1200150"/>
                <a:gd name="connsiteY9" fmla="*/ 0 h 38100"/>
                <a:gd name="connsiteX10" fmla="*/ 968375 w 1200150"/>
                <a:gd name="connsiteY10" fmla="*/ 0 h 38100"/>
                <a:gd name="connsiteX11" fmla="*/ 987425 w 1200150"/>
                <a:gd name="connsiteY11" fmla="*/ 19050 h 38100"/>
                <a:gd name="connsiteX12" fmla="*/ 968375 w 1200150"/>
                <a:gd name="connsiteY12" fmla="*/ 38100 h 38100"/>
                <a:gd name="connsiteX13" fmla="*/ 949325 w 1200150"/>
                <a:gd name="connsiteY13" fmla="*/ 19050 h 38100"/>
                <a:gd name="connsiteX14" fmla="*/ 968375 w 1200150"/>
                <a:gd name="connsiteY14" fmla="*/ 0 h 38100"/>
                <a:gd name="connsiteX15" fmla="*/ 868363 w 1200150"/>
                <a:gd name="connsiteY15" fmla="*/ 0 h 38100"/>
                <a:gd name="connsiteX16" fmla="*/ 889001 w 1200150"/>
                <a:gd name="connsiteY16" fmla="*/ 19050 h 38100"/>
                <a:gd name="connsiteX17" fmla="*/ 868363 w 1200150"/>
                <a:gd name="connsiteY17" fmla="*/ 38100 h 38100"/>
                <a:gd name="connsiteX18" fmla="*/ 847725 w 1200150"/>
                <a:gd name="connsiteY18" fmla="*/ 19050 h 38100"/>
                <a:gd name="connsiteX19" fmla="*/ 868363 w 1200150"/>
                <a:gd name="connsiteY19" fmla="*/ 0 h 38100"/>
                <a:gd name="connsiteX20" fmla="*/ 763587 w 1200150"/>
                <a:gd name="connsiteY20" fmla="*/ 0 h 38100"/>
                <a:gd name="connsiteX21" fmla="*/ 782637 w 1200150"/>
                <a:gd name="connsiteY21" fmla="*/ 19050 h 38100"/>
                <a:gd name="connsiteX22" fmla="*/ 763587 w 1200150"/>
                <a:gd name="connsiteY22" fmla="*/ 38100 h 38100"/>
                <a:gd name="connsiteX23" fmla="*/ 744537 w 1200150"/>
                <a:gd name="connsiteY23" fmla="*/ 19050 h 38100"/>
                <a:gd name="connsiteX24" fmla="*/ 763587 w 1200150"/>
                <a:gd name="connsiteY24" fmla="*/ 0 h 38100"/>
                <a:gd name="connsiteX25" fmla="*/ 657225 w 1200150"/>
                <a:gd name="connsiteY25" fmla="*/ 0 h 38100"/>
                <a:gd name="connsiteX26" fmla="*/ 676275 w 1200150"/>
                <a:gd name="connsiteY26" fmla="*/ 19050 h 38100"/>
                <a:gd name="connsiteX27" fmla="*/ 657225 w 1200150"/>
                <a:gd name="connsiteY27" fmla="*/ 38100 h 38100"/>
                <a:gd name="connsiteX28" fmla="*/ 638175 w 1200150"/>
                <a:gd name="connsiteY28" fmla="*/ 19050 h 38100"/>
                <a:gd name="connsiteX29" fmla="*/ 657225 w 1200150"/>
                <a:gd name="connsiteY29" fmla="*/ 0 h 38100"/>
                <a:gd name="connsiteX30" fmla="*/ 550862 w 1200150"/>
                <a:gd name="connsiteY30" fmla="*/ 0 h 38100"/>
                <a:gd name="connsiteX31" fmla="*/ 569912 w 1200150"/>
                <a:gd name="connsiteY31" fmla="*/ 19050 h 38100"/>
                <a:gd name="connsiteX32" fmla="*/ 550862 w 1200150"/>
                <a:gd name="connsiteY32" fmla="*/ 38100 h 38100"/>
                <a:gd name="connsiteX33" fmla="*/ 531812 w 1200150"/>
                <a:gd name="connsiteY33" fmla="*/ 19050 h 38100"/>
                <a:gd name="connsiteX34" fmla="*/ 550862 w 1200150"/>
                <a:gd name="connsiteY34" fmla="*/ 0 h 38100"/>
                <a:gd name="connsiteX35" fmla="*/ 444500 w 1200150"/>
                <a:gd name="connsiteY35" fmla="*/ 0 h 38100"/>
                <a:gd name="connsiteX36" fmla="*/ 463550 w 1200150"/>
                <a:gd name="connsiteY36" fmla="*/ 19050 h 38100"/>
                <a:gd name="connsiteX37" fmla="*/ 444500 w 1200150"/>
                <a:gd name="connsiteY37" fmla="*/ 38100 h 38100"/>
                <a:gd name="connsiteX38" fmla="*/ 425450 w 1200150"/>
                <a:gd name="connsiteY38" fmla="*/ 19050 h 38100"/>
                <a:gd name="connsiteX39" fmla="*/ 444500 w 1200150"/>
                <a:gd name="connsiteY39" fmla="*/ 0 h 38100"/>
                <a:gd name="connsiteX40" fmla="*/ 338137 w 1200150"/>
                <a:gd name="connsiteY40" fmla="*/ 0 h 38100"/>
                <a:gd name="connsiteX41" fmla="*/ 357187 w 1200150"/>
                <a:gd name="connsiteY41" fmla="*/ 19050 h 38100"/>
                <a:gd name="connsiteX42" fmla="*/ 338137 w 1200150"/>
                <a:gd name="connsiteY42" fmla="*/ 38100 h 38100"/>
                <a:gd name="connsiteX43" fmla="*/ 319087 w 1200150"/>
                <a:gd name="connsiteY43" fmla="*/ 19050 h 38100"/>
                <a:gd name="connsiteX44" fmla="*/ 338137 w 1200150"/>
                <a:gd name="connsiteY44" fmla="*/ 0 h 38100"/>
                <a:gd name="connsiteX45" fmla="*/ 233363 w 1200150"/>
                <a:gd name="connsiteY45" fmla="*/ 0 h 38100"/>
                <a:gd name="connsiteX46" fmla="*/ 254001 w 1200150"/>
                <a:gd name="connsiteY46" fmla="*/ 19050 h 38100"/>
                <a:gd name="connsiteX47" fmla="*/ 233363 w 1200150"/>
                <a:gd name="connsiteY47" fmla="*/ 38100 h 38100"/>
                <a:gd name="connsiteX48" fmla="*/ 212725 w 1200150"/>
                <a:gd name="connsiteY48" fmla="*/ 19050 h 38100"/>
                <a:gd name="connsiteX49" fmla="*/ 233363 w 1200150"/>
                <a:gd name="connsiteY49" fmla="*/ 0 h 38100"/>
                <a:gd name="connsiteX50" fmla="*/ 127000 w 1200150"/>
                <a:gd name="connsiteY50" fmla="*/ 0 h 38100"/>
                <a:gd name="connsiteX51" fmla="*/ 147638 w 1200150"/>
                <a:gd name="connsiteY51" fmla="*/ 19050 h 38100"/>
                <a:gd name="connsiteX52" fmla="*/ 127000 w 1200150"/>
                <a:gd name="connsiteY52" fmla="*/ 38100 h 38100"/>
                <a:gd name="connsiteX53" fmla="*/ 106362 w 1200150"/>
                <a:gd name="connsiteY53" fmla="*/ 19050 h 38100"/>
                <a:gd name="connsiteX54" fmla="*/ 127000 w 1200150"/>
                <a:gd name="connsiteY54" fmla="*/ 0 h 38100"/>
                <a:gd name="connsiteX55" fmla="*/ 20638 w 1200150"/>
                <a:gd name="connsiteY55" fmla="*/ 0 h 38100"/>
                <a:gd name="connsiteX56" fmla="*/ 41276 w 1200150"/>
                <a:gd name="connsiteY56" fmla="*/ 19050 h 38100"/>
                <a:gd name="connsiteX57" fmla="*/ 20638 w 1200150"/>
                <a:gd name="connsiteY57" fmla="*/ 38100 h 38100"/>
                <a:gd name="connsiteX58" fmla="*/ 0 w 1200150"/>
                <a:gd name="connsiteY58" fmla="*/ 19050 h 38100"/>
                <a:gd name="connsiteX59" fmla="*/ 20638 w 1200150"/>
                <a:gd name="connsiteY59"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00150" h="38100">
                  <a:moveTo>
                    <a:pt x="1181100" y="0"/>
                  </a:moveTo>
                  <a:cubicBezTo>
                    <a:pt x="1191621" y="0"/>
                    <a:pt x="1200150" y="8529"/>
                    <a:pt x="1200150" y="19050"/>
                  </a:cubicBezTo>
                  <a:cubicBezTo>
                    <a:pt x="1200150" y="29571"/>
                    <a:pt x="1191621" y="38100"/>
                    <a:pt x="1181100" y="38100"/>
                  </a:cubicBezTo>
                  <a:cubicBezTo>
                    <a:pt x="1170579" y="38100"/>
                    <a:pt x="1162050" y="29571"/>
                    <a:pt x="1162050" y="19050"/>
                  </a:cubicBezTo>
                  <a:cubicBezTo>
                    <a:pt x="1162050" y="8529"/>
                    <a:pt x="1170579" y="0"/>
                    <a:pt x="1181100" y="0"/>
                  </a:cubicBezTo>
                  <a:close/>
                  <a:moveTo>
                    <a:pt x="1074737" y="0"/>
                  </a:moveTo>
                  <a:cubicBezTo>
                    <a:pt x="1085258" y="0"/>
                    <a:pt x="1093787" y="8529"/>
                    <a:pt x="1093787" y="19050"/>
                  </a:cubicBezTo>
                  <a:cubicBezTo>
                    <a:pt x="1093787" y="29571"/>
                    <a:pt x="1085258" y="38100"/>
                    <a:pt x="1074737" y="38100"/>
                  </a:cubicBezTo>
                  <a:cubicBezTo>
                    <a:pt x="1064216" y="38100"/>
                    <a:pt x="1055687" y="29571"/>
                    <a:pt x="1055687" y="19050"/>
                  </a:cubicBezTo>
                  <a:cubicBezTo>
                    <a:pt x="1055687" y="8529"/>
                    <a:pt x="1064216" y="0"/>
                    <a:pt x="1074737" y="0"/>
                  </a:cubicBezTo>
                  <a:close/>
                  <a:moveTo>
                    <a:pt x="968375" y="0"/>
                  </a:moveTo>
                  <a:cubicBezTo>
                    <a:pt x="978896" y="0"/>
                    <a:pt x="987425" y="8529"/>
                    <a:pt x="987425" y="19050"/>
                  </a:cubicBezTo>
                  <a:cubicBezTo>
                    <a:pt x="987425" y="29571"/>
                    <a:pt x="978896" y="38100"/>
                    <a:pt x="968375" y="38100"/>
                  </a:cubicBezTo>
                  <a:cubicBezTo>
                    <a:pt x="957854" y="38100"/>
                    <a:pt x="949325" y="29571"/>
                    <a:pt x="949325" y="19050"/>
                  </a:cubicBezTo>
                  <a:cubicBezTo>
                    <a:pt x="949325" y="8529"/>
                    <a:pt x="957854" y="0"/>
                    <a:pt x="968375" y="0"/>
                  </a:cubicBezTo>
                  <a:close/>
                  <a:moveTo>
                    <a:pt x="868363" y="0"/>
                  </a:moveTo>
                  <a:cubicBezTo>
                    <a:pt x="879761" y="0"/>
                    <a:pt x="889001" y="8529"/>
                    <a:pt x="889001" y="19050"/>
                  </a:cubicBezTo>
                  <a:cubicBezTo>
                    <a:pt x="889001" y="29571"/>
                    <a:pt x="879761" y="38100"/>
                    <a:pt x="868363" y="38100"/>
                  </a:cubicBezTo>
                  <a:cubicBezTo>
                    <a:pt x="856965" y="38100"/>
                    <a:pt x="847725" y="29571"/>
                    <a:pt x="847725" y="19050"/>
                  </a:cubicBezTo>
                  <a:cubicBezTo>
                    <a:pt x="847725" y="8529"/>
                    <a:pt x="856965" y="0"/>
                    <a:pt x="868363" y="0"/>
                  </a:cubicBezTo>
                  <a:close/>
                  <a:moveTo>
                    <a:pt x="763587" y="0"/>
                  </a:moveTo>
                  <a:cubicBezTo>
                    <a:pt x="774108" y="0"/>
                    <a:pt x="782637" y="8529"/>
                    <a:pt x="782637" y="19050"/>
                  </a:cubicBezTo>
                  <a:cubicBezTo>
                    <a:pt x="782637" y="29571"/>
                    <a:pt x="774108" y="38100"/>
                    <a:pt x="763587" y="38100"/>
                  </a:cubicBezTo>
                  <a:cubicBezTo>
                    <a:pt x="753066" y="38100"/>
                    <a:pt x="744537" y="29571"/>
                    <a:pt x="744537" y="19050"/>
                  </a:cubicBezTo>
                  <a:cubicBezTo>
                    <a:pt x="744537" y="8529"/>
                    <a:pt x="753066" y="0"/>
                    <a:pt x="763587" y="0"/>
                  </a:cubicBezTo>
                  <a:close/>
                  <a:moveTo>
                    <a:pt x="657225" y="0"/>
                  </a:moveTo>
                  <a:cubicBezTo>
                    <a:pt x="667746" y="0"/>
                    <a:pt x="676275" y="8529"/>
                    <a:pt x="676275" y="19050"/>
                  </a:cubicBezTo>
                  <a:cubicBezTo>
                    <a:pt x="676275" y="29571"/>
                    <a:pt x="667746" y="38100"/>
                    <a:pt x="657225" y="38100"/>
                  </a:cubicBezTo>
                  <a:cubicBezTo>
                    <a:pt x="646704" y="38100"/>
                    <a:pt x="638175" y="29571"/>
                    <a:pt x="638175" y="19050"/>
                  </a:cubicBezTo>
                  <a:cubicBezTo>
                    <a:pt x="638175" y="8529"/>
                    <a:pt x="646704" y="0"/>
                    <a:pt x="657225" y="0"/>
                  </a:cubicBezTo>
                  <a:close/>
                  <a:moveTo>
                    <a:pt x="550862" y="0"/>
                  </a:moveTo>
                  <a:cubicBezTo>
                    <a:pt x="561383" y="0"/>
                    <a:pt x="569912" y="8529"/>
                    <a:pt x="569912" y="19050"/>
                  </a:cubicBezTo>
                  <a:cubicBezTo>
                    <a:pt x="569912" y="29571"/>
                    <a:pt x="561383" y="38100"/>
                    <a:pt x="550862" y="38100"/>
                  </a:cubicBezTo>
                  <a:cubicBezTo>
                    <a:pt x="540341" y="38100"/>
                    <a:pt x="531812" y="29571"/>
                    <a:pt x="531812" y="19050"/>
                  </a:cubicBezTo>
                  <a:cubicBezTo>
                    <a:pt x="531812" y="8529"/>
                    <a:pt x="540341" y="0"/>
                    <a:pt x="550862" y="0"/>
                  </a:cubicBezTo>
                  <a:close/>
                  <a:moveTo>
                    <a:pt x="444500" y="0"/>
                  </a:moveTo>
                  <a:cubicBezTo>
                    <a:pt x="455021" y="0"/>
                    <a:pt x="463550" y="8529"/>
                    <a:pt x="463550" y="19050"/>
                  </a:cubicBezTo>
                  <a:cubicBezTo>
                    <a:pt x="463550" y="29571"/>
                    <a:pt x="455021" y="38100"/>
                    <a:pt x="444500" y="38100"/>
                  </a:cubicBezTo>
                  <a:cubicBezTo>
                    <a:pt x="433979" y="38100"/>
                    <a:pt x="425450" y="29571"/>
                    <a:pt x="425450" y="19050"/>
                  </a:cubicBezTo>
                  <a:cubicBezTo>
                    <a:pt x="425450" y="8529"/>
                    <a:pt x="433979" y="0"/>
                    <a:pt x="444500" y="0"/>
                  </a:cubicBezTo>
                  <a:close/>
                  <a:moveTo>
                    <a:pt x="338137" y="0"/>
                  </a:moveTo>
                  <a:cubicBezTo>
                    <a:pt x="348658" y="0"/>
                    <a:pt x="357187" y="8529"/>
                    <a:pt x="357187" y="19050"/>
                  </a:cubicBezTo>
                  <a:cubicBezTo>
                    <a:pt x="357187" y="29571"/>
                    <a:pt x="348658" y="38100"/>
                    <a:pt x="338137" y="38100"/>
                  </a:cubicBezTo>
                  <a:cubicBezTo>
                    <a:pt x="327616" y="38100"/>
                    <a:pt x="319087" y="29571"/>
                    <a:pt x="319087" y="19050"/>
                  </a:cubicBezTo>
                  <a:cubicBezTo>
                    <a:pt x="319087" y="8529"/>
                    <a:pt x="327616" y="0"/>
                    <a:pt x="338137" y="0"/>
                  </a:cubicBezTo>
                  <a:close/>
                  <a:moveTo>
                    <a:pt x="233363" y="0"/>
                  </a:moveTo>
                  <a:cubicBezTo>
                    <a:pt x="244761" y="0"/>
                    <a:pt x="254001" y="8529"/>
                    <a:pt x="254001" y="19050"/>
                  </a:cubicBezTo>
                  <a:cubicBezTo>
                    <a:pt x="254001" y="29571"/>
                    <a:pt x="244761" y="38100"/>
                    <a:pt x="233363" y="38100"/>
                  </a:cubicBezTo>
                  <a:cubicBezTo>
                    <a:pt x="221965" y="38100"/>
                    <a:pt x="212725" y="29571"/>
                    <a:pt x="212725" y="19050"/>
                  </a:cubicBezTo>
                  <a:cubicBezTo>
                    <a:pt x="212725" y="8529"/>
                    <a:pt x="221965" y="0"/>
                    <a:pt x="233363" y="0"/>
                  </a:cubicBezTo>
                  <a:close/>
                  <a:moveTo>
                    <a:pt x="127000" y="0"/>
                  </a:moveTo>
                  <a:cubicBezTo>
                    <a:pt x="138398" y="0"/>
                    <a:pt x="147638" y="8529"/>
                    <a:pt x="147638" y="19050"/>
                  </a:cubicBezTo>
                  <a:cubicBezTo>
                    <a:pt x="147638" y="29571"/>
                    <a:pt x="138398" y="38100"/>
                    <a:pt x="127000" y="38100"/>
                  </a:cubicBezTo>
                  <a:cubicBezTo>
                    <a:pt x="115602" y="38100"/>
                    <a:pt x="106362" y="29571"/>
                    <a:pt x="106362" y="19050"/>
                  </a:cubicBezTo>
                  <a:cubicBezTo>
                    <a:pt x="106362" y="8529"/>
                    <a:pt x="115602" y="0"/>
                    <a:pt x="127000" y="0"/>
                  </a:cubicBezTo>
                  <a:close/>
                  <a:moveTo>
                    <a:pt x="20638" y="0"/>
                  </a:moveTo>
                  <a:cubicBezTo>
                    <a:pt x="32036" y="0"/>
                    <a:pt x="41276" y="8529"/>
                    <a:pt x="41276" y="19050"/>
                  </a:cubicBezTo>
                  <a:cubicBezTo>
                    <a:pt x="41276" y="29571"/>
                    <a:pt x="32036" y="38100"/>
                    <a:pt x="20638" y="38100"/>
                  </a:cubicBezTo>
                  <a:cubicBezTo>
                    <a:pt x="9240" y="38100"/>
                    <a:pt x="0" y="29571"/>
                    <a:pt x="0" y="19050"/>
                  </a:cubicBezTo>
                  <a:cubicBezTo>
                    <a:pt x="0" y="8529"/>
                    <a:pt x="9240" y="0"/>
                    <a:pt x="20638" y="0"/>
                  </a:cubicBezTo>
                  <a:close/>
                </a:path>
              </a:pathLst>
            </a:custGeom>
            <a:solidFill>
              <a:srgbClr val="3F405F"/>
            </a:solidFill>
            <a:ln>
              <a:noFill/>
            </a:ln>
          </p:spPr>
          <p:txBody>
            <a:bodyPr vert="horz" wrap="square" lIns="91440" tIns="45720" rIns="91440" bIns="45720" numCol="1" anchor="t" anchorCtr="0" compatLnSpc="1">
              <a:noAutofit/>
            </a:bodyPr>
            <a:lstStyle/>
            <a:p>
              <a:endParaRPr lang="zh-CN" altLang="en-US">
                <a:cs typeface="+mn-ea"/>
                <a:sym typeface="+mn-lt"/>
              </a:endParaRPr>
            </a:p>
          </p:txBody>
        </p:sp>
        <p:grpSp>
          <p:nvGrpSpPr>
            <p:cNvPr id="29" name="组合 28"/>
            <p:cNvGrpSpPr/>
            <p:nvPr/>
          </p:nvGrpSpPr>
          <p:grpSpPr>
            <a:xfrm>
              <a:off x="4663716" y="5087001"/>
              <a:ext cx="151703" cy="151703"/>
              <a:chOff x="4770438" y="5846763"/>
              <a:chExt cx="227013" cy="227013"/>
            </a:xfrm>
          </p:grpSpPr>
          <p:sp>
            <p:nvSpPr>
              <p:cNvPr id="30" name="Oval 640"/>
              <p:cNvSpPr>
                <a:spLocks noChangeArrowheads="1"/>
              </p:cNvSpPr>
              <p:nvPr/>
            </p:nvSpPr>
            <p:spPr bwMode="auto">
              <a:xfrm>
                <a:off x="4770438" y="5846763"/>
                <a:ext cx="227013" cy="227013"/>
              </a:xfrm>
              <a:prstGeom prst="ellipse">
                <a:avLst/>
              </a:prstGeom>
              <a:solidFill>
                <a:srgbClr val="3F40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Oval 641"/>
              <p:cNvSpPr>
                <a:spLocks noChangeArrowheads="1"/>
              </p:cNvSpPr>
              <p:nvPr/>
            </p:nvSpPr>
            <p:spPr bwMode="auto">
              <a:xfrm>
                <a:off x="4816475" y="5894388"/>
                <a:ext cx="134938" cy="1365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 name="组合 2"/>
          <p:cNvGrpSpPr/>
          <p:nvPr/>
        </p:nvGrpSpPr>
        <p:grpSpPr>
          <a:xfrm>
            <a:off x="2841169" y="2016891"/>
            <a:ext cx="2606517" cy="3512487"/>
            <a:chOff x="2841169" y="2016891"/>
            <a:chExt cx="2606517" cy="3512487"/>
          </a:xfrm>
        </p:grpSpPr>
        <p:sp>
          <p:nvSpPr>
            <p:cNvPr id="32" name="Freeform 731"/>
            <p:cNvSpPr/>
            <p:nvPr/>
          </p:nvSpPr>
          <p:spPr bwMode="auto">
            <a:xfrm>
              <a:off x="2841169" y="5193087"/>
              <a:ext cx="1844825" cy="336291"/>
            </a:xfrm>
            <a:custGeom>
              <a:avLst/>
              <a:gdLst>
                <a:gd name="T0" fmla="*/ 1428 w 1428"/>
                <a:gd name="T1" fmla="*/ 19 h 262"/>
                <a:gd name="T2" fmla="*/ 1416 w 1428"/>
                <a:gd name="T3" fmla="*/ 0 h 262"/>
                <a:gd name="T4" fmla="*/ 652 w 1428"/>
                <a:gd name="T5" fmla="*/ 239 h 262"/>
                <a:gd name="T6" fmla="*/ 70 w 1428"/>
                <a:gd name="T7" fmla="*/ 106 h 262"/>
                <a:gd name="T8" fmla="*/ 70 w 1428"/>
                <a:gd name="T9" fmla="*/ 101 h 262"/>
                <a:gd name="T10" fmla="*/ 35 w 1428"/>
                <a:gd name="T11" fmla="*/ 65 h 262"/>
                <a:gd name="T12" fmla="*/ 0 w 1428"/>
                <a:gd name="T13" fmla="*/ 101 h 262"/>
                <a:gd name="T14" fmla="*/ 35 w 1428"/>
                <a:gd name="T15" fmla="*/ 136 h 262"/>
                <a:gd name="T16" fmla="*/ 59 w 1428"/>
                <a:gd name="T17" fmla="*/ 127 h 262"/>
                <a:gd name="T18" fmla="*/ 652 w 1428"/>
                <a:gd name="T19" fmla="*/ 262 h 262"/>
                <a:gd name="T20" fmla="*/ 1428 w 1428"/>
                <a:gd name="T21" fmla="*/ 1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62">
                  <a:moveTo>
                    <a:pt x="1428" y="19"/>
                  </a:moveTo>
                  <a:cubicBezTo>
                    <a:pt x="1423" y="13"/>
                    <a:pt x="1419" y="7"/>
                    <a:pt x="1416" y="0"/>
                  </a:cubicBezTo>
                  <a:cubicBezTo>
                    <a:pt x="1199" y="151"/>
                    <a:pt x="935" y="239"/>
                    <a:pt x="652" y="239"/>
                  </a:cubicBezTo>
                  <a:cubicBezTo>
                    <a:pt x="450" y="239"/>
                    <a:pt x="250" y="193"/>
                    <a:pt x="70" y="106"/>
                  </a:cubicBezTo>
                  <a:cubicBezTo>
                    <a:pt x="70" y="105"/>
                    <a:pt x="70" y="103"/>
                    <a:pt x="70" y="101"/>
                  </a:cubicBezTo>
                  <a:cubicBezTo>
                    <a:pt x="70" y="81"/>
                    <a:pt x="54" y="65"/>
                    <a:pt x="35" y="65"/>
                  </a:cubicBezTo>
                  <a:cubicBezTo>
                    <a:pt x="15" y="65"/>
                    <a:pt x="0" y="81"/>
                    <a:pt x="0" y="101"/>
                  </a:cubicBezTo>
                  <a:cubicBezTo>
                    <a:pt x="0" y="120"/>
                    <a:pt x="15" y="136"/>
                    <a:pt x="35" y="136"/>
                  </a:cubicBezTo>
                  <a:cubicBezTo>
                    <a:pt x="44" y="136"/>
                    <a:pt x="53" y="132"/>
                    <a:pt x="59" y="127"/>
                  </a:cubicBezTo>
                  <a:cubicBezTo>
                    <a:pt x="243" y="215"/>
                    <a:pt x="447" y="262"/>
                    <a:pt x="652" y="262"/>
                  </a:cubicBezTo>
                  <a:cubicBezTo>
                    <a:pt x="940" y="262"/>
                    <a:pt x="1208" y="172"/>
                    <a:pt x="1428" y="19"/>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733"/>
            <p:cNvSpPr/>
            <p:nvPr/>
          </p:nvSpPr>
          <p:spPr bwMode="auto">
            <a:xfrm>
              <a:off x="2841169" y="2016891"/>
              <a:ext cx="1831033" cy="324621"/>
            </a:xfrm>
            <a:custGeom>
              <a:avLst/>
              <a:gdLst>
                <a:gd name="T0" fmla="*/ 1404 w 1418"/>
                <a:gd name="T1" fmla="*/ 253 h 253"/>
                <a:gd name="T2" fmla="*/ 1418 w 1418"/>
                <a:gd name="T3" fmla="*/ 236 h 253"/>
                <a:gd name="T4" fmla="*/ 652 w 1418"/>
                <a:gd name="T5" fmla="*/ 0 h 253"/>
                <a:gd name="T6" fmla="*/ 61 w 1418"/>
                <a:gd name="T7" fmla="*/ 134 h 253"/>
                <a:gd name="T8" fmla="*/ 35 w 1418"/>
                <a:gd name="T9" fmla="*/ 122 h 253"/>
                <a:gd name="T10" fmla="*/ 0 w 1418"/>
                <a:gd name="T11" fmla="*/ 158 h 253"/>
                <a:gd name="T12" fmla="*/ 35 w 1418"/>
                <a:gd name="T13" fmla="*/ 193 h 253"/>
                <a:gd name="T14" fmla="*/ 70 w 1418"/>
                <a:gd name="T15" fmla="*/ 158 h 253"/>
                <a:gd name="T16" fmla="*/ 70 w 1418"/>
                <a:gd name="T17" fmla="*/ 155 h 253"/>
                <a:gd name="T18" fmla="*/ 652 w 1418"/>
                <a:gd name="T19" fmla="*/ 22 h 253"/>
                <a:gd name="T20" fmla="*/ 1404 w 1418"/>
                <a:gd name="T21"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8" h="253">
                  <a:moveTo>
                    <a:pt x="1404" y="253"/>
                  </a:moveTo>
                  <a:cubicBezTo>
                    <a:pt x="1407" y="246"/>
                    <a:pt x="1412" y="240"/>
                    <a:pt x="1418" y="236"/>
                  </a:cubicBezTo>
                  <a:cubicBezTo>
                    <a:pt x="1199" y="87"/>
                    <a:pt x="935" y="0"/>
                    <a:pt x="652" y="0"/>
                  </a:cubicBezTo>
                  <a:cubicBezTo>
                    <a:pt x="447" y="0"/>
                    <a:pt x="244" y="46"/>
                    <a:pt x="61" y="134"/>
                  </a:cubicBezTo>
                  <a:cubicBezTo>
                    <a:pt x="54" y="127"/>
                    <a:pt x="45" y="122"/>
                    <a:pt x="35" y="122"/>
                  </a:cubicBezTo>
                  <a:cubicBezTo>
                    <a:pt x="15" y="122"/>
                    <a:pt x="0" y="138"/>
                    <a:pt x="0" y="158"/>
                  </a:cubicBezTo>
                  <a:cubicBezTo>
                    <a:pt x="0" y="177"/>
                    <a:pt x="15" y="193"/>
                    <a:pt x="35" y="193"/>
                  </a:cubicBezTo>
                  <a:cubicBezTo>
                    <a:pt x="54" y="193"/>
                    <a:pt x="70" y="177"/>
                    <a:pt x="70" y="158"/>
                  </a:cubicBezTo>
                  <a:cubicBezTo>
                    <a:pt x="70" y="157"/>
                    <a:pt x="70" y="156"/>
                    <a:pt x="70" y="155"/>
                  </a:cubicBezTo>
                  <a:cubicBezTo>
                    <a:pt x="250" y="68"/>
                    <a:pt x="450" y="22"/>
                    <a:pt x="652" y="22"/>
                  </a:cubicBezTo>
                  <a:cubicBezTo>
                    <a:pt x="930" y="22"/>
                    <a:pt x="1189" y="108"/>
                    <a:pt x="1404" y="253"/>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34" name="组合 33"/>
            <p:cNvGrpSpPr/>
            <p:nvPr/>
          </p:nvGrpSpPr>
          <p:grpSpPr>
            <a:xfrm>
              <a:off x="4775105" y="2407285"/>
              <a:ext cx="672581" cy="2718969"/>
              <a:chOff x="4937125" y="1836738"/>
              <a:chExt cx="1006475" cy="4068763"/>
            </a:xfrm>
          </p:grpSpPr>
          <p:sp>
            <p:nvSpPr>
              <p:cNvPr id="35" name="Freeform 730"/>
              <p:cNvSpPr/>
              <p:nvPr/>
            </p:nvSpPr>
            <p:spPr bwMode="auto">
              <a:xfrm>
                <a:off x="5832475" y="3282950"/>
                <a:ext cx="111125" cy="1185863"/>
              </a:xfrm>
              <a:custGeom>
                <a:avLst/>
                <a:gdLst>
                  <a:gd name="T0" fmla="*/ 0 w 57"/>
                  <a:gd name="T1" fmla="*/ 611 h 616"/>
                  <a:gd name="T2" fmla="*/ 22 w 57"/>
                  <a:gd name="T3" fmla="*/ 616 h 616"/>
                  <a:gd name="T4" fmla="*/ 57 w 57"/>
                  <a:gd name="T5" fmla="*/ 310 h 616"/>
                  <a:gd name="T6" fmla="*/ 22 w 57"/>
                  <a:gd name="T7" fmla="*/ 0 h 616"/>
                  <a:gd name="T8" fmla="*/ 0 w 57"/>
                  <a:gd name="T9" fmla="*/ 6 h 616"/>
                  <a:gd name="T10" fmla="*/ 34 w 57"/>
                  <a:gd name="T11" fmla="*/ 310 h 616"/>
                  <a:gd name="T12" fmla="*/ 0 w 57"/>
                  <a:gd name="T13" fmla="*/ 611 h 616"/>
                </a:gdLst>
                <a:ahLst/>
                <a:cxnLst>
                  <a:cxn ang="0">
                    <a:pos x="T0" y="T1"/>
                  </a:cxn>
                  <a:cxn ang="0">
                    <a:pos x="T2" y="T3"/>
                  </a:cxn>
                  <a:cxn ang="0">
                    <a:pos x="T4" y="T5"/>
                  </a:cxn>
                  <a:cxn ang="0">
                    <a:pos x="T6" y="T7"/>
                  </a:cxn>
                  <a:cxn ang="0">
                    <a:pos x="T8" y="T9"/>
                  </a:cxn>
                  <a:cxn ang="0">
                    <a:pos x="T10" y="T11"/>
                  </a:cxn>
                  <a:cxn ang="0">
                    <a:pos x="T12" y="T13"/>
                  </a:cxn>
                </a:cxnLst>
                <a:rect l="0" t="0" r="r" b="b"/>
                <a:pathLst>
                  <a:path w="57" h="616">
                    <a:moveTo>
                      <a:pt x="0" y="611"/>
                    </a:moveTo>
                    <a:cubicBezTo>
                      <a:pt x="8" y="611"/>
                      <a:pt x="16" y="613"/>
                      <a:pt x="22" y="616"/>
                    </a:cubicBezTo>
                    <a:cubicBezTo>
                      <a:pt x="45" y="518"/>
                      <a:pt x="57" y="415"/>
                      <a:pt x="57" y="310"/>
                    </a:cubicBezTo>
                    <a:cubicBezTo>
                      <a:pt x="57" y="204"/>
                      <a:pt x="45" y="100"/>
                      <a:pt x="22" y="0"/>
                    </a:cubicBezTo>
                    <a:cubicBezTo>
                      <a:pt x="15" y="4"/>
                      <a:pt x="7" y="5"/>
                      <a:pt x="0" y="6"/>
                    </a:cubicBezTo>
                    <a:cubicBezTo>
                      <a:pt x="22" y="104"/>
                      <a:pt x="34" y="205"/>
                      <a:pt x="34" y="310"/>
                    </a:cubicBezTo>
                    <a:cubicBezTo>
                      <a:pt x="34" y="414"/>
                      <a:pt x="23" y="514"/>
                      <a:pt x="0" y="611"/>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732"/>
              <p:cNvSpPr/>
              <p:nvPr/>
            </p:nvSpPr>
            <p:spPr bwMode="auto">
              <a:xfrm>
                <a:off x="4953000" y="4672013"/>
                <a:ext cx="865188" cy="1233488"/>
              </a:xfrm>
              <a:custGeom>
                <a:avLst/>
                <a:gdLst>
                  <a:gd name="T0" fmla="*/ 425 w 447"/>
                  <a:gd name="T1" fmla="*/ 0 h 641"/>
                  <a:gd name="T2" fmla="*/ 0 w 447"/>
                  <a:gd name="T3" fmla="*/ 624 h 641"/>
                  <a:gd name="T4" fmla="*/ 15 w 447"/>
                  <a:gd name="T5" fmla="*/ 641 h 641"/>
                  <a:gd name="T6" fmla="*/ 447 w 447"/>
                  <a:gd name="T7" fmla="*/ 6 h 641"/>
                  <a:gd name="T8" fmla="*/ 425 w 447"/>
                  <a:gd name="T9" fmla="*/ 0 h 641"/>
                </a:gdLst>
                <a:ahLst/>
                <a:cxnLst>
                  <a:cxn ang="0">
                    <a:pos x="T0" y="T1"/>
                  </a:cxn>
                  <a:cxn ang="0">
                    <a:pos x="T2" y="T3"/>
                  </a:cxn>
                  <a:cxn ang="0">
                    <a:pos x="T4" y="T5"/>
                  </a:cxn>
                  <a:cxn ang="0">
                    <a:pos x="T6" y="T7"/>
                  </a:cxn>
                  <a:cxn ang="0">
                    <a:pos x="T8" y="T9"/>
                  </a:cxn>
                </a:cxnLst>
                <a:rect l="0" t="0" r="r" b="b"/>
                <a:pathLst>
                  <a:path w="447" h="641">
                    <a:moveTo>
                      <a:pt x="425" y="0"/>
                    </a:moveTo>
                    <a:cubicBezTo>
                      <a:pt x="345" y="247"/>
                      <a:pt x="196" y="462"/>
                      <a:pt x="0" y="624"/>
                    </a:cubicBezTo>
                    <a:cubicBezTo>
                      <a:pt x="6" y="629"/>
                      <a:pt x="11" y="635"/>
                      <a:pt x="15" y="641"/>
                    </a:cubicBezTo>
                    <a:cubicBezTo>
                      <a:pt x="214" y="477"/>
                      <a:pt x="366" y="257"/>
                      <a:pt x="447" y="6"/>
                    </a:cubicBezTo>
                    <a:cubicBezTo>
                      <a:pt x="439" y="5"/>
                      <a:pt x="431" y="3"/>
                      <a:pt x="425"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734"/>
              <p:cNvSpPr/>
              <p:nvPr/>
            </p:nvSpPr>
            <p:spPr bwMode="auto">
              <a:xfrm>
                <a:off x="4937125" y="1836738"/>
                <a:ext cx="876300" cy="1244600"/>
              </a:xfrm>
              <a:custGeom>
                <a:avLst/>
                <a:gdLst>
                  <a:gd name="T0" fmla="*/ 13 w 454"/>
                  <a:gd name="T1" fmla="*/ 0 h 647"/>
                  <a:gd name="T2" fmla="*/ 0 w 454"/>
                  <a:gd name="T3" fmla="*/ 19 h 647"/>
                  <a:gd name="T4" fmla="*/ 433 w 454"/>
                  <a:gd name="T5" fmla="*/ 647 h 647"/>
                  <a:gd name="T6" fmla="*/ 454 w 454"/>
                  <a:gd name="T7" fmla="*/ 641 h 647"/>
                  <a:gd name="T8" fmla="*/ 13 w 454"/>
                  <a:gd name="T9" fmla="*/ 0 h 647"/>
                </a:gdLst>
                <a:ahLst/>
                <a:cxnLst>
                  <a:cxn ang="0">
                    <a:pos x="T0" y="T1"/>
                  </a:cxn>
                  <a:cxn ang="0">
                    <a:pos x="T2" y="T3"/>
                  </a:cxn>
                  <a:cxn ang="0">
                    <a:pos x="T4" y="T5"/>
                  </a:cxn>
                  <a:cxn ang="0">
                    <a:pos x="T6" y="T7"/>
                  </a:cxn>
                  <a:cxn ang="0">
                    <a:pos x="T8" y="T9"/>
                  </a:cxn>
                </a:cxnLst>
                <a:rect l="0" t="0" r="r" b="b"/>
                <a:pathLst>
                  <a:path w="454" h="647">
                    <a:moveTo>
                      <a:pt x="13" y="0"/>
                    </a:moveTo>
                    <a:cubicBezTo>
                      <a:pt x="10" y="7"/>
                      <a:pt x="5" y="13"/>
                      <a:pt x="0" y="19"/>
                    </a:cubicBezTo>
                    <a:cubicBezTo>
                      <a:pt x="199" y="180"/>
                      <a:pt x="352" y="398"/>
                      <a:pt x="433" y="647"/>
                    </a:cubicBezTo>
                    <a:cubicBezTo>
                      <a:pt x="439" y="644"/>
                      <a:pt x="447" y="641"/>
                      <a:pt x="454" y="641"/>
                    </a:cubicBezTo>
                    <a:cubicBezTo>
                      <a:pt x="372" y="386"/>
                      <a:pt x="216" y="165"/>
                      <a:pt x="13" y="0"/>
                    </a:cubicBez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38" name="矩形 37"/>
          <p:cNvSpPr/>
          <p:nvPr/>
        </p:nvSpPr>
        <p:spPr>
          <a:xfrm>
            <a:off x="2030905" y="2764178"/>
            <a:ext cx="2850406" cy="2123658"/>
          </a:xfrm>
          <a:prstGeom prst="rect">
            <a:avLst/>
          </a:prstGeom>
        </p:spPr>
        <p:txBody>
          <a:bodyPr wrap="square">
            <a:spAutoFit/>
          </a:bodyPr>
          <a:lstStyle/>
          <a:p>
            <a:pPr defTabSz="1450975">
              <a:lnSpc>
                <a:spcPct val="150000"/>
              </a:lnSpc>
            </a:pPr>
            <a:r>
              <a:rPr lang="zh-CN" altLang="en-US" sz="1600" b="1" kern="0" dirty="0" smtClean="0">
                <a:solidFill>
                  <a:schemeClr val="tx1">
                    <a:lumMod val="85000"/>
                    <a:lumOff val="15000"/>
                  </a:schemeClr>
                </a:solidFill>
                <a:cs typeface="+mn-ea"/>
                <a:sym typeface="+mn-lt"/>
              </a:rPr>
              <a:t>对岗位的描述</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详细说明您的内容，添加适当的</a:t>
            </a:r>
            <a:r>
              <a:rPr lang="zh-CN" altLang="en-US" sz="1200" kern="0" dirty="0" smtClean="0">
                <a:solidFill>
                  <a:schemeClr val="tx1">
                    <a:lumMod val="50000"/>
                    <a:lumOff val="50000"/>
                  </a:schemeClr>
                </a:solidFill>
                <a:cs typeface="+mn-ea"/>
                <a:sym typeface="+mn-lt"/>
              </a:rPr>
              <a:t>文字一</a:t>
            </a:r>
            <a:r>
              <a:rPr lang="zh-CN" altLang="en-US" sz="1200" kern="0" dirty="0">
                <a:solidFill>
                  <a:schemeClr val="tx1">
                    <a:lumMod val="50000"/>
                    <a:lumOff val="50000"/>
                  </a:schemeClr>
                </a:solidFill>
                <a:cs typeface="+mn-ea"/>
                <a:sym typeface="+mn-lt"/>
              </a:rPr>
              <a:t>页的文字最好不要超过添加您的文字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详细说明您的内容添加您的文字说明，请详细说明您的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文字一</a:t>
            </a:r>
            <a:r>
              <a:rPr lang="zh-CN" altLang="en-US" sz="1200" kern="0" dirty="0">
                <a:solidFill>
                  <a:schemeClr val="tx1">
                    <a:lumMod val="50000"/>
                    <a:lumOff val="50000"/>
                  </a:schemeClr>
                </a:solidFill>
                <a:cs typeface="+mn-ea"/>
                <a:sym typeface="+mn-lt"/>
              </a:rPr>
              <a:t>页的文字最好不要超过添加您的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39" name="矩形 38"/>
          <p:cNvSpPr/>
          <p:nvPr/>
        </p:nvSpPr>
        <p:spPr>
          <a:xfrm>
            <a:off x="6844710" y="1900137"/>
            <a:ext cx="3808050" cy="1015663"/>
          </a:xfrm>
          <a:prstGeom prst="rect">
            <a:avLst/>
          </a:prstGeom>
        </p:spPr>
        <p:txBody>
          <a:bodyPr wrap="square">
            <a:spAutoFit/>
          </a:bodyPr>
          <a:lstStyle/>
          <a:p>
            <a:pPr defTabSz="1450975">
              <a:lnSpc>
                <a:spcPct val="150000"/>
              </a:lnSpc>
            </a:pPr>
            <a:r>
              <a:rPr lang="zh-CN" altLang="en-US" sz="1600" b="1" kern="0" dirty="0" smtClean="0">
                <a:solidFill>
                  <a:schemeClr val="tx1">
                    <a:lumMod val="85000"/>
                    <a:lumOff val="15000"/>
                  </a:schemeClr>
                </a:solidFill>
                <a:cs typeface="+mn-ea"/>
                <a:sym typeface="+mn-lt"/>
              </a:rPr>
              <a:t>总结性文字</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添加您的文字说明，请详细说明您的内容，添加适当的文字，一页的文字最好不要超过</a:t>
            </a:r>
            <a:r>
              <a:rPr lang="zh-CN" altLang="en-US" sz="1200" kern="0" dirty="0" smtClean="0">
                <a:solidFill>
                  <a:schemeClr val="tx1">
                    <a:lumMod val="50000"/>
                    <a:lumOff val="50000"/>
                  </a:schemeClr>
                </a:solidFill>
                <a:cs typeface="+mn-ea"/>
                <a:sym typeface="+mn-lt"/>
              </a:rPr>
              <a:t>添加</a:t>
            </a:r>
            <a:endParaRPr lang="zh-CN" altLang="en-US" sz="1200" kern="0" dirty="0">
              <a:solidFill>
                <a:schemeClr val="tx1">
                  <a:lumMod val="50000"/>
                  <a:lumOff val="50000"/>
                </a:schemeClr>
              </a:solidFill>
              <a:cs typeface="+mn-ea"/>
              <a:sym typeface="+mn-lt"/>
            </a:endParaRPr>
          </a:p>
        </p:txBody>
      </p:sp>
      <p:sp>
        <p:nvSpPr>
          <p:cNvPr id="40" name="矩形 39"/>
          <p:cNvSpPr/>
          <p:nvPr/>
        </p:nvSpPr>
        <p:spPr>
          <a:xfrm>
            <a:off x="6844710" y="2841114"/>
            <a:ext cx="3808050" cy="1015663"/>
          </a:xfrm>
          <a:prstGeom prst="rect">
            <a:avLst/>
          </a:prstGeom>
        </p:spPr>
        <p:txBody>
          <a:bodyPr wrap="square">
            <a:spAutoFit/>
          </a:bodyPr>
          <a:lstStyle/>
          <a:p>
            <a:pPr defTabSz="1450975">
              <a:lnSpc>
                <a:spcPct val="150000"/>
              </a:lnSpc>
            </a:pPr>
            <a:r>
              <a:rPr lang="zh-CN" altLang="en-US" sz="1600" b="1" kern="0" dirty="0" smtClean="0">
                <a:solidFill>
                  <a:schemeClr val="tx1">
                    <a:lumMod val="85000"/>
                    <a:lumOff val="15000"/>
                  </a:schemeClr>
                </a:solidFill>
                <a:cs typeface="+mn-ea"/>
                <a:sym typeface="+mn-lt"/>
              </a:rPr>
              <a:t>总结性文字</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添加您的文字说明，请详细说明您的内容，添加适当的文字，一页的文字最好不要超过添加</a:t>
            </a:r>
          </a:p>
        </p:txBody>
      </p:sp>
      <p:sp>
        <p:nvSpPr>
          <p:cNvPr id="41" name="矩形 40"/>
          <p:cNvSpPr/>
          <p:nvPr/>
        </p:nvSpPr>
        <p:spPr>
          <a:xfrm>
            <a:off x="6844710" y="3782092"/>
            <a:ext cx="3808050" cy="1015663"/>
          </a:xfrm>
          <a:prstGeom prst="rect">
            <a:avLst/>
          </a:prstGeom>
        </p:spPr>
        <p:txBody>
          <a:bodyPr wrap="square">
            <a:spAutoFit/>
          </a:bodyPr>
          <a:lstStyle/>
          <a:p>
            <a:pPr defTabSz="1450975">
              <a:lnSpc>
                <a:spcPct val="150000"/>
              </a:lnSpc>
            </a:pPr>
            <a:r>
              <a:rPr lang="zh-CN" altLang="en-US" sz="1600" b="1" kern="0" dirty="0" smtClean="0">
                <a:solidFill>
                  <a:schemeClr val="tx1">
                    <a:lumMod val="85000"/>
                    <a:lumOff val="15000"/>
                  </a:schemeClr>
                </a:solidFill>
                <a:cs typeface="+mn-ea"/>
                <a:sym typeface="+mn-lt"/>
              </a:rPr>
              <a:t>总结性文字</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添加您的文字说明，请详细说明您的内容，添加适当的文字，一页的文字最好不要超过添加</a:t>
            </a:r>
          </a:p>
        </p:txBody>
      </p:sp>
      <p:sp>
        <p:nvSpPr>
          <p:cNvPr id="42" name="矩形 41"/>
          <p:cNvSpPr/>
          <p:nvPr/>
        </p:nvSpPr>
        <p:spPr>
          <a:xfrm>
            <a:off x="6844710" y="4723069"/>
            <a:ext cx="3808050" cy="1015663"/>
          </a:xfrm>
          <a:prstGeom prst="rect">
            <a:avLst/>
          </a:prstGeom>
        </p:spPr>
        <p:txBody>
          <a:bodyPr wrap="square">
            <a:spAutoFit/>
          </a:bodyPr>
          <a:lstStyle/>
          <a:p>
            <a:pPr defTabSz="1450975">
              <a:lnSpc>
                <a:spcPct val="150000"/>
              </a:lnSpc>
            </a:pPr>
            <a:r>
              <a:rPr lang="zh-CN" altLang="en-US" sz="1600" b="1" kern="0" dirty="0" smtClean="0">
                <a:solidFill>
                  <a:schemeClr val="tx1">
                    <a:lumMod val="85000"/>
                    <a:lumOff val="15000"/>
                  </a:schemeClr>
                </a:solidFill>
                <a:cs typeface="+mn-ea"/>
                <a:sym typeface="+mn-lt"/>
              </a:rPr>
              <a:t>总结性文字</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添加您的文字说明，请详细说明您的内容，添加适当的文字，一页的文字最好不要超过添加</a:t>
            </a:r>
          </a:p>
        </p:txBody>
      </p:sp>
      <p:sp>
        <p:nvSpPr>
          <p:cNvPr id="44" name="文本框 43"/>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岗位认知</a:t>
            </a:r>
          </a:p>
        </p:txBody>
      </p:sp>
      <p:sp>
        <p:nvSpPr>
          <p:cNvPr id="45" name="等腰三角形 44"/>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等腰三角形 45"/>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42" presetClass="entr" presetSubtype="0" fill="hold" grpId="0" nodeType="withEffect">
                                  <p:stCondLst>
                                    <p:cond delay="5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12" presetClass="entr" presetSubtype="8" fill="hold" nodeType="withEffect">
                                  <p:stCondLst>
                                    <p:cond delay="75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p:tgtEl>
                                          <p:spTgt spid="43"/>
                                        </p:tgtEl>
                                        <p:attrNameLst>
                                          <p:attrName>ppt_x</p:attrName>
                                        </p:attrNameLst>
                                      </p:cBhvr>
                                      <p:tavLst>
                                        <p:tav tm="0">
                                          <p:val>
                                            <p:strVal val="#ppt_x-#ppt_w*1.125000"/>
                                          </p:val>
                                        </p:tav>
                                        <p:tav tm="100000">
                                          <p:val>
                                            <p:strVal val="#ppt_x"/>
                                          </p:val>
                                        </p:tav>
                                      </p:tavLst>
                                    </p:anim>
                                    <p:animEffect transition="in" filter="wipe(right)">
                                      <p:cBhvr>
                                        <p:cTn id="29" dur="500"/>
                                        <p:tgtEl>
                                          <p:spTgt spid="43"/>
                                        </p:tgtEl>
                                      </p:cBhvr>
                                    </p:animEffect>
                                  </p:childTnLst>
                                </p:cTn>
                              </p:par>
                              <p:par>
                                <p:cTn id="30" presetID="12" presetClass="entr" presetSubtype="8" fill="hold" nodeType="withEffect">
                                  <p:stCondLst>
                                    <p:cond delay="100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p:tgtEl>
                                          <p:spTgt spid="47"/>
                                        </p:tgtEl>
                                        <p:attrNameLst>
                                          <p:attrName>ppt_x</p:attrName>
                                        </p:attrNameLst>
                                      </p:cBhvr>
                                      <p:tavLst>
                                        <p:tav tm="0">
                                          <p:val>
                                            <p:strVal val="#ppt_x-#ppt_w*1.125000"/>
                                          </p:val>
                                        </p:tav>
                                        <p:tav tm="100000">
                                          <p:val>
                                            <p:strVal val="#ppt_x"/>
                                          </p:val>
                                        </p:tav>
                                      </p:tavLst>
                                    </p:anim>
                                    <p:animEffect transition="in" filter="wipe(right)">
                                      <p:cBhvr>
                                        <p:cTn id="33" dur="500"/>
                                        <p:tgtEl>
                                          <p:spTgt spid="47"/>
                                        </p:tgtEl>
                                      </p:cBhvr>
                                    </p:animEffect>
                                  </p:childTnLst>
                                </p:cTn>
                              </p:par>
                              <p:par>
                                <p:cTn id="34" presetID="12" presetClass="entr" presetSubtype="8" fill="hold" nodeType="withEffect">
                                  <p:stCondLst>
                                    <p:cond delay="125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p:tgtEl>
                                          <p:spTgt spid="51"/>
                                        </p:tgtEl>
                                        <p:attrNameLst>
                                          <p:attrName>ppt_x</p:attrName>
                                        </p:attrNameLst>
                                      </p:cBhvr>
                                      <p:tavLst>
                                        <p:tav tm="0">
                                          <p:val>
                                            <p:strVal val="#ppt_x-#ppt_w*1.125000"/>
                                          </p:val>
                                        </p:tav>
                                        <p:tav tm="100000">
                                          <p:val>
                                            <p:strVal val="#ppt_x"/>
                                          </p:val>
                                        </p:tav>
                                      </p:tavLst>
                                    </p:anim>
                                    <p:animEffect transition="in" filter="wipe(right)">
                                      <p:cBhvr>
                                        <p:cTn id="37" dur="500"/>
                                        <p:tgtEl>
                                          <p:spTgt spid="51"/>
                                        </p:tgtEl>
                                      </p:cBhvr>
                                    </p:animEffect>
                                  </p:childTnLst>
                                </p:cTn>
                              </p:par>
                              <p:par>
                                <p:cTn id="38" presetID="12" presetClass="entr" presetSubtype="8" fill="hold" nodeType="withEffect">
                                  <p:stCondLst>
                                    <p:cond delay="150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p:tgtEl>
                                          <p:spTgt spid="52"/>
                                        </p:tgtEl>
                                        <p:attrNameLst>
                                          <p:attrName>ppt_x</p:attrName>
                                        </p:attrNameLst>
                                      </p:cBhvr>
                                      <p:tavLst>
                                        <p:tav tm="0">
                                          <p:val>
                                            <p:strVal val="#ppt_x-#ppt_w*1.125000"/>
                                          </p:val>
                                        </p:tav>
                                        <p:tav tm="100000">
                                          <p:val>
                                            <p:strVal val="#ppt_x"/>
                                          </p:val>
                                        </p:tav>
                                      </p:tavLst>
                                    </p:anim>
                                    <p:animEffect transition="in" filter="wipe(right)">
                                      <p:cBhvr>
                                        <p:cTn id="41" dur="500"/>
                                        <p:tgtEl>
                                          <p:spTgt spid="52"/>
                                        </p:tgtEl>
                                      </p:cBhvr>
                                    </p:animEffect>
                                  </p:childTnLst>
                                </p:cTn>
                              </p:par>
                              <p:par>
                                <p:cTn id="42" presetID="2" presetClass="entr" presetSubtype="2" fill="hold" grpId="0" nodeType="withEffect">
                                  <p:stCondLst>
                                    <p:cond delay="200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1+#ppt_w/2"/>
                                          </p:val>
                                        </p:tav>
                                        <p:tav tm="100000">
                                          <p:val>
                                            <p:strVal val="#ppt_x"/>
                                          </p:val>
                                        </p:tav>
                                      </p:tavLst>
                                    </p:anim>
                                    <p:anim calcmode="lin" valueType="num">
                                      <p:cBhvr additive="base">
                                        <p:cTn id="45" dur="500" fill="hold"/>
                                        <p:tgtEl>
                                          <p:spTgt spid="39"/>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200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1+#ppt_w/2"/>
                                          </p:val>
                                        </p:tav>
                                        <p:tav tm="100000">
                                          <p:val>
                                            <p:strVal val="#ppt_x"/>
                                          </p:val>
                                        </p:tav>
                                      </p:tavLst>
                                    </p:anim>
                                    <p:anim calcmode="lin" valueType="num">
                                      <p:cBhvr additive="base">
                                        <p:cTn id="49" dur="500" fill="hold"/>
                                        <p:tgtEl>
                                          <p:spTgt spid="40"/>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00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fill="hold"/>
                                        <p:tgtEl>
                                          <p:spTgt spid="41"/>
                                        </p:tgtEl>
                                        <p:attrNameLst>
                                          <p:attrName>ppt_x</p:attrName>
                                        </p:attrNameLst>
                                      </p:cBhvr>
                                      <p:tavLst>
                                        <p:tav tm="0">
                                          <p:val>
                                            <p:strVal val="1+#ppt_w/2"/>
                                          </p:val>
                                        </p:tav>
                                        <p:tav tm="100000">
                                          <p:val>
                                            <p:strVal val="#ppt_x"/>
                                          </p:val>
                                        </p:tav>
                                      </p:tavLst>
                                    </p:anim>
                                    <p:anim calcmode="lin" valueType="num">
                                      <p:cBhvr additive="base">
                                        <p:cTn id="53" dur="500" fill="hold"/>
                                        <p:tgtEl>
                                          <p:spTgt spid="4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00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1+#ppt_w/2"/>
                                          </p:val>
                                        </p:tav>
                                        <p:tav tm="100000">
                                          <p:val>
                                            <p:strVal val="#ppt_x"/>
                                          </p:val>
                                        </p:tav>
                                      </p:tavLst>
                                    </p:anim>
                                    <p:anim calcmode="lin" valueType="num">
                                      <p:cBhvr additive="base">
                                        <p:cTn id="5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4" grpId="0"/>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7378081" y="2050609"/>
            <a:ext cx="3550753" cy="3212080"/>
          </a:xfrm>
          <a:prstGeom prst="rect">
            <a:avLst/>
          </a:prstGeom>
          <a:blipFill dpi="0" rotWithShape="1">
            <a:blip r:embed="rId3" cstate="screen"/>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1415454" y="1966136"/>
            <a:ext cx="2723472" cy="1104254"/>
            <a:chOff x="1210235" y="2218765"/>
            <a:chExt cx="2868636" cy="1163111"/>
          </a:xfrm>
        </p:grpSpPr>
        <p:sp>
          <p:nvSpPr>
            <p:cNvPr id="26" name="矩形 25"/>
            <p:cNvSpPr/>
            <p:nvPr/>
          </p:nvSpPr>
          <p:spPr>
            <a:xfrm>
              <a:off x="1210235" y="2218765"/>
              <a:ext cx="2868636" cy="1163111"/>
            </a:xfrm>
            <a:prstGeom prst="rect">
              <a:avLst/>
            </a:prstGeom>
            <a:noFill/>
            <a:ln>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27" name="矩形 26"/>
            <p:cNvSpPr/>
            <p:nvPr/>
          </p:nvSpPr>
          <p:spPr>
            <a:xfrm>
              <a:off x="1316899" y="2409578"/>
              <a:ext cx="1707356" cy="356599"/>
            </a:xfrm>
            <a:prstGeom prst="rect">
              <a:avLst/>
            </a:prstGeom>
          </p:spPr>
          <p:txBody>
            <a:bodyPr wrap="none">
              <a:spAutoFit/>
            </a:bodyPr>
            <a:lstStyle/>
            <a:p>
              <a:r>
                <a:rPr lang="zh-CN" altLang="en-US" sz="1600" b="1" dirty="0">
                  <a:solidFill>
                    <a:schemeClr val="tx1">
                      <a:lumMod val="65000"/>
                      <a:lumOff val="35000"/>
                    </a:schemeClr>
                  </a:solidFill>
                  <a:cs typeface="+mn-ea"/>
                  <a:sym typeface="+mn-lt"/>
                </a:rPr>
                <a:t>扎实的专业技能</a:t>
              </a:r>
              <a:endParaRPr lang="en-US" altLang="zh-CN" sz="1600" b="1" dirty="0">
                <a:solidFill>
                  <a:schemeClr val="tx1">
                    <a:lumMod val="65000"/>
                    <a:lumOff val="35000"/>
                  </a:schemeClr>
                </a:solidFill>
                <a:cs typeface="+mn-ea"/>
                <a:sym typeface="+mn-lt"/>
              </a:endParaRPr>
            </a:p>
          </p:txBody>
        </p:sp>
        <p:sp>
          <p:nvSpPr>
            <p:cNvPr id="30" name="矩形 29"/>
            <p:cNvSpPr/>
            <p:nvPr/>
          </p:nvSpPr>
          <p:spPr>
            <a:xfrm>
              <a:off x="1325985" y="2765463"/>
              <a:ext cx="2650796" cy="453853"/>
            </a:xfrm>
            <a:prstGeom prst="rect">
              <a:avLst/>
            </a:prstGeom>
          </p:spPr>
          <p:txBody>
            <a:bodyPr wrap="square">
              <a:spAutoFit/>
            </a:bodyPr>
            <a:lstStyle/>
            <a:p>
              <a:pPr defTabSz="1450975"/>
              <a:r>
                <a:rPr lang="zh-CN" altLang="en-US" sz="1100" kern="0" dirty="0" smtClean="0">
                  <a:solidFill>
                    <a:schemeClr val="tx1">
                      <a:lumMod val="65000"/>
                      <a:lumOff val="35000"/>
                    </a:schemeClr>
                  </a:solidFill>
                  <a:cs typeface="+mn-ea"/>
                  <a:sym typeface="+mn-lt"/>
                </a:rPr>
                <a:t>添加</a:t>
              </a:r>
              <a:r>
                <a:rPr lang="zh-CN" altLang="en-US" sz="1100" kern="0" dirty="0">
                  <a:solidFill>
                    <a:schemeClr val="tx1">
                      <a:lumMod val="65000"/>
                      <a:lumOff val="35000"/>
                    </a:schemeClr>
                  </a:solidFill>
                  <a:cs typeface="+mn-ea"/>
                  <a:sym typeface="+mn-lt"/>
                </a:rPr>
                <a:t>您的文字</a:t>
              </a:r>
              <a:r>
                <a:rPr lang="zh-CN" altLang="en-US" sz="1100" kern="0" dirty="0" smtClean="0">
                  <a:solidFill>
                    <a:schemeClr val="tx1">
                      <a:lumMod val="65000"/>
                      <a:lumOff val="35000"/>
                    </a:schemeClr>
                  </a:solidFill>
                  <a:cs typeface="+mn-ea"/>
                  <a:sym typeface="+mn-lt"/>
                </a:rPr>
                <a:t>说明请</a:t>
              </a:r>
              <a:r>
                <a:rPr lang="zh-CN" altLang="en-US" sz="1100" kern="0" dirty="0">
                  <a:solidFill>
                    <a:schemeClr val="tx1">
                      <a:lumMod val="65000"/>
                      <a:lumOff val="35000"/>
                    </a:schemeClr>
                  </a:solidFill>
                  <a:cs typeface="+mn-ea"/>
                  <a:sym typeface="+mn-lt"/>
                </a:rPr>
                <a:t>详细说明您的</a:t>
              </a:r>
              <a:r>
                <a:rPr lang="zh-CN" altLang="en-US" sz="1100" kern="0" dirty="0" smtClean="0">
                  <a:solidFill>
                    <a:schemeClr val="tx1">
                      <a:lumMod val="65000"/>
                      <a:lumOff val="35000"/>
                    </a:schemeClr>
                  </a:solidFill>
                  <a:cs typeface="+mn-ea"/>
                  <a:sym typeface="+mn-lt"/>
                </a:rPr>
                <a:t>内容添加</a:t>
              </a:r>
              <a:r>
                <a:rPr lang="zh-CN" altLang="en-US" sz="1100" kern="0" dirty="0">
                  <a:solidFill>
                    <a:schemeClr val="tx1">
                      <a:lumMod val="65000"/>
                      <a:lumOff val="35000"/>
                    </a:schemeClr>
                  </a:solidFill>
                  <a:cs typeface="+mn-ea"/>
                  <a:sym typeface="+mn-lt"/>
                </a:rPr>
                <a:t>适当的</a:t>
              </a:r>
              <a:r>
                <a:rPr lang="zh-CN" altLang="en-US" sz="1100" kern="0" dirty="0" smtClean="0">
                  <a:solidFill>
                    <a:schemeClr val="tx1">
                      <a:lumMod val="65000"/>
                      <a:lumOff val="35000"/>
                    </a:schemeClr>
                  </a:solidFill>
                  <a:cs typeface="+mn-ea"/>
                  <a:sym typeface="+mn-lt"/>
                </a:rPr>
                <a:t>文字</a:t>
              </a:r>
              <a:endParaRPr lang="zh-CN" altLang="en-US" sz="1100" kern="0" dirty="0">
                <a:solidFill>
                  <a:schemeClr val="tx1">
                    <a:lumMod val="65000"/>
                    <a:lumOff val="35000"/>
                  </a:schemeClr>
                </a:solidFill>
                <a:cs typeface="+mn-ea"/>
                <a:sym typeface="+mn-lt"/>
              </a:endParaRPr>
            </a:p>
          </p:txBody>
        </p:sp>
      </p:grpSp>
      <p:grpSp>
        <p:nvGrpSpPr>
          <p:cNvPr id="32" name="组合 31"/>
          <p:cNvGrpSpPr/>
          <p:nvPr/>
        </p:nvGrpSpPr>
        <p:grpSpPr>
          <a:xfrm>
            <a:off x="4411255" y="1966136"/>
            <a:ext cx="2723472" cy="1104254"/>
            <a:chOff x="1210235" y="2218765"/>
            <a:chExt cx="2868636" cy="1163111"/>
          </a:xfrm>
        </p:grpSpPr>
        <p:sp>
          <p:nvSpPr>
            <p:cNvPr id="33" name="矩形 32"/>
            <p:cNvSpPr/>
            <p:nvPr/>
          </p:nvSpPr>
          <p:spPr>
            <a:xfrm>
              <a:off x="1210235" y="2218765"/>
              <a:ext cx="2868636" cy="1163111"/>
            </a:xfrm>
            <a:prstGeom prst="rect">
              <a:avLst/>
            </a:prstGeom>
            <a:noFill/>
            <a:ln>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34" name="矩形 33"/>
            <p:cNvSpPr/>
            <p:nvPr/>
          </p:nvSpPr>
          <p:spPr>
            <a:xfrm>
              <a:off x="1316899" y="2409578"/>
              <a:ext cx="2139597" cy="356599"/>
            </a:xfrm>
            <a:prstGeom prst="rect">
              <a:avLst/>
            </a:prstGeom>
          </p:spPr>
          <p:txBody>
            <a:bodyPr wrap="none">
              <a:spAutoFit/>
            </a:bodyPr>
            <a:lstStyle/>
            <a:p>
              <a:r>
                <a:rPr lang="zh-CN" altLang="en-US" sz="1600" b="1" dirty="0">
                  <a:solidFill>
                    <a:schemeClr val="tx1">
                      <a:lumMod val="65000"/>
                      <a:lumOff val="35000"/>
                    </a:schemeClr>
                  </a:solidFill>
                  <a:cs typeface="+mn-ea"/>
                  <a:sym typeface="+mn-lt"/>
                </a:rPr>
                <a:t>较强的文字综合能力</a:t>
              </a:r>
            </a:p>
          </p:txBody>
        </p:sp>
        <p:sp>
          <p:nvSpPr>
            <p:cNvPr id="35" name="矩形 34"/>
            <p:cNvSpPr/>
            <p:nvPr/>
          </p:nvSpPr>
          <p:spPr>
            <a:xfrm>
              <a:off x="1325985" y="2765463"/>
              <a:ext cx="2650796" cy="453853"/>
            </a:xfrm>
            <a:prstGeom prst="rect">
              <a:avLst/>
            </a:prstGeom>
          </p:spPr>
          <p:txBody>
            <a:bodyPr wrap="square">
              <a:spAutoFit/>
            </a:bodyPr>
            <a:lstStyle/>
            <a:p>
              <a:pPr defTabSz="1450975"/>
              <a:r>
                <a:rPr lang="zh-CN" altLang="en-US" sz="1100" kern="0" dirty="0" smtClean="0">
                  <a:solidFill>
                    <a:schemeClr val="tx1">
                      <a:lumMod val="65000"/>
                      <a:lumOff val="35000"/>
                    </a:schemeClr>
                  </a:solidFill>
                  <a:cs typeface="+mn-ea"/>
                  <a:sym typeface="+mn-lt"/>
                </a:rPr>
                <a:t>添加</a:t>
              </a:r>
              <a:r>
                <a:rPr lang="zh-CN" altLang="en-US" sz="1100" kern="0" dirty="0">
                  <a:solidFill>
                    <a:schemeClr val="tx1">
                      <a:lumMod val="65000"/>
                      <a:lumOff val="35000"/>
                    </a:schemeClr>
                  </a:solidFill>
                  <a:cs typeface="+mn-ea"/>
                  <a:sym typeface="+mn-lt"/>
                </a:rPr>
                <a:t>您的文字</a:t>
              </a:r>
              <a:r>
                <a:rPr lang="zh-CN" altLang="en-US" sz="1100" kern="0" dirty="0" smtClean="0">
                  <a:solidFill>
                    <a:schemeClr val="tx1">
                      <a:lumMod val="65000"/>
                      <a:lumOff val="35000"/>
                    </a:schemeClr>
                  </a:solidFill>
                  <a:cs typeface="+mn-ea"/>
                  <a:sym typeface="+mn-lt"/>
                </a:rPr>
                <a:t>说明请</a:t>
              </a:r>
              <a:r>
                <a:rPr lang="zh-CN" altLang="en-US" sz="1100" kern="0" dirty="0">
                  <a:solidFill>
                    <a:schemeClr val="tx1">
                      <a:lumMod val="65000"/>
                      <a:lumOff val="35000"/>
                    </a:schemeClr>
                  </a:solidFill>
                  <a:cs typeface="+mn-ea"/>
                  <a:sym typeface="+mn-lt"/>
                </a:rPr>
                <a:t>详细说明您的</a:t>
              </a:r>
              <a:r>
                <a:rPr lang="zh-CN" altLang="en-US" sz="1100" kern="0" dirty="0" smtClean="0">
                  <a:solidFill>
                    <a:schemeClr val="tx1">
                      <a:lumMod val="65000"/>
                      <a:lumOff val="35000"/>
                    </a:schemeClr>
                  </a:solidFill>
                  <a:cs typeface="+mn-ea"/>
                  <a:sym typeface="+mn-lt"/>
                </a:rPr>
                <a:t>内容添加</a:t>
              </a:r>
              <a:r>
                <a:rPr lang="zh-CN" altLang="en-US" sz="1100" kern="0" dirty="0">
                  <a:solidFill>
                    <a:schemeClr val="tx1">
                      <a:lumMod val="65000"/>
                      <a:lumOff val="35000"/>
                    </a:schemeClr>
                  </a:solidFill>
                  <a:cs typeface="+mn-ea"/>
                  <a:sym typeface="+mn-lt"/>
                </a:rPr>
                <a:t>适当的</a:t>
              </a:r>
              <a:r>
                <a:rPr lang="zh-CN" altLang="en-US" sz="1100" kern="0" dirty="0" smtClean="0">
                  <a:solidFill>
                    <a:schemeClr val="tx1">
                      <a:lumMod val="65000"/>
                      <a:lumOff val="35000"/>
                    </a:schemeClr>
                  </a:solidFill>
                  <a:cs typeface="+mn-ea"/>
                  <a:sym typeface="+mn-lt"/>
                </a:rPr>
                <a:t>文字</a:t>
              </a:r>
              <a:endParaRPr lang="zh-CN" altLang="en-US" sz="1100" kern="0" dirty="0">
                <a:solidFill>
                  <a:schemeClr val="tx1">
                    <a:lumMod val="65000"/>
                    <a:lumOff val="35000"/>
                  </a:schemeClr>
                </a:solidFill>
                <a:cs typeface="+mn-ea"/>
                <a:sym typeface="+mn-lt"/>
              </a:endParaRPr>
            </a:p>
          </p:txBody>
        </p:sp>
      </p:grpSp>
      <p:grpSp>
        <p:nvGrpSpPr>
          <p:cNvPr id="40" name="组合 39"/>
          <p:cNvGrpSpPr/>
          <p:nvPr/>
        </p:nvGrpSpPr>
        <p:grpSpPr>
          <a:xfrm>
            <a:off x="4411255" y="3116785"/>
            <a:ext cx="2723472" cy="1104254"/>
            <a:chOff x="1210235" y="2218765"/>
            <a:chExt cx="2868636" cy="1163111"/>
          </a:xfrm>
        </p:grpSpPr>
        <p:sp>
          <p:nvSpPr>
            <p:cNvPr id="41" name="矩形 40"/>
            <p:cNvSpPr/>
            <p:nvPr/>
          </p:nvSpPr>
          <p:spPr>
            <a:xfrm>
              <a:off x="1210235" y="2218765"/>
              <a:ext cx="2868636" cy="1163111"/>
            </a:xfrm>
            <a:prstGeom prst="rect">
              <a:avLst/>
            </a:prstGeom>
            <a:noFill/>
            <a:ln>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42" name="矩形 41"/>
            <p:cNvSpPr/>
            <p:nvPr/>
          </p:nvSpPr>
          <p:spPr>
            <a:xfrm>
              <a:off x="1316899" y="2409578"/>
              <a:ext cx="2139597" cy="356599"/>
            </a:xfrm>
            <a:prstGeom prst="rect">
              <a:avLst/>
            </a:prstGeom>
          </p:spPr>
          <p:txBody>
            <a:bodyPr wrap="none">
              <a:spAutoFit/>
            </a:bodyPr>
            <a:lstStyle/>
            <a:p>
              <a:r>
                <a:rPr lang="zh-CN" altLang="en-US" sz="1600" b="1" dirty="0">
                  <a:solidFill>
                    <a:schemeClr val="tx1">
                      <a:lumMod val="65000"/>
                      <a:lumOff val="35000"/>
                    </a:schemeClr>
                  </a:solidFill>
                  <a:cs typeface="+mn-ea"/>
                  <a:sym typeface="+mn-lt"/>
                </a:rPr>
                <a:t>较强的组织协调能力</a:t>
              </a:r>
            </a:p>
          </p:txBody>
        </p:sp>
        <p:sp>
          <p:nvSpPr>
            <p:cNvPr id="43" name="矩形 42"/>
            <p:cNvSpPr/>
            <p:nvPr/>
          </p:nvSpPr>
          <p:spPr>
            <a:xfrm>
              <a:off x="1325985" y="2765463"/>
              <a:ext cx="2650796" cy="453853"/>
            </a:xfrm>
            <a:prstGeom prst="rect">
              <a:avLst/>
            </a:prstGeom>
          </p:spPr>
          <p:txBody>
            <a:bodyPr wrap="square">
              <a:spAutoFit/>
            </a:bodyPr>
            <a:lstStyle/>
            <a:p>
              <a:pPr defTabSz="1450975"/>
              <a:r>
                <a:rPr lang="zh-CN" altLang="en-US" sz="1100" kern="0" dirty="0" smtClean="0">
                  <a:solidFill>
                    <a:schemeClr val="tx1">
                      <a:lumMod val="65000"/>
                      <a:lumOff val="35000"/>
                    </a:schemeClr>
                  </a:solidFill>
                  <a:cs typeface="+mn-ea"/>
                  <a:sym typeface="+mn-lt"/>
                </a:rPr>
                <a:t>添加</a:t>
              </a:r>
              <a:r>
                <a:rPr lang="zh-CN" altLang="en-US" sz="1100" kern="0" dirty="0">
                  <a:solidFill>
                    <a:schemeClr val="tx1">
                      <a:lumMod val="65000"/>
                      <a:lumOff val="35000"/>
                    </a:schemeClr>
                  </a:solidFill>
                  <a:cs typeface="+mn-ea"/>
                  <a:sym typeface="+mn-lt"/>
                </a:rPr>
                <a:t>您的文字</a:t>
              </a:r>
              <a:r>
                <a:rPr lang="zh-CN" altLang="en-US" sz="1100" kern="0" dirty="0" smtClean="0">
                  <a:solidFill>
                    <a:schemeClr val="tx1">
                      <a:lumMod val="65000"/>
                      <a:lumOff val="35000"/>
                    </a:schemeClr>
                  </a:solidFill>
                  <a:cs typeface="+mn-ea"/>
                  <a:sym typeface="+mn-lt"/>
                </a:rPr>
                <a:t>说明请</a:t>
              </a:r>
              <a:r>
                <a:rPr lang="zh-CN" altLang="en-US" sz="1100" kern="0" dirty="0">
                  <a:solidFill>
                    <a:schemeClr val="tx1">
                      <a:lumMod val="65000"/>
                      <a:lumOff val="35000"/>
                    </a:schemeClr>
                  </a:solidFill>
                  <a:cs typeface="+mn-ea"/>
                  <a:sym typeface="+mn-lt"/>
                </a:rPr>
                <a:t>详细说明您的</a:t>
              </a:r>
              <a:r>
                <a:rPr lang="zh-CN" altLang="en-US" sz="1100" kern="0" dirty="0" smtClean="0">
                  <a:solidFill>
                    <a:schemeClr val="tx1">
                      <a:lumMod val="65000"/>
                      <a:lumOff val="35000"/>
                    </a:schemeClr>
                  </a:solidFill>
                  <a:cs typeface="+mn-ea"/>
                  <a:sym typeface="+mn-lt"/>
                </a:rPr>
                <a:t>内容添加</a:t>
              </a:r>
              <a:r>
                <a:rPr lang="zh-CN" altLang="en-US" sz="1100" kern="0" dirty="0">
                  <a:solidFill>
                    <a:schemeClr val="tx1">
                      <a:lumMod val="65000"/>
                      <a:lumOff val="35000"/>
                    </a:schemeClr>
                  </a:solidFill>
                  <a:cs typeface="+mn-ea"/>
                  <a:sym typeface="+mn-lt"/>
                </a:rPr>
                <a:t>适当的</a:t>
              </a:r>
              <a:r>
                <a:rPr lang="zh-CN" altLang="en-US" sz="1100" kern="0" dirty="0" smtClean="0">
                  <a:solidFill>
                    <a:schemeClr val="tx1">
                      <a:lumMod val="65000"/>
                      <a:lumOff val="35000"/>
                    </a:schemeClr>
                  </a:solidFill>
                  <a:cs typeface="+mn-ea"/>
                  <a:sym typeface="+mn-lt"/>
                </a:rPr>
                <a:t>文字</a:t>
              </a:r>
              <a:endParaRPr lang="zh-CN" altLang="en-US" sz="1100" kern="0" dirty="0">
                <a:solidFill>
                  <a:schemeClr val="tx1">
                    <a:lumMod val="65000"/>
                    <a:lumOff val="35000"/>
                  </a:schemeClr>
                </a:solidFill>
                <a:cs typeface="+mn-ea"/>
                <a:sym typeface="+mn-lt"/>
              </a:endParaRPr>
            </a:p>
          </p:txBody>
        </p:sp>
      </p:grpSp>
      <p:grpSp>
        <p:nvGrpSpPr>
          <p:cNvPr id="44" name="组合 43"/>
          <p:cNvGrpSpPr/>
          <p:nvPr/>
        </p:nvGrpSpPr>
        <p:grpSpPr>
          <a:xfrm>
            <a:off x="1415454" y="4269158"/>
            <a:ext cx="2723472" cy="1104254"/>
            <a:chOff x="1210235" y="2218765"/>
            <a:chExt cx="2868636" cy="1163111"/>
          </a:xfrm>
        </p:grpSpPr>
        <p:sp>
          <p:nvSpPr>
            <p:cNvPr id="45" name="矩形 44"/>
            <p:cNvSpPr/>
            <p:nvPr/>
          </p:nvSpPr>
          <p:spPr>
            <a:xfrm>
              <a:off x="1210235" y="2218765"/>
              <a:ext cx="2868636" cy="1163111"/>
            </a:xfrm>
            <a:prstGeom prst="rect">
              <a:avLst/>
            </a:prstGeom>
            <a:noFill/>
            <a:ln>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46" name="矩形 45"/>
            <p:cNvSpPr/>
            <p:nvPr/>
          </p:nvSpPr>
          <p:spPr>
            <a:xfrm>
              <a:off x="1316899" y="2409578"/>
              <a:ext cx="1707356" cy="356599"/>
            </a:xfrm>
            <a:prstGeom prst="rect">
              <a:avLst/>
            </a:prstGeom>
          </p:spPr>
          <p:txBody>
            <a:bodyPr wrap="none">
              <a:spAutoFit/>
            </a:bodyPr>
            <a:lstStyle/>
            <a:p>
              <a:r>
                <a:rPr lang="zh-CN" altLang="en-US" sz="1600" b="1" dirty="0">
                  <a:solidFill>
                    <a:schemeClr val="tx1">
                      <a:lumMod val="65000"/>
                      <a:lumOff val="35000"/>
                    </a:schemeClr>
                  </a:solidFill>
                  <a:cs typeface="+mn-ea"/>
                  <a:sym typeface="+mn-lt"/>
                </a:rPr>
                <a:t>较强的自律意识</a:t>
              </a:r>
            </a:p>
          </p:txBody>
        </p:sp>
        <p:sp>
          <p:nvSpPr>
            <p:cNvPr id="47" name="矩形 46"/>
            <p:cNvSpPr/>
            <p:nvPr/>
          </p:nvSpPr>
          <p:spPr>
            <a:xfrm>
              <a:off x="1325985" y="2765463"/>
              <a:ext cx="2650796" cy="453853"/>
            </a:xfrm>
            <a:prstGeom prst="rect">
              <a:avLst/>
            </a:prstGeom>
          </p:spPr>
          <p:txBody>
            <a:bodyPr wrap="square">
              <a:spAutoFit/>
            </a:bodyPr>
            <a:lstStyle/>
            <a:p>
              <a:pPr defTabSz="1450975"/>
              <a:r>
                <a:rPr lang="zh-CN" altLang="en-US" sz="1100" kern="0" dirty="0" smtClean="0">
                  <a:solidFill>
                    <a:schemeClr val="tx1">
                      <a:lumMod val="65000"/>
                      <a:lumOff val="35000"/>
                    </a:schemeClr>
                  </a:solidFill>
                  <a:cs typeface="+mn-ea"/>
                  <a:sym typeface="+mn-lt"/>
                </a:rPr>
                <a:t>添加</a:t>
              </a:r>
              <a:r>
                <a:rPr lang="zh-CN" altLang="en-US" sz="1100" kern="0" dirty="0">
                  <a:solidFill>
                    <a:schemeClr val="tx1">
                      <a:lumMod val="65000"/>
                      <a:lumOff val="35000"/>
                    </a:schemeClr>
                  </a:solidFill>
                  <a:cs typeface="+mn-ea"/>
                  <a:sym typeface="+mn-lt"/>
                </a:rPr>
                <a:t>您的文字</a:t>
              </a:r>
              <a:r>
                <a:rPr lang="zh-CN" altLang="en-US" sz="1100" kern="0" dirty="0" smtClean="0">
                  <a:solidFill>
                    <a:schemeClr val="tx1">
                      <a:lumMod val="65000"/>
                      <a:lumOff val="35000"/>
                    </a:schemeClr>
                  </a:solidFill>
                  <a:cs typeface="+mn-ea"/>
                  <a:sym typeface="+mn-lt"/>
                </a:rPr>
                <a:t>说明请</a:t>
              </a:r>
              <a:r>
                <a:rPr lang="zh-CN" altLang="en-US" sz="1100" kern="0" dirty="0">
                  <a:solidFill>
                    <a:schemeClr val="tx1">
                      <a:lumMod val="65000"/>
                      <a:lumOff val="35000"/>
                    </a:schemeClr>
                  </a:solidFill>
                  <a:cs typeface="+mn-ea"/>
                  <a:sym typeface="+mn-lt"/>
                </a:rPr>
                <a:t>详细说明您的</a:t>
              </a:r>
              <a:r>
                <a:rPr lang="zh-CN" altLang="en-US" sz="1100" kern="0" dirty="0" smtClean="0">
                  <a:solidFill>
                    <a:schemeClr val="tx1">
                      <a:lumMod val="65000"/>
                      <a:lumOff val="35000"/>
                    </a:schemeClr>
                  </a:solidFill>
                  <a:cs typeface="+mn-ea"/>
                  <a:sym typeface="+mn-lt"/>
                </a:rPr>
                <a:t>内容添加</a:t>
              </a:r>
              <a:r>
                <a:rPr lang="zh-CN" altLang="en-US" sz="1100" kern="0" dirty="0">
                  <a:solidFill>
                    <a:schemeClr val="tx1">
                      <a:lumMod val="65000"/>
                      <a:lumOff val="35000"/>
                    </a:schemeClr>
                  </a:solidFill>
                  <a:cs typeface="+mn-ea"/>
                  <a:sym typeface="+mn-lt"/>
                </a:rPr>
                <a:t>适当的</a:t>
              </a:r>
              <a:r>
                <a:rPr lang="zh-CN" altLang="en-US" sz="1100" kern="0" dirty="0" smtClean="0">
                  <a:solidFill>
                    <a:schemeClr val="tx1">
                      <a:lumMod val="65000"/>
                      <a:lumOff val="35000"/>
                    </a:schemeClr>
                  </a:solidFill>
                  <a:cs typeface="+mn-ea"/>
                  <a:sym typeface="+mn-lt"/>
                </a:rPr>
                <a:t>文字</a:t>
              </a:r>
              <a:endParaRPr lang="zh-CN" altLang="en-US" sz="1100" kern="0" dirty="0">
                <a:solidFill>
                  <a:schemeClr val="tx1">
                    <a:lumMod val="65000"/>
                    <a:lumOff val="35000"/>
                  </a:schemeClr>
                </a:solidFill>
                <a:cs typeface="+mn-ea"/>
                <a:sym typeface="+mn-lt"/>
              </a:endParaRPr>
            </a:p>
          </p:txBody>
        </p:sp>
      </p:grpSp>
      <p:grpSp>
        <p:nvGrpSpPr>
          <p:cNvPr id="48" name="组合 47"/>
          <p:cNvGrpSpPr/>
          <p:nvPr/>
        </p:nvGrpSpPr>
        <p:grpSpPr>
          <a:xfrm>
            <a:off x="4411255" y="4269158"/>
            <a:ext cx="2723472" cy="1104254"/>
            <a:chOff x="1210235" y="2218765"/>
            <a:chExt cx="2868636" cy="1163111"/>
          </a:xfrm>
        </p:grpSpPr>
        <p:sp>
          <p:nvSpPr>
            <p:cNvPr id="49" name="矩形 48"/>
            <p:cNvSpPr/>
            <p:nvPr/>
          </p:nvSpPr>
          <p:spPr>
            <a:xfrm>
              <a:off x="1210235" y="2218765"/>
              <a:ext cx="2868636" cy="1163111"/>
            </a:xfrm>
            <a:prstGeom prst="rect">
              <a:avLst/>
            </a:prstGeom>
            <a:noFill/>
            <a:ln>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65000"/>
                    <a:lumOff val="35000"/>
                  </a:schemeClr>
                </a:solidFill>
                <a:cs typeface="+mn-ea"/>
                <a:sym typeface="+mn-lt"/>
              </a:endParaRPr>
            </a:p>
          </p:txBody>
        </p:sp>
        <p:sp>
          <p:nvSpPr>
            <p:cNvPr id="50" name="矩形 49"/>
            <p:cNvSpPr/>
            <p:nvPr/>
          </p:nvSpPr>
          <p:spPr>
            <a:xfrm>
              <a:off x="1316899" y="2409578"/>
              <a:ext cx="2139597" cy="356599"/>
            </a:xfrm>
            <a:prstGeom prst="rect">
              <a:avLst/>
            </a:prstGeom>
          </p:spPr>
          <p:txBody>
            <a:bodyPr wrap="none">
              <a:spAutoFit/>
            </a:bodyPr>
            <a:lstStyle/>
            <a:p>
              <a:r>
                <a:rPr lang="zh-CN" altLang="en-US" sz="1600" b="1" dirty="0">
                  <a:solidFill>
                    <a:schemeClr val="tx1">
                      <a:lumMod val="65000"/>
                      <a:lumOff val="35000"/>
                    </a:schemeClr>
                  </a:solidFill>
                  <a:cs typeface="+mn-ea"/>
                  <a:sym typeface="+mn-lt"/>
                </a:rPr>
                <a:t>具有克难奋进的韧劲</a:t>
              </a:r>
            </a:p>
          </p:txBody>
        </p:sp>
        <p:sp>
          <p:nvSpPr>
            <p:cNvPr id="51" name="矩形 50"/>
            <p:cNvSpPr/>
            <p:nvPr/>
          </p:nvSpPr>
          <p:spPr>
            <a:xfrm>
              <a:off x="1325985" y="2765463"/>
              <a:ext cx="2650796" cy="453853"/>
            </a:xfrm>
            <a:prstGeom prst="rect">
              <a:avLst/>
            </a:prstGeom>
          </p:spPr>
          <p:txBody>
            <a:bodyPr wrap="square">
              <a:spAutoFit/>
            </a:bodyPr>
            <a:lstStyle/>
            <a:p>
              <a:pPr defTabSz="1450975"/>
              <a:r>
                <a:rPr lang="zh-CN" altLang="en-US" sz="1100" kern="0" dirty="0" smtClean="0">
                  <a:solidFill>
                    <a:schemeClr val="tx1">
                      <a:lumMod val="65000"/>
                      <a:lumOff val="35000"/>
                    </a:schemeClr>
                  </a:solidFill>
                  <a:cs typeface="+mn-ea"/>
                  <a:sym typeface="+mn-lt"/>
                </a:rPr>
                <a:t>添加</a:t>
              </a:r>
              <a:r>
                <a:rPr lang="zh-CN" altLang="en-US" sz="1100" kern="0" dirty="0">
                  <a:solidFill>
                    <a:schemeClr val="tx1">
                      <a:lumMod val="65000"/>
                      <a:lumOff val="35000"/>
                    </a:schemeClr>
                  </a:solidFill>
                  <a:cs typeface="+mn-ea"/>
                  <a:sym typeface="+mn-lt"/>
                </a:rPr>
                <a:t>您的文字</a:t>
              </a:r>
              <a:r>
                <a:rPr lang="zh-CN" altLang="en-US" sz="1100" kern="0" dirty="0" smtClean="0">
                  <a:solidFill>
                    <a:schemeClr val="tx1">
                      <a:lumMod val="65000"/>
                      <a:lumOff val="35000"/>
                    </a:schemeClr>
                  </a:solidFill>
                  <a:cs typeface="+mn-ea"/>
                  <a:sym typeface="+mn-lt"/>
                </a:rPr>
                <a:t>说明请</a:t>
              </a:r>
              <a:r>
                <a:rPr lang="zh-CN" altLang="en-US" sz="1100" kern="0" dirty="0">
                  <a:solidFill>
                    <a:schemeClr val="tx1">
                      <a:lumMod val="65000"/>
                      <a:lumOff val="35000"/>
                    </a:schemeClr>
                  </a:solidFill>
                  <a:cs typeface="+mn-ea"/>
                  <a:sym typeface="+mn-lt"/>
                </a:rPr>
                <a:t>详细说明您的</a:t>
              </a:r>
              <a:r>
                <a:rPr lang="zh-CN" altLang="en-US" sz="1100" kern="0" dirty="0" smtClean="0">
                  <a:solidFill>
                    <a:schemeClr val="tx1">
                      <a:lumMod val="65000"/>
                      <a:lumOff val="35000"/>
                    </a:schemeClr>
                  </a:solidFill>
                  <a:cs typeface="+mn-ea"/>
                  <a:sym typeface="+mn-lt"/>
                </a:rPr>
                <a:t>内容添加</a:t>
              </a:r>
              <a:r>
                <a:rPr lang="zh-CN" altLang="en-US" sz="1100" kern="0" dirty="0">
                  <a:solidFill>
                    <a:schemeClr val="tx1">
                      <a:lumMod val="65000"/>
                      <a:lumOff val="35000"/>
                    </a:schemeClr>
                  </a:solidFill>
                  <a:cs typeface="+mn-ea"/>
                  <a:sym typeface="+mn-lt"/>
                </a:rPr>
                <a:t>适当的</a:t>
              </a:r>
              <a:r>
                <a:rPr lang="zh-CN" altLang="en-US" sz="1100" kern="0" dirty="0" smtClean="0">
                  <a:solidFill>
                    <a:schemeClr val="tx1">
                      <a:lumMod val="65000"/>
                      <a:lumOff val="35000"/>
                    </a:schemeClr>
                  </a:solidFill>
                  <a:cs typeface="+mn-ea"/>
                  <a:sym typeface="+mn-lt"/>
                </a:rPr>
                <a:t>文字</a:t>
              </a:r>
              <a:endParaRPr lang="zh-CN" altLang="en-US" sz="1100" kern="0" dirty="0">
                <a:solidFill>
                  <a:schemeClr val="tx1">
                    <a:lumMod val="65000"/>
                    <a:lumOff val="35000"/>
                  </a:schemeClr>
                </a:solidFill>
                <a:cs typeface="+mn-ea"/>
                <a:sym typeface="+mn-lt"/>
              </a:endParaRPr>
            </a:p>
          </p:txBody>
        </p:sp>
      </p:grpSp>
      <p:grpSp>
        <p:nvGrpSpPr>
          <p:cNvPr id="53" name="组合 52"/>
          <p:cNvGrpSpPr/>
          <p:nvPr/>
        </p:nvGrpSpPr>
        <p:grpSpPr>
          <a:xfrm>
            <a:off x="1214199" y="2983832"/>
            <a:ext cx="3061990" cy="1417418"/>
            <a:chOff x="1031395" y="2932629"/>
            <a:chExt cx="3283214" cy="1519825"/>
          </a:xfrm>
        </p:grpSpPr>
        <p:grpSp>
          <p:nvGrpSpPr>
            <p:cNvPr id="36" name="组合 35"/>
            <p:cNvGrpSpPr/>
            <p:nvPr/>
          </p:nvGrpSpPr>
          <p:grpSpPr>
            <a:xfrm>
              <a:off x="1031395" y="2932629"/>
              <a:ext cx="3283214" cy="1519825"/>
              <a:chOff x="1210235" y="2163386"/>
              <a:chExt cx="2848485" cy="1318586"/>
            </a:xfrm>
            <a:solidFill>
              <a:schemeClr val="bg1">
                <a:lumMod val="85000"/>
              </a:schemeClr>
            </a:solidFill>
          </p:grpSpPr>
          <p:sp>
            <p:nvSpPr>
              <p:cNvPr id="37" name="矩形 36"/>
              <p:cNvSpPr/>
              <p:nvPr/>
            </p:nvSpPr>
            <p:spPr>
              <a:xfrm>
                <a:off x="1210235" y="2163386"/>
                <a:ext cx="2848485" cy="1318586"/>
              </a:xfrm>
              <a:prstGeom prst="rect">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1276232" y="2444254"/>
                <a:ext cx="2319160" cy="372212"/>
              </a:xfrm>
              <a:prstGeom prst="rect">
                <a:avLst/>
              </a:prstGeom>
              <a:noFill/>
            </p:spPr>
            <p:txBody>
              <a:bodyPr wrap="none">
                <a:spAutoFit/>
              </a:bodyPr>
              <a:lstStyle/>
              <a:p>
                <a:r>
                  <a:rPr lang="zh-CN" altLang="en-US" sz="2000" b="1" dirty="0" smtClean="0">
                    <a:solidFill>
                      <a:schemeClr val="bg1"/>
                    </a:solidFill>
                    <a:cs typeface="+mn-ea"/>
                    <a:sym typeface="+mn-lt"/>
                  </a:rPr>
                  <a:t>出色的综合职场能力</a:t>
                </a:r>
                <a:endParaRPr lang="en-US" altLang="zh-CN" sz="2000" b="1" dirty="0">
                  <a:solidFill>
                    <a:schemeClr val="bg1"/>
                  </a:solidFill>
                  <a:cs typeface="+mn-ea"/>
                  <a:sym typeface="+mn-lt"/>
                </a:endParaRPr>
              </a:p>
            </p:txBody>
          </p:sp>
        </p:grpSp>
        <p:sp>
          <p:nvSpPr>
            <p:cNvPr id="52" name="矩形 51"/>
            <p:cNvSpPr/>
            <p:nvPr/>
          </p:nvSpPr>
          <p:spPr>
            <a:xfrm>
              <a:off x="1138485" y="3694401"/>
              <a:ext cx="2650797" cy="462018"/>
            </a:xfrm>
            <a:prstGeom prst="rect">
              <a:avLst/>
            </a:prstGeom>
          </p:spPr>
          <p:txBody>
            <a:bodyPr wrap="square">
              <a:spAutoFit/>
            </a:bodyPr>
            <a:lstStyle/>
            <a:p>
              <a:pPr defTabSz="1450975"/>
              <a:r>
                <a:rPr lang="zh-CN" altLang="en-US" sz="1100" kern="0" dirty="0" smtClean="0">
                  <a:solidFill>
                    <a:schemeClr val="bg1"/>
                  </a:solidFill>
                  <a:cs typeface="+mn-ea"/>
                  <a:sym typeface="+mn-lt"/>
                </a:rPr>
                <a:t>添加</a:t>
              </a:r>
              <a:r>
                <a:rPr lang="zh-CN" altLang="en-US" sz="1100" kern="0" dirty="0">
                  <a:solidFill>
                    <a:schemeClr val="bg1"/>
                  </a:solidFill>
                  <a:cs typeface="+mn-ea"/>
                  <a:sym typeface="+mn-lt"/>
                </a:rPr>
                <a:t>您的文字</a:t>
              </a:r>
              <a:r>
                <a:rPr lang="zh-CN" altLang="en-US" sz="1100" kern="0" dirty="0" smtClean="0">
                  <a:solidFill>
                    <a:schemeClr val="bg1"/>
                  </a:solidFill>
                  <a:cs typeface="+mn-ea"/>
                  <a:sym typeface="+mn-lt"/>
                </a:rPr>
                <a:t>说明请</a:t>
              </a:r>
              <a:r>
                <a:rPr lang="zh-CN" altLang="en-US" sz="1100" kern="0" dirty="0">
                  <a:solidFill>
                    <a:schemeClr val="bg1"/>
                  </a:solidFill>
                  <a:cs typeface="+mn-ea"/>
                  <a:sym typeface="+mn-lt"/>
                </a:rPr>
                <a:t>详细说明您的</a:t>
              </a:r>
              <a:r>
                <a:rPr lang="zh-CN" altLang="en-US" sz="1100" kern="0" dirty="0" smtClean="0">
                  <a:solidFill>
                    <a:schemeClr val="bg1"/>
                  </a:solidFill>
                  <a:cs typeface="+mn-ea"/>
                  <a:sym typeface="+mn-lt"/>
                </a:rPr>
                <a:t>内容添加</a:t>
              </a:r>
              <a:r>
                <a:rPr lang="zh-CN" altLang="en-US" sz="1100" kern="0" dirty="0">
                  <a:solidFill>
                    <a:schemeClr val="bg1"/>
                  </a:solidFill>
                  <a:cs typeface="+mn-ea"/>
                  <a:sym typeface="+mn-lt"/>
                </a:rPr>
                <a:t>适当的</a:t>
              </a:r>
              <a:r>
                <a:rPr lang="zh-CN" altLang="en-US" sz="1100" kern="0" dirty="0" smtClean="0">
                  <a:solidFill>
                    <a:schemeClr val="bg1"/>
                  </a:solidFill>
                  <a:cs typeface="+mn-ea"/>
                  <a:sym typeface="+mn-lt"/>
                </a:rPr>
                <a:t>文字</a:t>
              </a:r>
              <a:endParaRPr lang="zh-CN" altLang="en-US" sz="1100" kern="0" dirty="0">
                <a:solidFill>
                  <a:schemeClr val="bg1"/>
                </a:solidFill>
                <a:cs typeface="+mn-ea"/>
                <a:sym typeface="+mn-lt"/>
              </a:endParaRPr>
            </a:p>
          </p:txBody>
        </p:sp>
      </p:grpSp>
      <p:sp>
        <p:nvSpPr>
          <p:cNvPr id="39" name="文本框 38"/>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履职优势</a:t>
            </a:r>
          </a:p>
        </p:txBody>
      </p:sp>
      <p:sp>
        <p:nvSpPr>
          <p:cNvPr id="54" name="等腰三角形 53"/>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等腰三角形 54"/>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0-#ppt_w/2"/>
                                          </p:val>
                                        </p:tav>
                                        <p:tav tm="100000">
                                          <p:val>
                                            <p:strVal val="#ppt_x"/>
                                          </p:val>
                                        </p:tav>
                                      </p:tavLst>
                                    </p:anim>
                                    <p:anim calcmode="lin" valueType="num">
                                      <p:cBhvr additive="base">
                                        <p:cTn id="12" dur="500" fill="hold"/>
                                        <p:tgtEl>
                                          <p:spTgt spid="5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16"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Effect transition="in" filter="fade">
                                      <p:cBhvr>
                                        <p:cTn id="22" dur="500"/>
                                        <p:tgtEl>
                                          <p:spTgt spid="53"/>
                                        </p:tgtEl>
                                      </p:cBhvr>
                                    </p:animEffect>
                                  </p:childTnLst>
                                </p:cTn>
                              </p:par>
                              <p:par>
                                <p:cTn id="23" presetID="53" presetClass="entr" presetSubtype="16" fill="hold" nodeType="withEffect">
                                  <p:stCondLst>
                                    <p:cond delay="25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nodeType="withEffect">
                                  <p:stCondLst>
                                    <p:cond delay="25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nodeType="withEffect">
                                  <p:stCondLst>
                                    <p:cond delay="25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par>
                                <p:cTn id="38" presetID="53" presetClass="entr" presetSubtype="16" fill="hold" nodeType="withEffect">
                                  <p:stCondLst>
                                    <p:cond delay="25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fltVal val="0"/>
                                          </p:val>
                                        </p:tav>
                                        <p:tav tm="100000">
                                          <p:val>
                                            <p:strVal val="#ppt_w"/>
                                          </p:val>
                                        </p:tav>
                                      </p:tavLst>
                                    </p:anim>
                                    <p:anim calcmode="lin" valueType="num">
                                      <p:cBhvr>
                                        <p:cTn id="41" dur="500" fill="hold"/>
                                        <p:tgtEl>
                                          <p:spTgt spid="48"/>
                                        </p:tgtEl>
                                        <p:attrNameLst>
                                          <p:attrName>ppt_h</p:attrName>
                                        </p:attrNameLst>
                                      </p:cBhvr>
                                      <p:tavLst>
                                        <p:tav tm="0">
                                          <p:val>
                                            <p:fltVal val="0"/>
                                          </p:val>
                                        </p:tav>
                                        <p:tav tm="100000">
                                          <p:val>
                                            <p:strVal val="#ppt_h"/>
                                          </p:val>
                                        </p:tav>
                                      </p:tavLst>
                                    </p:anim>
                                    <p:animEffect transition="in" filter="fade">
                                      <p:cBhvr>
                                        <p:cTn id="42" dur="500"/>
                                        <p:tgtEl>
                                          <p:spTgt spid="48"/>
                                        </p:tgtEl>
                                      </p:cBhvr>
                                    </p:animEffect>
                                  </p:childTnLst>
                                </p:cTn>
                              </p:par>
                              <p:par>
                                <p:cTn id="43" presetID="53" presetClass="entr" presetSubtype="16" fill="hold" nodeType="withEffect">
                                  <p:stCondLst>
                                    <p:cond delay="25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animEffect transition="in" filter="fade">
                                      <p:cBhvr>
                                        <p:cTn id="47" dur="500"/>
                                        <p:tgtEl>
                                          <p:spTgt spid="44"/>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9" grpId="0"/>
      <p:bldP spid="5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78635" y="1794993"/>
            <a:ext cx="4343720" cy="3444612"/>
            <a:chOff x="2731007" y="1125667"/>
            <a:chExt cx="5537504" cy="4391294"/>
          </a:xfrm>
        </p:grpSpPr>
        <p:sp>
          <p:nvSpPr>
            <p:cNvPr id="5" name="Freeform 1474"/>
            <p:cNvSpPr/>
            <p:nvPr/>
          </p:nvSpPr>
          <p:spPr bwMode="auto">
            <a:xfrm>
              <a:off x="2731007" y="1360546"/>
              <a:ext cx="5396577" cy="4156415"/>
            </a:xfrm>
            <a:custGeom>
              <a:avLst/>
              <a:gdLst>
                <a:gd name="T0" fmla="*/ 29 w 2357"/>
                <a:gd name="T1" fmla="*/ 1810 h 1824"/>
                <a:gd name="T2" fmla="*/ 313 w 2357"/>
                <a:gd name="T3" fmla="*/ 1332 h 1824"/>
                <a:gd name="T4" fmla="*/ 523 w 2357"/>
                <a:gd name="T5" fmla="*/ 976 h 1824"/>
                <a:gd name="T6" fmla="*/ 510 w 2357"/>
                <a:gd name="T7" fmla="*/ 982 h 1824"/>
                <a:gd name="T8" fmla="*/ 1035 w 2357"/>
                <a:gd name="T9" fmla="*/ 1198 h 1824"/>
                <a:gd name="T10" fmla="*/ 1045 w 2357"/>
                <a:gd name="T11" fmla="*/ 1202 h 1824"/>
                <a:gd name="T12" fmla="*/ 1057 w 2357"/>
                <a:gd name="T13" fmla="*/ 1199 h 1824"/>
                <a:gd name="T14" fmla="*/ 1406 w 2357"/>
                <a:gd name="T15" fmla="*/ 756 h 1824"/>
                <a:gd name="T16" fmla="*/ 1411 w 2357"/>
                <a:gd name="T17" fmla="*/ 749 h 1824"/>
                <a:gd name="T18" fmla="*/ 1413 w 2357"/>
                <a:gd name="T19" fmla="*/ 749 h 1824"/>
                <a:gd name="T20" fmla="*/ 1449 w 2357"/>
                <a:gd name="T21" fmla="*/ 733 h 1824"/>
                <a:gd name="T22" fmla="*/ 1599 w 2357"/>
                <a:gd name="T23" fmla="*/ 666 h 1824"/>
                <a:gd name="T24" fmla="*/ 1881 w 2357"/>
                <a:gd name="T25" fmla="*/ 540 h 1824"/>
                <a:gd name="T26" fmla="*/ 1915 w 2357"/>
                <a:gd name="T27" fmla="*/ 507 h 1824"/>
                <a:gd name="T28" fmla="*/ 2011 w 2357"/>
                <a:gd name="T29" fmla="*/ 401 h 1824"/>
                <a:gd name="T30" fmla="*/ 2264 w 2357"/>
                <a:gd name="T31" fmla="*/ 121 h 1824"/>
                <a:gd name="T32" fmla="*/ 2347 w 2357"/>
                <a:gd name="T33" fmla="*/ 29 h 1824"/>
                <a:gd name="T34" fmla="*/ 2330 w 2357"/>
                <a:gd name="T35" fmla="*/ 12 h 1824"/>
                <a:gd name="T36" fmla="*/ 1930 w 2357"/>
                <a:gd name="T37" fmla="*/ 455 h 1824"/>
                <a:gd name="T38" fmla="*/ 1873 w 2357"/>
                <a:gd name="T39" fmla="*/ 518 h 1824"/>
                <a:gd name="T40" fmla="*/ 1873 w 2357"/>
                <a:gd name="T41" fmla="*/ 518 h 1824"/>
                <a:gd name="T42" fmla="*/ 1862 w 2357"/>
                <a:gd name="T43" fmla="*/ 523 h 1824"/>
                <a:gd name="T44" fmla="*/ 1814 w 2357"/>
                <a:gd name="T45" fmla="*/ 544 h 1824"/>
                <a:gd name="T46" fmla="*/ 1482 w 2357"/>
                <a:gd name="T47" fmla="*/ 692 h 1824"/>
                <a:gd name="T48" fmla="*/ 1397 w 2357"/>
                <a:gd name="T49" fmla="*/ 730 h 1824"/>
                <a:gd name="T50" fmla="*/ 1385 w 2357"/>
                <a:gd name="T51" fmla="*/ 744 h 1824"/>
                <a:gd name="T52" fmla="*/ 1353 w 2357"/>
                <a:gd name="T53" fmla="*/ 784 h 1824"/>
                <a:gd name="T54" fmla="*/ 1127 w 2357"/>
                <a:gd name="T55" fmla="*/ 1071 h 1824"/>
                <a:gd name="T56" fmla="*/ 1040 w 2357"/>
                <a:gd name="T57" fmla="*/ 1182 h 1824"/>
                <a:gd name="T58" fmla="*/ 1051 w 2357"/>
                <a:gd name="T59" fmla="*/ 1179 h 1824"/>
                <a:gd name="T60" fmla="*/ 526 w 2357"/>
                <a:gd name="T61" fmla="*/ 963 h 1824"/>
                <a:gd name="T62" fmla="*/ 516 w 2357"/>
                <a:gd name="T63" fmla="*/ 958 h 1824"/>
                <a:gd name="T64" fmla="*/ 503 w 2357"/>
                <a:gd name="T65" fmla="*/ 964 h 1824"/>
                <a:gd name="T66" fmla="*/ 219 w 2357"/>
                <a:gd name="T67" fmla="*/ 1443 h 1824"/>
                <a:gd name="T68" fmla="*/ 8 w 2357"/>
                <a:gd name="T69" fmla="*/ 1798 h 1824"/>
                <a:gd name="T70" fmla="*/ 29 w 2357"/>
                <a:gd name="T71" fmla="*/ 181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57" h="1824">
                  <a:moveTo>
                    <a:pt x="29" y="1810"/>
                  </a:moveTo>
                  <a:cubicBezTo>
                    <a:pt x="123" y="1651"/>
                    <a:pt x="218" y="1491"/>
                    <a:pt x="313" y="1332"/>
                  </a:cubicBezTo>
                  <a:cubicBezTo>
                    <a:pt x="383" y="1213"/>
                    <a:pt x="453" y="1095"/>
                    <a:pt x="523" y="976"/>
                  </a:cubicBezTo>
                  <a:cubicBezTo>
                    <a:pt x="519" y="978"/>
                    <a:pt x="514" y="980"/>
                    <a:pt x="510" y="982"/>
                  </a:cubicBezTo>
                  <a:cubicBezTo>
                    <a:pt x="685" y="1054"/>
                    <a:pt x="860" y="1126"/>
                    <a:pt x="1035" y="1198"/>
                  </a:cubicBezTo>
                  <a:cubicBezTo>
                    <a:pt x="1038" y="1199"/>
                    <a:pt x="1041" y="1201"/>
                    <a:pt x="1045" y="1202"/>
                  </a:cubicBezTo>
                  <a:cubicBezTo>
                    <a:pt x="1048" y="1204"/>
                    <a:pt x="1054" y="1202"/>
                    <a:pt x="1057" y="1199"/>
                  </a:cubicBezTo>
                  <a:cubicBezTo>
                    <a:pt x="1173" y="1051"/>
                    <a:pt x="1289" y="904"/>
                    <a:pt x="1406" y="756"/>
                  </a:cubicBezTo>
                  <a:cubicBezTo>
                    <a:pt x="1408" y="753"/>
                    <a:pt x="1409" y="751"/>
                    <a:pt x="1411" y="749"/>
                  </a:cubicBezTo>
                  <a:cubicBezTo>
                    <a:pt x="1410" y="751"/>
                    <a:pt x="1408" y="751"/>
                    <a:pt x="1413" y="749"/>
                  </a:cubicBezTo>
                  <a:cubicBezTo>
                    <a:pt x="1425" y="744"/>
                    <a:pt x="1437" y="738"/>
                    <a:pt x="1449" y="733"/>
                  </a:cubicBezTo>
                  <a:cubicBezTo>
                    <a:pt x="1499" y="710"/>
                    <a:pt x="1549" y="688"/>
                    <a:pt x="1599" y="666"/>
                  </a:cubicBezTo>
                  <a:cubicBezTo>
                    <a:pt x="1693" y="624"/>
                    <a:pt x="1787" y="582"/>
                    <a:pt x="1881" y="540"/>
                  </a:cubicBezTo>
                  <a:cubicBezTo>
                    <a:pt x="1895" y="534"/>
                    <a:pt x="1905" y="518"/>
                    <a:pt x="1915" y="507"/>
                  </a:cubicBezTo>
                  <a:cubicBezTo>
                    <a:pt x="1947" y="472"/>
                    <a:pt x="1979" y="436"/>
                    <a:pt x="2011" y="401"/>
                  </a:cubicBezTo>
                  <a:cubicBezTo>
                    <a:pt x="2095" y="308"/>
                    <a:pt x="2179" y="214"/>
                    <a:pt x="2264" y="121"/>
                  </a:cubicBezTo>
                  <a:cubicBezTo>
                    <a:pt x="2291" y="90"/>
                    <a:pt x="2319" y="60"/>
                    <a:pt x="2347" y="29"/>
                  </a:cubicBezTo>
                  <a:cubicBezTo>
                    <a:pt x="2357" y="17"/>
                    <a:pt x="2340" y="0"/>
                    <a:pt x="2330" y="12"/>
                  </a:cubicBezTo>
                  <a:cubicBezTo>
                    <a:pt x="2197" y="160"/>
                    <a:pt x="2063" y="307"/>
                    <a:pt x="1930" y="455"/>
                  </a:cubicBezTo>
                  <a:cubicBezTo>
                    <a:pt x="1911" y="476"/>
                    <a:pt x="1892" y="497"/>
                    <a:pt x="1873" y="518"/>
                  </a:cubicBezTo>
                  <a:cubicBezTo>
                    <a:pt x="1870" y="521"/>
                    <a:pt x="1877" y="516"/>
                    <a:pt x="1873" y="518"/>
                  </a:cubicBezTo>
                  <a:cubicBezTo>
                    <a:pt x="1869" y="519"/>
                    <a:pt x="1866" y="521"/>
                    <a:pt x="1862" y="523"/>
                  </a:cubicBezTo>
                  <a:cubicBezTo>
                    <a:pt x="1846" y="530"/>
                    <a:pt x="1830" y="537"/>
                    <a:pt x="1814" y="544"/>
                  </a:cubicBezTo>
                  <a:cubicBezTo>
                    <a:pt x="1703" y="593"/>
                    <a:pt x="1593" y="643"/>
                    <a:pt x="1482" y="692"/>
                  </a:cubicBezTo>
                  <a:cubicBezTo>
                    <a:pt x="1454" y="704"/>
                    <a:pt x="1426" y="717"/>
                    <a:pt x="1397" y="730"/>
                  </a:cubicBezTo>
                  <a:cubicBezTo>
                    <a:pt x="1392" y="732"/>
                    <a:pt x="1388" y="740"/>
                    <a:pt x="1385" y="744"/>
                  </a:cubicBezTo>
                  <a:cubicBezTo>
                    <a:pt x="1374" y="757"/>
                    <a:pt x="1364" y="771"/>
                    <a:pt x="1353" y="784"/>
                  </a:cubicBezTo>
                  <a:cubicBezTo>
                    <a:pt x="1278" y="880"/>
                    <a:pt x="1203" y="975"/>
                    <a:pt x="1127" y="1071"/>
                  </a:cubicBezTo>
                  <a:cubicBezTo>
                    <a:pt x="1098" y="1108"/>
                    <a:pt x="1069" y="1145"/>
                    <a:pt x="1040" y="1182"/>
                  </a:cubicBezTo>
                  <a:cubicBezTo>
                    <a:pt x="1043" y="1181"/>
                    <a:pt x="1047" y="1180"/>
                    <a:pt x="1051" y="1179"/>
                  </a:cubicBezTo>
                  <a:cubicBezTo>
                    <a:pt x="876" y="1107"/>
                    <a:pt x="701" y="1035"/>
                    <a:pt x="526" y="963"/>
                  </a:cubicBezTo>
                  <a:cubicBezTo>
                    <a:pt x="523" y="961"/>
                    <a:pt x="520" y="960"/>
                    <a:pt x="516" y="958"/>
                  </a:cubicBezTo>
                  <a:cubicBezTo>
                    <a:pt x="511" y="956"/>
                    <a:pt x="505" y="960"/>
                    <a:pt x="503" y="964"/>
                  </a:cubicBezTo>
                  <a:cubicBezTo>
                    <a:pt x="408" y="1124"/>
                    <a:pt x="313" y="1283"/>
                    <a:pt x="219" y="1443"/>
                  </a:cubicBezTo>
                  <a:cubicBezTo>
                    <a:pt x="149" y="1561"/>
                    <a:pt x="78" y="1680"/>
                    <a:pt x="8" y="1798"/>
                  </a:cubicBezTo>
                  <a:cubicBezTo>
                    <a:pt x="0" y="1811"/>
                    <a:pt x="21" y="1824"/>
                    <a:pt x="29" y="181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1483"/>
            <p:cNvSpPr/>
            <p:nvPr/>
          </p:nvSpPr>
          <p:spPr bwMode="auto">
            <a:xfrm>
              <a:off x="7834454" y="1125667"/>
              <a:ext cx="434057" cy="496064"/>
            </a:xfrm>
            <a:custGeom>
              <a:avLst/>
              <a:gdLst>
                <a:gd name="T0" fmla="*/ 0 w 231"/>
                <a:gd name="T1" fmla="*/ 135 h 264"/>
                <a:gd name="T2" fmla="*/ 135 w 231"/>
                <a:gd name="T3" fmla="*/ 148 h 264"/>
                <a:gd name="T4" fmla="*/ 197 w 231"/>
                <a:gd name="T5" fmla="*/ 264 h 264"/>
                <a:gd name="T6" fmla="*/ 231 w 231"/>
                <a:gd name="T7" fmla="*/ 0 h 264"/>
                <a:gd name="T8" fmla="*/ 0 w 231"/>
                <a:gd name="T9" fmla="*/ 135 h 264"/>
              </a:gdLst>
              <a:ahLst/>
              <a:cxnLst>
                <a:cxn ang="0">
                  <a:pos x="T0" y="T1"/>
                </a:cxn>
                <a:cxn ang="0">
                  <a:pos x="T2" y="T3"/>
                </a:cxn>
                <a:cxn ang="0">
                  <a:pos x="T4" y="T5"/>
                </a:cxn>
                <a:cxn ang="0">
                  <a:pos x="T6" y="T7"/>
                </a:cxn>
                <a:cxn ang="0">
                  <a:pos x="T8" y="T9"/>
                </a:cxn>
              </a:cxnLst>
              <a:rect l="0" t="0" r="r" b="b"/>
              <a:pathLst>
                <a:path w="231" h="264">
                  <a:moveTo>
                    <a:pt x="0" y="135"/>
                  </a:moveTo>
                  <a:lnTo>
                    <a:pt x="135" y="148"/>
                  </a:lnTo>
                  <a:lnTo>
                    <a:pt x="197" y="264"/>
                  </a:lnTo>
                  <a:lnTo>
                    <a:pt x="231" y="0"/>
                  </a:lnTo>
                  <a:lnTo>
                    <a:pt x="0" y="135"/>
                  </a:lnTo>
                  <a:close/>
                </a:path>
              </a:pathLst>
            </a:custGeom>
            <a:solidFill>
              <a:srgbClr val="C7B087"/>
            </a:solidFill>
            <a:ln>
              <a:noFill/>
            </a:ln>
            <a:effectLst>
              <a:outerShdw blurRad="101600" dist="38100" dir="2700000" algn="tl" rotWithShape="0">
                <a:prstClr val="black">
                  <a:alpha val="3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2791776" y="4947195"/>
            <a:ext cx="752626" cy="749768"/>
            <a:chOff x="2308225" y="4926947"/>
            <a:chExt cx="990249" cy="986491"/>
          </a:xfrm>
        </p:grpSpPr>
        <p:sp>
          <p:nvSpPr>
            <p:cNvPr id="8" name="Oval 1475"/>
            <p:cNvSpPr>
              <a:spLocks noChangeArrowheads="1"/>
            </p:cNvSpPr>
            <p:nvPr/>
          </p:nvSpPr>
          <p:spPr bwMode="auto">
            <a:xfrm>
              <a:off x="2308225" y="4926947"/>
              <a:ext cx="990249" cy="986491"/>
            </a:xfrm>
            <a:prstGeom prst="ellipse">
              <a:avLst/>
            </a:prstGeom>
            <a:solidFill>
              <a:schemeClr val="bg1">
                <a:lumMod val="95000"/>
              </a:schemeClr>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9" name="Oval 1476"/>
            <p:cNvSpPr>
              <a:spLocks noChangeArrowheads="1"/>
            </p:cNvSpPr>
            <p:nvPr/>
          </p:nvSpPr>
          <p:spPr bwMode="auto">
            <a:xfrm>
              <a:off x="2466064" y="5077268"/>
              <a:ext cx="674572" cy="674572"/>
            </a:xfrm>
            <a:prstGeom prst="ellipse">
              <a:avLst/>
            </a:prstGeom>
            <a:solidFill>
              <a:srgbClr val="3F405F"/>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0" name="Oval 1478"/>
          <p:cNvSpPr>
            <a:spLocks noChangeArrowheads="1"/>
          </p:cNvSpPr>
          <p:nvPr/>
        </p:nvSpPr>
        <p:spPr bwMode="auto">
          <a:xfrm>
            <a:off x="3992581" y="3575124"/>
            <a:ext cx="349054" cy="347366"/>
          </a:xfrm>
          <a:prstGeom prst="ellipse">
            <a:avLst/>
          </a:prstGeom>
          <a:solidFill>
            <a:srgbClr val="C7B087"/>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lstStyle/>
          <a:p>
            <a:endParaRPr lang="zh-CN" altLang="en-US">
              <a:cs typeface="+mn-ea"/>
              <a:sym typeface="+mn-lt"/>
            </a:endParaRPr>
          </a:p>
        </p:txBody>
      </p:sp>
      <p:grpSp>
        <p:nvGrpSpPr>
          <p:cNvPr id="11" name="组合 10"/>
          <p:cNvGrpSpPr/>
          <p:nvPr/>
        </p:nvGrpSpPr>
        <p:grpSpPr>
          <a:xfrm>
            <a:off x="4775740" y="3676696"/>
            <a:ext cx="661008" cy="661008"/>
            <a:chOff x="4764119" y="3698061"/>
            <a:chExt cx="736580" cy="736580"/>
          </a:xfrm>
        </p:grpSpPr>
        <p:sp>
          <p:nvSpPr>
            <p:cNvPr id="12" name="Oval 1477"/>
            <p:cNvSpPr>
              <a:spLocks noChangeArrowheads="1"/>
            </p:cNvSpPr>
            <p:nvPr/>
          </p:nvSpPr>
          <p:spPr bwMode="auto">
            <a:xfrm>
              <a:off x="4764119" y="3698061"/>
              <a:ext cx="736580" cy="736580"/>
            </a:xfrm>
            <a:prstGeom prst="ellipse">
              <a:avLst/>
            </a:prstGeom>
            <a:solidFill>
              <a:schemeClr val="bg1">
                <a:lumMod val="95000"/>
              </a:schemeClr>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13" name="Oval 1479"/>
            <p:cNvSpPr>
              <a:spLocks noChangeArrowheads="1"/>
            </p:cNvSpPr>
            <p:nvPr/>
          </p:nvSpPr>
          <p:spPr bwMode="auto">
            <a:xfrm>
              <a:off x="4874980" y="3805165"/>
              <a:ext cx="520492" cy="520492"/>
            </a:xfrm>
            <a:prstGeom prst="ellipse">
              <a:avLst/>
            </a:prstGeom>
            <a:solidFill>
              <a:srgbClr val="3F405F"/>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4" name="Oval 1481"/>
          <p:cNvSpPr>
            <a:spLocks noChangeArrowheads="1"/>
          </p:cNvSpPr>
          <p:nvPr/>
        </p:nvSpPr>
        <p:spPr bwMode="auto">
          <a:xfrm>
            <a:off x="5665085" y="3133821"/>
            <a:ext cx="271484" cy="273170"/>
          </a:xfrm>
          <a:prstGeom prst="ellipse">
            <a:avLst/>
          </a:prstGeom>
          <a:solidFill>
            <a:srgbClr val="C7B087"/>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lstStyle/>
          <a:p>
            <a:endParaRPr lang="zh-CN" altLang="en-US">
              <a:cs typeface="+mn-ea"/>
              <a:sym typeface="+mn-lt"/>
            </a:endParaRPr>
          </a:p>
        </p:txBody>
      </p:sp>
      <p:grpSp>
        <p:nvGrpSpPr>
          <p:cNvPr id="15" name="组合 14"/>
          <p:cNvGrpSpPr/>
          <p:nvPr/>
        </p:nvGrpSpPr>
        <p:grpSpPr>
          <a:xfrm>
            <a:off x="6504759" y="2552698"/>
            <a:ext cx="504188" cy="500814"/>
            <a:chOff x="6770925" y="2245570"/>
            <a:chExt cx="561831" cy="558073"/>
          </a:xfrm>
          <a:effectLst>
            <a:outerShdw blurRad="101600" dist="38100" dir="2700000" algn="tl" rotWithShape="0">
              <a:prstClr val="black">
                <a:alpha val="30000"/>
              </a:prstClr>
            </a:outerShdw>
          </a:effectLst>
        </p:grpSpPr>
        <p:sp>
          <p:nvSpPr>
            <p:cNvPr id="16" name="Oval 1480"/>
            <p:cNvSpPr>
              <a:spLocks noChangeArrowheads="1"/>
            </p:cNvSpPr>
            <p:nvPr/>
          </p:nvSpPr>
          <p:spPr bwMode="auto">
            <a:xfrm>
              <a:off x="6770925" y="2245570"/>
              <a:ext cx="561831" cy="558073"/>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Oval 1482"/>
            <p:cNvSpPr>
              <a:spLocks noChangeArrowheads="1"/>
            </p:cNvSpPr>
            <p:nvPr/>
          </p:nvSpPr>
          <p:spPr bwMode="auto">
            <a:xfrm>
              <a:off x="6855482" y="2330127"/>
              <a:ext cx="381444" cy="377686"/>
            </a:xfrm>
            <a:prstGeom prst="ellipse">
              <a:avLst/>
            </a:prstGeom>
            <a:solidFill>
              <a:srgbClr val="3F405F"/>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8" name="矩形 17"/>
          <p:cNvSpPr/>
          <p:nvPr/>
        </p:nvSpPr>
        <p:spPr>
          <a:xfrm>
            <a:off x="7969859" y="1714684"/>
            <a:ext cx="2779393" cy="1015663"/>
          </a:xfrm>
          <a:prstGeom prst="rect">
            <a:avLst/>
          </a:prstGeom>
        </p:spPr>
        <p:txBody>
          <a:bodyPr wrap="square">
            <a:spAutoFit/>
          </a:bodyPr>
          <a:lstStyle/>
          <a:p>
            <a:pPr defTabSz="1450975">
              <a:lnSpc>
                <a:spcPct val="150000"/>
              </a:lnSpc>
            </a:pPr>
            <a:r>
              <a:rPr lang="zh-CN" altLang="en-US" sz="1600" b="1" kern="0" dirty="0" smtClean="0">
                <a:solidFill>
                  <a:schemeClr val="tx1">
                    <a:lumMod val="85000"/>
                    <a:lumOff val="15000"/>
                  </a:schemeClr>
                </a:solidFill>
                <a:cs typeface="+mn-ea"/>
                <a:sym typeface="+mn-lt"/>
              </a:rPr>
              <a:t>个人思想方面</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19" name="矩形 18"/>
          <p:cNvSpPr/>
          <p:nvPr/>
        </p:nvSpPr>
        <p:spPr>
          <a:xfrm>
            <a:off x="1706239" y="2337117"/>
            <a:ext cx="2657934" cy="1015663"/>
          </a:xfrm>
          <a:prstGeom prst="rect">
            <a:avLst/>
          </a:prstGeom>
        </p:spPr>
        <p:txBody>
          <a:bodyPr wrap="square">
            <a:spAutoFit/>
          </a:bodyPr>
          <a:lstStyle/>
          <a:p>
            <a:pPr algn="r" defTabSz="1450975">
              <a:lnSpc>
                <a:spcPct val="150000"/>
              </a:lnSpc>
            </a:pPr>
            <a:r>
              <a:rPr lang="zh-CN" altLang="en-US" sz="1600" b="1" kern="0" dirty="0" smtClean="0">
                <a:solidFill>
                  <a:schemeClr val="tx1">
                    <a:lumMod val="85000"/>
                    <a:lumOff val="15000"/>
                  </a:schemeClr>
                </a:solidFill>
                <a:cs typeface="+mn-ea"/>
                <a:sym typeface="+mn-lt"/>
              </a:rPr>
              <a:t>个人学习方面</a:t>
            </a:r>
            <a:endParaRPr lang="en-US" altLang="zh-CN" sz="1600" b="1" kern="0" dirty="0">
              <a:solidFill>
                <a:schemeClr val="tx1">
                  <a:lumMod val="85000"/>
                  <a:lumOff val="15000"/>
                </a:schemeClr>
              </a:solidFill>
              <a:cs typeface="+mn-ea"/>
              <a:sym typeface="+mn-lt"/>
            </a:endParaRPr>
          </a:p>
          <a:p>
            <a:pPr algn="r" defTabSz="1450975">
              <a:lnSpc>
                <a:spcPct val="150000"/>
              </a:lnSpc>
            </a:pPr>
            <a:r>
              <a:rPr lang="zh-CN" altLang="en-US" sz="1200" kern="0" dirty="0">
                <a:solidFill>
                  <a:schemeClr val="tx1">
                    <a:lumMod val="50000"/>
                    <a:lumOff val="50000"/>
                  </a:schemeClr>
                </a:solidFill>
                <a:cs typeface="+mn-ea"/>
                <a:sym typeface="+mn-lt"/>
              </a:rPr>
              <a:t>添加您的文字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20" name="矩形 19"/>
          <p:cNvSpPr/>
          <p:nvPr/>
        </p:nvSpPr>
        <p:spPr>
          <a:xfrm>
            <a:off x="4364173" y="4644247"/>
            <a:ext cx="2736069" cy="1015663"/>
          </a:xfrm>
          <a:prstGeom prst="rect">
            <a:avLst/>
          </a:prstGeom>
        </p:spPr>
        <p:txBody>
          <a:bodyPr wrap="square">
            <a:spAutoFit/>
          </a:bodyPr>
          <a:lstStyle/>
          <a:p>
            <a:pPr defTabSz="1450975">
              <a:lnSpc>
                <a:spcPct val="150000"/>
              </a:lnSpc>
            </a:pPr>
            <a:r>
              <a:rPr lang="zh-CN" altLang="en-US" sz="1600" b="1" kern="0" dirty="0" smtClean="0">
                <a:solidFill>
                  <a:schemeClr val="tx1">
                    <a:lumMod val="85000"/>
                    <a:lumOff val="15000"/>
                  </a:schemeClr>
                </a:solidFill>
                <a:cs typeface="+mn-ea"/>
                <a:sym typeface="+mn-lt"/>
              </a:rPr>
              <a:t>个人工作方面</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21" name="矩形 20"/>
          <p:cNvSpPr/>
          <p:nvPr/>
        </p:nvSpPr>
        <p:spPr>
          <a:xfrm>
            <a:off x="6844710" y="3224238"/>
            <a:ext cx="2736069" cy="1015663"/>
          </a:xfrm>
          <a:prstGeom prst="rect">
            <a:avLst/>
          </a:prstGeom>
        </p:spPr>
        <p:txBody>
          <a:bodyPr wrap="square">
            <a:spAutoFit/>
          </a:bodyPr>
          <a:lstStyle/>
          <a:p>
            <a:pPr defTabSz="1450975">
              <a:lnSpc>
                <a:spcPct val="150000"/>
              </a:lnSpc>
            </a:pPr>
            <a:r>
              <a:rPr lang="zh-CN" altLang="en-US" sz="1600" b="1" kern="0" dirty="0" smtClean="0">
                <a:solidFill>
                  <a:schemeClr val="tx1">
                    <a:lumMod val="85000"/>
                    <a:lumOff val="15000"/>
                  </a:schemeClr>
                </a:solidFill>
                <a:cs typeface="+mn-ea"/>
                <a:sym typeface="+mn-lt"/>
              </a:rPr>
              <a:t>个人工作方面</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23" name="文本框 22"/>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思想成长</a:t>
            </a:r>
          </a:p>
        </p:txBody>
      </p:sp>
      <p:sp>
        <p:nvSpPr>
          <p:cNvPr id="24" name="等腰三角形 23"/>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4"/>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1000"/>
                            </p:stCondLst>
                            <p:childTnLst>
                              <p:par>
                                <p:cTn id="45" presetID="2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1000"/>
                                        <p:tgtEl>
                                          <p:spTgt spid="4"/>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750"/>
                                        <p:tgtEl>
                                          <p:spTgt spid="20"/>
                                        </p:tgtEl>
                                      </p:cBhvr>
                                    </p:animEffect>
                                  </p:childTnLst>
                                </p:cTn>
                              </p:par>
                            </p:childTnLst>
                          </p:cTn>
                        </p:par>
                        <p:par>
                          <p:cTn id="52" fill="hold">
                            <p:stCondLst>
                              <p:cond delay="3000"/>
                            </p:stCondLst>
                            <p:childTnLst>
                              <p:par>
                                <p:cTn id="53" presetID="22" presetClass="entr" presetSubtype="2"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right)">
                                      <p:cBhvr>
                                        <p:cTn id="55" dur="750"/>
                                        <p:tgtEl>
                                          <p:spTgt spid="19"/>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750"/>
                                        <p:tgtEl>
                                          <p:spTgt spid="21"/>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p:bldP spid="19" grpId="0"/>
      <p:bldP spid="20" grpId="0"/>
      <p:bldP spid="21" grpId="0"/>
      <p:bldP spid="23" grpId="0"/>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0" y="3031767"/>
            <a:ext cx="12192000" cy="794328"/>
            <a:chOff x="0" y="2996597"/>
            <a:chExt cx="12192000" cy="794328"/>
          </a:xfrm>
        </p:grpSpPr>
        <p:cxnSp>
          <p:nvCxnSpPr>
            <p:cNvPr id="8" name="直接连接符 7"/>
            <p:cNvCxnSpPr/>
            <p:nvPr/>
          </p:nvCxnSpPr>
          <p:spPr>
            <a:xfrm>
              <a:off x="0" y="299659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195179"/>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3393761"/>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3592343"/>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3790925"/>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3756114" y="1087513"/>
            <a:ext cx="4668982" cy="4682836"/>
            <a:chOff x="-1270547" y="1184566"/>
            <a:chExt cx="4668982" cy="4682836"/>
          </a:xfrm>
        </p:grpSpPr>
        <p:sp>
          <p:nvSpPr>
            <p:cNvPr id="41" name="圆角矩形 40"/>
            <p:cNvSpPr/>
            <p:nvPr/>
          </p:nvSpPr>
          <p:spPr>
            <a:xfrm>
              <a:off x="-1270547" y="1184566"/>
              <a:ext cx="4668982" cy="4682836"/>
            </a:xfrm>
            <a:prstGeom prst="roundRect">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圆角矩形 41"/>
            <p:cNvSpPr/>
            <p:nvPr/>
          </p:nvSpPr>
          <p:spPr>
            <a:xfrm>
              <a:off x="-1201721" y="1253598"/>
              <a:ext cx="4531330" cy="4544774"/>
            </a:xfrm>
            <a:prstGeom prst="roundRect">
              <a:avLst/>
            </a:prstGeom>
            <a:solidFill>
              <a:schemeClr val="bg1"/>
            </a:solidFill>
            <a:ln w="254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圆角矩形 42"/>
            <p:cNvSpPr/>
            <p:nvPr/>
          </p:nvSpPr>
          <p:spPr>
            <a:xfrm>
              <a:off x="-1123707" y="1331843"/>
              <a:ext cx="4375302" cy="4388282"/>
            </a:xfrm>
            <a:prstGeom prst="roundRect">
              <a:avLst/>
            </a:prstGeom>
            <a:noFill/>
            <a:ln w="34925">
              <a:solidFill>
                <a:srgbClr val="D7C094"/>
              </a:solidFill>
              <a:prstDash val="dash"/>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圆角矩形 19"/>
          <p:cNvSpPr/>
          <p:nvPr/>
        </p:nvSpPr>
        <p:spPr>
          <a:xfrm>
            <a:off x="3344670" y="2341858"/>
            <a:ext cx="884583" cy="2174146"/>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796427" y="2729063"/>
            <a:ext cx="4521161" cy="1399736"/>
            <a:chOff x="820615" y="2759545"/>
            <a:chExt cx="7621599" cy="1430939"/>
          </a:xfrm>
          <a:effectLst>
            <a:outerShdw blurRad="190500" dist="63500" dir="2700000" algn="tl" rotWithShape="0">
              <a:prstClr val="black">
                <a:alpha val="40000"/>
              </a:prstClr>
            </a:outerShdw>
          </a:effectLst>
        </p:grpSpPr>
        <p:sp>
          <p:nvSpPr>
            <p:cNvPr id="16" name="圆角矩形 15"/>
            <p:cNvSpPr/>
            <p:nvPr/>
          </p:nvSpPr>
          <p:spPr>
            <a:xfrm>
              <a:off x="820615" y="2759545"/>
              <a:ext cx="7621599" cy="1430939"/>
            </a:xfrm>
            <a:prstGeom prst="roundRect">
              <a:avLst>
                <a:gd name="adj" fmla="val 5000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17" name="圆角矩形 16"/>
            <p:cNvSpPr/>
            <p:nvPr/>
          </p:nvSpPr>
          <p:spPr>
            <a:xfrm>
              <a:off x="962902" y="2836900"/>
              <a:ext cx="7337024" cy="1276229"/>
            </a:xfrm>
            <a:prstGeom prst="roundRect">
              <a:avLst>
                <a:gd name="adj" fmla="val 50000"/>
              </a:avLst>
            </a:prstGeom>
            <a:solidFill>
              <a:srgbClr val="D7C094"/>
            </a:solidFill>
            <a:ln w="22225">
              <a:solidFill>
                <a:srgbClr val="3F405F"/>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spc="300" dirty="0" smtClean="0">
                  <a:solidFill>
                    <a:schemeClr val="bg1"/>
                  </a:solidFill>
                  <a:effectLst>
                    <a:outerShdw blurRad="25400" dist="25400" dir="2700000" algn="tl">
                      <a:srgbClr val="000000">
                        <a:alpha val="20000"/>
                      </a:srgbClr>
                    </a:outerShdw>
                  </a:effectLst>
                  <a:cs typeface="+mn-ea"/>
                  <a:sym typeface="+mn-lt"/>
                </a:rPr>
                <a:t>CONTENTS</a:t>
              </a:r>
              <a:endParaRPr lang="zh-CN" altLang="en-US" sz="4000" b="1" spc="300" dirty="0">
                <a:solidFill>
                  <a:schemeClr val="bg1"/>
                </a:solidFill>
                <a:effectLst>
                  <a:outerShdw blurRad="25400" dist="25400" dir="2700000" algn="tl">
                    <a:srgbClr val="000000">
                      <a:alpha val="20000"/>
                    </a:srgbClr>
                  </a:outerShdw>
                </a:effectLst>
                <a:cs typeface="+mn-ea"/>
                <a:sym typeface="+mn-lt"/>
              </a:endParaRPr>
            </a:p>
          </p:txBody>
        </p:sp>
      </p:grpSp>
      <p:grpSp>
        <p:nvGrpSpPr>
          <p:cNvPr id="25" name="组合 24"/>
          <p:cNvGrpSpPr/>
          <p:nvPr/>
        </p:nvGrpSpPr>
        <p:grpSpPr>
          <a:xfrm>
            <a:off x="5645427" y="1940423"/>
            <a:ext cx="4740964" cy="586409"/>
            <a:chOff x="5645427" y="1958008"/>
            <a:chExt cx="4740964" cy="586409"/>
          </a:xfrm>
          <a:effectLst>
            <a:outerShdw blurRad="190500" dist="63500" dir="2700000" algn="tl" rotWithShape="0">
              <a:prstClr val="black">
                <a:alpha val="25000"/>
              </a:prstClr>
            </a:outerShdw>
          </a:effectLst>
        </p:grpSpPr>
        <p:sp>
          <p:nvSpPr>
            <p:cNvPr id="21" name="圆角矩形 20"/>
            <p:cNvSpPr/>
            <p:nvPr/>
          </p:nvSpPr>
          <p:spPr>
            <a:xfrm>
              <a:off x="5645427" y="1958008"/>
              <a:ext cx="4740964" cy="58640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a:off x="5675245" y="2000243"/>
              <a:ext cx="1182756" cy="501939"/>
            </a:xfrm>
            <a:prstGeom prst="roundRect">
              <a:avLst>
                <a:gd name="adj" fmla="val 50000"/>
              </a:avLst>
            </a:prstGeom>
            <a:solidFill>
              <a:srgbClr val="D7C094"/>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b="1" dirty="0" smtClean="0">
                  <a:effectLst>
                    <a:outerShdw blurRad="25400" dist="25400" dir="2700000" algn="tl">
                      <a:srgbClr val="000000">
                        <a:alpha val="25000"/>
                      </a:srgbClr>
                    </a:outerShdw>
                  </a:effectLst>
                  <a:cs typeface="+mn-ea"/>
                  <a:sym typeface="+mn-lt"/>
                </a:rPr>
                <a:t>01</a:t>
              </a:r>
              <a:endParaRPr lang="zh-CN" altLang="en-US" sz="2800" b="1" dirty="0">
                <a:effectLst>
                  <a:outerShdw blurRad="25400" dist="25400" dir="2700000" algn="tl">
                    <a:srgbClr val="000000">
                      <a:alpha val="25000"/>
                    </a:srgbClr>
                  </a:outerShdw>
                </a:effectLst>
                <a:cs typeface="+mn-ea"/>
                <a:sym typeface="+mn-lt"/>
              </a:endParaRPr>
            </a:p>
          </p:txBody>
        </p:sp>
        <p:sp>
          <p:nvSpPr>
            <p:cNvPr id="23" name="文本框 22"/>
            <p:cNvSpPr txBox="1"/>
            <p:nvPr/>
          </p:nvSpPr>
          <p:spPr>
            <a:xfrm>
              <a:off x="7193404" y="2053338"/>
              <a:ext cx="1447832" cy="461665"/>
            </a:xfrm>
            <a:prstGeom prst="rect">
              <a:avLst/>
            </a:prstGeom>
            <a:noFill/>
          </p:spPr>
          <p:txBody>
            <a:bodyPr wrap="none" rtlCol="0">
              <a:spAutoFit/>
            </a:bodyPr>
            <a:lstStyle/>
            <a:p>
              <a:r>
                <a:rPr lang="zh-CN" altLang="en-US" sz="2400" b="1" dirty="0" smtClean="0">
                  <a:solidFill>
                    <a:schemeClr val="bg1"/>
                  </a:solidFill>
                  <a:cs typeface="+mn-ea"/>
                  <a:sym typeface="+mn-lt"/>
                </a:rPr>
                <a:t>个人资料</a:t>
              </a:r>
              <a:endParaRPr lang="zh-CN" altLang="en-US" sz="2400" b="1" dirty="0">
                <a:solidFill>
                  <a:schemeClr val="bg1"/>
                </a:solidFill>
                <a:cs typeface="+mn-ea"/>
                <a:sym typeface="+mn-lt"/>
              </a:endParaRPr>
            </a:p>
          </p:txBody>
        </p:sp>
        <p:sp>
          <p:nvSpPr>
            <p:cNvPr id="24" name="文本框 23"/>
            <p:cNvSpPr txBox="1"/>
            <p:nvPr/>
          </p:nvSpPr>
          <p:spPr>
            <a:xfrm>
              <a:off x="8532295" y="2225041"/>
              <a:ext cx="1047082" cy="246221"/>
            </a:xfrm>
            <a:prstGeom prst="rect">
              <a:avLst/>
            </a:prstGeom>
            <a:noFill/>
          </p:spPr>
          <p:txBody>
            <a:bodyPr wrap="none" rtlCol="0">
              <a:spAutoFit/>
            </a:bodyPr>
            <a:lstStyle/>
            <a:p>
              <a:r>
                <a:rPr lang="en-US" altLang="zh-CN" sz="1000" dirty="0" smtClean="0">
                  <a:solidFill>
                    <a:schemeClr val="bg1"/>
                  </a:solidFill>
                  <a:cs typeface="+mn-ea"/>
                  <a:sym typeface="+mn-lt"/>
                </a:rPr>
                <a:t>/ </a:t>
              </a:r>
              <a:r>
                <a:rPr lang="zh-CN" altLang="en-US" sz="1000" dirty="0" smtClean="0">
                  <a:solidFill>
                    <a:schemeClr val="bg1"/>
                  </a:solidFill>
                  <a:cs typeface="+mn-ea"/>
                  <a:sym typeface="+mn-lt"/>
                </a:rPr>
                <a:t>我的基本情况</a:t>
              </a:r>
              <a:endParaRPr lang="zh-CN" altLang="en-US" sz="1000" dirty="0">
                <a:solidFill>
                  <a:schemeClr val="bg1"/>
                </a:solidFill>
                <a:cs typeface="+mn-ea"/>
                <a:sym typeface="+mn-lt"/>
              </a:endParaRPr>
            </a:p>
          </p:txBody>
        </p:sp>
      </p:grpSp>
      <p:grpSp>
        <p:nvGrpSpPr>
          <p:cNvPr id="26" name="组合 25"/>
          <p:cNvGrpSpPr/>
          <p:nvPr/>
        </p:nvGrpSpPr>
        <p:grpSpPr>
          <a:xfrm>
            <a:off x="5645427" y="2745365"/>
            <a:ext cx="4740964" cy="586409"/>
            <a:chOff x="5645427" y="1958008"/>
            <a:chExt cx="4740964" cy="586409"/>
          </a:xfrm>
          <a:effectLst>
            <a:outerShdw blurRad="190500" dist="63500" dir="2700000" algn="tl" rotWithShape="0">
              <a:prstClr val="black">
                <a:alpha val="25000"/>
              </a:prstClr>
            </a:outerShdw>
          </a:effectLst>
        </p:grpSpPr>
        <p:sp>
          <p:nvSpPr>
            <p:cNvPr id="27" name="圆角矩形 26"/>
            <p:cNvSpPr/>
            <p:nvPr/>
          </p:nvSpPr>
          <p:spPr>
            <a:xfrm>
              <a:off x="5645427" y="1958008"/>
              <a:ext cx="4740964" cy="58640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p:cNvSpPr/>
            <p:nvPr/>
          </p:nvSpPr>
          <p:spPr>
            <a:xfrm>
              <a:off x="5675245" y="2000243"/>
              <a:ext cx="1182756" cy="501939"/>
            </a:xfrm>
            <a:prstGeom prst="roundRect">
              <a:avLst>
                <a:gd name="adj" fmla="val 50000"/>
              </a:avLst>
            </a:prstGeom>
            <a:solidFill>
              <a:srgbClr val="D7C094"/>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b="1" dirty="0" smtClean="0">
                  <a:effectLst>
                    <a:outerShdw blurRad="25400" dist="25400" dir="2700000" algn="tl">
                      <a:srgbClr val="000000">
                        <a:alpha val="25000"/>
                      </a:srgbClr>
                    </a:outerShdw>
                  </a:effectLst>
                  <a:cs typeface="+mn-ea"/>
                  <a:sym typeface="+mn-lt"/>
                </a:rPr>
                <a:t>02</a:t>
              </a:r>
              <a:endParaRPr lang="zh-CN" altLang="en-US" sz="2800" b="1" dirty="0">
                <a:effectLst>
                  <a:outerShdw blurRad="25400" dist="25400" dir="2700000" algn="tl">
                    <a:srgbClr val="000000">
                      <a:alpha val="25000"/>
                    </a:srgbClr>
                  </a:outerShdw>
                </a:effectLst>
                <a:cs typeface="+mn-ea"/>
                <a:sym typeface="+mn-lt"/>
              </a:endParaRPr>
            </a:p>
          </p:txBody>
        </p:sp>
        <p:sp>
          <p:nvSpPr>
            <p:cNvPr id="29" name="文本框 28"/>
            <p:cNvSpPr txBox="1"/>
            <p:nvPr/>
          </p:nvSpPr>
          <p:spPr>
            <a:xfrm>
              <a:off x="7193404" y="2053338"/>
              <a:ext cx="1447832" cy="461665"/>
            </a:xfrm>
            <a:prstGeom prst="rect">
              <a:avLst/>
            </a:prstGeom>
            <a:noFill/>
          </p:spPr>
          <p:txBody>
            <a:bodyPr wrap="none" rtlCol="0">
              <a:spAutoFit/>
            </a:bodyPr>
            <a:lstStyle/>
            <a:p>
              <a:r>
                <a:rPr lang="zh-CN" altLang="en-US" sz="2400" b="1" dirty="0" smtClean="0">
                  <a:solidFill>
                    <a:schemeClr val="bg1"/>
                  </a:solidFill>
                  <a:cs typeface="+mn-ea"/>
                  <a:sym typeface="+mn-lt"/>
                </a:rPr>
                <a:t>工作成就</a:t>
              </a:r>
              <a:endParaRPr lang="zh-CN" altLang="en-US" sz="2400" b="1" dirty="0">
                <a:solidFill>
                  <a:schemeClr val="bg1"/>
                </a:solidFill>
                <a:cs typeface="+mn-ea"/>
                <a:sym typeface="+mn-lt"/>
              </a:endParaRPr>
            </a:p>
          </p:txBody>
        </p:sp>
        <p:sp>
          <p:nvSpPr>
            <p:cNvPr id="30" name="文本框 29"/>
            <p:cNvSpPr txBox="1"/>
            <p:nvPr/>
          </p:nvSpPr>
          <p:spPr>
            <a:xfrm>
              <a:off x="8532295" y="2225041"/>
              <a:ext cx="918841" cy="246221"/>
            </a:xfrm>
            <a:prstGeom prst="rect">
              <a:avLst/>
            </a:prstGeom>
            <a:noFill/>
          </p:spPr>
          <p:txBody>
            <a:bodyPr wrap="none" rtlCol="0">
              <a:spAutoFit/>
            </a:bodyPr>
            <a:lstStyle/>
            <a:p>
              <a:r>
                <a:rPr lang="en-US" altLang="zh-CN" sz="1000" dirty="0" smtClean="0">
                  <a:solidFill>
                    <a:schemeClr val="bg1"/>
                  </a:solidFill>
                  <a:cs typeface="+mn-ea"/>
                  <a:sym typeface="+mn-lt"/>
                </a:rPr>
                <a:t>/ </a:t>
              </a:r>
              <a:r>
                <a:rPr lang="zh-CN" altLang="en-US" sz="1000" dirty="0" smtClean="0">
                  <a:solidFill>
                    <a:schemeClr val="bg1"/>
                  </a:solidFill>
                  <a:cs typeface="+mn-ea"/>
                  <a:sym typeface="+mn-lt"/>
                </a:rPr>
                <a:t>干的怎么样</a:t>
              </a:r>
              <a:endParaRPr lang="zh-CN" altLang="en-US" sz="1000" dirty="0">
                <a:solidFill>
                  <a:schemeClr val="bg1"/>
                </a:solidFill>
                <a:cs typeface="+mn-ea"/>
                <a:sym typeface="+mn-lt"/>
              </a:endParaRPr>
            </a:p>
          </p:txBody>
        </p:sp>
      </p:grpSp>
      <p:grpSp>
        <p:nvGrpSpPr>
          <p:cNvPr id="31" name="组合 30"/>
          <p:cNvGrpSpPr/>
          <p:nvPr/>
        </p:nvGrpSpPr>
        <p:grpSpPr>
          <a:xfrm>
            <a:off x="5645427" y="3550307"/>
            <a:ext cx="4740964" cy="586409"/>
            <a:chOff x="5645427" y="1958008"/>
            <a:chExt cx="4740964" cy="586409"/>
          </a:xfrm>
          <a:effectLst>
            <a:outerShdw blurRad="190500" dist="63500" dir="2700000" algn="tl" rotWithShape="0">
              <a:prstClr val="black">
                <a:alpha val="25000"/>
              </a:prstClr>
            </a:outerShdw>
          </a:effectLst>
        </p:grpSpPr>
        <p:sp>
          <p:nvSpPr>
            <p:cNvPr id="32" name="圆角矩形 31"/>
            <p:cNvSpPr/>
            <p:nvPr/>
          </p:nvSpPr>
          <p:spPr>
            <a:xfrm>
              <a:off x="5645427" y="1958008"/>
              <a:ext cx="4740964" cy="58640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圆角矩形 32"/>
            <p:cNvSpPr/>
            <p:nvPr/>
          </p:nvSpPr>
          <p:spPr>
            <a:xfrm>
              <a:off x="5675245" y="2000243"/>
              <a:ext cx="1182756" cy="501939"/>
            </a:xfrm>
            <a:prstGeom prst="roundRect">
              <a:avLst>
                <a:gd name="adj" fmla="val 50000"/>
              </a:avLst>
            </a:prstGeom>
            <a:solidFill>
              <a:srgbClr val="D7C094"/>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b="1" dirty="0" smtClean="0">
                  <a:effectLst>
                    <a:outerShdw blurRad="25400" dist="25400" dir="2700000" algn="tl">
                      <a:srgbClr val="000000">
                        <a:alpha val="25000"/>
                      </a:srgbClr>
                    </a:outerShdw>
                  </a:effectLst>
                  <a:cs typeface="+mn-ea"/>
                  <a:sym typeface="+mn-lt"/>
                </a:rPr>
                <a:t>03</a:t>
              </a:r>
              <a:endParaRPr lang="zh-CN" altLang="en-US" sz="2800" b="1" dirty="0">
                <a:effectLst>
                  <a:outerShdw blurRad="25400" dist="25400" dir="2700000" algn="tl">
                    <a:srgbClr val="000000">
                      <a:alpha val="25000"/>
                    </a:srgbClr>
                  </a:outerShdw>
                </a:effectLst>
                <a:cs typeface="+mn-ea"/>
                <a:sym typeface="+mn-lt"/>
              </a:endParaRPr>
            </a:p>
          </p:txBody>
        </p:sp>
        <p:sp>
          <p:nvSpPr>
            <p:cNvPr id="34" name="文本框 33"/>
            <p:cNvSpPr txBox="1"/>
            <p:nvPr/>
          </p:nvSpPr>
          <p:spPr>
            <a:xfrm>
              <a:off x="7193404" y="2053338"/>
              <a:ext cx="1447832" cy="461665"/>
            </a:xfrm>
            <a:prstGeom prst="rect">
              <a:avLst/>
            </a:prstGeom>
            <a:noFill/>
          </p:spPr>
          <p:txBody>
            <a:bodyPr wrap="none" rtlCol="0">
              <a:spAutoFit/>
            </a:bodyPr>
            <a:lstStyle/>
            <a:p>
              <a:r>
                <a:rPr lang="zh-CN" altLang="en-US" sz="2400" b="1" dirty="0" smtClean="0">
                  <a:solidFill>
                    <a:schemeClr val="bg1"/>
                  </a:solidFill>
                  <a:cs typeface="+mn-ea"/>
                  <a:sym typeface="+mn-lt"/>
                </a:rPr>
                <a:t>履职能力</a:t>
              </a:r>
              <a:endParaRPr lang="zh-CN" altLang="en-US" sz="2400" b="1" dirty="0">
                <a:solidFill>
                  <a:schemeClr val="bg1"/>
                </a:solidFill>
                <a:cs typeface="+mn-ea"/>
                <a:sym typeface="+mn-lt"/>
              </a:endParaRPr>
            </a:p>
          </p:txBody>
        </p:sp>
        <p:sp>
          <p:nvSpPr>
            <p:cNvPr id="35" name="文本框 34"/>
            <p:cNvSpPr txBox="1"/>
            <p:nvPr/>
          </p:nvSpPr>
          <p:spPr>
            <a:xfrm>
              <a:off x="8532295" y="2225041"/>
              <a:ext cx="1047082" cy="246221"/>
            </a:xfrm>
            <a:prstGeom prst="rect">
              <a:avLst/>
            </a:prstGeom>
            <a:noFill/>
          </p:spPr>
          <p:txBody>
            <a:bodyPr wrap="none" rtlCol="0">
              <a:spAutoFit/>
            </a:bodyPr>
            <a:lstStyle/>
            <a:p>
              <a:r>
                <a:rPr lang="en-US" altLang="zh-CN" sz="1000" dirty="0" smtClean="0">
                  <a:solidFill>
                    <a:schemeClr val="bg1"/>
                  </a:solidFill>
                  <a:cs typeface="+mn-ea"/>
                  <a:sym typeface="+mn-lt"/>
                </a:rPr>
                <a:t>/ </a:t>
              </a:r>
              <a:r>
                <a:rPr lang="zh-CN" altLang="en-US" sz="1000" dirty="0">
                  <a:solidFill>
                    <a:schemeClr val="bg1"/>
                  </a:solidFill>
                  <a:cs typeface="+mn-ea"/>
                  <a:sym typeface="+mn-lt"/>
                </a:rPr>
                <a:t>有</a:t>
              </a:r>
              <a:r>
                <a:rPr lang="zh-CN" altLang="en-US" sz="1000" dirty="0" smtClean="0">
                  <a:solidFill>
                    <a:schemeClr val="bg1"/>
                  </a:solidFill>
                  <a:cs typeface="+mn-ea"/>
                  <a:sym typeface="+mn-lt"/>
                </a:rPr>
                <a:t>何能力履职</a:t>
              </a:r>
              <a:endParaRPr lang="zh-CN" altLang="en-US" sz="1000" dirty="0">
                <a:solidFill>
                  <a:schemeClr val="bg1"/>
                </a:solidFill>
                <a:cs typeface="+mn-ea"/>
                <a:sym typeface="+mn-lt"/>
              </a:endParaRPr>
            </a:p>
          </p:txBody>
        </p:sp>
      </p:grpSp>
      <p:grpSp>
        <p:nvGrpSpPr>
          <p:cNvPr id="36" name="组合 35"/>
          <p:cNvGrpSpPr/>
          <p:nvPr/>
        </p:nvGrpSpPr>
        <p:grpSpPr>
          <a:xfrm>
            <a:off x="5645427" y="4355249"/>
            <a:ext cx="4740964" cy="586409"/>
            <a:chOff x="5645427" y="1958008"/>
            <a:chExt cx="4740964" cy="586409"/>
          </a:xfrm>
          <a:effectLst>
            <a:outerShdw blurRad="190500" dist="63500" dir="2700000" algn="tl" rotWithShape="0">
              <a:prstClr val="black">
                <a:alpha val="25000"/>
              </a:prstClr>
            </a:outerShdw>
          </a:effectLst>
        </p:grpSpPr>
        <p:sp>
          <p:nvSpPr>
            <p:cNvPr id="37" name="圆角矩形 36"/>
            <p:cNvSpPr/>
            <p:nvPr/>
          </p:nvSpPr>
          <p:spPr>
            <a:xfrm>
              <a:off x="5645427" y="1958008"/>
              <a:ext cx="4740964" cy="58640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圆角矩形 37"/>
            <p:cNvSpPr/>
            <p:nvPr/>
          </p:nvSpPr>
          <p:spPr>
            <a:xfrm>
              <a:off x="5675245" y="2000243"/>
              <a:ext cx="1182756" cy="501939"/>
            </a:xfrm>
            <a:prstGeom prst="roundRect">
              <a:avLst>
                <a:gd name="adj" fmla="val 50000"/>
              </a:avLst>
            </a:prstGeom>
            <a:solidFill>
              <a:srgbClr val="D7C094"/>
            </a:solid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800" b="1" dirty="0" smtClean="0">
                  <a:effectLst>
                    <a:outerShdw blurRad="25400" dist="25400" dir="2700000" algn="tl">
                      <a:srgbClr val="000000">
                        <a:alpha val="25000"/>
                      </a:srgbClr>
                    </a:outerShdw>
                  </a:effectLst>
                  <a:cs typeface="+mn-ea"/>
                  <a:sym typeface="+mn-lt"/>
                </a:rPr>
                <a:t>04</a:t>
              </a:r>
              <a:endParaRPr lang="zh-CN" altLang="en-US" sz="2800" b="1" dirty="0">
                <a:effectLst>
                  <a:outerShdw blurRad="25400" dist="25400" dir="2700000" algn="tl">
                    <a:srgbClr val="000000">
                      <a:alpha val="25000"/>
                    </a:srgbClr>
                  </a:outerShdw>
                </a:effectLst>
                <a:cs typeface="+mn-ea"/>
                <a:sym typeface="+mn-lt"/>
              </a:endParaRPr>
            </a:p>
          </p:txBody>
        </p:sp>
        <p:sp>
          <p:nvSpPr>
            <p:cNvPr id="39" name="文本框 38"/>
            <p:cNvSpPr txBox="1"/>
            <p:nvPr/>
          </p:nvSpPr>
          <p:spPr>
            <a:xfrm>
              <a:off x="7193404" y="2053338"/>
              <a:ext cx="1447832" cy="461665"/>
            </a:xfrm>
            <a:prstGeom prst="rect">
              <a:avLst/>
            </a:prstGeom>
            <a:noFill/>
          </p:spPr>
          <p:txBody>
            <a:bodyPr wrap="none" rtlCol="0">
              <a:spAutoFit/>
            </a:bodyPr>
            <a:lstStyle/>
            <a:p>
              <a:r>
                <a:rPr lang="zh-CN" altLang="en-US" sz="2400" b="1" dirty="0" smtClean="0">
                  <a:solidFill>
                    <a:schemeClr val="bg1"/>
                  </a:solidFill>
                  <a:cs typeface="+mn-ea"/>
                  <a:sym typeface="+mn-lt"/>
                </a:rPr>
                <a:t>工作规划</a:t>
              </a:r>
              <a:endParaRPr lang="zh-CN" altLang="en-US" sz="2400" b="1" dirty="0">
                <a:solidFill>
                  <a:schemeClr val="bg1"/>
                </a:solidFill>
                <a:cs typeface="+mn-ea"/>
                <a:sym typeface="+mn-lt"/>
              </a:endParaRPr>
            </a:p>
          </p:txBody>
        </p:sp>
        <p:sp>
          <p:nvSpPr>
            <p:cNvPr id="40" name="文本框 39"/>
            <p:cNvSpPr txBox="1"/>
            <p:nvPr/>
          </p:nvSpPr>
          <p:spPr>
            <a:xfrm>
              <a:off x="8532295" y="2225041"/>
              <a:ext cx="918841" cy="246221"/>
            </a:xfrm>
            <a:prstGeom prst="rect">
              <a:avLst/>
            </a:prstGeom>
            <a:noFill/>
          </p:spPr>
          <p:txBody>
            <a:bodyPr wrap="none" rtlCol="0">
              <a:spAutoFit/>
            </a:bodyPr>
            <a:lstStyle/>
            <a:p>
              <a:r>
                <a:rPr lang="en-US" altLang="zh-CN" sz="1000" dirty="0" smtClean="0">
                  <a:solidFill>
                    <a:schemeClr val="bg1"/>
                  </a:solidFill>
                  <a:cs typeface="+mn-ea"/>
                  <a:sym typeface="+mn-lt"/>
                </a:rPr>
                <a:t>/ </a:t>
              </a:r>
              <a:r>
                <a:rPr lang="zh-CN" altLang="en-US" sz="1000" dirty="0" smtClean="0">
                  <a:solidFill>
                    <a:schemeClr val="bg1"/>
                  </a:solidFill>
                  <a:cs typeface="+mn-ea"/>
                  <a:sym typeface="+mn-lt"/>
                </a:rPr>
                <a:t>未来怎么做</a:t>
              </a:r>
              <a:endParaRPr lang="zh-CN" altLang="en-US" sz="1000" dirty="0">
                <a:solidFill>
                  <a:schemeClr val="bg1"/>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53" presetClass="entr" presetSubtype="16" fill="hold" nodeType="withEffect">
                                      <p:stCondLst>
                                        <p:cond delay="250"/>
                                      </p:stCondLst>
                                      <p:childTnLst>
                                        <p:set>
                                          <p:cBhvr>
                                            <p:cTn id="9" dur="1" fill="hold">
                                              <p:stCondLst>
                                                <p:cond delay="0"/>
                                              </p:stCondLst>
                                            </p:cTn>
                                            <p:tgtEl>
                                              <p:spTgt spid="44"/>
                                            </p:tgtEl>
                                            <p:attrNameLst>
                                              <p:attrName>style.visibility</p:attrName>
                                            </p:attrNameLst>
                                          </p:cBhvr>
                                          <p:to>
                                            <p:strVal val="visible"/>
                                          </p:to>
                                        </p:set>
                                        <p:anim calcmode="lin" valueType="num">
                                          <p:cBhvr>
                                            <p:cTn id="10" dur="500" fill="hold"/>
                                            <p:tgtEl>
                                              <p:spTgt spid="44"/>
                                            </p:tgtEl>
                                            <p:attrNameLst>
                                              <p:attrName>ppt_w</p:attrName>
                                            </p:attrNameLst>
                                          </p:cBhvr>
                                          <p:tavLst>
                                            <p:tav tm="0">
                                              <p:val>
                                                <p:fltVal val="0"/>
                                              </p:val>
                                            </p:tav>
                                            <p:tav tm="100000">
                                              <p:val>
                                                <p:strVal val="#ppt_w"/>
                                              </p:val>
                                            </p:tav>
                                          </p:tavLst>
                                        </p:anim>
                                        <p:anim calcmode="lin" valueType="num">
                                          <p:cBhvr>
                                            <p:cTn id="11" dur="500" fill="hold"/>
                                            <p:tgtEl>
                                              <p:spTgt spid="44"/>
                                            </p:tgtEl>
                                            <p:attrNameLst>
                                              <p:attrName>ppt_h</p:attrName>
                                            </p:attrNameLst>
                                          </p:cBhvr>
                                          <p:tavLst>
                                            <p:tav tm="0">
                                              <p:val>
                                                <p:fltVal val="0"/>
                                              </p:val>
                                            </p:tav>
                                            <p:tav tm="100000">
                                              <p:val>
                                                <p:strVal val="#ppt_h"/>
                                              </p:val>
                                            </p:tav>
                                          </p:tavLst>
                                        </p:anim>
                                        <p:animEffect transition="in" filter="fade">
                                          <p:cBhvr>
                                            <p:cTn id="12" dur="500"/>
                                            <p:tgtEl>
                                              <p:spTgt spid="44"/>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44"/>
                                            </p:tgtEl>
                                          </p:cBhvr>
                                        </p:animEffect>
                                        <p:animScale>
                                          <p:cBhvr>
                                            <p:cTn id="16" dur="250" autoRev="1" fill="hold"/>
                                            <p:tgtEl>
                                              <p:spTgt spid="44"/>
                                            </p:tgtEl>
                                          </p:cBhvr>
                                          <p:by x="105000" y="105000"/>
                                        </p:animScale>
                                      </p:childTnLst>
                                    </p:cTn>
                                  </p:par>
                                  <p:par>
                                    <p:cTn id="17" presetID="2" presetClass="entr" presetSubtype="2" fill="hold" grpId="0" nodeType="withEffect" p14:presetBounceEnd="40000">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14:bounceEnd="40000">
                                          <p:cBhvr additive="base">
                                            <p:cTn id="19" dur="75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40000">
                                      <p:stCondLst>
                                        <p:cond delay="250"/>
                                      </p:stCondLst>
                                      <p:childTnLst>
                                        <p:set>
                                          <p:cBhvr>
                                            <p:cTn id="22" dur="1" fill="hold">
                                              <p:stCondLst>
                                                <p:cond delay="0"/>
                                              </p:stCondLst>
                                            </p:cTn>
                                            <p:tgtEl>
                                              <p:spTgt spid="15"/>
                                            </p:tgtEl>
                                            <p:attrNameLst>
                                              <p:attrName>style.visibility</p:attrName>
                                            </p:attrNameLst>
                                          </p:cBhvr>
                                          <p:to>
                                            <p:strVal val="visible"/>
                                          </p:to>
                                        </p:set>
                                        <p:anim calcmode="lin" valueType="num" p14:bounceEnd="40000">
                                          <p:cBhvr additive="base">
                                            <p:cTn id="23" dur="75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24" dur="75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2" fill="hold" nodeType="afterEffect" p14:presetBounceEnd="40000">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14:bounceEnd="40000">
                                          <p:cBhvr additive="base">
                                            <p:cTn id="28" dur="75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29" dur="75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14:presetBounceEnd="40000">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14:bounceEnd="40000">
                                          <p:cBhvr additive="base">
                                            <p:cTn id="33" dur="75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34" dur="75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14:presetBounceEnd="40000">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14:bounceEnd="40000">
                                          <p:cBhvr additive="base">
                                            <p:cTn id="38" dur="75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9" dur="750" fill="hold"/>
                                            <p:tgtEl>
                                              <p:spTgt spid="31"/>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nodeType="afterEffect" p14:presetBounceEnd="40000">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14:bounceEnd="40000">
                                          <p:cBhvr additive="base">
                                            <p:cTn id="43" dur="75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44"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53" presetClass="entr" presetSubtype="16" fill="hold" nodeType="withEffect">
                                      <p:stCondLst>
                                        <p:cond delay="250"/>
                                      </p:stCondLst>
                                      <p:childTnLst>
                                        <p:set>
                                          <p:cBhvr>
                                            <p:cTn id="9" dur="1" fill="hold">
                                              <p:stCondLst>
                                                <p:cond delay="0"/>
                                              </p:stCondLst>
                                            </p:cTn>
                                            <p:tgtEl>
                                              <p:spTgt spid="44"/>
                                            </p:tgtEl>
                                            <p:attrNameLst>
                                              <p:attrName>style.visibility</p:attrName>
                                            </p:attrNameLst>
                                          </p:cBhvr>
                                          <p:to>
                                            <p:strVal val="visible"/>
                                          </p:to>
                                        </p:set>
                                        <p:anim calcmode="lin" valueType="num">
                                          <p:cBhvr>
                                            <p:cTn id="10" dur="500" fill="hold"/>
                                            <p:tgtEl>
                                              <p:spTgt spid="44"/>
                                            </p:tgtEl>
                                            <p:attrNameLst>
                                              <p:attrName>ppt_w</p:attrName>
                                            </p:attrNameLst>
                                          </p:cBhvr>
                                          <p:tavLst>
                                            <p:tav tm="0">
                                              <p:val>
                                                <p:fltVal val="0"/>
                                              </p:val>
                                            </p:tav>
                                            <p:tav tm="100000">
                                              <p:val>
                                                <p:strVal val="#ppt_w"/>
                                              </p:val>
                                            </p:tav>
                                          </p:tavLst>
                                        </p:anim>
                                        <p:anim calcmode="lin" valueType="num">
                                          <p:cBhvr>
                                            <p:cTn id="11" dur="500" fill="hold"/>
                                            <p:tgtEl>
                                              <p:spTgt spid="44"/>
                                            </p:tgtEl>
                                            <p:attrNameLst>
                                              <p:attrName>ppt_h</p:attrName>
                                            </p:attrNameLst>
                                          </p:cBhvr>
                                          <p:tavLst>
                                            <p:tav tm="0">
                                              <p:val>
                                                <p:fltVal val="0"/>
                                              </p:val>
                                            </p:tav>
                                            <p:tav tm="100000">
                                              <p:val>
                                                <p:strVal val="#ppt_h"/>
                                              </p:val>
                                            </p:tav>
                                          </p:tavLst>
                                        </p:anim>
                                        <p:animEffect transition="in" filter="fade">
                                          <p:cBhvr>
                                            <p:cTn id="12" dur="500"/>
                                            <p:tgtEl>
                                              <p:spTgt spid="44"/>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44"/>
                                            </p:tgtEl>
                                          </p:cBhvr>
                                        </p:animEffect>
                                        <p:animScale>
                                          <p:cBhvr>
                                            <p:cTn id="16" dur="250" autoRev="1" fill="hold"/>
                                            <p:tgtEl>
                                              <p:spTgt spid="44"/>
                                            </p:tgtEl>
                                          </p:cBhvr>
                                          <p:by x="105000" y="105000"/>
                                        </p:animScale>
                                      </p:childTnLst>
                                    </p:cTn>
                                  </p:par>
                                  <p:par>
                                    <p:cTn id="17" presetID="2" presetClass="entr" presetSubtype="2" fill="hold" grpId="0" nodeType="withEffect">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1+#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750" fill="hold"/>
                                            <p:tgtEl>
                                              <p:spTgt spid="15"/>
                                            </p:tgtEl>
                                            <p:attrNameLst>
                                              <p:attrName>ppt_x</p:attrName>
                                            </p:attrNameLst>
                                          </p:cBhvr>
                                          <p:tavLst>
                                            <p:tav tm="0">
                                              <p:val>
                                                <p:strVal val="0-#ppt_w/2"/>
                                              </p:val>
                                            </p:tav>
                                            <p:tav tm="100000">
                                              <p:val>
                                                <p:strVal val="#ppt_x"/>
                                              </p:val>
                                            </p:tav>
                                          </p:tavLst>
                                        </p:anim>
                                        <p:anim calcmode="lin" valueType="num">
                                          <p:cBhvr additive="base">
                                            <p:cTn id="24" dur="75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1+#ppt_w/2"/>
                                              </p:val>
                                            </p:tav>
                                            <p:tav tm="100000">
                                              <p:val>
                                                <p:strVal val="#ppt_x"/>
                                              </p:val>
                                            </p:tav>
                                          </p:tavLst>
                                        </p:anim>
                                        <p:anim calcmode="lin" valueType="num">
                                          <p:cBhvr additive="base">
                                            <p:cTn id="29" dur="75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1+#ppt_w/2"/>
                                              </p:val>
                                            </p:tav>
                                            <p:tav tm="100000">
                                              <p:val>
                                                <p:strVal val="#ppt_x"/>
                                              </p:val>
                                            </p:tav>
                                          </p:tavLst>
                                        </p:anim>
                                        <p:anim calcmode="lin" valueType="num">
                                          <p:cBhvr additive="base">
                                            <p:cTn id="39" dur="750" fill="hold"/>
                                            <p:tgtEl>
                                              <p:spTgt spid="31"/>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750" fill="hold"/>
                                            <p:tgtEl>
                                              <p:spTgt spid="36"/>
                                            </p:tgtEl>
                                            <p:attrNameLst>
                                              <p:attrName>ppt_x</p:attrName>
                                            </p:attrNameLst>
                                          </p:cBhvr>
                                          <p:tavLst>
                                            <p:tav tm="0">
                                              <p:val>
                                                <p:strVal val="1+#ppt_w/2"/>
                                              </p:val>
                                            </p:tav>
                                            <p:tav tm="100000">
                                              <p:val>
                                                <p:strVal val="#ppt_x"/>
                                              </p:val>
                                            </p:tav>
                                          </p:tavLst>
                                        </p:anim>
                                        <p:anim calcmode="lin" valueType="num">
                                          <p:cBhvr additive="base">
                                            <p:cTn id="44"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5" cstate="screen">
            <a:duotone>
              <a:schemeClr val="accent1">
                <a:shade val="45000"/>
                <a:satMod val="135000"/>
              </a:schemeClr>
              <a:prstClr val="white"/>
            </a:duotone>
          </a:blip>
          <a:srcRect/>
          <a:stretch>
            <a:fillRect/>
          </a:stretch>
        </p:blipFill>
        <p:spPr>
          <a:xfrm>
            <a:off x="4898945" y="2435552"/>
            <a:ext cx="2689764" cy="2695252"/>
          </a:xfrm>
          <a:custGeom>
            <a:avLst/>
            <a:gdLst>
              <a:gd name="connsiteX0" fmla="*/ 1459427 w 2987299"/>
              <a:gd name="connsiteY0" fmla="*/ 660111 h 2993395"/>
              <a:gd name="connsiteX1" fmla="*/ 647987 w 2987299"/>
              <a:gd name="connsiteY1" fmla="*/ 1471549 h 2993395"/>
              <a:gd name="connsiteX2" fmla="*/ 1459427 w 2987299"/>
              <a:gd name="connsiteY2" fmla="*/ 2282987 h 2993395"/>
              <a:gd name="connsiteX3" fmla="*/ 2270867 w 2987299"/>
              <a:gd name="connsiteY3" fmla="*/ 1471549 h 2993395"/>
              <a:gd name="connsiteX4" fmla="*/ 1459427 w 2987299"/>
              <a:gd name="connsiteY4" fmla="*/ 660111 h 2993395"/>
              <a:gd name="connsiteX5" fmla="*/ 0 w 2987299"/>
              <a:gd name="connsiteY5" fmla="*/ 0 h 2993395"/>
              <a:gd name="connsiteX6" fmla="*/ 2987299 w 2987299"/>
              <a:gd name="connsiteY6" fmla="*/ 0 h 2993395"/>
              <a:gd name="connsiteX7" fmla="*/ 2987299 w 2987299"/>
              <a:gd name="connsiteY7" fmla="*/ 2993395 h 2993395"/>
              <a:gd name="connsiteX8" fmla="*/ 0 w 2987299"/>
              <a:gd name="connsiteY8" fmla="*/ 2993395 h 29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299" h="2993395">
                <a:moveTo>
                  <a:pt x="1459427" y="660111"/>
                </a:moveTo>
                <a:cubicBezTo>
                  <a:pt x="1011281" y="660111"/>
                  <a:pt x="647987" y="1023404"/>
                  <a:pt x="647987" y="1471549"/>
                </a:cubicBezTo>
                <a:cubicBezTo>
                  <a:pt x="647987" y="1919694"/>
                  <a:pt x="1011281" y="2282987"/>
                  <a:pt x="1459427" y="2282987"/>
                </a:cubicBezTo>
                <a:cubicBezTo>
                  <a:pt x="1907573" y="2282987"/>
                  <a:pt x="2270867" y="1919694"/>
                  <a:pt x="2270867" y="1471549"/>
                </a:cubicBezTo>
                <a:cubicBezTo>
                  <a:pt x="2270867" y="1023404"/>
                  <a:pt x="1907573" y="660111"/>
                  <a:pt x="1459427" y="660111"/>
                </a:cubicBezTo>
                <a:close/>
                <a:moveTo>
                  <a:pt x="0" y="0"/>
                </a:moveTo>
                <a:lnTo>
                  <a:pt x="2987299" y="0"/>
                </a:lnTo>
                <a:lnTo>
                  <a:pt x="2987299" y="2993395"/>
                </a:lnTo>
                <a:lnTo>
                  <a:pt x="0" y="2993395"/>
                </a:lnTo>
                <a:close/>
              </a:path>
            </a:pathLst>
          </a:custGeom>
        </p:spPr>
      </p:pic>
      <p:sp>
        <p:nvSpPr>
          <p:cNvPr id="30" name="MH_Other_1"/>
          <p:cNvSpPr>
            <a:spLocks noChangeArrowheads="1"/>
          </p:cNvSpPr>
          <p:nvPr>
            <p:custDataLst>
              <p:tags r:id="rId1"/>
            </p:custDataLst>
          </p:nvPr>
        </p:nvSpPr>
        <p:spPr bwMode="auto">
          <a:xfrm>
            <a:off x="4803426" y="2334131"/>
            <a:ext cx="2880802" cy="2898092"/>
          </a:xfrm>
          <a:prstGeom prst="ellipse">
            <a:avLst/>
          </a:prstGeom>
          <a:noFill/>
          <a:ln w="53975" cmpd="dbl">
            <a:solidFill>
              <a:schemeClr val="bg1">
                <a:lumMod val="75000"/>
              </a:schemeClr>
            </a:solidFill>
            <a:bevel/>
          </a:ln>
        </p:spPr>
        <p:txBody>
          <a:bodyPr lIns="91440" tIns="45720" rIns="91440" bIns="45720" anchor="ctr">
            <a:normAutofit/>
          </a:bodyPr>
          <a:lstStyle/>
          <a:p>
            <a:pPr algn="ctr">
              <a:defRPr/>
            </a:pPr>
            <a:endParaRPr lang="zh-CN" altLang="zh-CN" sz="8000">
              <a:solidFill>
                <a:schemeClr val="bg1"/>
              </a:solidFill>
              <a:cs typeface="+mn-ea"/>
              <a:sym typeface="+mn-lt"/>
            </a:endParaRPr>
          </a:p>
        </p:txBody>
      </p:sp>
      <p:grpSp>
        <p:nvGrpSpPr>
          <p:cNvPr id="3" name="组合 2"/>
          <p:cNvGrpSpPr/>
          <p:nvPr/>
        </p:nvGrpSpPr>
        <p:grpSpPr>
          <a:xfrm>
            <a:off x="4904249" y="2298036"/>
            <a:ext cx="712220" cy="716304"/>
            <a:chOff x="4394941" y="2091617"/>
            <a:chExt cx="1025072" cy="1030951"/>
          </a:xfrm>
          <a:solidFill>
            <a:srgbClr val="020202"/>
          </a:solidFill>
        </p:grpSpPr>
        <p:sp>
          <p:nvSpPr>
            <p:cNvPr id="31" name="MH_Other_2"/>
            <p:cNvSpPr>
              <a:spLocks noChangeArrowheads="1"/>
            </p:cNvSpPr>
            <p:nvPr>
              <p:custDataLst>
                <p:tags r:id="rId16"/>
              </p:custDataLst>
            </p:nvPr>
          </p:nvSpPr>
          <p:spPr bwMode="auto">
            <a:xfrm>
              <a:off x="4394941" y="2091617"/>
              <a:ext cx="1025072" cy="1030951"/>
            </a:xfrm>
            <a:prstGeom prst="ellipse">
              <a:avLst/>
            </a:prstGeom>
            <a:solidFill>
              <a:srgbClr val="3F405F"/>
            </a:solidFill>
            <a:ln w="28575">
              <a:noFill/>
              <a:bevel/>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37" name="MH_Other_8"/>
            <p:cNvSpPr>
              <a:spLocks noChangeArrowheads="1"/>
            </p:cNvSpPr>
            <p:nvPr>
              <p:custDataLst>
                <p:tags r:id="rId17"/>
              </p:custDataLst>
            </p:nvPr>
          </p:nvSpPr>
          <p:spPr bwMode="auto">
            <a:xfrm>
              <a:off x="4839856" y="2626692"/>
              <a:ext cx="101919" cy="101919"/>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chemeClr val="bg1"/>
            </a:solidFill>
            <a:ln w="9525" cmpd="sng">
              <a:noFill/>
              <a:bevel/>
            </a:ln>
          </p:spPr>
          <p:txBody>
            <a:bodyPr>
              <a:normAutofit fontScale="25000" lnSpcReduction="20000"/>
            </a:bodyPr>
            <a:lstStyle/>
            <a:p>
              <a:pPr>
                <a:defRPr/>
              </a:pPr>
              <a:endParaRPr lang="zh-CN" altLang="en-US" sz="1600">
                <a:cs typeface="+mn-ea"/>
                <a:sym typeface="+mn-lt"/>
              </a:endParaRPr>
            </a:p>
          </p:txBody>
        </p:sp>
        <p:sp>
          <p:nvSpPr>
            <p:cNvPr id="38" name="MH_Other_9"/>
            <p:cNvSpPr>
              <a:spLocks noChangeArrowheads="1"/>
            </p:cNvSpPr>
            <p:nvPr>
              <p:custDataLst>
                <p:tags r:id="rId18"/>
              </p:custDataLst>
            </p:nvPr>
          </p:nvSpPr>
          <p:spPr bwMode="auto">
            <a:xfrm>
              <a:off x="4941777" y="2683530"/>
              <a:ext cx="1959" cy="1961"/>
            </a:xfrm>
            <a:prstGeom prst="rect">
              <a:avLst/>
            </a:prstGeom>
            <a:grpFill/>
            <a:ln w="9525">
              <a:noFill/>
              <a:bevel/>
            </a:ln>
          </p:spPr>
          <p:txBody>
            <a:bodyPr>
              <a:normAutofit fontScale="25000" lnSpcReduction="20000"/>
            </a:bodyPr>
            <a:lstStyle/>
            <a:p>
              <a:pPr>
                <a:defRPr/>
              </a:pPr>
              <a:endParaRPr lang="zh-CN" altLang="zh-CN" sz="1600">
                <a:cs typeface="+mn-ea"/>
                <a:sym typeface="+mn-lt"/>
              </a:endParaRPr>
            </a:p>
          </p:txBody>
        </p:sp>
        <p:sp>
          <p:nvSpPr>
            <p:cNvPr id="39" name="MH_Other_10"/>
            <p:cNvSpPr>
              <a:spLocks noChangeArrowheads="1"/>
            </p:cNvSpPr>
            <p:nvPr>
              <p:custDataLst>
                <p:tags r:id="rId19"/>
              </p:custDataLst>
            </p:nvPr>
          </p:nvSpPr>
          <p:spPr bwMode="auto">
            <a:xfrm>
              <a:off x="4898657" y="2381693"/>
              <a:ext cx="258719" cy="252837"/>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chemeClr val="bg1"/>
            </a:solidFill>
            <a:ln w="9525" cmpd="sng">
              <a:noFill/>
              <a:bevel/>
            </a:ln>
          </p:spPr>
          <p:txBody>
            <a:bodyPr>
              <a:normAutofit fontScale="40000" lnSpcReduction="20000"/>
            </a:bodyPr>
            <a:lstStyle/>
            <a:p>
              <a:pPr>
                <a:defRPr/>
              </a:pPr>
              <a:endParaRPr lang="zh-CN" altLang="en-US" sz="1600">
                <a:cs typeface="+mn-ea"/>
                <a:sym typeface="+mn-lt"/>
              </a:endParaRPr>
            </a:p>
          </p:txBody>
        </p:sp>
        <p:sp>
          <p:nvSpPr>
            <p:cNvPr id="40" name="MH_Other_11"/>
            <p:cNvSpPr>
              <a:spLocks noChangeArrowheads="1"/>
            </p:cNvSpPr>
            <p:nvPr>
              <p:custDataLst>
                <p:tags r:id="rId20"/>
              </p:custDataLst>
            </p:nvPr>
          </p:nvSpPr>
          <p:spPr bwMode="auto">
            <a:xfrm>
              <a:off x="4933933" y="2416974"/>
              <a:ext cx="256757" cy="254797"/>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chemeClr val="bg1"/>
            </a:solidFill>
            <a:ln w="9525" cmpd="sng">
              <a:noFill/>
              <a:bevel/>
            </a:ln>
          </p:spPr>
          <p:txBody>
            <a:bodyPr>
              <a:normAutofit fontScale="40000" lnSpcReduction="20000"/>
            </a:bodyPr>
            <a:lstStyle/>
            <a:p>
              <a:pPr>
                <a:defRPr/>
              </a:pPr>
              <a:endParaRPr lang="zh-CN" altLang="en-US" sz="1600">
                <a:cs typeface="+mn-ea"/>
                <a:sym typeface="+mn-lt"/>
              </a:endParaRPr>
            </a:p>
          </p:txBody>
        </p:sp>
        <p:sp>
          <p:nvSpPr>
            <p:cNvPr id="41" name="MH_Other_12"/>
            <p:cNvSpPr>
              <a:spLocks noChangeArrowheads="1"/>
            </p:cNvSpPr>
            <p:nvPr>
              <p:custDataLst>
                <p:tags r:id="rId21"/>
              </p:custDataLst>
            </p:nvPr>
          </p:nvSpPr>
          <p:spPr bwMode="auto">
            <a:xfrm>
              <a:off x="5145615" y="2348375"/>
              <a:ext cx="80359" cy="74479"/>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chemeClr val="bg1"/>
            </a:solidFill>
            <a:ln w="9525" cmpd="sng">
              <a:noFill/>
              <a:bevel/>
            </a:ln>
          </p:spPr>
          <p:txBody>
            <a:bodyPr>
              <a:normAutofit fontScale="25000" lnSpcReduction="20000"/>
            </a:bodyPr>
            <a:lstStyle/>
            <a:p>
              <a:pPr>
                <a:defRPr/>
              </a:pPr>
              <a:endParaRPr lang="zh-CN" altLang="en-US" sz="1600">
                <a:cs typeface="+mn-ea"/>
                <a:sym typeface="+mn-lt"/>
              </a:endParaRPr>
            </a:p>
          </p:txBody>
        </p:sp>
        <p:sp>
          <p:nvSpPr>
            <p:cNvPr id="42" name="MH_Other_13"/>
            <p:cNvSpPr>
              <a:spLocks noChangeArrowheads="1"/>
            </p:cNvSpPr>
            <p:nvPr>
              <p:custDataLst>
                <p:tags r:id="rId22"/>
              </p:custDataLst>
            </p:nvPr>
          </p:nvSpPr>
          <p:spPr bwMode="auto">
            <a:xfrm>
              <a:off x="4659540" y="2360134"/>
              <a:ext cx="474316" cy="46843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bg1"/>
            </a:solidFill>
            <a:ln w="9525" cmpd="sng">
              <a:noFill/>
              <a:bevel/>
            </a:ln>
          </p:spPr>
          <p:txBody>
            <a:bodyPr>
              <a:normAutofit lnSpcReduction="10000"/>
            </a:bodyPr>
            <a:lstStyle/>
            <a:p>
              <a:pPr>
                <a:defRPr/>
              </a:pPr>
              <a:endParaRPr lang="zh-CN" altLang="en-US" sz="1600">
                <a:cs typeface="+mn-ea"/>
                <a:sym typeface="+mn-lt"/>
              </a:endParaRPr>
            </a:p>
          </p:txBody>
        </p:sp>
      </p:grpSp>
      <p:grpSp>
        <p:nvGrpSpPr>
          <p:cNvPr id="7" name="组合 6"/>
          <p:cNvGrpSpPr/>
          <p:nvPr/>
        </p:nvGrpSpPr>
        <p:grpSpPr>
          <a:xfrm>
            <a:off x="4431894" y="3470107"/>
            <a:ext cx="712220" cy="716304"/>
            <a:chOff x="3922584" y="3263687"/>
            <a:chExt cx="1025071" cy="1030951"/>
          </a:xfrm>
        </p:grpSpPr>
        <p:sp>
          <p:nvSpPr>
            <p:cNvPr id="32" name="MH_Other_3"/>
            <p:cNvSpPr>
              <a:spLocks noChangeArrowheads="1"/>
            </p:cNvSpPr>
            <p:nvPr>
              <p:custDataLst>
                <p:tags r:id="rId13"/>
              </p:custDataLst>
            </p:nvPr>
          </p:nvSpPr>
          <p:spPr bwMode="auto">
            <a:xfrm>
              <a:off x="3922584" y="3263687"/>
              <a:ext cx="1025071" cy="1030951"/>
            </a:xfrm>
            <a:prstGeom prst="ellipse">
              <a:avLst/>
            </a:prstGeom>
            <a:solidFill>
              <a:srgbClr val="C7B087"/>
            </a:solidFill>
            <a:ln w="28575">
              <a:noFill/>
              <a:bevel/>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43" name="MH_Other_14"/>
            <p:cNvSpPr>
              <a:spLocks noEditPoints="1" noChangeArrowheads="1"/>
            </p:cNvSpPr>
            <p:nvPr>
              <p:custDataLst>
                <p:tags r:id="rId14"/>
              </p:custDataLst>
            </p:nvPr>
          </p:nvSpPr>
          <p:spPr bwMode="auto">
            <a:xfrm>
              <a:off x="4157781" y="3528284"/>
              <a:ext cx="531155" cy="525275"/>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w="9525" cmpd="sng">
              <a:noFill/>
              <a:bevel/>
            </a:ln>
          </p:spPr>
          <p:txBody>
            <a:bodyPr>
              <a:normAutofit/>
            </a:bodyPr>
            <a:lstStyle/>
            <a:p>
              <a:pPr>
                <a:defRPr/>
              </a:pPr>
              <a:endParaRPr lang="zh-CN" altLang="en-US" sz="1600">
                <a:cs typeface="+mn-ea"/>
                <a:sym typeface="+mn-lt"/>
              </a:endParaRPr>
            </a:p>
          </p:txBody>
        </p:sp>
        <p:sp>
          <p:nvSpPr>
            <p:cNvPr id="44" name="MH_Other_15"/>
            <p:cNvSpPr>
              <a:spLocks noChangeArrowheads="1"/>
            </p:cNvSpPr>
            <p:nvPr>
              <p:custDataLst>
                <p:tags r:id="rId15"/>
              </p:custDataLst>
            </p:nvPr>
          </p:nvSpPr>
          <p:spPr bwMode="auto">
            <a:xfrm>
              <a:off x="4367500" y="3736043"/>
              <a:ext cx="109759" cy="105839"/>
            </a:xfrm>
            <a:prstGeom prst="ellipse">
              <a:avLst/>
            </a:prstGeom>
            <a:solidFill>
              <a:srgbClr val="FEFFFF"/>
            </a:solidFill>
            <a:ln w="9525">
              <a:noFill/>
              <a:bevel/>
            </a:ln>
          </p:spPr>
          <p:txBody>
            <a:bodyPr>
              <a:normAutofit fontScale="25000" lnSpcReduction="20000"/>
            </a:bodyPr>
            <a:lstStyle/>
            <a:p>
              <a:pPr>
                <a:defRPr/>
              </a:pPr>
              <a:endParaRPr lang="zh-CN" altLang="zh-CN" sz="1600">
                <a:cs typeface="+mn-ea"/>
                <a:sym typeface="+mn-lt"/>
              </a:endParaRPr>
            </a:p>
          </p:txBody>
        </p:sp>
      </p:grpSp>
      <p:grpSp>
        <p:nvGrpSpPr>
          <p:cNvPr id="10" name="组合 9"/>
          <p:cNvGrpSpPr/>
          <p:nvPr/>
        </p:nvGrpSpPr>
        <p:grpSpPr>
          <a:xfrm>
            <a:off x="7275705" y="3470107"/>
            <a:ext cx="713582" cy="716304"/>
            <a:chOff x="7264355" y="3263687"/>
            <a:chExt cx="1027031" cy="1030951"/>
          </a:xfrm>
          <a:solidFill>
            <a:schemeClr val="bg1"/>
          </a:solidFill>
        </p:grpSpPr>
        <p:sp>
          <p:nvSpPr>
            <p:cNvPr id="35" name="MH_Other_6"/>
            <p:cNvSpPr>
              <a:spLocks noChangeArrowheads="1"/>
            </p:cNvSpPr>
            <p:nvPr>
              <p:custDataLst>
                <p:tags r:id="rId11"/>
              </p:custDataLst>
            </p:nvPr>
          </p:nvSpPr>
          <p:spPr bwMode="auto">
            <a:xfrm>
              <a:off x="7264355" y="3263687"/>
              <a:ext cx="1027031" cy="1030951"/>
            </a:xfrm>
            <a:prstGeom prst="ellipse">
              <a:avLst/>
            </a:prstGeom>
            <a:solidFill>
              <a:srgbClr val="3F405F"/>
            </a:solidFill>
            <a:ln w="28575">
              <a:noFill/>
              <a:bevel/>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45" name="MH_Other_16"/>
            <p:cNvSpPr>
              <a:spLocks noChangeArrowheads="1"/>
            </p:cNvSpPr>
            <p:nvPr>
              <p:custDataLst>
                <p:tags r:id="rId12"/>
              </p:custDataLst>
            </p:nvPr>
          </p:nvSpPr>
          <p:spPr bwMode="auto">
            <a:xfrm>
              <a:off x="7560314" y="3479285"/>
              <a:ext cx="435116" cy="546836"/>
            </a:xfrm>
            <a:custGeom>
              <a:avLst/>
              <a:gdLst>
                <a:gd name="connsiteX0" fmla="*/ 7193 w 352425"/>
                <a:gd name="connsiteY0" fmla="*/ 298450 h 442913"/>
                <a:gd name="connsiteX1" fmla="*/ 176213 w 352425"/>
                <a:gd name="connsiteY1" fmla="*/ 352624 h 442913"/>
                <a:gd name="connsiteX2" fmla="*/ 345233 w 352425"/>
                <a:gd name="connsiteY2" fmla="*/ 298450 h 442913"/>
                <a:gd name="connsiteX3" fmla="*/ 352425 w 352425"/>
                <a:gd name="connsiteY3" fmla="*/ 312896 h 442913"/>
                <a:gd name="connsiteX4" fmla="*/ 352425 w 352425"/>
                <a:gd name="connsiteY4" fmla="*/ 367070 h 442913"/>
                <a:gd name="connsiteX5" fmla="*/ 176213 w 352425"/>
                <a:gd name="connsiteY5" fmla="*/ 442913 h 442913"/>
                <a:gd name="connsiteX6" fmla="*/ 0 w 352425"/>
                <a:gd name="connsiteY6" fmla="*/ 367070 h 442913"/>
                <a:gd name="connsiteX7" fmla="*/ 0 w 352425"/>
                <a:gd name="connsiteY7" fmla="*/ 312896 h 442913"/>
                <a:gd name="connsiteX8" fmla="*/ 7193 w 352425"/>
                <a:gd name="connsiteY8" fmla="*/ 298450 h 442913"/>
                <a:gd name="connsiteX9" fmla="*/ 7193 w 352425"/>
                <a:gd name="connsiteY9" fmla="*/ 184150 h 442913"/>
                <a:gd name="connsiteX10" fmla="*/ 176213 w 352425"/>
                <a:gd name="connsiteY10" fmla="*/ 243205 h 442913"/>
                <a:gd name="connsiteX11" fmla="*/ 345233 w 352425"/>
                <a:gd name="connsiteY11" fmla="*/ 184150 h 442913"/>
                <a:gd name="connsiteX12" fmla="*/ 352425 w 352425"/>
                <a:gd name="connsiteY12" fmla="*/ 202605 h 442913"/>
                <a:gd name="connsiteX13" fmla="*/ 352425 w 352425"/>
                <a:gd name="connsiteY13" fmla="*/ 257969 h 442913"/>
                <a:gd name="connsiteX14" fmla="*/ 176213 w 352425"/>
                <a:gd name="connsiteY14" fmla="*/ 331788 h 442913"/>
                <a:gd name="connsiteX15" fmla="*/ 0 w 352425"/>
                <a:gd name="connsiteY15" fmla="*/ 257969 h 442913"/>
                <a:gd name="connsiteX16" fmla="*/ 0 w 352425"/>
                <a:gd name="connsiteY16" fmla="*/ 202605 h 442913"/>
                <a:gd name="connsiteX17" fmla="*/ 7193 w 352425"/>
                <a:gd name="connsiteY17" fmla="*/ 184150 h 442913"/>
                <a:gd name="connsiteX18" fmla="*/ 7193 w 352425"/>
                <a:gd name="connsiteY18" fmla="*/ 76200 h 442913"/>
                <a:gd name="connsiteX19" fmla="*/ 176213 w 352425"/>
                <a:gd name="connsiteY19" fmla="*/ 130795 h 442913"/>
                <a:gd name="connsiteX20" fmla="*/ 345233 w 352425"/>
                <a:gd name="connsiteY20" fmla="*/ 76200 h 442913"/>
                <a:gd name="connsiteX21" fmla="*/ 352425 w 352425"/>
                <a:gd name="connsiteY21" fmla="*/ 94398 h 442913"/>
                <a:gd name="connsiteX22" fmla="*/ 352425 w 352425"/>
                <a:gd name="connsiteY22" fmla="*/ 148993 h 442913"/>
                <a:gd name="connsiteX23" fmla="*/ 176213 w 352425"/>
                <a:gd name="connsiteY23" fmla="*/ 225425 h 442913"/>
                <a:gd name="connsiteX24" fmla="*/ 0 w 352425"/>
                <a:gd name="connsiteY24" fmla="*/ 148993 h 442913"/>
                <a:gd name="connsiteX25" fmla="*/ 0 w 352425"/>
                <a:gd name="connsiteY25" fmla="*/ 94398 h 442913"/>
                <a:gd name="connsiteX26" fmla="*/ 7193 w 352425"/>
                <a:gd name="connsiteY26" fmla="*/ 76200 h 442913"/>
                <a:gd name="connsiteX27" fmla="*/ 177006 w 352425"/>
                <a:gd name="connsiteY27" fmla="*/ 0 h 442913"/>
                <a:gd name="connsiteX28" fmla="*/ 349250 w 352425"/>
                <a:gd name="connsiteY28" fmla="*/ 57944 h 442913"/>
                <a:gd name="connsiteX29" fmla="*/ 177006 w 352425"/>
                <a:gd name="connsiteY29" fmla="*/ 115888 h 442913"/>
                <a:gd name="connsiteX30" fmla="*/ 4762 w 352425"/>
                <a:gd name="connsiteY30" fmla="*/ 57944 h 442913"/>
                <a:gd name="connsiteX31" fmla="*/ 177006 w 352425"/>
                <a:gd name="connsiteY31"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grpFill/>
            <a:ln w="9525">
              <a:noFill/>
              <a:bevel/>
            </a:ln>
          </p:spPr>
          <p:txBody>
            <a:bodyPr/>
            <a:lstStyle/>
            <a:p>
              <a:pPr>
                <a:defRPr/>
              </a:pPr>
              <a:endParaRPr lang="zh-CN" altLang="zh-CN" sz="1600">
                <a:cs typeface="+mn-ea"/>
                <a:sym typeface="+mn-lt"/>
              </a:endParaRPr>
            </a:p>
          </p:txBody>
        </p:sp>
      </p:grpSp>
      <p:grpSp>
        <p:nvGrpSpPr>
          <p:cNvPr id="8" name="组合 7"/>
          <p:cNvGrpSpPr/>
          <p:nvPr/>
        </p:nvGrpSpPr>
        <p:grpSpPr>
          <a:xfrm>
            <a:off x="4904249" y="4701275"/>
            <a:ext cx="712220" cy="717666"/>
            <a:chOff x="4394941" y="4494556"/>
            <a:chExt cx="1025072" cy="1032911"/>
          </a:xfrm>
          <a:solidFill>
            <a:schemeClr val="bg1"/>
          </a:solidFill>
        </p:grpSpPr>
        <p:sp>
          <p:nvSpPr>
            <p:cNvPr id="33" name="MH_Other_4"/>
            <p:cNvSpPr>
              <a:spLocks noChangeArrowheads="1"/>
            </p:cNvSpPr>
            <p:nvPr>
              <p:custDataLst>
                <p:tags r:id="rId9"/>
              </p:custDataLst>
            </p:nvPr>
          </p:nvSpPr>
          <p:spPr bwMode="auto">
            <a:xfrm>
              <a:off x="4394941" y="4494556"/>
              <a:ext cx="1025072" cy="1032911"/>
            </a:xfrm>
            <a:prstGeom prst="ellipse">
              <a:avLst/>
            </a:prstGeom>
            <a:solidFill>
              <a:srgbClr val="3F405F"/>
            </a:solidFill>
            <a:ln w="28575">
              <a:noFill/>
              <a:bevel/>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46" name="MH_Other_17"/>
            <p:cNvSpPr>
              <a:spLocks noEditPoints="1" noChangeArrowheads="1"/>
            </p:cNvSpPr>
            <p:nvPr>
              <p:custDataLst>
                <p:tags r:id="rId10"/>
              </p:custDataLst>
            </p:nvPr>
          </p:nvSpPr>
          <p:spPr bwMode="auto">
            <a:xfrm>
              <a:off x="4612498" y="4761113"/>
              <a:ext cx="509596" cy="499796"/>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cs typeface="+mn-ea"/>
                <a:sym typeface="+mn-lt"/>
              </a:endParaRPr>
            </a:p>
          </p:txBody>
        </p:sp>
      </p:grpSp>
      <p:grpSp>
        <p:nvGrpSpPr>
          <p:cNvPr id="9" name="组合 8"/>
          <p:cNvGrpSpPr/>
          <p:nvPr/>
        </p:nvGrpSpPr>
        <p:grpSpPr>
          <a:xfrm>
            <a:off x="6865770" y="4701275"/>
            <a:ext cx="712220" cy="717666"/>
            <a:chOff x="6854719" y="4494556"/>
            <a:chExt cx="1025071" cy="1032911"/>
          </a:xfrm>
          <a:solidFill>
            <a:schemeClr val="bg1"/>
          </a:solidFill>
        </p:grpSpPr>
        <p:sp>
          <p:nvSpPr>
            <p:cNvPr id="36" name="MH_Other_7"/>
            <p:cNvSpPr>
              <a:spLocks noChangeArrowheads="1"/>
            </p:cNvSpPr>
            <p:nvPr>
              <p:custDataLst>
                <p:tags r:id="rId7"/>
              </p:custDataLst>
            </p:nvPr>
          </p:nvSpPr>
          <p:spPr bwMode="auto">
            <a:xfrm>
              <a:off x="6854719" y="4494556"/>
              <a:ext cx="1025071" cy="1032911"/>
            </a:xfrm>
            <a:prstGeom prst="ellipse">
              <a:avLst/>
            </a:prstGeom>
            <a:solidFill>
              <a:srgbClr val="C7B087"/>
            </a:solidFill>
            <a:ln w="28575">
              <a:noFill/>
              <a:bevel/>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47" name="MH_Other_18"/>
            <p:cNvSpPr>
              <a:spLocks noEditPoints="1" noChangeArrowheads="1"/>
            </p:cNvSpPr>
            <p:nvPr>
              <p:custDataLst>
                <p:tags r:id="rId8"/>
              </p:custDataLst>
            </p:nvPr>
          </p:nvSpPr>
          <p:spPr bwMode="auto">
            <a:xfrm>
              <a:off x="7099717" y="4731714"/>
              <a:ext cx="537035" cy="529195"/>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cs typeface="+mn-ea"/>
                <a:sym typeface="+mn-lt"/>
              </a:endParaRPr>
            </a:p>
          </p:txBody>
        </p:sp>
      </p:grpSp>
      <p:grpSp>
        <p:nvGrpSpPr>
          <p:cNvPr id="6" name="组合 5"/>
          <p:cNvGrpSpPr/>
          <p:nvPr/>
        </p:nvGrpSpPr>
        <p:grpSpPr>
          <a:xfrm>
            <a:off x="6865768" y="2298036"/>
            <a:ext cx="712220" cy="716304"/>
            <a:chOff x="6854717" y="2091617"/>
            <a:chExt cx="1025071" cy="1030951"/>
          </a:xfrm>
          <a:solidFill>
            <a:schemeClr val="bg1"/>
          </a:solidFill>
        </p:grpSpPr>
        <p:sp>
          <p:nvSpPr>
            <p:cNvPr id="34" name="MH_Other_5"/>
            <p:cNvSpPr>
              <a:spLocks noChangeArrowheads="1"/>
            </p:cNvSpPr>
            <p:nvPr>
              <p:custDataLst>
                <p:tags r:id="rId2"/>
              </p:custDataLst>
            </p:nvPr>
          </p:nvSpPr>
          <p:spPr bwMode="auto">
            <a:xfrm>
              <a:off x="6854717" y="2091617"/>
              <a:ext cx="1025071" cy="1030951"/>
            </a:xfrm>
            <a:prstGeom prst="ellipse">
              <a:avLst/>
            </a:prstGeom>
            <a:solidFill>
              <a:srgbClr val="C7B087"/>
            </a:solidFill>
            <a:ln w="28575">
              <a:noFill/>
              <a:bevel/>
            </a:ln>
            <a:effectLst>
              <a:outerShdw blurRad="101600" dist="38100" dir="2700000" algn="tl" rotWithShape="0">
                <a:prstClr val="black">
                  <a:alpha val="30000"/>
                </a:prstClr>
              </a:outerShdw>
            </a:effectLst>
          </p:spPr>
          <p:txBody>
            <a:bodyPr anchor="ctr">
              <a:normAutofit fontScale="40000" lnSpcReduction="20000"/>
            </a:bodyPr>
            <a:lstStyle/>
            <a:p>
              <a:pPr algn="ctr">
                <a:defRPr/>
              </a:pPr>
              <a:endParaRPr lang="zh-CN" altLang="zh-CN" sz="8000">
                <a:solidFill>
                  <a:schemeClr val="bg1"/>
                </a:solidFill>
                <a:cs typeface="+mn-ea"/>
                <a:sym typeface="+mn-lt"/>
              </a:endParaRPr>
            </a:p>
          </p:txBody>
        </p:sp>
        <p:sp>
          <p:nvSpPr>
            <p:cNvPr id="48" name="MH_Other_19"/>
            <p:cNvSpPr>
              <a:spLocks noEditPoints="1" noChangeArrowheads="1"/>
            </p:cNvSpPr>
            <p:nvPr>
              <p:custDataLst>
                <p:tags r:id="rId3"/>
              </p:custDataLst>
            </p:nvPr>
          </p:nvSpPr>
          <p:spPr bwMode="auto">
            <a:xfrm>
              <a:off x="7087958" y="2256254"/>
              <a:ext cx="248918" cy="454716"/>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cs typeface="+mn-ea"/>
                <a:sym typeface="+mn-lt"/>
              </a:endParaRPr>
            </a:p>
          </p:txBody>
        </p:sp>
        <p:sp>
          <p:nvSpPr>
            <p:cNvPr id="49" name="MH_Other_20"/>
            <p:cNvSpPr>
              <a:spLocks noEditPoints="1" noChangeArrowheads="1"/>
            </p:cNvSpPr>
            <p:nvPr>
              <p:custDataLst>
                <p:tags r:id="rId4"/>
              </p:custDataLst>
            </p:nvPr>
          </p:nvSpPr>
          <p:spPr bwMode="auto">
            <a:xfrm>
              <a:off x="7379994" y="2426773"/>
              <a:ext cx="256757" cy="454716"/>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cs typeface="+mn-ea"/>
                <a:sym typeface="+mn-lt"/>
              </a:endParaRPr>
            </a:p>
          </p:txBody>
        </p:sp>
        <p:sp>
          <p:nvSpPr>
            <p:cNvPr id="50" name="MH_Other_21"/>
            <p:cNvSpPr>
              <a:spLocks noChangeArrowheads="1"/>
            </p:cNvSpPr>
            <p:nvPr>
              <p:custDataLst>
                <p:tags r:id="rId5"/>
              </p:custDataLst>
            </p:nvPr>
          </p:nvSpPr>
          <p:spPr bwMode="auto">
            <a:xfrm>
              <a:off x="7360396" y="2283695"/>
              <a:ext cx="150918" cy="123480"/>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w="9525" cmpd="sng">
              <a:noFill/>
              <a:bevel/>
            </a:ln>
          </p:spPr>
          <p:txBody>
            <a:bodyPr>
              <a:normAutofit fontScale="25000" lnSpcReduction="20000"/>
            </a:bodyPr>
            <a:lstStyle/>
            <a:p>
              <a:pPr>
                <a:defRPr/>
              </a:pPr>
              <a:endParaRPr lang="zh-CN" altLang="en-US" sz="1600">
                <a:cs typeface="+mn-ea"/>
                <a:sym typeface="+mn-lt"/>
              </a:endParaRPr>
            </a:p>
          </p:txBody>
        </p:sp>
        <p:sp>
          <p:nvSpPr>
            <p:cNvPr id="51" name="MH_Other_22"/>
            <p:cNvSpPr>
              <a:spLocks noChangeArrowheads="1"/>
            </p:cNvSpPr>
            <p:nvPr>
              <p:custDataLst>
                <p:tags r:id="rId6"/>
              </p:custDataLst>
            </p:nvPr>
          </p:nvSpPr>
          <p:spPr bwMode="auto">
            <a:xfrm>
              <a:off x="7225156" y="2738411"/>
              <a:ext cx="123480" cy="123480"/>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grpFill/>
            <a:ln w="9525" cmpd="sng">
              <a:noFill/>
              <a:bevel/>
            </a:ln>
          </p:spPr>
          <p:txBody>
            <a:bodyPr>
              <a:normAutofit fontScale="25000" lnSpcReduction="20000"/>
            </a:bodyPr>
            <a:lstStyle/>
            <a:p>
              <a:pPr>
                <a:defRPr/>
              </a:pPr>
              <a:endParaRPr lang="zh-CN" altLang="en-US" sz="1600">
                <a:cs typeface="+mn-ea"/>
                <a:sym typeface="+mn-lt"/>
              </a:endParaRPr>
            </a:p>
          </p:txBody>
        </p:sp>
      </p:grpSp>
      <p:sp>
        <p:nvSpPr>
          <p:cNvPr id="54" name="矩形 53"/>
          <p:cNvSpPr/>
          <p:nvPr/>
        </p:nvSpPr>
        <p:spPr>
          <a:xfrm>
            <a:off x="2704903" y="2191321"/>
            <a:ext cx="1826141" cy="338554"/>
          </a:xfrm>
          <a:prstGeom prst="rect">
            <a:avLst/>
          </a:prstGeom>
        </p:spPr>
        <p:txBody>
          <a:bodyPr wrap="none">
            <a:spAutoFit/>
          </a:bodyPr>
          <a:lstStyle/>
          <a:p>
            <a:pPr algn="ctr"/>
            <a:r>
              <a:rPr lang="zh-CN" altLang="en-US" sz="1600" b="1" dirty="0">
                <a:solidFill>
                  <a:schemeClr val="tx1">
                    <a:lumMod val="85000"/>
                    <a:lumOff val="15000"/>
                  </a:schemeClr>
                </a:solidFill>
                <a:cs typeface="+mn-ea"/>
                <a:sym typeface="+mn-lt"/>
              </a:rPr>
              <a:t>人力资源管理意识</a:t>
            </a:r>
          </a:p>
        </p:txBody>
      </p:sp>
      <p:sp>
        <p:nvSpPr>
          <p:cNvPr id="60" name="矩形 59"/>
          <p:cNvSpPr/>
          <p:nvPr/>
        </p:nvSpPr>
        <p:spPr>
          <a:xfrm>
            <a:off x="2484712" y="3470092"/>
            <a:ext cx="1620957" cy="338554"/>
          </a:xfrm>
          <a:prstGeom prst="rect">
            <a:avLst/>
          </a:prstGeom>
        </p:spPr>
        <p:txBody>
          <a:bodyPr wrap="none">
            <a:spAutoFit/>
          </a:bodyPr>
          <a:lstStyle/>
          <a:p>
            <a:pPr algn="ctr"/>
            <a:r>
              <a:rPr lang="zh-CN" altLang="en-US" sz="1600" b="1" dirty="0">
                <a:solidFill>
                  <a:schemeClr val="tx1">
                    <a:lumMod val="85000"/>
                    <a:lumOff val="15000"/>
                  </a:schemeClr>
                </a:solidFill>
                <a:cs typeface="+mn-ea"/>
                <a:sym typeface="+mn-lt"/>
              </a:rPr>
              <a:t>专业的知识技能</a:t>
            </a:r>
          </a:p>
        </p:txBody>
      </p:sp>
      <p:sp>
        <p:nvSpPr>
          <p:cNvPr id="5" name="矩形 4"/>
          <p:cNvSpPr/>
          <p:nvPr/>
        </p:nvSpPr>
        <p:spPr>
          <a:xfrm>
            <a:off x="5845419" y="3351466"/>
            <a:ext cx="891591" cy="830997"/>
          </a:xfrm>
          <a:prstGeom prst="rect">
            <a:avLst/>
          </a:prstGeom>
        </p:spPr>
        <p:txBody>
          <a:bodyPr wrap="none">
            <a:spAutoFit/>
          </a:bodyPr>
          <a:lstStyle/>
          <a:p>
            <a:r>
              <a:rPr lang="zh-CN" altLang="en-US" sz="2400" b="1" dirty="0">
                <a:solidFill>
                  <a:srgbClr val="020202"/>
                </a:solidFill>
                <a:cs typeface="+mn-ea"/>
                <a:sym typeface="+mn-lt"/>
              </a:rPr>
              <a:t>知识</a:t>
            </a:r>
            <a:endParaRPr lang="en-US" altLang="zh-CN" sz="2400" b="1" dirty="0">
              <a:solidFill>
                <a:srgbClr val="020202"/>
              </a:solidFill>
              <a:cs typeface="+mn-ea"/>
              <a:sym typeface="+mn-lt"/>
            </a:endParaRPr>
          </a:p>
          <a:p>
            <a:r>
              <a:rPr lang="zh-CN" altLang="en-US" sz="2400" b="1" dirty="0">
                <a:solidFill>
                  <a:srgbClr val="020202"/>
                </a:solidFill>
                <a:cs typeface="+mn-ea"/>
                <a:sym typeface="+mn-lt"/>
              </a:rPr>
              <a:t>技能</a:t>
            </a:r>
            <a:r>
              <a:rPr lang="en-US" altLang="zh-CN" sz="2400" b="1" dirty="0">
                <a:solidFill>
                  <a:srgbClr val="020202"/>
                </a:solidFill>
                <a:cs typeface="+mn-ea"/>
                <a:sym typeface="+mn-lt"/>
              </a:rPr>
              <a:t> </a:t>
            </a:r>
            <a:endParaRPr lang="zh-CN" altLang="en-US" sz="2400" b="1" dirty="0">
              <a:solidFill>
                <a:srgbClr val="020202"/>
              </a:solidFill>
              <a:cs typeface="+mn-ea"/>
              <a:sym typeface="+mn-lt"/>
            </a:endParaRPr>
          </a:p>
        </p:txBody>
      </p:sp>
      <p:sp>
        <p:nvSpPr>
          <p:cNvPr id="82" name="矩形 81"/>
          <p:cNvSpPr/>
          <p:nvPr/>
        </p:nvSpPr>
        <p:spPr>
          <a:xfrm>
            <a:off x="2687803" y="4748863"/>
            <a:ext cx="1620957" cy="338554"/>
          </a:xfrm>
          <a:prstGeom prst="rect">
            <a:avLst/>
          </a:prstGeom>
        </p:spPr>
        <p:txBody>
          <a:bodyPr wrap="none">
            <a:spAutoFit/>
          </a:bodyPr>
          <a:lstStyle/>
          <a:p>
            <a:pPr algn="ctr"/>
            <a:r>
              <a:rPr lang="zh-CN" altLang="en-US" sz="1600" b="1" dirty="0">
                <a:solidFill>
                  <a:schemeClr val="tx1">
                    <a:lumMod val="85000"/>
                    <a:lumOff val="15000"/>
                  </a:schemeClr>
                </a:solidFill>
                <a:cs typeface="+mn-ea"/>
                <a:sym typeface="+mn-lt"/>
              </a:rPr>
              <a:t>全面的知识结构</a:t>
            </a:r>
          </a:p>
        </p:txBody>
      </p:sp>
      <p:sp>
        <p:nvSpPr>
          <p:cNvPr id="96" name="矩形 95"/>
          <p:cNvSpPr/>
          <p:nvPr/>
        </p:nvSpPr>
        <p:spPr>
          <a:xfrm>
            <a:off x="7969615" y="2094500"/>
            <a:ext cx="1210588" cy="338554"/>
          </a:xfrm>
          <a:prstGeom prst="rect">
            <a:avLst/>
          </a:prstGeom>
        </p:spPr>
        <p:txBody>
          <a:bodyPr wrap="none">
            <a:spAutoFit/>
          </a:bodyPr>
          <a:lstStyle/>
          <a:p>
            <a:pPr algn="ctr"/>
            <a:r>
              <a:rPr lang="zh-CN" altLang="en-US" sz="1600" b="1" dirty="0">
                <a:solidFill>
                  <a:schemeClr val="tx1">
                    <a:lumMod val="85000"/>
                    <a:lumOff val="15000"/>
                  </a:schemeClr>
                </a:solidFill>
                <a:cs typeface="+mn-ea"/>
                <a:sym typeface="+mn-lt"/>
              </a:rPr>
              <a:t>良好的心态</a:t>
            </a:r>
          </a:p>
        </p:txBody>
      </p:sp>
      <p:sp>
        <p:nvSpPr>
          <p:cNvPr id="97" name="矩形 96"/>
          <p:cNvSpPr/>
          <p:nvPr/>
        </p:nvSpPr>
        <p:spPr>
          <a:xfrm>
            <a:off x="8387854" y="3373271"/>
            <a:ext cx="1620957" cy="338554"/>
          </a:xfrm>
          <a:prstGeom prst="rect">
            <a:avLst/>
          </a:prstGeom>
        </p:spPr>
        <p:txBody>
          <a:bodyPr wrap="none">
            <a:spAutoFit/>
          </a:bodyPr>
          <a:lstStyle/>
          <a:p>
            <a:pPr algn="ctr"/>
            <a:r>
              <a:rPr lang="zh-CN" altLang="en-US" sz="1600" b="1" dirty="0">
                <a:solidFill>
                  <a:schemeClr val="tx1">
                    <a:lumMod val="85000"/>
                    <a:lumOff val="15000"/>
                  </a:schemeClr>
                </a:solidFill>
                <a:cs typeface="+mn-ea"/>
                <a:sym typeface="+mn-lt"/>
              </a:rPr>
              <a:t>持之以恒的毅力</a:t>
            </a:r>
          </a:p>
        </p:txBody>
      </p:sp>
      <p:sp>
        <p:nvSpPr>
          <p:cNvPr id="98" name="矩形 97"/>
          <p:cNvSpPr/>
          <p:nvPr/>
        </p:nvSpPr>
        <p:spPr>
          <a:xfrm>
            <a:off x="7941609" y="4652042"/>
            <a:ext cx="2031325" cy="338554"/>
          </a:xfrm>
          <a:prstGeom prst="rect">
            <a:avLst/>
          </a:prstGeom>
        </p:spPr>
        <p:txBody>
          <a:bodyPr wrap="none">
            <a:spAutoFit/>
          </a:bodyPr>
          <a:lstStyle/>
          <a:p>
            <a:pPr algn="ctr"/>
            <a:r>
              <a:rPr lang="zh-CN" altLang="en-US" sz="1600" b="1" dirty="0">
                <a:solidFill>
                  <a:schemeClr val="tx1">
                    <a:lumMod val="85000"/>
                    <a:lumOff val="15000"/>
                  </a:schemeClr>
                </a:solidFill>
                <a:cs typeface="+mn-ea"/>
                <a:sym typeface="+mn-lt"/>
              </a:rPr>
              <a:t>良好的人文素质修养</a:t>
            </a:r>
          </a:p>
        </p:txBody>
      </p:sp>
      <p:sp>
        <p:nvSpPr>
          <p:cNvPr id="56" name="矩形 55"/>
          <p:cNvSpPr/>
          <p:nvPr/>
        </p:nvSpPr>
        <p:spPr>
          <a:xfrm>
            <a:off x="1852169" y="2461210"/>
            <a:ext cx="2657934" cy="613694"/>
          </a:xfrm>
          <a:prstGeom prst="rect">
            <a:avLst/>
          </a:prstGeom>
        </p:spPr>
        <p:txBody>
          <a:bodyPr wrap="square">
            <a:spAutoFit/>
          </a:bodyPr>
          <a:lstStyle/>
          <a:p>
            <a:pPr algn="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57" name="矩形 56"/>
          <p:cNvSpPr/>
          <p:nvPr/>
        </p:nvSpPr>
        <p:spPr>
          <a:xfrm>
            <a:off x="1441301" y="3726412"/>
            <a:ext cx="2657934" cy="613694"/>
          </a:xfrm>
          <a:prstGeom prst="rect">
            <a:avLst/>
          </a:prstGeom>
        </p:spPr>
        <p:txBody>
          <a:bodyPr wrap="square">
            <a:spAutoFit/>
          </a:bodyPr>
          <a:lstStyle/>
          <a:p>
            <a:pPr algn="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58" name="矩形 57"/>
          <p:cNvSpPr/>
          <p:nvPr/>
        </p:nvSpPr>
        <p:spPr>
          <a:xfrm>
            <a:off x="1650826" y="5000552"/>
            <a:ext cx="2657934" cy="613694"/>
          </a:xfrm>
          <a:prstGeom prst="rect">
            <a:avLst/>
          </a:prstGeom>
        </p:spPr>
        <p:txBody>
          <a:bodyPr wrap="square">
            <a:spAutoFit/>
          </a:bodyPr>
          <a:lstStyle/>
          <a:p>
            <a:pPr algn="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59" name="矩形 58"/>
          <p:cNvSpPr/>
          <p:nvPr/>
        </p:nvSpPr>
        <p:spPr>
          <a:xfrm>
            <a:off x="8006838" y="2334585"/>
            <a:ext cx="2657934" cy="613694"/>
          </a:xfrm>
          <a:prstGeom prst="rect">
            <a:avLst/>
          </a:prstGeom>
        </p:spPr>
        <p:txBody>
          <a:bodyPr wrap="square">
            <a:spAutoFit/>
          </a:bodyPr>
          <a:lstStyle/>
          <a:p>
            <a:pP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61" name="矩形 60"/>
          <p:cNvSpPr/>
          <p:nvPr/>
        </p:nvSpPr>
        <p:spPr>
          <a:xfrm>
            <a:off x="8395035" y="3630585"/>
            <a:ext cx="2657934" cy="613694"/>
          </a:xfrm>
          <a:prstGeom prst="rect">
            <a:avLst/>
          </a:prstGeom>
        </p:spPr>
        <p:txBody>
          <a:bodyPr wrap="square">
            <a:spAutoFit/>
          </a:bodyPr>
          <a:lstStyle/>
          <a:p>
            <a:pP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62" name="矩形 61"/>
          <p:cNvSpPr/>
          <p:nvPr/>
        </p:nvSpPr>
        <p:spPr>
          <a:xfrm>
            <a:off x="7958857" y="4940362"/>
            <a:ext cx="2657934" cy="613694"/>
          </a:xfrm>
          <a:prstGeom prst="rect">
            <a:avLst/>
          </a:prstGeom>
        </p:spPr>
        <p:txBody>
          <a:bodyPr wrap="square">
            <a:spAutoFit/>
          </a:bodyPr>
          <a:lstStyle/>
          <a:p>
            <a:pP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63" name="文本框 62"/>
          <p:cNvSpPr txBox="1"/>
          <p:nvPr/>
        </p:nvSpPr>
        <p:spPr>
          <a:xfrm>
            <a:off x="5462936" y="942706"/>
            <a:ext cx="1287532"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知识技能 </a:t>
            </a:r>
          </a:p>
        </p:txBody>
      </p:sp>
      <p:sp>
        <p:nvSpPr>
          <p:cNvPr id="64" name="等腰三角形 63"/>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等腰三角形 64"/>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 presetClass="entr" presetSubtype="0" fill="hold" nodeType="withEffect">
                                  <p:stCondLst>
                                    <p:cond delay="130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path" presetSubtype="0" accel="50000" decel="50000" fill="hold" nodeType="withEffect">
                                  <p:stCondLst>
                                    <p:cond delay="200"/>
                                  </p:stCondLst>
                                  <p:childTnLst>
                                    <p:animMotion origin="layout" path="M -0.00013 0.00023 C 0.04675 -0.09537 0.14453 -0.08195 0.1888 -0.01551 C 0.2293 0.06134 0.26589 0.20231 0.19961 0.33194 C 0.12773 0.45972 0.02422 0.39491 -0.00325 0.32986 C -0.05195 0.23542 -0.04687 0.09629 -0.00013 0.00023 Z " pathEditMode="relative" rAng="18900000" ptsTypes="AAAAA">
                                      <p:cBhvr>
                                        <p:cTn id="33" dur="1750" spd="-100000" fill="hold"/>
                                        <p:tgtEl>
                                          <p:spTgt spid="3"/>
                                        </p:tgtEl>
                                        <p:attrNameLst>
                                          <p:attrName>ppt_x</p:attrName>
                                          <p:attrName>ppt_y</p:attrName>
                                        </p:attrNameLst>
                                      </p:cBhvr>
                                      <p:rCtr x="9857" y="16782"/>
                                    </p:animMotion>
                                  </p:childTnLst>
                                </p:cTn>
                              </p:par>
                              <p:par>
                                <p:cTn id="34" presetID="22" presetClass="entr" presetSubtype="2" fill="hold" grpId="0" nodeType="withEffect">
                                  <p:stCondLst>
                                    <p:cond delay="1250"/>
                                  </p:stCondLst>
                                  <p:childTnLst>
                                    <p:set>
                                      <p:cBhvr>
                                        <p:cTn id="35" dur="1" fill="hold">
                                          <p:stCondLst>
                                            <p:cond delay="0"/>
                                          </p:stCondLst>
                                        </p:cTn>
                                        <p:tgtEl>
                                          <p:spTgt spid="54"/>
                                        </p:tgtEl>
                                        <p:attrNameLst>
                                          <p:attrName>style.visibility</p:attrName>
                                        </p:attrNameLst>
                                      </p:cBhvr>
                                      <p:to>
                                        <p:strVal val="visible"/>
                                      </p:to>
                                    </p:set>
                                    <p:animEffect transition="in" filter="wipe(right)">
                                      <p:cBhvr>
                                        <p:cTn id="36" dur="500"/>
                                        <p:tgtEl>
                                          <p:spTgt spid="54"/>
                                        </p:tgtEl>
                                      </p:cBhvr>
                                    </p:animEffect>
                                  </p:childTnLst>
                                </p:cTn>
                              </p:par>
                              <p:par>
                                <p:cTn id="37" presetID="1" presetClass="entr" presetSubtype="0" fill="hold" nodeType="withEffect">
                                  <p:stCondLst>
                                    <p:cond delay="190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path" presetSubtype="0" accel="50000" decel="50000" fill="hold" nodeType="withEffect">
                                  <p:stCondLst>
                                    <p:cond delay="900"/>
                                  </p:stCondLst>
                                  <p:childTnLst>
                                    <p:animMotion origin="layout" path="M 1.66667E-6 -1.85185E-6 C -0.00495 -0.12639 0.06966 -0.24004 0.12734 -0.24907 C 0.18672 -0.24537 0.26849 -0.1919 0.27331 -0.01666 C 0.27331 0.16412 0.17435 0.24838 0.12903 0.23704 C 0.0569 0.23125 0.00521 0.12662 1.66667E-6 -1.85185E-6 Z " pathEditMode="relative" rAng="16200000" ptsTypes="AAAAA">
                                      <p:cBhvr>
                                        <p:cTn id="40" dur="1750" spd="-100000" fill="hold"/>
                                        <p:tgtEl>
                                          <p:spTgt spid="7"/>
                                        </p:tgtEl>
                                        <p:attrNameLst>
                                          <p:attrName>ppt_x</p:attrName>
                                          <p:attrName>ppt_y</p:attrName>
                                        </p:attrNameLst>
                                      </p:cBhvr>
                                      <p:rCtr x="13646" y="-532"/>
                                    </p:animMotion>
                                  </p:childTnLst>
                                </p:cTn>
                              </p:par>
                              <p:par>
                                <p:cTn id="41" presetID="22" presetClass="entr" presetSubtype="2" fill="hold" grpId="0" nodeType="withEffect">
                                  <p:stCondLst>
                                    <p:cond delay="2250"/>
                                  </p:stCondLst>
                                  <p:childTnLst>
                                    <p:set>
                                      <p:cBhvr>
                                        <p:cTn id="42" dur="1" fill="hold">
                                          <p:stCondLst>
                                            <p:cond delay="0"/>
                                          </p:stCondLst>
                                        </p:cTn>
                                        <p:tgtEl>
                                          <p:spTgt spid="60"/>
                                        </p:tgtEl>
                                        <p:attrNameLst>
                                          <p:attrName>style.visibility</p:attrName>
                                        </p:attrNameLst>
                                      </p:cBhvr>
                                      <p:to>
                                        <p:strVal val="visible"/>
                                      </p:to>
                                    </p:set>
                                    <p:animEffect transition="in" filter="wipe(right)">
                                      <p:cBhvr>
                                        <p:cTn id="43" dur="500"/>
                                        <p:tgtEl>
                                          <p:spTgt spid="60"/>
                                        </p:tgtEl>
                                      </p:cBhvr>
                                    </p:animEffect>
                                  </p:childTnLst>
                                </p:cTn>
                              </p:par>
                              <p:par>
                                <p:cTn id="44" presetID="1" presetClass="entr" presetSubtype="0" fill="hold" nodeType="withEffect">
                                  <p:stCondLst>
                                    <p:cond delay="2600"/>
                                  </p:stCondLst>
                                  <p:childTnLst>
                                    <p:set>
                                      <p:cBhvr>
                                        <p:cTn id="45" dur="1" fill="hold">
                                          <p:stCondLst>
                                            <p:cond delay="0"/>
                                          </p:stCondLst>
                                        </p:cTn>
                                        <p:tgtEl>
                                          <p:spTgt spid="8"/>
                                        </p:tgtEl>
                                        <p:attrNameLst>
                                          <p:attrName>style.visibility</p:attrName>
                                        </p:attrNameLst>
                                      </p:cBhvr>
                                      <p:to>
                                        <p:strVal val="visible"/>
                                      </p:to>
                                    </p:set>
                                  </p:childTnLst>
                                </p:cTn>
                              </p:par>
                              <p:par>
                                <p:cTn id="46" presetID="1" presetClass="path" presetSubtype="0" accel="50000" decel="50000" fill="hold" nodeType="withEffect">
                                  <p:stCondLst>
                                    <p:cond delay="1600"/>
                                  </p:stCondLst>
                                  <p:childTnLst>
                                    <p:animMotion origin="layout" path="M -0.00404 -0.00208 C -0.05794 -0.08588 -0.05039 -0.25972 -0.01302 -0.33796 C 0.03034 -0.40995 0.10925 -0.47546 0.18216 -0.35741 C 0.2543 -0.22963 0.21797 -0.04583 0.18125 0.00347 C 0.12813 0.09005 0.04987 0.08056 -0.00404 -0.00208 Z " pathEditMode="relative" rAng="13500000" ptsTypes="AAAAA">
                                      <p:cBhvr>
                                        <p:cTn id="47" dur="1750" spd="-100000" fill="hold"/>
                                        <p:tgtEl>
                                          <p:spTgt spid="8"/>
                                        </p:tgtEl>
                                        <p:attrNameLst>
                                          <p:attrName>ppt_x</p:attrName>
                                          <p:attrName>ppt_y</p:attrName>
                                        </p:attrNameLst>
                                      </p:cBhvr>
                                      <p:rCtr x="9427" y="-17523"/>
                                    </p:animMotion>
                                  </p:childTnLst>
                                </p:cTn>
                              </p:par>
                              <p:par>
                                <p:cTn id="48" presetID="22" presetClass="entr" presetSubtype="2" fill="hold" grpId="0" nodeType="withEffect">
                                  <p:stCondLst>
                                    <p:cond delay="3000"/>
                                  </p:stCondLst>
                                  <p:childTnLst>
                                    <p:set>
                                      <p:cBhvr>
                                        <p:cTn id="49" dur="1" fill="hold">
                                          <p:stCondLst>
                                            <p:cond delay="0"/>
                                          </p:stCondLst>
                                        </p:cTn>
                                        <p:tgtEl>
                                          <p:spTgt spid="82"/>
                                        </p:tgtEl>
                                        <p:attrNameLst>
                                          <p:attrName>style.visibility</p:attrName>
                                        </p:attrNameLst>
                                      </p:cBhvr>
                                      <p:to>
                                        <p:strVal val="visible"/>
                                      </p:to>
                                    </p:set>
                                    <p:animEffect transition="in" filter="wipe(right)">
                                      <p:cBhvr>
                                        <p:cTn id="50" dur="500"/>
                                        <p:tgtEl>
                                          <p:spTgt spid="82"/>
                                        </p:tgtEl>
                                      </p:cBhvr>
                                    </p:animEffect>
                                  </p:childTnLst>
                                </p:cTn>
                              </p:par>
                              <p:par>
                                <p:cTn id="51" presetID="1" presetClass="entr" presetSubtype="0" fill="hold" nodeType="withEffect">
                                  <p:stCondLst>
                                    <p:cond delay="330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path" presetSubtype="0" accel="50000" decel="50000" fill="hold" nodeType="withEffect">
                                  <p:stCondLst>
                                    <p:cond delay="2400"/>
                                  </p:stCondLst>
                                  <p:childTnLst>
                                    <p:animMotion origin="layout" path="M 0.00013 -0.00255 C 0.05299 0.08264 0.04388 0.25602 0.00573 0.33379 C -0.03828 0.4044 -0.11797 0.4669 -0.18985 0.34699 C -0.26055 0.21713 -0.22227 0.03403 -0.18516 -0.01366 C -0.13112 -0.09861 -0.05313 -0.0875 0.00013 -0.00255 Z " pathEditMode="relative" rAng="2760000" ptsTypes="AAAAA">
                                      <p:cBhvr>
                                        <p:cTn id="54" dur="1750" fill="hold"/>
                                        <p:tgtEl>
                                          <p:spTgt spid="6"/>
                                        </p:tgtEl>
                                        <p:attrNameLst>
                                          <p:attrName>ppt_x</p:attrName>
                                          <p:attrName>ppt_y</p:attrName>
                                        </p:attrNameLst>
                                      </p:cBhvr>
                                      <p:rCtr x="-9609" y="17245"/>
                                    </p:animMotion>
                                  </p:childTnLst>
                                </p:cTn>
                              </p:par>
                              <p:par>
                                <p:cTn id="55" presetID="22" presetClass="entr" presetSubtype="8" fill="hold" grpId="0" nodeType="withEffect">
                                  <p:stCondLst>
                                    <p:cond delay="3750"/>
                                  </p:stCondLst>
                                  <p:childTnLst>
                                    <p:set>
                                      <p:cBhvr>
                                        <p:cTn id="56" dur="1" fill="hold">
                                          <p:stCondLst>
                                            <p:cond delay="0"/>
                                          </p:stCondLst>
                                        </p:cTn>
                                        <p:tgtEl>
                                          <p:spTgt spid="96"/>
                                        </p:tgtEl>
                                        <p:attrNameLst>
                                          <p:attrName>style.visibility</p:attrName>
                                        </p:attrNameLst>
                                      </p:cBhvr>
                                      <p:to>
                                        <p:strVal val="visible"/>
                                      </p:to>
                                    </p:set>
                                    <p:animEffect transition="in" filter="wipe(left)">
                                      <p:cBhvr>
                                        <p:cTn id="57" dur="500"/>
                                        <p:tgtEl>
                                          <p:spTgt spid="96"/>
                                        </p:tgtEl>
                                      </p:cBhvr>
                                    </p:animEffect>
                                  </p:childTnLst>
                                </p:cTn>
                              </p:par>
                              <p:par>
                                <p:cTn id="58" presetID="1" presetClass="entr" presetSubtype="0" fill="hold" nodeType="withEffect">
                                  <p:stCondLst>
                                    <p:cond delay="4100"/>
                                  </p:stCondLst>
                                  <p:childTnLst>
                                    <p:set>
                                      <p:cBhvr>
                                        <p:cTn id="59" dur="1" fill="hold">
                                          <p:stCondLst>
                                            <p:cond delay="0"/>
                                          </p:stCondLst>
                                        </p:cTn>
                                        <p:tgtEl>
                                          <p:spTgt spid="10"/>
                                        </p:tgtEl>
                                        <p:attrNameLst>
                                          <p:attrName>style.visibility</p:attrName>
                                        </p:attrNameLst>
                                      </p:cBhvr>
                                      <p:to>
                                        <p:strVal val="visible"/>
                                      </p:to>
                                    </p:set>
                                  </p:childTnLst>
                                </p:cTn>
                              </p:par>
                              <p:par>
                                <p:cTn id="60" presetID="1" presetClass="path" presetSubtype="0" accel="50000" decel="50000" fill="hold" nodeType="withEffect">
                                  <p:stCondLst>
                                    <p:cond delay="3200"/>
                                  </p:stCondLst>
                                  <p:childTnLst>
                                    <p:animMotion origin="layout" path="M -0.00156 -0.00278 C 0.00339 0.12361 -0.07109 0.23727 -0.1289 0.2463 C -0.18828 0.24259 -0.27005 0.18912 -0.27474 0.01389 C -0.27487 -0.1669 -0.17591 -0.25116 -0.13047 -0.23958 C -0.05846 -0.23403 -0.00664 -0.1294 -0.00156 -0.00278 Z " pathEditMode="relative" rAng="5400000" ptsTypes="AAAAA">
                                      <p:cBhvr>
                                        <p:cTn id="61" dur="1750" fill="hold"/>
                                        <p:tgtEl>
                                          <p:spTgt spid="10"/>
                                        </p:tgtEl>
                                        <p:attrNameLst>
                                          <p:attrName>ppt_x</p:attrName>
                                          <p:attrName>ppt_y</p:attrName>
                                        </p:attrNameLst>
                                      </p:cBhvr>
                                      <p:rCtr x="-13646" y="556"/>
                                    </p:animMotion>
                                  </p:childTnLst>
                                </p:cTn>
                              </p:par>
                              <p:par>
                                <p:cTn id="62" presetID="22" presetClass="entr" presetSubtype="8" fill="hold" grpId="0" nodeType="withEffect">
                                  <p:stCondLst>
                                    <p:cond delay="4500"/>
                                  </p:stCondLst>
                                  <p:childTnLst>
                                    <p:set>
                                      <p:cBhvr>
                                        <p:cTn id="63" dur="1" fill="hold">
                                          <p:stCondLst>
                                            <p:cond delay="0"/>
                                          </p:stCondLst>
                                        </p:cTn>
                                        <p:tgtEl>
                                          <p:spTgt spid="97"/>
                                        </p:tgtEl>
                                        <p:attrNameLst>
                                          <p:attrName>style.visibility</p:attrName>
                                        </p:attrNameLst>
                                      </p:cBhvr>
                                      <p:to>
                                        <p:strVal val="visible"/>
                                      </p:to>
                                    </p:set>
                                    <p:animEffect transition="in" filter="wipe(left)">
                                      <p:cBhvr>
                                        <p:cTn id="64" dur="500"/>
                                        <p:tgtEl>
                                          <p:spTgt spid="97"/>
                                        </p:tgtEl>
                                      </p:cBhvr>
                                    </p:animEffect>
                                  </p:childTnLst>
                                </p:cTn>
                              </p:par>
                              <p:par>
                                <p:cTn id="65" presetID="1" presetClass="entr" presetSubtype="0" fill="hold" nodeType="withEffect">
                                  <p:stCondLst>
                                    <p:cond delay="500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path" presetSubtype="0" accel="50000" decel="50000" fill="hold" nodeType="withEffect">
                                  <p:stCondLst>
                                    <p:cond delay="4000"/>
                                  </p:stCondLst>
                                  <p:childTnLst>
                                    <p:animMotion origin="layout" path="M -0.00143 -0.00532 C -0.04831 0.09028 -0.1461 0.07685 -0.19037 0.01042 C -0.23099 -0.06667 -0.26745 -0.20741 -0.20117 -0.33704 C -0.12943 -0.46504 -0.02604 -0.40023 0.00169 -0.33495 C 0.05039 -0.24051 0.04531 -0.10139 -0.00143 -0.00532 Z " pathEditMode="relative" rAng="8100000" ptsTypes="AAAAA">
                                      <p:cBhvr>
                                        <p:cTn id="68" dur="1750" fill="hold"/>
                                        <p:tgtEl>
                                          <p:spTgt spid="9"/>
                                        </p:tgtEl>
                                        <p:attrNameLst>
                                          <p:attrName>ppt_x</p:attrName>
                                          <p:attrName>ppt_y</p:attrName>
                                        </p:attrNameLst>
                                      </p:cBhvr>
                                      <p:rCtr x="-9857" y="-16782"/>
                                    </p:animMotion>
                                  </p:childTnLst>
                                </p:cTn>
                              </p:par>
                              <p:par>
                                <p:cTn id="69" presetID="22" presetClass="entr" presetSubtype="8" fill="hold" grpId="0" nodeType="withEffect">
                                  <p:stCondLst>
                                    <p:cond delay="5250"/>
                                  </p:stCondLst>
                                  <p:childTnLst>
                                    <p:set>
                                      <p:cBhvr>
                                        <p:cTn id="70" dur="1" fill="hold">
                                          <p:stCondLst>
                                            <p:cond delay="0"/>
                                          </p:stCondLst>
                                        </p:cTn>
                                        <p:tgtEl>
                                          <p:spTgt spid="98"/>
                                        </p:tgtEl>
                                        <p:attrNameLst>
                                          <p:attrName>style.visibility</p:attrName>
                                        </p:attrNameLst>
                                      </p:cBhvr>
                                      <p:to>
                                        <p:strVal val="visible"/>
                                      </p:to>
                                    </p:set>
                                    <p:animEffect transition="in" filter="wipe(left)">
                                      <p:cBhvr>
                                        <p:cTn id="71" dur="500"/>
                                        <p:tgtEl>
                                          <p:spTgt spid="98"/>
                                        </p:tgtEl>
                                      </p:cBhvr>
                                    </p:animEffect>
                                  </p:childTnLst>
                                </p:cTn>
                              </p:par>
                            </p:childTnLst>
                          </p:cTn>
                        </p:par>
                        <p:par>
                          <p:cTn id="72" fill="hold">
                            <p:stCondLst>
                              <p:cond delay="1000"/>
                            </p:stCondLst>
                            <p:childTnLst>
                              <p:par>
                                <p:cTn id="73" presetID="22" presetClass="entr" presetSubtype="2"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right)">
                                      <p:cBhvr>
                                        <p:cTn id="75" dur="750"/>
                                        <p:tgtEl>
                                          <p:spTgt spid="56"/>
                                        </p:tgtEl>
                                      </p:cBhvr>
                                    </p:animEffect>
                                  </p:childTnLst>
                                </p:cTn>
                              </p:par>
                            </p:childTnLst>
                          </p:cTn>
                        </p:par>
                        <p:par>
                          <p:cTn id="76" fill="hold">
                            <p:stCondLst>
                              <p:cond delay="2000"/>
                            </p:stCondLst>
                            <p:childTnLst>
                              <p:par>
                                <p:cTn id="77" presetID="22" presetClass="entr" presetSubtype="2"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right)">
                                      <p:cBhvr>
                                        <p:cTn id="79" dur="750"/>
                                        <p:tgtEl>
                                          <p:spTgt spid="57"/>
                                        </p:tgtEl>
                                      </p:cBhvr>
                                    </p:animEffect>
                                  </p:childTnLst>
                                </p:cTn>
                              </p:par>
                            </p:childTnLst>
                          </p:cTn>
                        </p:par>
                        <p:par>
                          <p:cTn id="80" fill="hold">
                            <p:stCondLst>
                              <p:cond delay="3000"/>
                            </p:stCondLst>
                            <p:childTnLst>
                              <p:par>
                                <p:cTn id="81" presetID="22" presetClass="entr" presetSubtype="2"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right)">
                                      <p:cBhvr>
                                        <p:cTn id="83" dur="750"/>
                                        <p:tgtEl>
                                          <p:spTgt spid="58"/>
                                        </p:tgtEl>
                                      </p:cBhvr>
                                    </p:animEffect>
                                  </p:childTnLst>
                                </p:cTn>
                              </p:par>
                            </p:childTnLst>
                          </p:cTn>
                        </p:par>
                        <p:par>
                          <p:cTn id="84" fill="hold">
                            <p:stCondLst>
                              <p:cond delay="4000"/>
                            </p:stCondLst>
                            <p:childTnLst>
                              <p:par>
                                <p:cTn id="85" presetID="22" presetClass="entr" presetSubtype="2"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right)">
                                      <p:cBhvr>
                                        <p:cTn id="87" dur="750"/>
                                        <p:tgtEl>
                                          <p:spTgt spid="59"/>
                                        </p:tgtEl>
                                      </p:cBhvr>
                                    </p:animEffect>
                                  </p:childTnLst>
                                </p:cTn>
                              </p:par>
                            </p:childTnLst>
                          </p:cTn>
                        </p:par>
                        <p:par>
                          <p:cTn id="88" fill="hold">
                            <p:stCondLst>
                              <p:cond delay="500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750"/>
                                        <p:tgtEl>
                                          <p:spTgt spid="61"/>
                                        </p:tgtEl>
                                      </p:cBhvr>
                                    </p:animEffect>
                                  </p:childTnLst>
                                </p:cTn>
                              </p:par>
                            </p:childTnLst>
                          </p:cTn>
                        </p:par>
                        <p:par>
                          <p:cTn id="92" fill="hold">
                            <p:stCondLst>
                              <p:cond delay="6000"/>
                            </p:stCondLst>
                            <p:childTnLst>
                              <p:par>
                                <p:cTn id="93" presetID="22" presetClass="entr" presetSubtype="2"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right)">
                                      <p:cBhvr>
                                        <p:cTn id="95"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4" grpId="0"/>
      <p:bldP spid="60" grpId="0"/>
      <p:bldP spid="5" grpId="0"/>
      <p:bldP spid="82" grpId="0"/>
      <p:bldP spid="96" grpId="0"/>
      <p:bldP spid="97" grpId="0"/>
      <p:bldP spid="98" grpId="0"/>
      <p:bldP spid="56" grpId="0"/>
      <p:bldP spid="57" grpId="0"/>
      <p:bldP spid="58" grpId="0"/>
      <p:bldP spid="59" grpId="0"/>
      <p:bldP spid="61" grpId="0"/>
      <p:bldP spid="62" grpId="0"/>
      <p:bldP spid="63" grpId="0"/>
      <p:bldP spid="64" grpId="0" animBg="1"/>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SubTitle_1"/>
          <p:cNvSpPr/>
          <p:nvPr>
            <p:custDataLst>
              <p:tags r:id="rId2"/>
            </p:custDataLst>
          </p:nvPr>
        </p:nvSpPr>
        <p:spPr>
          <a:xfrm>
            <a:off x="1723182" y="2660762"/>
            <a:ext cx="2346372" cy="1063766"/>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9880" tIns="0" rIns="251947" bIns="0" anchor="ctr">
            <a:normAutofit/>
          </a:bodyPr>
          <a:lstStyle/>
          <a:p>
            <a:pPr algn="ctr">
              <a:defRPr/>
            </a:pPr>
            <a:r>
              <a:rPr lang="zh-CN" altLang="en-US" b="1" dirty="0">
                <a:solidFill>
                  <a:schemeClr val="bg1"/>
                </a:solidFill>
                <a:cs typeface="+mn-ea"/>
                <a:sym typeface="+mn-lt"/>
              </a:rPr>
              <a:t>发现问题</a:t>
            </a:r>
          </a:p>
        </p:txBody>
      </p:sp>
      <p:sp>
        <p:nvSpPr>
          <p:cNvPr id="20" name="MH_Other_1"/>
          <p:cNvSpPr/>
          <p:nvPr>
            <p:custDataLst>
              <p:tags r:id="rId3"/>
            </p:custDataLst>
          </p:nvPr>
        </p:nvSpPr>
        <p:spPr>
          <a:xfrm>
            <a:off x="1907570" y="2283352"/>
            <a:ext cx="533096" cy="523614"/>
          </a:xfrm>
          <a:prstGeom prst="ellipse">
            <a:avLst/>
          </a:prstGeom>
          <a:solidFill>
            <a:srgbClr val="FFFFFF"/>
          </a:solidFill>
          <a:ln w="25400">
            <a:solidFill>
              <a:srgbClr val="3F405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a:solidFill>
                  <a:schemeClr val="tx1">
                    <a:lumMod val="85000"/>
                    <a:lumOff val="15000"/>
                  </a:schemeClr>
                </a:solidFill>
                <a:cs typeface="+mn-ea"/>
                <a:sym typeface="+mn-lt"/>
              </a:rPr>
              <a:t>1</a:t>
            </a:r>
            <a:endParaRPr lang="zh-CN" altLang="en-US" sz="2400">
              <a:solidFill>
                <a:schemeClr val="tx1">
                  <a:lumMod val="85000"/>
                  <a:lumOff val="15000"/>
                </a:schemeClr>
              </a:solidFill>
              <a:cs typeface="+mn-ea"/>
              <a:sym typeface="+mn-lt"/>
            </a:endParaRPr>
          </a:p>
        </p:txBody>
      </p:sp>
      <p:sp>
        <p:nvSpPr>
          <p:cNvPr id="23" name="MH_SubTitle_2"/>
          <p:cNvSpPr/>
          <p:nvPr>
            <p:custDataLst>
              <p:tags r:id="rId4"/>
            </p:custDataLst>
          </p:nvPr>
        </p:nvSpPr>
        <p:spPr>
          <a:xfrm>
            <a:off x="3901247" y="2660762"/>
            <a:ext cx="2344496" cy="1063766"/>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9880" tIns="0" rIns="251947" bIns="0" anchor="ctr">
            <a:normAutofit/>
          </a:bodyPr>
          <a:lstStyle/>
          <a:p>
            <a:pPr algn="ctr">
              <a:defRPr/>
            </a:pPr>
            <a:r>
              <a:rPr lang="zh-CN" altLang="en-US" b="1" dirty="0">
                <a:solidFill>
                  <a:srgbClr val="FFFFFF"/>
                </a:solidFill>
                <a:cs typeface="+mn-ea"/>
                <a:sym typeface="+mn-lt"/>
              </a:rPr>
              <a:t>分析问题</a:t>
            </a:r>
          </a:p>
        </p:txBody>
      </p:sp>
      <p:sp>
        <p:nvSpPr>
          <p:cNvPr id="24" name="MH_Other_2"/>
          <p:cNvSpPr/>
          <p:nvPr>
            <p:custDataLst>
              <p:tags r:id="rId5"/>
            </p:custDataLst>
          </p:nvPr>
        </p:nvSpPr>
        <p:spPr>
          <a:xfrm>
            <a:off x="4083602" y="2283352"/>
            <a:ext cx="533096" cy="523614"/>
          </a:xfrm>
          <a:prstGeom prst="ellipse">
            <a:avLst/>
          </a:prstGeom>
          <a:solidFill>
            <a:srgbClr val="FFFFFF"/>
          </a:solidFill>
          <a:ln w="25400">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a:solidFill>
                  <a:schemeClr val="tx1">
                    <a:lumMod val="85000"/>
                    <a:lumOff val="15000"/>
                  </a:schemeClr>
                </a:solidFill>
                <a:cs typeface="+mn-ea"/>
                <a:sym typeface="+mn-lt"/>
              </a:rPr>
              <a:t>2</a:t>
            </a:r>
            <a:endParaRPr lang="zh-CN" altLang="en-US" sz="2400" dirty="0">
              <a:solidFill>
                <a:schemeClr val="tx1">
                  <a:lumMod val="85000"/>
                  <a:lumOff val="15000"/>
                </a:schemeClr>
              </a:solidFill>
              <a:cs typeface="+mn-ea"/>
              <a:sym typeface="+mn-lt"/>
            </a:endParaRPr>
          </a:p>
        </p:txBody>
      </p:sp>
      <p:sp>
        <p:nvSpPr>
          <p:cNvPr id="26" name="MH_SubTitle_3"/>
          <p:cNvSpPr/>
          <p:nvPr>
            <p:custDataLst>
              <p:tags r:id="rId6"/>
            </p:custDataLst>
          </p:nvPr>
        </p:nvSpPr>
        <p:spPr>
          <a:xfrm>
            <a:off x="6077273" y="2660762"/>
            <a:ext cx="2344496" cy="1063766"/>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9880" tIns="0" rIns="251947" bIns="0" anchor="ctr">
            <a:normAutofit/>
          </a:bodyPr>
          <a:lstStyle/>
          <a:p>
            <a:pPr algn="ctr">
              <a:defRPr/>
            </a:pPr>
            <a:r>
              <a:rPr lang="zh-CN" altLang="en-US" b="1" dirty="0">
                <a:solidFill>
                  <a:schemeClr val="bg1"/>
                </a:solidFill>
                <a:cs typeface="+mn-ea"/>
                <a:sym typeface="+mn-lt"/>
              </a:rPr>
              <a:t>提出假设</a:t>
            </a:r>
          </a:p>
        </p:txBody>
      </p:sp>
      <p:sp>
        <p:nvSpPr>
          <p:cNvPr id="27" name="MH_Other_3"/>
          <p:cNvSpPr/>
          <p:nvPr>
            <p:custDataLst>
              <p:tags r:id="rId7"/>
            </p:custDataLst>
          </p:nvPr>
        </p:nvSpPr>
        <p:spPr>
          <a:xfrm>
            <a:off x="6259631" y="2283352"/>
            <a:ext cx="533096" cy="523614"/>
          </a:xfrm>
          <a:prstGeom prst="ellipse">
            <a:avLst/>
          </a:prstGeom>
          <a:solidFill>
            <a:srgbClr val="FFFFFF"/>
          </a:solidFill>
          <a:ln w="25400">
            <a:solidFill>
              <a:srgbClr val="3F405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a:solidFill>
                  <a:schemeClr val="tx1">
                    <a:lumMod val="85000"/>
                    <a:lumOff val="15000"/>
                  </a:schemeClr>
                </a:solidFill>
                <a:cs typeface="+mn-ea"/>
                <a:sym typeface="+mn-lt"/>
              </a:rPr>
              <a:t>3</a:t>
            </a:r>
            <a:endParaRPr lang="zh-CN" altLang="en-US" sz="2400">
              <a:solidFill>
                <a:schemeClr val="tx1">
                  <a:lumMod val="85000"/>
                  <a:lumOff val="15000"/>
                </a:schemeClr>
              </a:solidFill>
              <a:cs typeface="+mn-ea"/>
              <a:sym typeface="+mn-lt"/>
            </a:endParaRPr>
          </a:p>
        </p:txBody>
      </p:sp>
      <p:sp>
        <p:nvSpPr>
          <p:cNvPr id="29" name="MH_SubTitle_4"/>
          <p:cNvSpPr/>
          <p:nvPr>
            <p:custDataLst>
              <p:tags r:id="rId8"/>
            </p:custDataLst>
          </p:nvPr>
        </p:nvSpPr>
        <p:spPr>
          <a:xfrm>
            <a:off x="8253443" y="2660762"/>
            <a:ext cx="2346372" cy="1063766"/>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9880" tIns="0" rIns="251947" bIns="0" anchor="ctr">
            <a:normAutofit/>
          </a:bodyPr>
          <a:lstStyle/>
          <a:p>
            <a:pPr algn="ctr">
              <a:defRPr/>
            </a:pPr>
            <a:r>
              <a:rPr lang="zh-CN" altLang="en-US" b="1" dirty="0">
                <a:solidFill>
                  <a:srgbClr val="FFFFFF"/>
                </a:solidFill>
                <a:cs typeface="+mn-ea"/>
                <a:sym typeface="+mn-lt"/>
              </a:rPr>
              <a:t>检验假设</a:t>
            </a:r>
          </a:p>
        </p:txBody>
      </p:sp>
      <p:sp>
        <p:nvSpPr>
          <p:cNvPr id="30" name="MH_Other_4"/>
          <p:cNvSpPr/>
          <p:nvPr>
            <p:custDataLst>
              <p:tags r:id="rId9"/>
            </p:custDataLst>
          </p:nvPr>
        </p:nvSpPr>
        <p:spPr>
          <a:xfrm>
            <a:off x="8435811" y="2283351"/>
            <a:ext cx="534974" cy="523616"/>
          </a:xfrm>
          <a:prstGeom prst="ellipse">
            <a:avLst/>
          </a:prstGeom>
          <a:solidFill>
            <a:srgbClr val="FFFFFF"/>
          </a:solidFill>
          <a:ln w="25400">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a:solidFill>
                  <a:schemeClr val="tx1">
                    <a:lumMod val="85000"/>
                    <a:lumOff val="15000"/>
                  </a:schemeClr>
                </a:solidFill>
                <a:cs typeface="+mn-ea"/>
                <a:sym typeface="+mn-lt"/>
              </a:rPr>
              <a:t>4</a:t>
            </a:r>
            <a:endParaRPr lang="zh-CN" altLang="en-US" sz="2400" dirty="0">
              <a:solidFill>
                <a:schemeClr val="tx1">
                  <a:lumMod val="85000"/>
                  <a:lumOff val="15000"/>
                </a:schemeClr>
              </a:solidFill>
              <a:cs typeface="+mn-ea"/>
              <a:sym typeface="+mn-lt"/>
            </a:endParaRPr>
          </a:p>
        </p:txBody>
      </p:sp>
      <p:sp>
        <p:nvSpPr>
          <p:cNvPr id="15" name="MH_Text_1"/>
          <p:cNvSpPr txBox="1"/>
          <p:nvPr>
            <p:custDataLst>
              <p:tags r:id="rId10"/>
            </p:custDataLst>
          </p:nvPr>
        </p:nvSpPr>
        <p:spPr>
          <a:xfrm>
            <a:off x="1723182" y="4294561"/>
            <a:ext cx="8876633" cy="1152000"/>
          </a:xfrm>
          <a:prstGeom prst="rect">
            <a:avLst/>
          </a:prstGeom>
          <a:noFill/>
        </p:spPr>
        <p:txBody>
          <a:bodyPr lIns="0" tIns="0" rIns="0" bIns="0">
            <a:normAutofit/>
          </a:bodyPr>
          <a:lstStyle/>
          <a:p>
            <a:pPr>
              <a:lnSpc>
                <a:spcPct val="150000"/>
              </a:lnSpc>
              <a:defRPr/>
            </a:pPr>
            <a:r>
              <a:rPr lang="zh-CN" altLang="en-US" sz="1200" kern="0" dirty="0" smtClean="0">
                <a:solidFill>
                  <a:schemeClr val="tx1">
                    <a:lumMod val="65000"/>
                    <a:lumOff val="35000"/>
                  </a:schemeClr>
                </a:solidFill>
                <a:cs typeface="+mn-ea"/>
                <a:sym typeface="+mn-lt"/>
              </a:rPr>
              <a:t>发现</a:t>
            </a:r>
            <a:r>
              <a:rPr lang="zh-CN" altLang="en-US" sz="1200" kern="0" dirty="0">
                <a:solidFill>
                  <a:schemeClr val="tx1">
                    <a:lumMod val="65000"/>
                    <a:lumOff val="35000"/>
                  </a:schemeClr>
                </a:solidFill>
                <a:cs typeface="+mn-ea"/>
                <a:sym typeface="+mn-lt"/>
              </a:rPr>
              <a:t>问题是解决问题的先决条件，但仅仅满足提出问题是不够的，提出问题的目的就是为了有效的解决问题。人生就是解决一系列问题的过程。个体克服生活、学习、实践中新的矛盾时的复杂心理活动，其中主要是思维活动。教育心理学着重研究学生学习知识、应用知识中的问题解决。</a:t>
            </a:r>
            <a:endParaRPr lang="en-US" altLang="zh-CN" sz="1200" kern="0" dirty="0">
              <a:solidFill>
                <a:schemeClr val="tx1">
                  <a:lumMod val="65000"/>
                  <a:lumOff val="35000"/>
                </a:schemeClr>
              </a:solidFill>
              <a:cs typeface="+mn-ea"/>
              <a:sym typeface="+mn-lt"/>
            </a:endParaRPr>
          </a:p>
        </p:txBody>
      </p:sp>
      <p:sp>
        <p:nvSpPr>
          <p:cNvPr id="16" name="文本框 15"/>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解决问题</a:t>
            </a:r>
          </a:p>
        </p:txBody>
      </p:sp>
      <p:sp>
        <p:nvSpPr>
          <p:cNvPr id="17" name="等腰三角形 16"/>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4" grpId="0" animBg="1"/>
      <p:bldP spid="26" grpId="0" animBg="1"/>
      <p:bldP spid="27" grpId="0" animBg="1"/>
      <p:bldP spid="29" grpId="0" animBg="1"/>
      <p:bldP spid="30" grpId="0" animBg="1"/>
      <p:bldP spid="15" grpId="0"/>
      <p:bldP spid="16" grpId="0"/>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p:cNvSpPr/>
          <p:nvPr>
            <p:custDataLst>
              <p:tags r:id="rId2"/>
            </p:custDataLst>
          </p:nvPr>
        </p:nvSpPr>
        <p:spPr bwMode="auto">
          <a:xfrm>
            <a:off x="6563349" y="2322684"/>
            <a:ext cx="3013788" cy="3001270"/>
          </a:xfrm>
          <a:prstGeom prst="ellipse">
            <a:avLst/>
          </a:prstGeom>
          <a:noFill/>
          <a:ln w="12700">
            <a:solidFill>
              <a:srgbClr val="ABABAB"/>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23" tIns="0" rIns="91423" bIns="0" rtlCol="0" anchor="ctr"/>
          <a:lstStyle/>
          <a:p>
            <a:pPr algn="ctr"/>
            <a:endParaRPr lang="zh-CN" altLang="en-US" sz="1100" b="1" kern="10" dirty="0">
              <a:solidFill>
                <a:schemeClr val="bg1"/>
              </a:solidFill>
              <a:cs typeface="+mn-ea"/>
              <a:sym typeface="+mn-lt"/>
            </a:endParaRPr>
          </a:p>
        </p:txBody>
      </p:sp>
      <p:sp>
        <p:nvSpPr>
          <p:cNvPr id="20" name="MH_Other_3"/>
          <p:cNvSpPr/>
          <p:nvPr>
            <p:custDataLst>
              <p:tags r:id="rId3"/>
            </p:custDataLst>
          </p:nvPr>
        </p:nvSpPr>
        <p:spPr bwMode="auto">
          <a:xfrm>
            <a:off x="6814495" y="2572780"/>
            <a:ext cx="2511492" cy="2501058"/>
          </a:xfrm>
          <a:prstGeom prst="ellipse">
            <a:avLst/>
          </a:prstGeom>
          <a:noFill/>
          <a:ln w="12700">
            <a:solidFill>
              <a:srgbClr val="ABABAB"/>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91423" tIns="0" rIns="91423" bIns="0" rtlCol="0" anchor="ctr"/>
          <a:lstStyle/>
          <a:p>
            <a:pPr algn="ctr"/>
            <a:endParaRPr lang="zh-CN" altLang="en-US" sz="1100" b="1" kern="10" dirty="0">
              <a:solidFill>
                <a:schemeClr val="bg1"/>
              </a:solidFill>
              <a:cs typeface="+mn-ea"/>
              <a:sym typeface="+mn-lt"/>
            </a:endParaRPr>
          </a:p>
        </p:txBody>
      </p:sp>
      <p:sp>
        <p:nvSpPr>
          <p:cNvPr id="35" name="MH_SubTitle_2"/>
          <p:cNvSpPr/>
          <p:nvPr>
            <p:custDataLst>
              <p:tags r:id="rId4"/>
            </p:custDataLst>
          </p:nvPr>
        </p:nvSpPr>
        <p:spPr bwMode="auto">
          <a:xfrm>
            <a:off x="7460160" y="1946860"/>
            <a:ext cx="1220170" cy="1225494"/>
          </a:xfrm>
          <a:custGeom>
            <a:avLst/>
            <a:gdLst>
              <a:gd name="connsiteX0" fmla="*/ 693728 w 1387455"/>
              <a:gd name="connsiteY0" fmla="*/ 0 h 1399324"/>
              <a:gd name="connsiteX1" fmla="*/ 1387455 w 1387455"/>
              <a:gd name="connsiteY1" fmla="*/ 397575 h 1399324"/>
              <a:gd name="connsiteX2" fmla="*/ 1387455 w 1387455"/>
              <a:gd name="connsiteY2" fmla="*/ 1399324 h 1399324"/>
              <a:gd name="connsiteX3" fmla="*/ 693728 w 1387455"/>
              <a:gd name="connsiteY3" fmla="*/ 1001749 h 1399324"/>
              <a:gd name="connsiteX4" fmla="*/ 0 w 1387455"/>
              <a:gd name="connsiteY4" fmla="*/ 1399324 h 1399324"/>
              <a:gd name="connsiteX5" fmla="*/ 0 w 1387455"/>
              <a:gd name="connsiteY5" fmla="*/ 397575 h 13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455" h="1399324">
                <a:moveTo>
                  <a:pt x="693728" y="0"/>
                </a:moveTo>
                <a:lnTo>
                  <a:pt x="1387455" y="397575"/>
                </a:lnTo>
                <a:lnTo>
                  <a:pt x="1387455" y="1399324"/>
                </a:lnTo>
                <a:lnTo>
                  <a:pt x="693728" y="1001749"/>
                </a:lnTo>
                <a:lnTo>
                  <a:pt x="0" y="1399324"/>
                </a:lnTo>
                <a:lnTo>
                  <a:pt x="0" y="397575"/>
                </a:lnTo>
                <a:close/>
              </a:path>
            </a:pathLst>
          </a:custGeom>
          <a:solidFill>
            <a:srgbClr val="3F405F"/>
          </a:solidFill>
          <a:ln w="3175">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23" tIns="0" rIns="91423" bIns="179964" rtlCol="0" anchor="ctr">
            <a:normAutofit/>
          </a:bodyPr>
          <a:lstStyle/>
          <a:p>
            <a:pPr algn="ctr">
              <a:lnSpc>
                <a:spcPct val="150000"/>
              </a:lnSpc>
            </a:pPr>
            <a:r>
              <a:rPr lang="zh-CN" altLang="en-US" sz="1600" b="1" dirty="0">
                <a:solidFill>
                  <a:schemeClr val="bg1"/>
                </a:solidFill>
                <a:cs typeface="+mn-ea"/>
                <a:sym typeface="+mn-lt"/>
              </a:rPr>
              <a:t>针对性</a:t>
            </a:r>
            <a:endParaRPr lang="zh-CN" altLang="en-US" sz="1100" b="1" dirty="0">
              <a:solidFill>
                <a:schemeClr val="bg1"/>
              </a:solidFill>
              <a:cs typeface="+mn-ea"/>
              <a:sym typeface="+mn-lt"/>
            </a:endParaRPr>
          </a:p>
        </p:txBody>
      </p:sp>
      <p:sp>
        <p:nvSpPr>
          <p:cNvPr id="37" name="MH_SubTitle_1"/>
          <p:cNvSpPr/>
          <p:nvPr>
            <p:custDataLst>
              <p:tags r:id="rId5"/>
            </p:custDataLst>
          </p:nvPr>
        </p:nvSpPr>
        <p:spPr bwMode="auto">
          <a:xfrm>
            <a:off x="6159044" y="3217793"/>
            <a:ext cx="1230606" cy="1215100"/>
          </a:xfrm>
          <a:custGeom>
            <a:avLst/>
            <a:gdLst>
              <a:gd name="connsiteX0" fmla="*/ 397575 w 1399324"/>
              <a:gd name="connsiteY0" fmla="*/ 0 h 1387455"/>
              <a:gd name="connsiteX1" fmla="*/ 1399324 w 1399324"/>
              <a:gd name="connsiteY1" fmla="*/ 0 h 1387455"/>
              <a:gd name="connsiteX2" fmla="*/ 1001749 w 1399324"/>
              <a:gd name="connsiteY2" fmla="*/ 693727 h 1387455"/>
              <a:gd name="connsiteX3" fmla="*/ 1399324 w 1399324"/>
              <a:gd name="connsiteY3" fmla="*/ 1387455 h 1387455"/>
              <a:gd name="connsiteX4" fmla="*/ 397575 w 1399324"/>
              <a:gd name="connsiteY4" fmla="*/ 1387455 h 1387455"/>
              <a:gd name="connsiteX5" fmla="*/ 0 w 1399324"/>
              <a:gd name="connsiteY5" fmla="*/ 693727 h 13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324" h="1387455">
                <a:moveTo>
                  <a:pt x="397575" y="0"/>
                </a:moveTo>
                <a:lnTo>
                  <a:pt x="1399324" y="0"/>
                </a:lnTo>
                <a:lnTo>
                  <a:pt x="1001749" y="693727"/>
                </a:lnTo>
                <a:lnTo>
                  <a:pt x="1399324" y="1387455"/>
                </a:lnTo>
                <a:lnTo>
                  <a:pt x="397575" y="1387455"/>
                </a:lnTo>
                <a:lnTo>
                  <a:pt x="0" y="693727"/>
                </a:lnTo>
                <a:close/>
              </a:path>
            </a:pathLst>
          </a:custGeom>
          <a:solidFill>
            <a:srgbClr val="C7B087"/>
          </a:solidFill>
          <a:ln w="3175">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323928" bIns="0" rtlCol="0" anchor="ctr">
            <a:normAutofit/>
          </a:bodyPr>
          <a:lstStyle/>
          <a:p>
            <a:pPr algn="ctr">
              <a:lnSpc>
                <a:spcPct val="150000"/>
              </a:lnSpc>
            </a:pPr>
            <a:r>
              <a:rPr lang="zh-CN" altLang="en-US" sz="1600" b="1" dirty="0">
                <a:solidFill>
                  <a:schemeClr val="bg1"/>
                </a:solidFill>
                <a:cs typeface="+mn-ea"/>
                <a:sym typeface="+mn-lt"/>
              </a:rPr>
              <a:t>系统性</a:t>
            </a:r>
          </a:p>
        </p:txBody>
      </p:sp>
      <p:sp>
        <p:nvSpPr>
          <p:cNvPr id="39" name="MH_SubTitle_3"/>
          <p:cNvSpPr/>
          <p:nvPr>
            <p:custDataLst>
              <p:tags r:id="rId6"/>
            </p:custDataLst>
          </p:nvPr>
        </p:nvSpPr>
        <p:spPr bwMode="auto">
          <a:xfrm>
            <a:off x="8750826" y="3217793"/>
            <a:ext cx="1230606" cy="1215100"/>
          </a:xfrm>
          <a:custGeom>
            <a:avLst/>
            <a:gdLst>
              <a:gd name="connsiteX0" fmla="*/ 0 w 1399324"/>
              <a:gd name="connsiteY0" fmla="*/ 0 h 1387455"/>
              <a:gd name="connsiteX1" fmla="*/ 1001749 w 1399324"/>
              <a:gd name="connsiteY1" fmla="*/ 0 h 1387455"/>
              <a:gd name="connsiteX2" fmla="*/ 1399324 w 1399324"/>
              <a:gd name="connsiteY2" fmla="*/ 693727 h 1387455"/>
              <a:gd name="connsiteX3" fmla="*/ 1001749 w 1399324"/>
              <a:gd name="connsiteY3" fmla="*/ 1387455 h 1387455"/>
              <a:gd name="connsiteX4" fmla="*/ 0 w 1399324"/>
              <a:gd name="connsiteY4" fmla="*/ 1387455 h 1387455"/>
              <a:gd name="connsiteX5" fmla="*/ 397575 w 1399324"/>
              <a:gd name="connsiteY5" fmla="*/ 693727 h 13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324" h="1387455">
                <a:moveTo>
                  <a:pt x="0" y="0"/>
                </a:moveTo>
                <a:lnTo>
                  <a:pt x="1001749" y="0"/>
                </a:lnTo>
                <a:lnTo>
                  <a:pt x="1399324" y="693727"/>
                </a:lnTo>
                <a:lnTo>
                  <a:pt x="1001749" y="1387455"/>
                </a:lnTo>
                <a:lnTo>
                  <a:pt x="0" y="1387455"/>
                </a:lnTo>
                <a:lnTo>
                  <a:pt x="397575" y="693727"/>
                </a:lnTo>
                <a:close/>
              </a:path>
            </a:pathLst>
          </a:custGeom>
          <a:solidFill>
            <a:srgbClr val="C7B087"/>
          </a:solidFill>
          <a:ln w="3175">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3928" tIns="0" rIns="0" bIns="0" rtlCol="0" anchor="ctr">
            <a:normAutofit/>
          </a:bodyPr>
          <a:lstStyle/>
          <a:p>
            <a:pPr algn="ctr">
              <a:lnSpc>
                <a:spcPct val="150000"/>
              </a:lnSpc>
            </a:pPr>
            <a:r>
              <a:rPr lang="zh-CN" altLang="en-US" sz="1600" b="1" dirty="0">
                <a:solidFill>
                  <a:schemeClr val="bg1"/>
                </a:solidFill>
                <a:cs typeface="+mn-ea"/>
                <a:sym typeface="+mn-lt"/>
              </a:rPr>
              <a:t>经济性</a:t>
            </a:r>
          </a:p>
        </p:txBody>
      </p:sp>
      <p:sp>
        <p:nvSpPr>
          <p:cNvPr id="41" name="MH_SubTitle_4"/>
          <p:cNvSpPr/>
          <p:nvPr>
            <p:custDataLst>
              <p:tags r:id="rId7"/>
            </p:custDataLst>
          </p:nvPr>
        </p:nvSpPr>
        <p:spPr bwMode="auto">
          <a:xfrm>
            <a:off x="7460156" y="4474260"/>
            <a:ext cx="1220170" cy="1225494"/>
          </a:xfrm>
          <a:custGeom>
            <a:avLst/>
            <a:gdLst>
              <a:gd name="connsiteX0" fmla="*/ 0 w 1387456"/>
              <a:gd name="connsiteY0" fmla="*/ 0 h 1399324"/>
              <a:gd name="connsiteX1" fmla="*/ 693729 w 1387456"/>
              <a:gd name="connsiteY1" fmla="*/ 397575 h 1399324"/>
              <a:gd name="connsiteX2" fmla="*/ 1387456 w 1387456"/>
              <a:gd name="connsiteY2" fmla="*/ 0 h 1399324"/>
              <a:gd name="connsiteX3" fmla="*/ 1387456 w 1387456"/>
              <a:gd name="connsiteY3" fmla="*/ 1001749 h 1399324"/>
              <a:gd name="connsiteX4" fmla="*/ 693729 w 1387456"/>
              <a:gd name="connsiteY4" fmla="*/ 1399324 h 1399324"/>
              <a:gd name="connsiteX5" fmla="*/ 0 w 1387456"/>
              <a:gd name="connsiteY5" fmla="*/ 1001749 h 13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456" h="1399324">
                <a:moveTo>
                  <a:pt x="0" y="0"/>
                </a:moveTo>
                <a:lnTo>
                  <a:pt x="693729" y="397575"/>
                </a:lnTo>
                <a:lnTo>
                  <a:pt x="1387456" y="0"/>
                </a:lnTo>
                <a:lnTo>
                  <a:pt x="1387456" y="1001749"/>
                </a:lnTo>
                <a:lnTo>
                  <a:pt x="693729" y="1399324"/>
                </a:lnTo>
                <a:lnTo>
                  <a:pt x="0" y="1001749"/>
                </a:lnTo>
                <a:close/>
              </a:path>
            </a:pathLst>
          </a:custGeom>
          <a:solidFill>
            <a:srgbClr val="3F405F"/>
          </a:solidFill>
          <a:ln w="3175">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23" tIns="179964" rIns="91423" bIns="0" rtlCol="0" anchor="ctr">
            <a:normAutofit/>
          </a:bodyPr>
          <a:lstStyle/>
          <a:p>
            <a:pPr algn="ctr">
              <a:lnSpc>
                <a:spcPct val="150000"/>
              </a:lnSpc>
            </a:pPr>
            <a:r>
              <a:rPr lang="zh-CN" altLang="en-US" sz="1600" b="1" dirty="0">
                <a:solidFill>
                  <a:schemeClr val="bg1"/>
                </a:solidFill>
                <a:cs typeface="+mn-ea"/>
                <a:sym typeface="+mn-lt"/>
              </a:rPr>
              <a:t>时效性</a:t>
            </a:r>
          </a:p>
        </p:txBody>
      </p:sp>
      <p:sp>
        <p:nvSpPr>
          <p:cNvPr id="11" name="MH_Desc_1"/>
          <p:cNvSpPr/>
          <p:nvPr>
            <p:custDataLst>
              <p:tags r:id="rId8"/>
            </p:custDataLst>
          </p:nvPr>
        </p:nvSpPr>
        <p:spPr bwMode="auto">
          <a:xfrm>
            <a:off x="1805328" y="2642992"/>
            <a:ext cx="3530176" cy="302400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just">
              <a:lnSpc>
                <a:spcPct val="150000"/>
              </a:lnSpc>
            </a:pPr>
            <a:r>
              <a:rPr lang="zh-CN" altLang="en-US" sz="1600" b="1" dirty="0" smtClean="0">
                <a:solidFill>
                  <a:schemeClr val="tx1">
                    <a:lumMod val="85000"/>
                    <a:lumOff val="15000"/>
                  </a:schemeClr>
                </a:solidFill>
                <a:cs typeface="+mn-ea"/>
                <a:sym typeface="+mn-lt"/>
              </a:rPr>
              <a:t>企业的精神文明</a:t>
            </a:r>
            <a:endParaRPr lang="en-US" altLang="zh-CN" sz="1600" b="1" dirty="0" smtClean="0">
              <a:solidFill>
                <a:schemeClr val="tx1">
                  <a:lumMod val="85000"/>
                  <a:lumOff val="15000"/>
                </a:schemeClr>
              </a:solidFill>
              <a:cs typeface="+mn-ea"/>
              <a:sym typeface="+mn-lt"/>
            </a:endParaRPr>
          </a:p>
          <a:p>
            <a:pPr algn="just">
              <a:lnSpc>
                <a:spcPct val="150000"/>
              </a:lnSpc>
            </a:pPr>
            <a:r>
              <a:rPr lang="zh-CN" altLang="en-US" sz="1200" dirty="0" smtClean="0">
                <a:solidFill>
                  <a:schemeClr val="tx1">
                    <a:lumMod val="65000"/>
                    <a:lumOff val="35000"/>
                  </a:schemeClr>
                </a:solidFill>
                <a:cs typeface="+mn-ea"/>
                <a:sym typeface="+mn-lt"/>
              </a:rPr>
              <a:t>企事业</a:t>
            </a:r>
            <a:r>
              <a:rPr lang="zh-CN" altLang="en-US" sz="1200" dirty="0">
                <a:solidFill>
                  <a:schemeClr val="tx1">
                    <a:lumMod val="65000"/>
                    <a:lumOff val="35000"/>
                  </a:schemeClr>
                </a:solidFill>
                <a:cs typeface="+mn-ea"/>
                <a:sym typeface="+mn-lt"/>
              </a:rPr>
              <a:t>内部的组织结构健全、合理；各个部门的职权范围明确，分工合理；具有与其承担责任相适应的经济权利，人员的配置和使用适合工作要求。企事业的信息网络健全而具有功效，信息的收集和利用有针对性、系统性、时效性和经济性。</a:t>
            </a:r>
          </a:p>
        </p:txBody>
      </p:sp>
      <p:sp>
        <p:nvSpPr>
          <p:cNvPr id="14" name="文本框 13"/>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责任义务</a:t>
            </a:r>
          </a:p>
        </p:txBody>
      </p:sp>
      <p:sp>
        <p:nvSpPr>
          <p:cNvPr id="15" name="等腰三角形 14"/>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0-#ppt_w/2"/>
                                          </p:val>
                                        </p:tav>
                                        <p:tav tm="100000">
                                          <p:val>
                                            <p:strVal val="#ppt_x"/>
                                          </p:val>
                                        </p:tav>
                                      </p:tavLst>
                                    </p:anim>
                                    <p:anim calcmode="lin" valueType="num">
                                      <p:cBhvr additive="base">
                                        <p:cTn id="22" dur="75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750" fill="hold"/>
                                        <p:tgtEl>
                                          <p:spTgt spid="20"/>
                                        </p:tgtEl>
                                        <p:attrNameLst>
                                          <p:attrName>ppt_w</p:attrName>
                                        </p:attrNameLst>
                                      </p:cBhvr>
                                      <p:tavLst>
                                        <p:tav tm="0">
                                          <p:val>
                                            <p:fltVal val="0"/>
                                          </p:val>
                                        </p:tav>
                                        <p:tav tm="100000">
                                          <p:val>
                                            <p:strVal val="#ppt_w"/>
                                          </p:val>
                                        </p:tav>
                                      </p:tavLst>
                                    </p:anim>
                                    <p:anim calcmode="lin" valueType="num">
                                      <p:cBhvr>
                                        <p:cTn id="27" dur="750" fill="hold"/>
                                        <p:tgtEl>
                                          <p:spTgt spid="20"/>
                                        </p:tgtEl>
                                        <p:attrNameLst>
                                          <p:attrName>ppt_h</p:attrName>
                                        </p:attrNameLst>
                                      </p:cBhvr>
                                      <p:tavLst>
                                        <p:tav tm="0">
                                          <p:val>
                                            <p:fltVal val="0"/>
                                          </p:val>
                                        </p:tav>
                                        <p:tav tm="100000">
                                          <p:val>
                                            <p:strVal val="#ppt_h"/>
                                          </p:val>
                                        </p:tav>
                                      </p:tavLst>
                                    </p:anim>
                                    <p:animEffect transition="in" filter="fade">
                                      <p:cBhvr>
                                        <p:cTn id="28" dur="750"/>
                                        <p:tgtEl>
                                          <p:spTgt spid="20"/>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750" fill="hold"/>
                                        <p:tgtEl>
                                          <p:spTgt spid="19"/>
                                        </p:tgtEl>
                                        <p:attrNameLst>
                                          <p:attrName>ppt_w</p:attrName>
                                        </p:attrNameLst>
                                      </p:cBhvr>
                                      <p:tavLst>
                                        <p:tav tm="0">
                                          <p:val>
                                            <p:fltVal val="0"/>
                                          </p:val>
                                        </p:tav>
                                        <p:tav tm="100000">
                                          <p:val>
                                            <p:strVal val="#ppt_w"/>
                                          </p:val>
                                        </p:tav>
                                      </p:tavLst>
                                    </p:anim>
                                    <p:anim calcmode="lin" valueType="num">
                                      <p:cBhvr>
                                        <p:cTn id="32" dur="750" fill="hold"/>
                                        <p:tgtEl>
                                          <p:spTgt spid="19"/>
                                        </p:tgtEl>
                                        <p:attrNameLst>
                                          <p:attrName>ppt_h</p:attrName>
                                        </p:attrNameLst>
                                      </p:cBhvr>
                                      <p:tavLst>
                                        <p:tav tm="0">
                                          <p:val>
                                            <p:fltVal val="0"/>
                                          </p:val>
                                        </p:tav>
                                        <p:tav tm="100000">
                                          <p:val>
                                            <p:strVal val="#ppt_h"/>
                                          </p:val>
                                        </p:tav>
                                      </p:tavLst>
                                    </p:anim>
                                    <p:animEffect transition="in" filter="fade">
                                      <p:cBhvr>
                                        <p:cTn id="33" dur="750"/>
                                        <p:tgtEl>
                                          <p:spTgt spid="19"/>
                                        </p:tgtEl>
                                      </p:cBhvr>
                                    </p:animEffect>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1+#ppt_w/2"/>
                                          </p:val>
                                        </p:tav>
                                        <p:tav tm="100000">
                                          <p:val>
                                            <p:strVal val="#ppt_x"/>
                                          </p:val>
                                        </p:tav>
                                      </p:tavLst>
                                    </p:anim>
                                    <p:anim calcmode="lin" valueType="num">
                                      <p:cBhvr additive="base">
                                        <p:cTn id="53"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5" grpId="0" animBg="1"/>
      <p:bldP spid="37" grpId="0" animBg="1"/>
      <p:bldP spid="39" grpId="0" animBg="1"/>
      <p:bldP spid="41" grpId="0" animBg="1"/>
      <p:bldP spid="11" grpId="0"/>
      <p:bldP spid="14"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2"/>
            </p:custDataLst>
          </p:nvPr>
        </p:nvSpPr>
        <p:spPr>
          <a:xfrm>
            <a:off x="1909407" y="2382264"/>
            <a:ext cx="1212851"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3735" b="1" dirty="0">
                <a:solidFill>
                  <a:schemeClr val="bg1"/>
                </a:solidFill>
                <a:cs typeface="+mn-ea"/>
                <a:sym typeface="+mn-lt"/>
              </a:rPr>
              <a:t>A</a:t>
            </a:r>
            <a:endParaRPr lang="zh-CN" altLang="en-US" sz="3735" b="1" dirty="0">
              <a:solidFill>
                <a:schemeClr val="bg1"/>
              </a:solidFill>
              <a:cs typeface="+mn-ea"/>
              <a:sym typeface="+mn-lt"/>
            </a:endParaRPr>
          </a:p>
        </p:txBody>
      </p:sp>
      <p:cxnSp>
        <p:nvCxnSpPr>
          <p:cNvPr id="6" name="MH_Other_2"/>
          <p:cNvCxnSpPr/>
          <p:nvPr>
            <p:custDataLst>
              <p:tags r:id="rId3"/>
            </p:custDataLst>
          </p:nvPr>
        </p:nvCxnSpPr>
        <p:spPr>
          <a:xfrm flipV="1">
            <a:off x="1886119" y="1840932"/>
            <a:ext cx="1157816" cy="1006475"/>
          </a:xfrm>
          <a:prstGeom prst="line">
            <a:avLst/>
          </a:prstGeom>
          <a:ln>
            <a:solidFill>
              <a:srgbClr val="3F405F"/>
            </a:solidFill>
          </a:ln>
        </p:spPr>
        <p:style>
          <a:lnRef idx="1">
            <a:schemeClr val="accent1"/>
          </a:lnRef>
          <a:fillRef idx="0">
            <a:schemeClr val="accent1"/>
          </a:fillRef>
          <a:effectRef idx="0">
            <a:schemeClr val="accent1"/>
          </a:effectRef>
          <a:fontRef idx="minor">
            <a:schemeClr val="tx1"/>
          </a:fontRef>
        </p:style>
      </p:cxnSp>
      <p:sp>
        <p:nvSpPr>
          <p:cNvPr id="7" name="MH_SubTitle_1"/>
          <p:cNvSpPr txBox="1"/>
          <p:nvPr>
            <p:custDataLst>
              <p:tags r:id="rId4"/>
            </p:custDataLst>
          </p:nvPr>
        </p:nvSpPr>
        <p:spPr>
          <a:xfrm rot="18633972">
            <a:off x="1540174" y="1783518"/>
            <a:ext cx="1319213" cy="738716"/>
          </a:xfrm>
          <a:prstGeom prst="rect">
            <a:avLst/>
          </a:prstGeom>
          <a:noFill/>
        </p:spPr>
        <p:txBody>
          <a:bodyPr lIns="91423" tIns="45719" rIns="91423" bIns="45719" anchor="ctr">
            <a:normAutofit/>
          </a:bodyPr>
          <a:lstStyle/>
          <a:p>
            <a:pPr>
              <a:lnSpc>
                <a:spcPct val="150000"/>
              </a:lnSpc>
              <a:defRPr/>
            </a:pPr>
            <a:r>
              <a:rPr lang="zh-CN" altLang="en-US" sz="1600" b="1" dirty="0">
                <a:solidFill>
                  <a:schemeClr val="tx1">
                    <a:lumMod val="85000"/>
                    <a:lumOff val="15000"/>
                  </a:schemeClr>
                </a:solidFill>
                <a:cs typeface="+mn-ea"/>
                <a:sym typeface="+mn-lt"/>
              </a:rPr>
              <a:t>预见性</a:t>
            </a:r>
            <a:endParaRPr lang="zh-CN" altLang="en-US" sz="1400" b="1" dirty="0">
              <a:solidFill>
                <a:schemeClr val="tx1">
                  <a:lumMod val="85000"/>
                  <a:lumOff val="15000"/>
                </a:schemeClr>
              </a:solidFill>
              <a:cs typeface="+mn-ea"/>
              <a:sym typeface="+mn-lt"/>
            </a:endParaRPr>
          </a:p>
        </p:txBody>
      </p:sp>
      <p:sp>
        <p:nvSpPr>
          <p:cNvPr id="9" name="MH_Other_3"/>
          <p:cNvSpPr/>
          <p:nvPr>
            <p:custDataLst>
              <p:tags r:id="rId5"/>
            </p:custDataLst>
          </p:nvPr>
        </p:nvSpPr>
        <p:spPr>
          <a:xfrm>
            <a:off x="3782666" y="2382264"/>
            <a:ext cx="1214967"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r>
              <a:rPr lang="en-US" altLang="zh-CN" sz="3735" b="1" dirty="0">
                <a:solidFill>
                  <a:schemeClr val="bg1"/>
                </a:solidFill>
                <a:cs typeface="+mn-ea"/>
                <a:sym typeface="+mn-lt"/>
              </a:rPr>
              <a:t>B</a:t>
            </a:r>
            <a:endParaRPr lang="zh-CN" altLang="en-US" sz="3735" b="1" dirty="0">
              <a:solidFill>
                <a:schemeClr val="bg1"/>
              </a:solidFill>
              <a:cs typeface="+mn-ea"/>
              <a:sym typeface="+mn-lt"/>
            </a:endParaRPr>
          </a:p>
        </p:txBody>
      </p:sp>
      <p:cxnSp>
        <p:nvCxnSpPr>
          <p:cNvPr id="10" name="MH_Other_4"/>
          <p:cNvCxnSpPr/>
          <p:nvPr>
            <p:custDataLst>
              <p:tags r:id="rId6"/>
            </p:custDataLst>
          </p:nvPr>
        </p:nvCxnSpPr>
        <p:spPr>
          <a:xfrm flipV="1">
            <a:off x="3761493" y="1840932"/>
            <a:ext cx="1155700" cy="1006475"/>
          </a:xfrm>
          <a:prstGeom prst="line">
            <a:avLst/>
          </a:prstGeom>
          <a:ln>
            <a:solidFill>
              <a:srgbClr val="C7B087"/>
            </a:solidFill>
          </a:ln>
        </p:spPr>
        <p:style>
          <a:lnRef idx="1">
            <a:schemeClr val="accent1"/>
          </a:lnRef>
          <a:fillRef idx="0">
            <a:schemeClr val="accent1"/>
          </a:fillRef>
          <a:effectRef idx="0">
            <a:schemeClr val="accent1"/>
          </a:effectRef>
          <a:fontRef idx="minor">
            <a:schemeClr val="tx1"/>
          </a:fontRef>
        </p:style>
      </p:cxnSp>
      <p:sp>
        <p:nvSpPr>
          <p:cNvPr id="11" name="MH_SubTitle_2"/>
          <p:cNvSpPr txBox="1"/>
          <p:nvPr>
            <p:custDataLst>
              <p:tags r:id="rId7"/>
            </p:custDataLst>
          </p:nvPr>
        </p:nvSpPr>
        <p:spPr>
          <a:xfrm rot="18633972">
            <a:off x="3414482" y="1782468"/>
            <a:ext cx="1319213" cy="740833"/>
          </a:xfrm>
          <a:prstGeom prst="rect">
            <a:avLst/>
          </a:prstGeom>
          <a:noFill/>
        </p:spPr>
        <p:txBody>
          <a:bodyPr lIns="91423" tIns="45719" rIns="91423" bIns="45719" anchor="ctr">
            <a:normAutofit/>
          </a:bodyPr>
          <a:lstStyle/>
          <a:p>
            <a:pPr>
              <a:lnSpc>
                <a:spcPct val="150000"/>
              </a:lnSpc>
              <a:defRPr/>
            </a:pPr>
            <a:r>
              <a:rPr lang="zh-CN" altLang="en-US" sz="1600" b="1" dirty="0">
                <a:solidFill>
                  <a:schemeClr val="tx1">
                    <a:lumMod val="85000"/>
                    <a:lumOff val="15000"/>
                  </a:schemeClr>
                </a:solidFill>
                <a:cs typeface="+mn-ea"/>
                <a:sym typeface="+mn-lt"/>
              </a:rPr>
              <a:t>适应性</a:t>
            </a:r>
            <a:endParaRPr lang="zh-CN" altLang="en-US" sz="1400" b="1" dirty="0">
              <a:solidFill>
                <a:schemeClr val="tx1">
                  <a:lumMod val="85000"/>
                  <a:lumOff val="15000"/>
                </a:schemeClr>
              </a:solidFill>
              <a:cs typeface="+mn-ea"/>
              <a:sym typeface="+mn-lt"/>
            </a:endParaRPr>
          </a:p>
        </p:txBody>
      </p:sp>
      <p:sp>
        <p:nvSpPr>
          <p:cNvPr id="13" name="MH_Other_5"/>
          <p:cNvSpPr/>
          <p:nvPr>
            <p:custDataLst>
              <p:tags r:id="rId8"/>
            </p:custDataLst>
          </p:nvPr>
        </p:nvSpPr>
        <p:spPr>
          <a:xfrm>
            <a:off x="5658033" y="2382264"/>
            <a:ext cx="1212849"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r>
              <a:rPr lang="en-US" altLang="zh-CN" sz="3735" b="1" dirty="0">
                <a:solidFill>
                  <a:schemeClr val="bg1"/>
                </a:solidFill>
                <a:cs typeface="+mn-ea"/>
                <a:sym typeface="+mn-lt"/>
              </a:rPr>
              <a:t>C</a:t>
            </a:r>
            <a:endParaRPr lang="zh-CN" altLang="en-US" sz="3735" b="1" dirty="0">
              <a:solidFill>
                <a:schemeClr val="bg1"/>
              </a:solidFill>
              <a:cs typeface="+mn-ea"/>
              <a:sym typeface="+mn-lt"/>
            </a:endParaRPr>
          </a:p>
        </p:txBody>
      </p:sp>
      <p:cxnSp>
        <p:nvCxnSpPr>
          <p:cNvPr id="14" name="MH_Other_6"/>
          <p:cNvCxnSpPr/>
          <p:nvPr>
            <p:custDataLst>
              <p:tags r:id="rId9"/>
            </p:custDataLst>
          </p:nvPr>
        </p:nvCxnSpPr>
        <p:spPr>
          <a:xfrm flipV="1">
            <a:off x="5634749" y="1840932"/>
            <a:ext cx="1157817" cy="1006475"/>
          </a:xfrm>
          <a:prstGeom prst="line">
            <a:avLst/>
          </a:prstGeom>
          <a:ln>
            <a:solidFill>
              <a:srgbClr val="3F405F"/>
            </a:solidFill>
          </a:ln>
        </p:spPr>
        <p:style>
          <a:lnRef idx="1">
            <a:schemeClr val="accent1"/>
          </a:lnRef>
          <a:fillRef idx="0">
            <a:schemeClr val="accent1"/>
          </a:fillRef>
          <a:effectRef idx="0">
            <a:schemeClr val="accent1"/>
          </a:effectRef>
          <a:fontRef idx="minor">
            <a:schemeClr val="tx1"/>
          </a:fontRef>
        </p:style>
      </p:cxnSp>
      <p:sp>
        <p:nvSpPr>
          <p:cNvPr id="15" name="MH_SubTitle_3"/>
          <p:cNvSpPr txBox="1"/>
          <p:nvPr>
            <p:custDataLst>
              <p:tags r:id="rId10"/>
            </p:custDataLst>
          </p:nvPr>
        </p:nvSpPr>
        <p:spPr>
          <a:xfrm rot="18633972">
            <a:off x="5287734" y="1782468"/>
            <a:ext cx="1319213" cy="740833"/>
          </a:xfrm>
          <a:prstGeom prst="rect">
            <a:avLst/>
          </a:prstGeom>
          <a:noFill/>
        </p:spPr>
        <p:txBody>
          <a:bodyPr lIns="91423" tIns="45719" rIns="91423" bIns="45719" anchor="ctr">
            <a:normAutofit/>
          </a:bodyPr>
          <a:lstStyle/>
          <a:p>
            <a:pPr>
              <a:lnSpc>
                <a:spcPct val="150000"/>
              </a:lnSpc>
              <a:defRPr/>
            </a:pPr>
            <a:r>
              <a:rPr lang="zh-CN" altLang="en-US" sz="1600" b="1" dirty="0">
                <a:solidFill>
                  <a:schemeClr val="tx1">
                    <a:lumMod val="85000"/>
                    <a:lumOff val="15000"/>
                  </a:schemeClr>
                </a:solidFill>
                <a:cs typeface="+mn-ea"/>
                <a:sym typeface="+mn-lt"/>
              </a:rPr>
              <a:t>及时性</a:t>
            </a:r>
          </a:p>
        </p:txBody>
      </p:sp>
      <p:sp>
        <p:nvSpPr>
          <p:cNvPr id="17" name="MH_Other_7"/>
          <p:cNvSpPr/>
          <p:nvPr>
            <p:custDataLst>
              <p:tags r:id="rId11"/>
            </p:custDataLst>
          </p:nvPr>
        </p:nvSpPr>
        <p:spPr>
          <a:xfrm>
            <a:off x="7531275" y="2382264"/>
            <a:ext cx="1212851"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r>
              <a:rPr lang="en-US" altLang="zh-CN" sz="3735" b="1" dirty="0">
                <a:solidFill>
                  <a:schemeClr val="bg1"/>
                </a:solidFill>
                <a:cs typeface="+mn-ea"/>
                <a:sym typeface="+mn-lt"/>
              </a:rPr>
              <a:t>D</a:t>
            </a:r>
            <a:endParaRPr lang="zh-CN" altLang="en-US" sz="3735" b="1" dirty="0">
              <a:solidFill>
                <a:schemeClr val="bg1"/>
              </a:solidFill>
              <a:cs typeface="+mn-ea"/>
              <a:sym typeface="+mn-lt"/>
            </a:endParaRPr>
          </a:p>
        </p:txBody>
      </p:sp>
      <p:cxnSp>
        <p:nvCxnSpPr>
          <p:cNvPr id="18" name="MH_Other_8"/>
          <p:cNvCxnSpPr/>
          <p:nvPr>
            <p:custDataLst>
              <p:tags r:id="rId12"/>
            </p:custDataLst>
          </p:nvPr>
        </p:nvCxnSpPr>
        <p:spPr>
          <a:xfrm flipV="1">
            <a:off x="7507985" y="1840932"/>
            <a:ext cx="1157816" cy="1006475"/>
          </a:xfrm>
          <a:prstGeom prst="line">
            <a:avLst/>
          </a:prstGeom>
          <a:ln>
            <a:solidFill>
              <a:srgbClr val="C7B087"/>
            </a:solidFill>
          </a:ln>
        </p:spPr>
        <p:style>
          <a:lnRef idx="1">
            <a:schemeClr val="accent1"/>
          </a:lnRef>
          <a:fillRef idx="0">
            <a:schemeClr val="accent1"/>
          </a:fillRef>
          <a:effectRef idx="0">
            <a:schemeClr val="accent1"/>
          </a:effectRef>
          <a:fontRef idx="minor">
            <a:schemeClr val="tx1"/>
          </a:fontRef>
        </p:style>
      </p:cxnSp>
      <p:sp>
        <p:nvSpPr>
          <p:cNvPr id="19" name="MH_SubTitle_4"/>
          <p:cNvSpPr txBox="1"/>
          <p:nvPr>
            <p:custDataLst>
              <p:tags r:id="rId13"/>
            </p:custDataLst>
          </p:nvPr>
        </p:nvSpPr>
        <p:spPr>
          <a:xfrm rot="18633972">
            <a:off x="7162042" y="1783518"/>
            <a:ext cx="1319213" cy="738716"/>
          </a:xfrm>
          <a:prstGeom prst="rect">
            <a:avLst/>
          </a:prstGeom>
          <a:noFill/>
        </p:spPr>
        <p:txBody>
          <a:bodyPr lIns="91423" tIns="45719" rIns="91423" bIns="45719" anchor="ctr">
            <a:normAutofit/>
          </a:bodyPr>
          <a:lstStyle/>
          <a:p>
            <a:pPr>
              <a:lnSpc>
                <a:spcPct val="150000"/>
              </a:lnSpc>
              <a:defRPr/>
            </a:pPr>
            <a:r>
              <a:rPr lang="zh-CN" altLang="en-US" sz="1600" b="1" dirty="0">
                <a:solidFill>
                  <a:schemeClr val="tx1">
                    <a:lumMod val="85000"/>
                    <a:lumOff val="15000"/>
                  </a:schemeClr>
                </a:solidFill>
                <a:cs typeface="+mn-ea"/>
                <a:sym typeface="+mn-lt"/>
              </a:rPr>
              <a:t>真实性</a:t>
            </a:r>
            <a:endParaRPr lang="zh-CN" altLang="en-US" sz="1400" b="1" dirty="0">
              <a:solidFill>
                <a:schemeClr val="tx1">
                  <a:lumMod val="85000"/>
                  <a:lumOff val="15000"/>
                </a:schemeClr>
              </a:solidFill>
              <a:cs typeface="+mn-ea"/>
              <a:sym typeface="+mn-lt"/>
            </a:endParaRPr>
          </a:p>
        </p:txBody>
      </p:sp>
      <p:sp>
        <p:nvSpPr>
          <p:cNvPr id="21" name="MH_Other_9"/>
          <p:cNvSpPr/>
          <p:nvPr>
            <p:custDataLst>
              <p:tags r:id="rId14"/>
            </p:custDataLst>
          </p:nvPr>
        </p:nvSpPr>
        <p:spPr>
          <a:xfrm>
            <a:off x="9404533" y="2382264"/>
            <a:ext cx="1214967"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r>
              <a:rPr lang="en-US" altLang="zh-CN" sz="3735" b="1" dirty="0">
                <a:solidFill>
                  <a:schemeClr val="bg1"/>
                </a:solidFill>
                <a:cs typeface="+mn-ea"/>
                <a:sym typeface="+mn-lt"/>
              </a:rPr>
              <a:t>E</a:t>
            </a:r>
            <a:endParaRPr lang="zh-CN" altLang="en-US" sz="3735" b="1" dirty="0">
              <a:solidFill>
                <a:schemeClr val="bg1"/>
              </a:solidFill>
              <a:cs typeface="+mn-ea"/>
              <a:sym typeface="+mn-lt"/>
            </a:endParaRPr>
          </a:p>
        </p:txBody>
      </p:sp>
      <p:cxnSp>
        <p:nvCxnSpPr>
          <p:cNvPr id="22" name="MH_Other_10"/>
          <p:cNvCxnSpPr/>
          <p:nvPr>
            <p:custDataLst>
              <p:tags r:id="rId15"/>
            </p:custDataLst>
          </p:nvPr>
        </p:nvCxnSpPr>
        <p:spPr>
          <a:xfrm flipV="1">
            <a:off x="9383357" y="1840932"/>
            <a:ext cx="1155700" cy="1006475"/>
          </a:xfrm>
          <a:prstGeom prst="line">
            <a:avLst/>
          </a:prstGeom>
          <a:ln>
            <a:solidFill>
              <a:srgbClr val="3F405F"/>
            </a:solidFill>
          </a:ln>
        </p:spPr>
        <p:style>
          <a:lnRef idx="1">
            <a:schemeClr val="accent1"/>
          </a:lnRef>
          <a:fillRef idx="0">
            <a:schemeClr val="accent1"/>
          </a:fillRef>
          <a:effectRef idx="0">
            <a:schemeClr val="accent1"/>
          </a:effectRef>
          <a:fontRef idx="minor">
            <a:schemeClr val="tx1"/>
          </a:fontRef>
        </p:style>
      </p:cxnSp>
      <p:sp>
        <p:nvSpPr>
          <p:cNvPr id="23" name="MH_SubTitle_5"/>
          <p:cNvSpPr txBox="1"/>
          <p:nvPr>
            <p:custDataLst>
              <p:tags r:id="rId16"/>
            </p:custDataLst>
          </p:nvPr>
        </p:nvSpPr>
        <p:spPr>
          <a:xfrm rot="18633972">
            <a:off x="9036350" y="1782468"/>
            <a:ext cx="1319213" cy="740833"/>
          </a:xfrm>
          <a:prstGeom prst="rect">
            <a:avLst/>
          </a:prstGeom>
          <a:noFill/>
        </p:spPr>
        <p:txBody>
          <a:bodyPr lIns="91423" tIns="45719" rIns="91423" bIns="45719" anchor="ctr">
            <a:normAutofit/>
          </a:bodyPr>
          <a:lstStyle/>
          <a:p>
            <a:pPr>
              <a:lnSpc>
                <a:spcPct val="150000"/>
              </a:lnSpc>
              <a:defRPr/>
            </a:pPr>
            <a:r>
              <a:rPr lang="zh-CN" altLang="en-US" sz="1600" b="1" dirty="0">
                <a:solidFill>
                  <a:schemeClr val="tx1">
                    <a:lumMod val="85000"/>
                    <a:lumOff val="15000"/>
                  </a:schemeClr>
                </a:solidFill>
                <a:cs typeface="+mn-ea"/>
                <a:sym typeface="+mn-lt"/>
              </a:rPr>
              <a:t>有效性</a:t>
            </a:r>
            <a:endParaRPr lang="zh-CN" altLang="en-US" sz="1400" b="1" dirty="0">
              <a:solidFill>
                <a:schemeClr val="tx1">
                  <a:lumMod val="85000"/>
                  <a:lumOff val="15000"/>
                </a:schemeClr>
              </a:solidFill>
              <a:cs typeface="+mn-ea"/>
              <a:sym typeface="+mn-lt"/>
            </a:endParaRPr>
          </a:p>
        </p:txBody>
      </p:sp>
      <p:sp>
        <p:nvSpPr>
          <p:cNvPr id="25" name="MH_Desc_1"/>
          <p:cNvSpPr/>
          <p:nvPr>
            <p:custDataLst>
              <p:tags r:id="rId17"/>
            </p:custDataLst>
          </p:nvPr>
        </p:nvSpPr>
        <p:spPr>
          <a:xfrm>
            <a:off x="1680489" y="3632752"/>
            <a:ext cx="8939011" cy="912000"/>
          </a:xfrm>
          <a:prstGeom prst="rect">
            <a:avLst/>
          </a:prstGeom>
        </p:spPr>
        <p:txBody>
          <a:bodyPr lIns="91423" tIns="45719" rIns="91423" bIns="45719">
            <a:noAutofit/>
          </a:bodyPr>
          <a:lstStyle/>
          <a:p>
            <a:pPr algn="just">
              <a:lnSpc>
                <a:spcPct val="150000"/>
              </a:lnSpc>
              <a:defRPr/>
            </a:pPr>
            <a:r>
              <a:rPr lang="zh-CN" altLang="en-US" sz="1200" kern="0" dirty="0">
                <a:solidFill>
                  <a:schemeClr val="tx1">
                    <a:lumMod val="65000"/>
                    <a:lumOff val="35000"/>
                  </a:schemeClr>
                </a:solidFill>
                <a:cs typeface="+mn-ea"/>
                <a:sym typeface="+mn-lt"/>
              </a:rPr>
              <a:t>企事业内部控制系统具有预见性、适应性、及时性、真实性和有效性。控制系统能适应环境的变化有预见地、及时地发现</a:t>
            </a:r>
            <a:r>
              <a:rPr lang="zh-CN" altLang="en-US" sz="1200" kern="0" dirty="0" smtClean="0">
                <a:solidFill>
                  <a:schemeClr val="tx1">
                    <a:lumMod val="65000"/>
                    <a:lumOff val="35000"/>
                  </a:schemeClr>
                </a:solidFill>
                <a:cs typeface="+mn-ea"/>
                <a:sym typeface="+mn-lt"/>
              </a:rPr>
              <a:t>偏差有</a:t>
            </a:r>
            <a:r>
              <a:rPr lang="zh-CN" altLang="en-US" sz="1200" kern="0" dirty="0">
                <a:solidFill>
                  <a:schemeClr val="tx1">
                    <a:lumMod val="65000"/>
                    <a:lumOff val="35000"/>
                  </a:schemeClr>
                </a:solidFill>
                <a:cs typeface="+mn-ea"/>
                <a:sym typeface="+mn-lt"/>
              </a:rPr>
              <a:t>重点地、经济地采用措施</a:t>
            </a:r>
            <a:r>
              <a:rPr lang="en-US" altLang="zh-CN" sz="1200" kern="0" dirty="0">
                <a:solidFill>
                  <a:schemeClr val="tx1">
                    <a:lumMod val="65000"/>
                    <a:lumOff val="35000"/>
                  </a:schemeClr>
                </a:solidFill>
                <a:cs typeface="+mn-ea"/>
                <a:sym typeface="+mn-lt"/>
              </a:rPr>
              <a:t>-----</a:t>
            </a:r>
          </a:p>
        </p:txBody>
      </p:sp>
      <p:sp>
        <p:nvSpPr>
          <p:cNvPr id="2" name="矩形 1"/>
          <p:cNvSpPr/>
          <p:nvPr/>
        </p:nvSpPr>
        <p:spPr>
          <a:xfrm>
            <a:off x="1680481" y="4887799"/>
            <a:ext cx="9167943" cy="912000"/>
          </a:xfrm>
          <a:prstGeom prst="rect">
            <a:avLst/>
          </a:prstGeom>
        </p:spPr>
        <p:txBody>
          <a:bodyPr wrap="square" lIns="91423" tIns="45719" rIns="91423" bIns="45719">
            <a:noAutofit/>
          </a:bodyPr>
          <a:lstStyle/>
          <a:p>
            <a:pPr>
              <a:lnSpc>
                <a:spcPct val="150000"/>
              </a:lnSpc>
            </a:pPr>
            <a:r>
              <a:rPr lang="zh-CN" altLang="en-US" sz="1200" kern="0" dirty="0">
                <a:solidFill>
                  <a:schemeClr val="tx1">
                    <a:lumMod val="65000"/>
                    <a:lumOff val="35000"/>
                  </a:schemeClr>
                </a:solidFill>
                <a:cs typeface="+mn-ea"/>
                <a:sym typeface="+mn-lt"/>
              </a:rPr>
              <a:t>企业、事业各部门领导人具有合格的管理素质，有战略眼光，管理部门的工作健全而有效率、管理责任审计就是针对企事业的管理工作是否达到了上述责任要求，进行审查和评价。</a:t>
            </a:r>
            <a:endParaRPr lang="zh-CN" altLang="en-US" sz="1200" dirty="0">
              <a:solidFill>
                <a:schemeClr val="tx1">
                  <a:lumMod val="65000"/>
                  <a:lumOff val="35000"/>
                </a:schemeClr>
              </a:solidFill>
              <a:cs typeface="+mn-ea"/>
              <a:sym typeface="+mn-lt"/>
            </a:endParaRPr>
          </a:p>
        </p:txBody>
      </p:sp>
      <p:sp>
        <p:nvSpPr>
          <p:cNvPr id="3" name="矩形 2"/>
          <p:cNvSpPr/>
          <p:nvPr/>
        </p:nvSpPr>
        <p:spPr>
          <a:xfrm>
            <a:off x="1680479" y="4535796"/>
            <a:ext cx="4083135" cy="338552"/>
          </a:xfrm>
          <a:prstGeom prst="rect">
            <a:avLst/>
          </a:prstGeom>
        </p:spPr>
        <p:txBody>
          <a:bodyPr wrap="none" lIns="91423" tIns="45719" rIns="91423" bIns="45719">
            <a:spAutoFit/>
          </a:bodyPr>
          <a:lstStyle/>
          <a:p>
            <a:r>
              <a:rPr lang="zh-CN" altLang="en-US" sz="1600" b="1" kern="0" dirty="0">
                <a:solidFill>
                  <a:schemeClr val="tx1">
                    <a:lumMod val="85000"/>
                    <a:lumOff val="15000"/>
                  </a:schemeClr>
                </a:solidFill>
                <a:cs typeface="+mn-ea"/>
                <a:sym typeface="+mn-lt"/>
              </a:rPr>
              <a:t>把整个企业的活动引到目标管理轨道上来。</a:t>
            </a:r>
            <a:endParaRPr lang="zh-CN" altLang="en-US" sz="1600" b="1" dirty="0">
              <a:solidFill>
                <a:schemeClr val="tx1">
                  <a:lumMod val="85000"/>
                  <a:lumOff val="15000"/>
                </a:schemeClr>
              </a:solidFill>
              <a:cs typeface="+mn-ea"/>
              <a:sym typeface="+mn-lt"/>
            </a:endParaRPr>
          </a:p>
        </p:txBody>
      </p:sp>
      <p:sp>
        <p:nvSpPr>
          <p:cNvPr id="28" name="文本框 27"/>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责任义务</a:t>
            </a:r>
          </a:p>
        </p:txBody>
      </p:sp>
      <p:sp>
        <p:nvSpPr>
          <p:cNvPr id="29" name="等腰三角形 28"/>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9"/>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par>
                                <p:cTn id="37" presetID="2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2"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0-#ppt_h/2"/>
                                          </p:val>
                                        </p:tav>
                                        <p:tav tm="100000">
                                          <p:val>
                                            <p:strVal val="#ppt_y"/>
                                          </p:val>
                                        </p:tav>
                                      </p:tavLst>
                                    </p:anim>
                                  </p:childTnLst>
                                </p:cTn>
                              </p:par>
                            </p:childTnLst>
                          </p:cTn>
                        </p:par>
                        <p:par>
                          <p:cTn id="44" fill="hold">
                            <p:stCondLst>
                              <p:cond delay="1500"/>
                            </p:stCondLst>
                            <p:childTnLst>
                              <p:par>
                                <p:cTn id="45" presetID="42"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anim calcmode="lin" valueType="num">
                                      <p:cBhvr>
                                        <p:cTn id="48" dur="500" fill="hold"/>
                                        <p:tgtEl>
                                          <p:spTgt spid="13"/>
                                        </p:tgtEl>
                                        <p:attrNameLst>
                                          <p:attrName>ppt_x</p:attrName>
                                        </p:attrNameLst>
                                      </p:cBhvr>
                                      <p:tavLst>
                                        <p:tav tm="0">
                                          <p:val>
                                            <p:strVal val="#ppt_x"/>
                                          </p:val>
                                        </p:tav>
                                        <p:tav tm="100000">
                                          <p:val>
                                            <p:strVal val="#ppt_x"/>
                                          </p:val>
                                        </p:tav>
                                      </p:tavLst>
                                    </p:anim>
                                    <p:anim calcmode="lin" valueType="num">
                                      <p:cBhvr>
                                        <p:cTn id="49" dur="500" fill="hold"/>
                                        <p:tgtEl>
                                          <p:spTgt spid="13"/>
                                        </p:tgtEl>
                                        <p:attrNameLst>
                                          <p:attrName>ppt_y</p:attrName>
                                        </p:attrNameLst>
                                      </p:cBhvr>
                                      <p:tavLst>
                                        <p:tav tm="0">
                                          <p:val>
                                            <p:strVal val="#ppt_y+.1"/>
                                          </p:val>
                                        </p:tav>
                                        <p:tav tm="100000">
                                          <p:val>
                                            <p:strVal val="#ppt_y"/>
                                          </p:val>
                                        </p:tav>
                                      </p:tavLst>
                                    </p:anim>
                                  </p:childTnLst>
                                </p:cTn>
                              </p:par>
                              <p:par>
                                <p:cTn id="50" presetID="22" presetClass="entr" presetSubtype="4"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par>
                                <p:cTn id="53" presetID="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childTnLst>
                          </p:cTn>
                        </p:par>
                        <p:par>
                          <p:cTn id="57" fill="hold">
                            <p:stCondLst>
                              <p:cond delay="2000"/>
                            </p:stCondLst>
                            <p:childTnLst>
                              <p:par>
                                <p:cTn id="58" presetID="42"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anim calcmode="lin" valueType="num">
                                      <p:cBhvr>
                                        <p:cTn id="61" dur="500" fill="hold"/>
                                        <p:tgtEl>
                                          <p:spTgt spid="17"/>
                                        </p:tgtEl>
                                        <p:attrNameLst>
                                          <p:attrName>ppt_x</p:attrName>
                                        </p:attrNameLst>
                                      </p:cBhvr>
                                      <p:tavLst>
                                        <p:tav tm="0">
                                          <p:val>
                                            <p:strVal val="#ppt_x"/>
                                          </p:val>
                                        </p:tav>
                                        <p:tav tm="100000">
                                          <p:val>
                                            <p:strVal val="#ppt_x"/>
                                          </p:val>
                                        </p:tav>
                                      </p:tavLst>
                                    </p:anim>
                                    <p:anim calcmode="lin" valueType="num">
                                      <p:cBhvr>
                                        <p:cTn id="62" dur="500" fill="hold"/>
                                        <p:tgtEl>
                                          <p:spTgt spid="17"/>
                                        </p:tgtEl>
                                        <p:attrNameLst>
                                          <p:attrName>ppt_y</p:attrName>
                                        </p:attrNameLst>
                                      </p:cBhvr>
                                      <p:tavLst>
                                        <p:tav tm="0">
                                          <p:val>
                                            <p:strVal val="#ppt_y+.1"/>
                                          </p:val>
                                        </p:tav>
                                        <p:tav tm="100000">
                                          <p:val>
                                            <p:strVal val="#ppt_y"/>
                                          </p:val>
                                        </p:tav>
                                      </p:tavLst>
                                    </p:anim>
                                  </p:childTnLst>
                                </p:cTn>
                              </p:par>
                              <p:par>
                                <p:cTn id="63" presetID="22" presetClass="entr" presetSubtype="4"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par>
                                <p:cTn id="66" presetID="2" presetClass="entr" presetSubtype="1"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0-#ppt_h/2"/>
                                          </p:val>
                                        </p:tav>
                                        <p:tav tm="100000">
                                          <p:val>
                                            <p:strVal val="#ppt_y"/>
                                          </p:val>
                                        </p:tav>
                                      </p:tavLst>
                                    </p:anim>
                                  </p:childTnLst>
                                </p:cTn>
                              </p:par>
                            </p:childTnLst>
                          </p:cTn>
                        </p:par>
                        <p:par>
                          <p:cTn id="70" fill="hold">
                            <p:stCondLst>
                              <p:cond delay="2500"/>
                            </p:stCondLst>
                            <p:childTnLst>
                              <p:par>
                                <p:cTn id="71" presetID="42"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anim calcmode="lin" valueType="num">
                                      <p:cBhvr>
                                        <p:cTn id="74" dur="500" fill="hold"/>
                                        <p:tgtEl>
                                          <p:spTgt spid="21"/>
                                        </p:tgtEl>
                                        <p:attrNameLst>
                                          <p:attrName>ppt_x</p:attrName>
                                        </p:attrNameLst>
                                      </p:cBhvr>
                                      <p:tavLst>
                                        <p:tav tm="0">
                                          <p:val>
                                            <p:strVal val="#ppt_x"/>
                                          </p:val>
                                        </p:tav>
                                        <p:tav tm="100000">
                                          <p:val>
                                            <p:strVal val="#ppt_x"/>
                                          </p:val>
                                        </p:tav>
                                      </p:tavLst>
                                    </p:anim>
                                    <p:anim calcmode="lin" valueType="num">
                                      <p:cBhvr>
                                        <p:cTn id="75" dur="500" fill="hold"/>
                                        <p:tgtEl>
                                          <p:spTgt spid="21"/>
                                        </p:tgtEl>
                                        <p:attrNameLst>
                                          <p:attrName>ppt_y</p:attrName>
                                        </p:attrNameLst>
                                      </p:cBhvr>
                                      <p:tavLst>
                                        <p:tav tm="0">
                                          <p:val>
                                            <p:strVal val="#ppt_y+.1"/>
                                          </p:val>
                                        </p:tav>
                                        <p:tav tm="100000">
                                          <p:val>
                                            <p:strVal val="#ppt_y"/>
                                          </p:val>
                                        </p:tav>
                                      </p:tavLst>
                                    </p:anim>
                                  </p:childTnLst>
                                </p:cTn>
                              </p:par>
                              <p:par>
                                <p:cTn id="76" presetID="22" presetClass="entr" presetSubtype="4"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down)">
                                      <p:cBhvr>
                                        <p:cTn id="78" dur="500"/>
                                        <p:tgtEl>
                                          <p:spTgt spid="22"/>
                                        </p:tgtEl>
                                      </p:cBhvr>
                                    </p:animEffect>
                                  </p:childTnLst>
                                </p:cTn>
                              </p:par>
                              <p:par>
                                <p:cTn id="79" presetID="2" presetClass="entr" presetSubtype="1"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0-#ppt_h/2"/>
                                          </p:val>
                                        </p:tav>
                                        <p:tav tm="100000">
                                          <p:val>
                                            <p:strVal val="#ppt_y"/>
                                          </p:val>
                                        </p:tav>
                                      </p:tavLst>
                                    </p:anim>
                                  </p:childTnLst>
                                </p:cTn>
                              </p:par>
                            </p:childTnLst>
                          </p:cTn>
                        </p:par>
                        <p:par>
                          <p:cTn id="83" fill="hold">
                            <p:stCondLst>
                              <p:cond delay="3000"/>
                            </p:stCondLst>
                            <p:childTnLst>
                              <p:par>
                                <p:cTn id="84" presetID="42" presetClass="entr" presetSubtype="0"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4000"/>
                            </p:stCondLst>
                            <p:childTnLst>
                              <p:par>
                                <p:cTn id="90" presetID="42" presetClass="entr" presetSubtype="0" fill="hold" grpId="0" nodeType="after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1000"/>
                                        <p:tgtEl>
                                          <p:spTgt spid="2"/>
                                        </p:tgtEl>
                                      </p:cBhvr>
                                    </p:animEffect>
                                    <p:anim calcmode="lin" valueType="num">
                                      <p:cBhvr>
                                        <p:cTn id="93" dur="1000" fill="hold"/>
                                        <p:tgtEl>
                                          <p:spTgt spid="2"/>
                                        </p:tgtEl>
                                        <p:attrNameLst>
                                          <p:attrName>ppt_x</p:attrName>
                                        </p:attrNameLst>
                                      </p:cBhvr>
                                      <p:tavLst>
                                        <p:tav tm="0">
                                          <p:val>
                                            <p:strVal val="#ppt_x"/>
                                          </p:val>
                                        </p:tav>
                                        <p:tav tm="100000">
                                          <p:val>
                                            <p:strVal val="#ppt_x"/>
                                          </p:val>
                                        </p:tav>
                                      </p:tavLst>
                                    </p:anim>
                                    <p:anim calcmode="lin" valueType="num">
                                      <p:cBhvr>
                                        <p:cTn id="94" dur="1000" fill="hold"/>
                                        <p:tgtEl>
                                          <p:spTgt spid="2"/>
                                        </p:tgtEl>
                                        <p:attrNameLst>
                                          <p:attrName>ppt_y</p:attrName>
                                        </p:attrNameLst>
                                      </p:cBhvr>
                                      <p:tavLst>
                                        <p:tav tm="0">
                                          <p:val>
                                            <p:strVal val="#ppt_y+.1"/>
                                          </p:val>
                                        </p:tav>
                                        <p:tav tm="100000">
                                          <p:val>
                                            <p:strVal val="#ppt_y"/>
                                          </p:val>
                                        </p:tav>
                                      </p:tavLst>
                                    </p:anim>
                                  </p:childTnLst>
                                </p:cTn>
                              </p:par>
                            </p:childTnLst>
                          </p:cTn>
                        </p:par>
                        <p:par>
                          <p:cTn id="95" fill="hold">
                            <p:stCondLst>
                              <p:cond delay="5000"/>
                            </p:stCondLst>
                            <p:childTnLst>
                              <p:par>
                                <p:cTn id="96" presetID="2" presetClass="entr" presetSubtype="8" fill="hold" grpId="0" nodeType="after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500" fill="hold"/>
                                        <p:tgtEl>
                                          <p:spTgt spid="3"/>
                                        </p:tgtEl>
                                        <p:attrNameLst>
                                          <p:attrName>ppt_x</p:attrName>
                                        </p:attrNameLst>
                                      </p:cBhvr>
                                      <p:tavLst>
                                        <p:tav tm="0">
                                          <p:val>
                                            <p:strVal val="0-#ppt_w/2"/>
                                          </p:val>
                                        </p:tav>
                                        <p:tav tm="100000">
                                          <p:val>
                                            <p:strVal val="#ppt_x"/>
                                          </p:val>
                                        </p:tav>
                                      </p:tavLst>
                                    </p:anim>
                                    <p:anim calcmode="lin" valueType="num">
                                      <p:cBhvr additive="base">
                                        <p:cTn id="9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animBg="1"/>
      <p:bldP spid="11" grpId="0"/>
      <p:bldP spid="13" grpId="0" animBg="1"/>
      <p:bldP spid="15" grpId="0"/>
      <p:bldP spid="17" grpId="0" animBg="1"/>
      <p:bldP spid="19" grpId="0"/>
      <p:bldP spid="21" grpId="0" animBg="1"/>
      <p:bldP spid="23" grpId="0"/>
      <p:bldP spid="25" grpId="0"/>
      <p:bldP spid="2" grpId="0"/>
      <p:bldP spid="3" grpId="0"/>
      <p:bldP spid="28" grpId="0"/>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MH_Other_1"/>
          <p:cNvCxnSpPr>
            <a:stCxn id="17" idx="28"/>
            <a:endCxn id="6" idx="0"/>
          </p:cNvCxnSpPr>
          <p:nvPr>
            <p:custDataLst>
              <p:tags r:id="rId2"/>
            </p:custDataLst>
          </p:nvPr>
        </p:nvCxnSpPr>
        <p:spPr>
          <a:xfrm>
            <a:off x="2580656" y="3492925"/>
            <a:ext cx="3595299" cy="1500877"/>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cxnSp>
        <p:nvCxnSpPr>
          <p:cNvPr id="5" name="MH_Other_2"/>
          <p:cNvCxnSpPr>
            <a:stCxn id="6" idx="0"/>
            <a:endCxn id="8" idx="32"/>
          </p:cNvCxnSpPr>
          <p:nvPr>
            <p:custDataLst>
              <p:tags r:id="rId3"/>
            </p:custDataLst>
          </p:nvPr>
        </p:nvCxnSpPr>
        <p:spPr>
          <a:xfrm flipH="1" flipV="1">
            <a:off x="4409743" y="3672185"/>
            <a:ext cx="1766212" cy="1321617"/>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6" name="MH_Title_1"/>
          <p:cNvSpPr txBox="1"/>
          <p:nvPr>
            <p:custDataLst>
              <p:tags r:id="rId4"/>
            </p:custDataLst>
          </p:nvPr>
        </p:nvSpPr>
        <p:spPr>
          <a:xfrm>
            <a:off x="4456800" y="4993802"/>
            <a:ext cx="3438310" cy="500106"/>
          </a:xfrm>
          <a:prstGeom prst="rect">
            <a:avLst/>
          </a:prstGeom>
          <a:solidFill>
            <a:srgbClr val="3F405F"/>
          </a:solidFill>
          <a:effectLst>
            <a:outerShdw blurRad="101600" dist="38100" dir="2700000" algn="tl" rotWithShape="0">
              <a:prstClr val="black">
                <a:alpha val="30000"/>
              </a:prstClr>
            </a:outerShdw>
          </a:effectLst>
        </p:spPr>
        <p:txBody>
          <a:bodyPr lIns="91423" tIns="45719" rIns="91423" bIns="45719" anchor="ctr">
            <a:noAutofit/>
          </a:bodyPr>
          <a:lstStyle/>
          <a:p>
            <a:pPr algn="ctr">
              <a:defRPr/>
            </a:pPr>
            <a:r>
              <a:rPr lang="zh-CN" altLang="en-US" sz="2000" b="1" dirty="0">
                <a:solidFill>
                  <a:schemeClr val="bg1"/>
                </a:solidFill>
                <a:cs typeface="+mn-ea"/>
                <a:sym typeface="+mn-lt"/>
              </a:rPr>
              <a:t>核心竞争力</a:t>
            </a:r>
          </a:p>
        </p:txBody>
      </p:sp>
      <p:sp>
        <p:nvSpPr>
          <p:cNvPr id="8" name="MH_Other_3"/>
          <p:cNvSpPr/>
          <p:nvPr>
            <p:custDataLst>
              <p:tags r:id="rId5"/>
            </p:custDataLst>
          </p:nvPr>
        </p:nvSpPr>
        <p:spPr>
          <a:xfrm>
            <a:off x="3457587" y="2262381"/>
            <a:ext cx="1423902" cy="1423902"/>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1600">
              <a:solidFill>
                <a:schemeClr val="tx1">
                  <a:lumMod val="85000"/>
                  <a:lumOff val="15000"/>
                </a:schemeClr>
              </a:solidFill>
              <a:cs typeface="+mn-ea"/>
              <a:sym typeface="+mn-lt"/>
            </a:endParaRPr>
          </a:p>
        </p:txBody>
      </p:sp>
      <p:sp>
        <p:nvSpPr>
          <p:cNvPr id="9" name="MH_SubTitle_2"/>
          <p:cNvSpPr/>
          <p:nvPr>
            <p:custDataLst>
              <p:tags r:id="rId6"/>
            </p:custDataLst>
          </p:nvPr>
        </p:nvSpPr>
        <p:spPr>
          <a:xfrm>
            <a:off x="3611145" y="2415939"/>
            <a:ext cx="1116786" cy="1116786"/>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rgbClr val="C7B087"/>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normAutofit/>
          </a:bodyPr>
          <a:lstStyle/>
          <a:p>
            <a:pPr algn="ctr">
              <a:defRPr/>
            </a:pPr>
            <a:r>
              <a:rPr lang="zh-CN" altLang="en-US" sz="1600" b="1" dirty="0">
                <a:solidFill>
                  <a:schemeClr val="tx1">
                    <a:lumMod val="85000"/>
                    <a:lumOff val="15000"/>
                  </a:schemeClr>
                </a:solidFill>
                <a:cs typeface="+mn-ea"/>
                <a:sym typeface="+mn-lt"/>
              </a:rPr>
              <a:t>专业技能</a:t>
            </a:r>
          </a:p>
        </p:txBody>
      </p:sp>
      <p:sp>
        <p:nvSpPr>
          <p:cNvPr id="11" name="MH_Other_4"/>
          <p:cNvSpPr/>
          <p:nvPr>
            <p:custDataLst>
              <p:tags r:id="rId7"/>
            </p:custDataLst>
          </p:nvPr>
        </p:nvSpPr>
        <p:spPr>
          <a:xfrm>
            <a:off x="5430506" y="2262381"/>
            <a:ext cx="1423902" cy="1423902"/>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1600">
              <a:solidFill>
                <a:schemeClr val="tx1">
                  <a:lumMod val="85000"/>
                  <a:lumOff val="15000"/>
                </a:schemeClr>
              </a:solidFill>
              <a:cs typeface="+mn-ea"/>
              <a:sym typeface="+mn-lt"/>
            </a:endParaRPr>
          </a:p>
        </p:txBody>
      </p:sp>
      <p:sp>
        <p:nvSpPr>
          <p:cNvPr id="12" name="MH_SubTitle_3"/>
          <p:cNvSpPr/>
          <p:nvPr>
            <p:custDataLst>
              <p:tags r:id="rId8"/>
            </p:custDataLst>
          </p:nvPr>
        </p:nvSpPr>
        <p:spPr>
          <a:xfrm>
            <a:off x="5584064" y="2415939"/>
            <a:ext cx="1116786" cy="1116786"/>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chemeClr val="accent1"/>
          </a:solidFill>
          <a:ln>
            <a:solidFill>
              <a:srgbClr val="3F405F"/>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normAutofit/>
          </a:bodyPr>
          <a:lstStyle/>
          <a:p>
            <a:pPr algn="ctr">
              <a:defRPr/>
            </a:pPr>
            <a:r>
              <a:rPr lang="zh-CN" altLang="en-US" sz="1600" b="1" dirty="0">
                <a:solidFill>
                  <a:schemeClr val="tx1">
                    <a:lumMod val="85000"/>
                    <a:lumOff val="15000"/>
                  </a:schemeClr>
                </a:solidFill>
                <a:cs typeface="+mn-ea"/>
                <a:sym typeface="+mn-lt"/>
              </a:rPr>
              <a:t>协调能力</a:t>
            </a:r>
          </a:p>
        </p:txBody>
      </p:sp>
      <p:sp>
        <p:nvSpPr>
          <p:cNvPr id="14" name="MH_Other_5"/>
          <p:cNvSpPr/>
          <p:nvPr>
            <p:custDataLst>
              <p:tags r:id="rId9"/>
            </p:custDataLst>
          </p:nvPr>
        </p:nvSpPr>
        <p:spPr>
          <a:xfrm>
            <a:off x="7405481" y="2262381"/>
            <a:ext cx="1423902" cy="1423902"/>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1600">
              <a:solidFill>
                <a:schemeClr val="tx1">
                  <a:lumMod val="85000"/>
                  <a:lumOff val="15000"/>
                </a:schemeClr>
              </a:solidFill>
              <a:cs typeface="+mn-ea"/>
              <a:sym typeface="+mn-lt"/>
            </a:endParaRPr>
          </a:p>
        </p:txBody>
      </p:sp>
      <p:sp>
        <p:nvSpPr>
          <p:cNvPr id="15" name="MH_SubTitle_5"/>
          <p:cNvSpPr/>
          <p:nvPr>
            <p:custDataLst>
              <p:tags r:id="rId10"/>
            </p:custDataLst>
          </p:nvPr>
        </p:nvSpPr>
        <p:spPr>
          <a:xfrm>
            <a:off x="7559039" y="2415939"/>
            <a:ext cx="1116786" cy="1116786"/>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noFill/>
          <a:ln>
            <a:solidFill>
              <a:srgbClr val="C7B087"/>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normAutofit/>
          </a:bodyPr>
          <a:lstStyle/>
          <a:p>
            <a:pPr algn="ctr">
              <a:defRPr/>
            </a:pPr>
            <a:r>
              <a:rPr lang="zh-CN" altLang="en-US" sz="1600" b="1" dirty="0">
                <a:solidFill>
                  <a:schemeClr val="tx1">
                    <a:lumMod val="85000"/>
                    <a:lumOff val="15000"/>
                  </a:schemeClr>
                </a:solidFill>
                <a:cs typeface="+mn-ea"/>
                <a:sym typeface="+mn-lt"/>
              </a:rPr>
              <a:t>创新能力</a:t>
            </a:r>
          </a:p>
        </p:txBody>
      </p:sp>
      <p:sp>
        <p:nvSpPr>
          <p:cNvPr id="17" name="MH_Other_6"/>
          <p:cNvSpPr/>
          <p:nvPr>
            <p:custDataLst>
              <p:tags r:id="rId11"/>
            </p:custDataLst>
          </p:nvPr>
        </p:nvSpPr>
        <p:spPr>
          <a:xfrm>
            <a:off x="1482613" y="2262381"/>
            <a:ext cx="1423902" cy="1423902"/>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1600">
              <a:solidFill>
                <a:schemeClr val="tx1">
                  <a:lumMod val="85000"/>
                  <a:lumOff val="15000"/>
                </a:schemeClr>
              </a:solidFill>
              <a:cs typeface="+mn-ea"/>
              <a:sym typeface="+mn-lt"/>
            </a:endParaRPr>
          </a:p>
        </p:txBody>
      </p:sp>
      <p:sp>
        <p:nvSpPr>
          <p:cNvPr id="18" name="MH_SubTitle_1"/>
          <p:cNvSpPr/>
          <p:nvPr>
            <p:custDataLst>
              <p:tags r:id="rId12"/>
            </p:custDataLst>
          </p:nvPr>
        </p:nvSpPr>
        <p:spPr>
          <a:xfrm>
            <a:off x="1636171" y="2415939"/>
            <a:ext cx="1116786" cy="1116786"/>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chemeClr val="accent1"/>
          </a:solidFill>
          <a:ln>
            <a:solidFill>
              <a:srgbClr val="3F405F"/>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normAutofit/>
          </a:bodyPr>
          <a:lstStyle/>
          <a:p>
            <a:pPr algn="ctr">
              <a:defRPr/>
            </a:pPr>
            <a:r>
              <a:rPr lang="zh-CN" altLang="en-US" sz="1600" b="1" dirty="0">
                <a:solidFill>
                  <a:schemeClr val="tx1">
                    <a:lumMod val="85000"/>
                    <a:lumOff val="15000"/>
                  </a:schemeClr>
                </a:solidFill>
                <a:cs typeface="+mn-ea"/>
                <a:sym typeface="+mn-lt"/>
              </a:rPr>
              <a:t>领导力</a:t>
            </a:r>
          </a:p>
        </p:txBody>
      </p:sp>
      <p:cxnSp>
        <p:nvCxnSpPr>
          <p:cNvPr id="19" name="MH_Other_7"/>
          <p:cNvCxnSpPr>
            <a:stCxn id="6" idx="0"/>
            <a:endCxn id="22" idx="40"/>
          </p:cNvCxnSpPr>
          <p:nvPr>
            <p:custDataLst>
              <p:tags r:id="rId13"/>
            </p:custDataLst>
          </p:nvPr>
        </p:nvCxnSpPr>
        <p:spPr>
          <a:xfrm flipV="1">
            <a:off x="6175955" y="3516736"/>
            <a:ext cx="3561853" cy="1477066"/>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cxnSp>
        <p:nvCxnSpPr>
          <p:cNvPr id="20" name="MH_Other_8"/>
          <p:cNvCxnSpPr>
            <a:stCxn id="11" idx="34"/>
            <a:endCxn id="6" idx="0"/>
          </p:cNvCxnSpPr>
          <p:nvPr>
            <p:custDataLst>
              <p:tags r:id="rId14"/>
            </p:custDataLst>
          </p:nvPr>
        </p:nvCxnSpPr>
        <p:spPr>
          <a:xfrm>
            <a:off x="6161919" y="3630065"/>
            <a:ext cx="14036" cy="1363737"/>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22" name="MH_Other_9"/>
          <p:cNvSpPr/>
          <p:nvPr>
            <p:custDataLst>
              <p:tags r:id="rId15"/>
            </p:custDataLst>
          </p:nvPr>
        </p:nvSpPr>
        <p:spPr>
          <a:xfrm>
            <a:off x="9380457" y="2262381"/>
            <a:ext cx="1423902" cy="1423902"/>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1600">
              <a:solidFill>
                <a:schemeClr val="tx1">
                  <a:lumMod val="85000"/>
                  <a:lumOff val="15000"/>
                </a:schemeClr>
              </a:solidFill>
              <a:cs typeface="+mn-ea"/>
              <a:sym typeface="+mn-lt"/>
            </a:endParaRPr>
          </a:p>
        </p:txBody>
      </p:sp>
      <p:sp>
        <p:nvSpPr>
          <p:cNvPr id="23" name="MH_SubTitle_4"/>
          <p:cNvSpPr/>
          <p:nvPr>
            <p:custDataLst>
              <p:tags r:id="rId16"/>
            </p:custDataLst>
          </p:nvPr>
        </p:nvSpPr>
        <p:spPr>
          <a:xfrm>
            <a:off x="9534015" y="2415939"/>
            <a:ext cx="1116786" cy="1116786"/>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rgbClr val="778E2D"/>
          </a:solidFill>
          <a:ln>
            <a:solidFill>
              <a:srgbClr val="3F405F"/>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normAutofit/>
          </a:bodyPr>
          <a:lstStyle/>
          <a:p>
            <a:pPr algn="ctr">
              <a:defRPr/>
            </a:pPr>
            <a:r>
              <a:rPr lang="zh-CN" altLang="en-US" sz="1600" b="1" dirty="0">
                <a:solidFill>
                  <a:schemeClr val="tx1">
                    <a:lumMod val="85000"/>
                    <a:lumOff val="15000"/>
                  </a:schemeClr>
                </a:solidFill>
                <a:cs typeface="+mn-ea"/>
                <a:sym typeface="+mn-lt"/>
              </a:rPr>
              <a:t>团队合作</a:t>
            </a:r>
          </a:p>
        </p:txBody>
      </p:sp>
      <p:cxnSp>
        <p:nvCxnSpPr>
          <p:cNvPr id="24" name="MH_Other_10"/>
          <p:cNvCxnSpPr>
            <a:stCxn id="14" idx="38"/>
            <a:endCxn id="6" idx="0"/>
          </p:cNvCxnSpPr>
          <p:nvPr>
            <p:custDataLst>
              <p:tags r:id="rId17"/>
            </p:custDataLst>
          </p:nvPr>
        </p:nvCxnSpPr>
        <p:spPr>
          <a:xfrm flipH="1">
            <a:off x="6175955" y="3685846"/>
            <a:ext cx="1741673" cy="1307956"/>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334696" y="942706"/>
            <a:ext cx="1544012"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核心竞争力 </a:t>
            </a:r>
          </a:p>
        </p:txBody>
      </p:sp>
      <p:sp>
        <p:nvSpPr>
          <p:cNvPr id="28" name="等腰三角形 27"/>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等腰三角形 28"/>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2000"/>
                            </p:stCondLst>
                            <p:childTnLst>
                              <p:par>
                                <p:cTn id="41" presetID="35"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style.rotation</p:attrName>
                                        </p:attrNameLst>
                                      </p:cBhvr>
                                      <p:tavLst>
                                        <p:tav tm="0">
                                          <p:val>
                                            <p:fltVal val="720"/>
                                          </p:val>
                                        </p:tav>
                                        <p:tav tm="100000">
                                          <p:val>
                                            <p:fltVal val="0"/>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ppt_w</p:attrName>
                                        </p:attrNameLst>
                                      </p:cBhvr>
                                      <p:tavLst>
                                        <p:tav tm="0">
                                          <p:val>
                                            <p:fltVal val="0"/>
                                          </p:val>
                                        </p:tav>
                                        <p:tav tm="100000">
                                          <p:val>
                                            <p:strVal val="#ppt_w"/>
                                          </p:val>
                                        </p:tav>
                                      </p:tavLst>
                                    </p:anim>
                                  </p:childTnLst>
                                </p:cTn>
                              </p:par>
                              <p:par>
                                <p:cTn id="47" presetID="23" presetClass="entr" presetSubtype="36" fill="hold" grpId="0" nodeType="withEffect">
                                  <p:stCondLst>
                                    <p:cond delay="25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6*min(max(#ppt_w*#ppt_h,.3),1)-7.4)/-.7*#ppt_w"/>
                                          </p:val>
                                        </p:tav>
                                        <p:tav tm="100000">
                                          <p:val>
                                            <p:strVal val="#ppt_w"/>
                                          </p:val>
                                        </p:tav>
                                      </p:tavLst>
                                    </p:anim>
                                    <p:anim calcmode="lin" valueType="num">
                                      <p:cBhvr>
                                        <p:cTn id="50" dur="500" fill="hold"/>
                                        <p:tgtEl>
                                          <p:spTgt spid="18"/>
                                        </p:tgtEl>
                                        <p:attrNameLst>
                                          <p:attrName>ppt_h</p:attrName>
                                        </p:attrNameLst>
                                      </p:cBhvr>
                                      <p:tavLst>
                                        <p:tav tm="0">
                                          <p:val>
                                            <p:strVal val="(6*min(max(#ppt_w*#ppt_h,.3),1)-7.4)/-.7*#ppt_h"/>
                                          </p:val>
                                        </p:tav>
                                        <p:tav tm="100000">
                                          <p:val>
                                            <p:strVal val="#ppt_h"/>
                                          </p:val>
                                        </p:tav>
                                      </p:tavLst>
                                    </p:anim>
                                    <p:anim calcmode="lin" valueType="num">
                                      <p:cBhvr>
                                        <p:cTn id="51" dur="500" fill="hold"/>
                                        <p:tgtEl>
                                          <p:spTgt spid="18"/>
                                        </p:tgtEl>
                                        <p:attrNameLst>
                                          <p:attrName>ppt_x</p:attrName>
                                        </p:attrNameLst>
                                      </p:cBhvr>
                                      <p:tavLst>
                                        <p:tav tm="0">
                                          <p:val>
                                            <p:fltVal val="0.5"/>
                                          </p:val>
                                        </p:tav>
                                        <p:tav tm="100000">
                                          <p:val>
                                            <p:strVal val="#ppt_x"/>
                                          </p:val>
                                        </p:tav>
                                      </p:tavLst>
                                    </p:anim>
                                    <p:anim calcmode="lin" valueType="num">
                                      <p:cBhvr>
                                        <p:cTn id="52"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2500"/>
                            </p:stCondLst>
                            <p:childTnLst>
                              <p:par>
                                <p:cTn id="54" presetID="35"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anim calcmode="lin" valueType="num">
                                      <p:cBhvr>
                                        <p:cTn id="57" dur="500" fill="hold"/>
                                        <p:tgtEl>
                                          <p:spTgt spid="8"/>
                                        </p:tgtEl>
                                        <p:attrNameLst>
                                          <p:attrName>style.rotation</p:attrName>
                                        </p:attrNameLst>
                                      </p:cBhvr>
                                      <p:tavLst>
                                        <p:tav tm="0">
                                          <p:val>
                                            <p:fltVal val="720"/>
                                          </p:val>
                                        </p:tav>
                                        <p:tav tm="100000">
                                          <p:val>
                                            <p:fltVal val="0"/>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ppt_w</p:attrName>
                                        </p:attrNameLst>
                                      </p:cBhvr>
                                      <p:tavLst>
                                        <p:tav tm="0">
                                          <p:val>
                                            <p:fltVal val="0"/>
                                          </p:val>
                                        </p:tav>
                                        <p:tav tm="100000">
                                          <p:val>
                                            <p:strVal val="#ppt_w"/>
                                          </p:val>
                                        </p:tav>
                                      </p:tavLst>
                                    </p:anim>
                                  </p:childTnLst>
                                </p:cTn>
                              </p:par>
                              <p:par>
                                <p:cTn id="60" presetID="23" presetClass="entr" presetSubtype="36" fill="hold" grpId="0" nodeType="withEffect">
                                  <p:stCondLst>
                                    <p:cond delay="25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strVal val="(6*min(max(#ppt_w*#ppt_h,.3),1)-7.4)/-.7*#ppt_w"/>
                                          </p:val>
                                        </p:tav>
                                        <p:tav tm="100000">
                                          <p:val>
                                            <p:strVal val="#ppt_w"/>
                                          </p:val>
                                        </p:tav>
                                      </p:tavLst>
                                    </p:anim>
                                    <p:anim calcmode="lin" valueType="num">
                                      <p:cBhvr>
                                        <p:cTn id="63" dur="500" fill="hold"/>
                                        <p:tgtEl>
                                          <p:spTgt spid="9"/>
                                        </p:tgtEl>
                                        <p:attrNameLst>
                                          <p:attrName>ppt_h</p:attrName>
                                        </p:attrNameLst>
                                      </p:cBhvr>
                                      <p:tavLst>
                                        <p:tav tm="0">
                                          <p:val>
                                            <p:strVal val="(6*min(max(#ppt_w*#ppt_h,.3),1)-7.4)/-.7*#ppt_h"/>
                                          </p:val>
                                        </p:tav>
                                        <p:tav tm="100000">
                                          <p:val>
                                            <p:strVal val="#ppt_h"/>
                                          </p:val>
                                        </p:tav>
                                      </p:tavLst>
                                    </p:anim>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66" fill="hold">
                            <p:stCondLst>
                              <p:cond delay="3000"/>
                            </p:stCondLst>
                            <p:childTnLst>
                              <p:par>
                                <p:cTn id="67" presetID="35"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anim calcmode="lin" valueType="num">
                                      <p:cBhvr>
                                        <p:cTn id="70" dur="500" fill="hold"/>
                                        <p:tgtEl>
                                          <p:spTgt spid="11"/>
                                        </p:tgtEl>
                                        <p:attrNameLst>
                                          <p:attrName>style.rotation</p:attrName>
                                        </p:attrNameLst>
                                      </p:cBhvr>
                                      <p:tavLst>
                                        <p:tav tm="0">
                                          <p:val>
                                            <p:fltVal val="720"/>
                                          </p:val>
                                        </p:tav>
                                        <p:tav tm="100000">
                                          <p:val>
                                            <p:fltVal val="0"/>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 calcmode="lin" valueType="num">
                                      <p:cBhvr>
                                        <p:cTn id="72" dur="500" fill="hold"/>
                                        <p:tgtEl>
                                          <p:spTgt spid="11"/>
                                        </p:tgtEl>
                                        <p:attrNameLst>
                                          <p:attrName>ppt_w</p:attrName>
                                        </p:attrNameLst>
                                      </p:cBhvr>
                                      <p:tavLst>
                                        <p:tav tm="0">
                                          <p:val>
                                            <p:fltVal val="0"/>
                                          </p:val>
                                        </p:tav>
                                        <p:tav tm="100000">
                                          <p:val>
                                            <p:strVal val="#ppt_w"/>
                                          </p:val>
                                        </p:tav>
                                      </p:tavLst>
                                    </p:anim>
                                  </p:childTnLst>
                                </p:cTn>
                              </p:par>
                              <p:par>
                                <p:cTn id="73" presetID="23" presetClass="entr" presetSubtype="36" fill="hold" grpId="0" nodeType="withEffect">
                                  <p:stCondLst>
                                    <p:cond delay="25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strVal val="(6*min(max(#ppt_w*#ppt_h,.3),1)-7.4)/-.7*#ppt_w"/>
                                          </p:val>
                                        </p:tav>
                                        <p:tav tm="100000">
                                          <p:val>
                                            <p:strVal val="#ppt_w"/>
                                          </p:val>
                                        </p:tav>
                                      </p:tavLst>
                                    </p:anim>
                                    <p:anim calcmode="lin" valueType="num">
                                      <p:cBhvr>
                                        <p:cTn id="76" dur="500" fill="hold"/>
                                        <p:tgtEl>
                                          <p:spTgt spid="12"/>
                                        </p:tgtEl>
                                        <p:attrNameLst>
                                          <p:attrName>ppt_h</p:attrName>
                                        </p:attrNameLst>
                                      </p:cBhvr>
                                      <p:tavLst>
                                        <p:tav tm="0">
                                          <p:val>
                                            <p:strVal val="(6*min(max(#ppt_w*#ppt_h,.3),1)-7.4)/-.7*#ppt_h"/>
                                          </p:val>
                                        </p:tav>
                                        <p:tav tm="100000">
                                          <p:val>
                                            <p:strVal val="#ppt_h"/>
                                          </p:val>
                                        </p:tav>
                                      </p:tavLst>
                                    </p:anim>
                                    <p:anim calcmode="lin" valueType="num">
                                      <p:cBhvr>
                                        <p:cTn id="77" dur="500" fill="hold"/>
                                        <p:tgtEl>
                                          <p:spTgt spid="12"/>
                                        </p:tgtEl>
                                        <p:attrNameLst>
                                          <p:attrName>ppt_x</p:attrName>
                                        </p:attrNameLst>
                                      </p:cBhvr>
                                      <p:tavLst>
                                        <p:tav tm="0">
                                          <p:val>
                                            <p:fltVal val="0.5"/>
                                          </p:val>
                                        </p:tav>
                                        <p:tav tm="100000">
                                          <p:val>
                                            <p:strVal val="#ppt_x"/>
                                          </p:val>
                                        </p:tav>
                                      </p:tavLst>
                                    </p:anim>
                                    <p:anim calcmode="lin" valueType="num">
                                      <p:cBhvr>
                                        <p:cTn id="78"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3500"/>
                            </p:stCondLst>
                            <p:childTnLst>
                              <p:par>
                                <p:cTn id="80" presetID="35" presetClass="entr" presetSubtype="0"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anim calcmode="lin" valueType="num">
                                      <p:cBhvr>
                                        <p:cTn id="83" dur="500" fill="hold"/>
                                        <p:tgtEl>
                                          <p:spTgt spid="14"/>
                                        </p:tgtEl>
                                        <p:attrNameLst>
                                          <p:attrName>style.rotation</p:attrName>
                                        </p:attrNameLst>
                                      </p:cBhvr>
                                      <p:tavLst>
                                        <p:tav tm="0">
                                          <p:val>
                                            <p:fltVal val="720"/>
                                          </p:val>
                                        </p:tav>
                                        <p:tav tm="100000">
                                          <p:val>
                                            <p:fltVal val="0"/>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 calcmode="lin" valueType="num">
                                      <p:cBhvr>
                                        <p:cTn id="85" dur="500" fill="hold"/>
                                        <p:tgtEl>
                                          <p:spTgt spid="14"/>
                                        </p:tgtEl>
                                        <p:attrNameLst>
                                          <p:attrName>ppt_w</p:attrName>
                                        </p:attrNameLst>
                                      </p:cBhvr>
                                      <p:tavLst>
                                        <p:tav tm="0">
                                          <p:val>
                                            <p:fltVal val="0"/>
                                          </p:val>
                                        </p:tav>
                                        <p:tav tm="100000">
                                          <p:val>
                                            <p:strVal val="#ppt_w"/>
                                          </p:val>
                                        </p:tav>
                                      </p:tavLst>
                                    </p:anim>
                                  </p:childTnLst>
                                </p:cTn>
                              </p:par>
                              <p:par>
                                <p:cTn id="86" presetID="23" presetClass="entr" presetSubtype="36" fill="hold" grpId="0" nodeType="withEffect">
                                  <p:stCondLst>
                                    <p:cond delay="25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ppt_w</p:attrName>
                                        </p:attrNameLst>
                                      </p:cBhvr>
                                      <p:tavLst>
                                        <p:tav tm="0">
                                          <p:val>
                                            <p:strVal val="(6*min(max(#ppt_w*#ppt_h,.3),1)-7.4)/-.7*#ppt_w"/>
                                          </p:val>
                                        </p:tav>
                                        <p:tav tm="100000">
                                          <p:val>
                                            <p:strVal val="#ppt_w"/>
                                          </p:val>
                                        </p:tav>
                                      </p:tavLst>
                                    </p:anim>
                                    <p:anim calcmode="lin" valueType="num">
                                      <p:cBhvr>
                                        <p:cTn id="89" dur="500" fill="hold"/>
                                        <p:tgtEl>
                                          <p:spTgt spid="15"/>
                                        </p:tgtEl>
                                        <p:attrNameLst>
                                          <p:attrName>ppt_h</p:attrName>
                                        </p:attrNameLst>
                                      </p:cBhvr>
                                      <p:tavLst>
                                        <p:tav tm="0">
                                          <p:val>
                                            <p:strVal val="(6*min(max(#ppt_w*#ppt_h,.3),1)-7.4)/-.7*#ppt_h"/>
                                          </p:val>
                                        </p:tav>
                                        <p:tav tm="100000">
                                          <p:val>
                                            <p:strVal val="#ppt_h"/>
                                          </p:val>
                                        </p:tav>
                                      </p:tavLst>
                                    </p:anim>
                                    <p:anim calcmode="lin" valueType="num">
                                      <p:cBhvr>
                                        <p:cTn id="90" dur="500" fill="hold"/>
                                        <p:tgtEl>
                                          <p:spTgt spid="15"/>
                                        </p:tgtEl>
                                        <p:attrNameLst>
                                          <p:attrName>ppt_x</p:attrName>
                                        </p:attrNameLst>
                                      </p:cBhvr>
                                      <p:tavLst>
                                        <p:tav tm="0">
                                          <p:val>
                                            <p:fltVal val="0.5"/>
                                          </p:val>
                                        </p:tav>
                                        <p:tav tm="100000">
                                          <p:val>
                                            <p:strVal val="#ppt_x"/>
                                          </p:val>
                                        </p:tav>
                                      </p:tavLst>
                                    </p:anim>
                                    <p:anim calcmode="lin" valueType="num">
                                      <p:cBhvr>
                                        <p:cTn id="91"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4000"/>
                            </p:stCondLst>
                            <p:childTnLst>
                              <p:par>
                                <p:cTn id="93" presetID="35"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anim calcmode="lin" valueType="num">
                                      <p:cBhvr>
                                        <p:cTn id="96" dur="500" fill="hold"/>
                                        <p:tgtEl>
                                          <p:spTgt spid="22"/>
                                        </p:tgtEl>
                                        <p:attrNameLst>
                                          <p:attrName>style.rotation</p:attrName>
                                        </p:attrNameLst>
                                      </p:cBhvr>
                                      <p:tavLst>
                                        <p:tav tm="0">
                                          <p:val>
                                            <p:fltVal val="720"/>
                                          </p:val>
                                        </p:tav>
                                        <p:tav tm="100000">
                                          <p:val>
                                            <p:fltVal val="0"/>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 calcmode="lin" valueType="num">
                                      <p:cBhvr>
                                        <p:cTn id="98" dur="500" fill="hold"/>
                                        <p:tgtEl>
                                          <p:spTgt spid="22"/>
                                        </p:tgtEl>
                                        <p:attrNameLst>
                                          <p:attrName>ppt_w</p:attrName>
                                        </p:attrNameLst>
                                      </p:cBhvr>
                                      <p:tavLst>
                                        <p:tav tm="0">
                                          <p:val>
                                            <p:fltVal val="0"/>
                                          </p:val>
                                        </p:tav>
                                        <p:tav tm="100000">
                                          <p:val>
                                            <p:strVal val="#ppt_w"/>
                                          </p:val>
                                        </p:tav>
                                      </p:tavLst>
                                    </p:anim>
                                  </p:childTnLst>
                                </p:cTn>
                              </p:par>
                              <p:par>
                                <p:cTn id="99" presetID="23" presetClass="entr" presetSubtype="36" fill="hold" grpId="0" nodeType="withEffect">
                                  <p:stCondLst>
                                    <p:cond delay="25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3"/>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3"/>
                                        </p:tgtEl>
                                        <p:attrNameLst>
                                          <p:attrName>ppt_x</p:attrName>
                                        </p:attrNameLst>
                                      </p:cBhvr>
                                      <p:tavLst>
                                        <p:tav tm="0">
                                          <p:val>
                                            <p:fltVal val="0.5"/>
                                          </p:val>
                                        </p:tav>
                                        <p:tav tm="100000">
                                          <p:val>
                                            <p:strVal val="#ppt_x"/>
                                          </p:val>
                                        </p:tav>
                                      </p:tavLst>
                                    </p:anim>
                                    <p:anim calcmode="lin" valueType="num">
                                      <p:cBhvr>
                                        <p:cTn id="104"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4" grpId="0" animBg="1"/>
      <p:bldP spid="15" grpId="0" animBg="1"/>
      <p:bldP spid="17" grpId="0" animBg="1"/>
      <p:bldP spid="18" grpId="0" animBg="1"/>
      <p:bldP spid="22" grpId="0" animBg="1"/>
      <p:bldP spid="23" grpId="0" animBg="1"/>
      <p:bldP spid="27" grpId="0"/>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Text_5"/>
          <p:cNvSpPr/>
          <p:nvPr>
            <p:custDataLst>
              <p:tags r:id="rId2"/>
            </p:custDataLst>
          </p:nvPr>
        </p:nvSpPr>
        <p:spPr>
          <a:xfrm>
            <a:off x="6932194" y="2406793"/>
            <a:ext cx="3600000" cy="3456000"/>
          </a:xfrm>
          <a:prstGeom prst="rect">
            <a:avLst/>
          </a:prstGeom>
        </p:spPr>
        <p:txBody>
          <a:bodyPr lIns="91423" tIns="45719" rIns="91423" bIns="45719" anchor="t">
            <a:noAutofit/>
          </a:bodyPr>
          <a:lstStyle/>
          <a:p>
            <a:pPr>
              <a:lnSpc>
                <a:spcPct val="150000"/>
              </a:lnSpc>
              <a:defRPr/>
            </a:pPr>
            <a:r>
              <a:rPr lang="zh-CN" altLang="en-US" sz="1600" b="1" dirty="0" smtClean="0">
                <a:solidFill>
                  <a:schemeClr val="tx1">
                    <a:lumMod val="85000"/>
                    <a:lumOff val="15000"/>
                  </a:schemeClr>
                </a:solidFill>
                <a:cs typeface="+mn-ea"/>
                <a:sym typeface="+mn-lt"/>
              </a:rPr>
              <a:t>团队中的领导作用</a:t>
            </a:r>
            <a:endParaRPr lang="en-US" altLang="zh-CN" sz="1600" b="1" dirty="0" smtClean="0">
              <a:solidFill>
                <a:schemeClr val="tx1">
                  <a:lumMod val="85000"/>
                  <a:lumOff val="15000"/>
                </a:schemeClr>
              </a:solidFill>
              <a:cs typeface="+mn-ea"/>
              <a:sym typeface="+mn-lt"/>
            </a:endParaRPr>
          </a:p>
          <a:p>
            <a:pPr>
              <a:lnSpc>
                <a:spcPct val="150000"/>
              </a:lnSpc>
              <a:defRPr/>
            </a:pPr>
            <a:r>
              <a:rPr lang="zh-CN" altLang="en-US" sz="1200" dirty="0" smtClean="0">
                <a:solidFill>
                  <a:schemeClr val="tx1">
                    <a:lumMod val="65000"/>
                    <a:lumOff val="35000"/>
                  </a:schemeClr>
                </a:solidFill>
                <a:cs typeface="+mn-ea"/>
                <a:sym typeface="+mn-lt"/>
              </a:rPr>
              <a:t>建立</a:t>
            </a:r>
            <a:r>
              <a:rPr lang="zh-CN" altLang="en-US" sz="1200" dirty="0">
                <a:solidFill>
                  <a:schemeClr val="tx1">
                    <a:lumMod val="65000"/>
                    <a:lumOff val="35000"/>
                  </a:schemeClr>
                </a:solidFill>
                <a:cs typeface="+mn-ea"/>
                <a:sym typeface="+mn-lt"/>
              </a:rPr>
              <a:t>组织结构，规定职务或职位，明确责权关系，以使组织中的成员相互协作配合、共同劳动，有效实现组织目标的过程。组织管理是管理活动的一部分，也称组织职能。为了有效地实现目标，灵活地运用各种方法，把各种力量合理地组织和有效地协调起来的能力。包括协调关系的能力和善于用人的能力等等。</a:t>
            </a:r>
          </a:p>
        </p:txBody>
      </p:sp>
      <p:grpSp>
        <p:nvGrpSpPr>
          <p:cNvPr id="2" name="组合 1"/>
          <p:cNvGrpSpPr/>
          <p:nvPr/>
        </p:nvGrpSpPr>
        <p:grpSpPr>
          <a:xfrm>
            <a:off x="1856755" y="1694734"/>
            <a:ext cx="4055530" cy="3906556"/>
            <a:chOff x="1620323" y="1107576"/>
            <a:chExt cx="5024820" cy="4840241"/>
          </a:xfrm>
        </p:grpSpPr>
        <p:sp>
          <p:nvSpPr>
            <p:cNvPr id="5" name="MH_Title_1"/>
            <p:cNvSpPr/>
            <p:nvPr>
              <p:custDataLst>
                <p:tags r:id="rId3"/>
              </p:custDataLst>
            </p:nvPr>
          </p:nvSpPr>
          <p:spPr>
            <a:xfrm>
              <a:off x="3397722" y="2931494"/>
              <a:ext cx="1516807" cy="1501535"/>
            </a:xfrm>
            <a:prstGeom prst="ellipse">
              <a:avLst/>
            </a:prstGeom>
            <a:solidFill>
              <a:srgbClr val="3F405F"/>
            </a:solidFill>
            <a:effectLst>
              <a:outerShdw blurRad="101600" dist="38100" dir="2700000" algn="tl" rotWithShape="0">
                <a:prstClr val="black">
                  <a:alpha val="30000"/>
                </a:prstClr>
              </a:outerShdw>
            </a:effectLst>
          </p:spPr>
          <p:txBody>
            <a:bodyPr wrap="none" lIns="0" tIns="0" rIns="0" bIns="0" anchor="ctr">
              <a:normAutofit/>
            </a:bodyPr>
            <a:lstStyle/>
            <a:p>
              <a:pPr algn="ctr">
                <a:defRPr/>
              </a:pPr>
              <a:r>
                <a:rPr lang="zh-CN" altLang="en-US" sz="2000" b="1" dirty="0">
                  <a:solidFill>
                    <a:schemeClr val="bg1"/>
                  </a:solidFill>
                  <a:cs typeface="+mn-ea"/>
                  <a:sym typeface="+mn-lt"/>
                </a:rPr>
                <a:t>领导力</a:t>
              </a:r>
            </a:p>
          </p:txBody>
        </p:sp>
        <p:sp>
          <p:nvSpPr>
            <p:cNvPr id="11" name="MH_Other_1"/>
            <p:cNvSpPr/>
            <p:nvPr>
              <p:custDataLst>
                <p:tags r:id="rId4"/>
              </p:custDataLst>
            </p:nvPr>
          </p:nvSpPr>
          <p:spPr bwMode="auto">
            <a:xfrm rot="13871108" flipH="1">
              <a:off x="2101102" y="2000753"/>
              <a:ext cx="1210060" cy="2051360"/>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flip="none" rotWithShape="1">
              <a:gsLst>
                <a:gs pos="100000">
                  <a:srgbClr val="FFFFFF"/>
                </a:gs>
                <a:gs pos="0">
                  <a:srgbClr val="B2B2B2"/>
                </a:gs>
              </a:gsLst>
              <a:lin ang="8100000" scaled="1"/>
              <a:tileRect/>
            </a:gradFill>
            <a:ln w="3175" cap="flat" cmpd="sng" algn="ctr">
              <a:noFill/>
              <a:prstDash val="solid"/>
            </a:ln>
            <a:effectLst/>
          </p:spPr>
          <p:txBody>
            <a:bodyPr lIns="91423" tIns="45719" rIns="91423" bIns="45719" anchor="ctr"/>
            <a:lstStyle/>
            <a:p>
              <a:pPr algn="ctr">
                <a:lnSpc>
                  <a:spcPct val="120000"/>
                </a:lnSpc>
                <a:defRPr/>
              </a:pPr>
              <a:endParaRPr lang="en-US" sz="1000" b="1" kern="0" dirty="0">
                <a:solidFill>
                  <a:srgbClr val="F9F9F9"/>
                </a:solidFill>
                <a:cs typeface="+mn-ea"/>
                <a:sym typeface="+mn-lt"/>
              </a:endParaRPr>
            </a:p>
          </p:txBody>
        </p:sp>
        <p:sp>
          <p:nvSpPr>
            <p:cNvPr id="12" name="MH_SubTitle_5"/>
            <p:cNvSpPr/>
            <p:nvPr>
              <p:custDataLst>
                <p:tags r:id="rId5"/>
              </p:custDataLst>
            </p:nvPr>
          </p:nvSpPr>
          <p:spPr>
            <a:xfrm>
              <a:off x="1620323" y="2628971"/>
              <a:ext cx="1040159" cy="1031203"/>
            </a:xfrm>
            <a:prstGeom prst="ellipse">
              <a:avLst/>
            </a:prstGeom>
            <a:solidFill>
              <a:srgbClr val="C7B087"/>
            </a:solidFill>
            <a:ln w="57150">
              <a:solidFill>
                <a:srgbClr val="FFFFF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zh-CN" altLang="en-US" sz="1600" b="1" dirty="0">
                  <a:solidFill>
                    <a:schemeClr val="bg1"/>
                  </a:solidFill>
                  <a:cs typeface="+mn-ea"/>
                  <a:sym typeface="+mn-lt"/>
                </a:rPr>
                <a:t>组织力</a:t>
              </a:r>
            </a:p>
          </p:txBody>
        </p:sp>
        <p:sp>
          <p:nvSpPr>
            <p:cNvPr id="13" name="MH_Other_2"/>
            <p:cNvSpPr/>
            <p:nvPr>
              <p:custDataLst>
                <p:tags r:id="rId6"/>
              </p:custDataLst>
            </p:nvPr>
          </p:nvSpPr>
          <p:spPr bwMode="auto">
            <a:xfrm rot="18191108" flipH="1">
              <a:off x="3752658" y="1094326"/>
              <a:ext cx="1210060" cy="2049133"/>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flip="none" rotWithShape="1">
              <a:gsLst>
                <a:gs pos="100000">
                  <a:srgbClr val="FFFFFF"/>
                </a:gs>
                <a:gs pos="0">
                  <a:srgbClr val="B2B2B2"/>
                </a:gs>
              </a:gsLst>
              <a:lin ang="8100000" scaled="1"/>
              <a:tileRect/>
            </a:gradFill>
            <a:ln w="3175" cap="flat" cmpd="sng" algn="ctr">
              <a:noFill/>
              <a:prstDash val="solid"/>
            </a:ln>
            <a:effectLst/>
          </p:spPr>
          <p:txBody>
            <a:bodyPr lIns="91423" tIns="45719" rIns="91423" bIns="45719" anchor="ctr"/>
            <a:lstStyle/>
            <a:p>
              <a:pPr algn="ctr">
                <a:lnSpc>
                  <a:spcPct val="120000"/>
                </a:lnSpc>
                <a:defRPr/>
              </a:pPr>
              <a:endParaRPr lang="en-US" sz="1000" b="1" kern="0" dirty="0">
                <a:solidFill>
                  <a:srgbClr val="F9F9F9"/>
                </a:solidFill>
                <a:cs typeface="+mn-ea"/>
                <a:sym typeface="+mn-lt"/>
              </a:endParaRPr>
            </a:p>
          </p:txBody>
        </p:sp>
        <p:sp>
          <p:nvSpPr>
            <p:cNvPr id="14" name="MH_SubTitle_1"/>
            <p:cNvSpPr/>
            <p:nvPr>
              <p:custDataLst>
                <p:tags r:id="rId7"/>
              </p:custDataLst>
            </p:nvPr>
          </p:nvSpPr>
          <p:spPr>
            <a:xfrm>
              <a:off x="3551396" y="1107576"/>
              <a:ext cx="1037931" cy="1028993"/>
            </a:xfrm>
            <a:prstGeom prst="ellipse">
              <a:avLst/>
            </a:prstGeom>
            <a:solidFill>
              <a:srgbClr val="C7B087"/>
            </a:solidFill>
            <a:ln w="57150">
              <a:solidFill>
                <a:srgbClr val="FFFFF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zh-CN" altLang="en-US" sz="1600" b="1" dirty="0">
                  <a:solidFill>
                    <a:schemeClr val="bg1"/>
                  </a:solidFill>
                  <a:cs typeface="+mn-ea"/>
                  <a:sym typeface="+mn-lt"/>
                </a:rPr>
                <a:t>学习力</a:t>
              </a:r>
            </a:p>
          </p:txBody>
        </p:sp>
        <p:sp>
          <p:nvSpPr>
            <p:cNvPr id="15" name="MH_Other_3"/>
            <p:cNvSpPr/>
            <p:nvPr>
              <p:custDataLst>
                <p:tags r:id="rId8"/>
              </p:custDataLst>
            </p:nvPr>
          </p:nvSpPr>
          <p:spPr bwMode="auto">
            <a:xfrm rot="911108" flipH="1">
              <a:off x="5128340" y="2379462"/>
              <a:ext cx="1220571" cy="2033695"/>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flip="none" rotWithShape="1">
              <a:gsLst>
                <a:gs pos="100000">
                  <a:srgbClr val="FFFFFF"/>
                </a:gs>
                <a:gs pos="0">
                  <a:srgbClr val="B2B2B2"/>
                </a:gs>
              </a:gsLst>
              <a:lin ang="8100000" scaled="1"/>
              <a:tileRect/>
            </a:gradFill>
            <a:ln w="3175" cap="flat" cmpd="sng" algn="ctr">
              <a:noFill/>
              <a:prstDash val="solid"/>
            </a:ln>
            <a:effectLst/>
          </p:spPr>
          <p:txBody>
            <a:bodyPr lIns="91423" tIns="45719" rIns="91423" bIns="45719" anchor="ctr"/>
            <a:lstStyle/>
            <a:p>
              <a:pPr algn="ctr">
                <a:lnSpc>
                  <a:spcPct val="120000"/>
                </a:lnSpc>
                <a:defRPr/>
              </a:pPr>
              <a:endParaRPr lang="en-US" sz="1000" b="1" kern="0" dirty="0">
                <a:solidFill>
                  <a:srgbClr val="F9F9F9"/>
                </a:solidFill>
                <a:cs typeface="+mn-ea"/>
                <a:sym typeface="+mn-lt"/>
              </a:endParaRPr>
            </a:p>
          </p:txBody>
        </p:sp>
        <p:sp>
          <p:nvSpPr>
            <p:cNvPr id="16" name="MH_SubTitle_2"/>
            <p:cNvSpPr/>
            <p:nvPr>
              <p:custDataLst>
                <p:tags r:id="rId9"/>
              </p:custDataLst>
            </p:nvPr>
          </p:nvSpPr>
          <p:spPr>
            <a:xfrm>
              <a:off x="5607212" y="2456748"/>
              <a:ext cx="1037931" cy="1028993"/>
            </a:xfrm>
            <a:prstGeom prst="ellipse">
              <a:avLst/>
            </a:prstGeom>
            <a:solidFill>
              <a:srgbClr val="C7B087"/>
            </a:solidFill>
            <a:ln w="57150">
              <a:solidFill>
                <a:srgbClr val="FFFFF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zh-CN" altLang="en-US" sz="1600" b="1" dirty="0">
                  <a:solidFill>
                    <a:schemeClr val="bg1"/>
                  </a:solidFill>
                  <a:cs typeface="+mn-ea"/>
                  <a:sym typeface="+mn-lt"/>
                </a:rPr>
                <a:t>决策力</a:t>
              </a:r>
            </a:p>
          </p:txBody>
        </p:sp>
        <p:sp>
          <p:nvSpPr>
            <p:cNvPr id="17" name="MH_Other_4"/>
            <p:cNvSpPr/>
            <p:nvPr>
              <p:custDataLst>
                <p:tags r:id="rId10"/>
              </p:custDataLst>
            </p:nvPr>
          </p:nvSpPr>
          <p:spPr bwMode="auto">
            <a:xfrm rot="5231108" flipH="1">
              <a:off x="4333998" y="4066471"/>
              <a:ext cx="1212268" cy="2051363"/>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flip="none" rotWithShape="1">
              <a:gsLst>
                <a:gs pos="100000">
                  <a:srgbClr val="FFFFFF"/>
                </a:gs>
                <a:gs pos="0">
                  <a:srgbClr val="B2B2B2"/>
                </a:gs>
              </a:gsLst>
              <a:lin ang="8100000" scaled="1"/>
              <a:tileRect/>
            </a:gradFill>
            <a:ln w="3175" cap="flat" cmpd="sng" algn="ctr">
              <a:noFill/>
              <a:prstDash val="solid"/>
            </a:ln>
            <a:effectLst/>
          </p:spPr>
          <p:txBody>
            <a:bodyPr lIns="91423" tIns="45719" rIns="91423" bIns="45719" anchor="ctr"/>
            <a:lstStyle/>
            <a:p>
              <a:pPr algn="ctr">
                <a:lnSpc>
                  <a:spcPct val="120000"/>
                </a:lnSpc>
                <a:defRPr/>
              </a:pPr>
              <a:endParaRPr lang="en-US" sz="1000" b="1" kern="0" dirty="0">
                <a:solidFill>
                  <a:srgbClr val="F9F9F9"/>
                </a:solidFill>
                <a:cs typeface="+mn-ea"/>
                <a:sym typeface="+mn-lt"/>
              </a:endParaRPr>
            </a:p>
          </p:txBody>
        </p:sp>
        <p:sp>
          <p:nvSpPr>
            <p:cNvPr id="18" name="MH_SubTitle_3"/>
            <p:cNvSpPr/>
            <p:nvPr>
              <p:custDataLst>
                <p:tags r:id="rId11"/>
              </p:custDataLst>
            </p:nvPr>
          </p:nvSpPr>
          <p:spPr>
            <a:xfrm>
              <a:off x="4947938" y="4810615"/>
              <a:ext cx="1040159" cy="1031203"/>
            </a:xfrm>
            <a:prstGeom prst="ellipse">
              <a:avLst/>
            </a:prstGeom>
            <a:solidFill>
              <a:srgbClr val="C7B087"/>
            </a:solidFill>
            <a:ln w="57150">
              <a:solidFill>
                <a:srgbClr val="FFFFF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zh-CN" altLang="en-US" sz="1600" b="1" dirty="0">
                  <a:solidFill>
                    <a:schemeClr val="bg1"/>
                  </a:solidFill>
                  <a:cs typeface="+mn-ea"/>
                  <a:sym typeface="+mn-lt"/>
                </a:rPr>
                <a:t>感召力</a:t>
              </a:r>
            </a:p>
          </p:txBody>
        </p:sp>
        <p:sp>
          <p:nvSpPr>
            <p:cNvPr id="19" name="MH_Other_5"/>
            <p:cNvSpPr/>
            <p:nvPr>
              <p:custDataLst>
                <p:tags r:id="rId12"/>
              </p:custDataLst>
            </p:nvPr>
          </p:nvSpPr>
          <p:spPr bwMode="auto">
            <a:xfrm rot="9551108" flipH="1">
              <a:off x="2455556" y="3847861"/>
              <a:ext cx="1220571" cy="2031488"/>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flip="none" rotWithShape="1">
              <a:gsLst>
                <a:gs pos="100000">
                  <a:srgbClr val="FFFFFF"/>
                </a:gs>
                <a:gs pos="0">
                  <a:srgbClr val="B2B2B2"/>
                </a:gs>
              </a:gsLst>
              <a:lin ang="8100000" scaled="1"/>
              <a:tileRect/>
            </a:gradFill>
            <a:ln w="3175" cap="flat" cmpd="sng" algn="ctr">
              <a:noFill/>
              <a:prstDash val="solid"/>
            </a:ln>
            <a:effectLst/>
          </p:spPr>
          <p:txBody>
            <a:bodyPr lIns="91423" tIns="45719" rIns="91423" bIns="45719" anchor="ctr"/>
            <a:lstStyle/>
            <a:p>
              <a:pPr algn="ctr">
                <a:lnSpc>
                  <a:spcPct val="120000"/>
                </a:lnSpc>
                <a:defRPr/>
              </a:pPr>
              <a:endParaRPr lang="en-US" sz="1000" b="1" kern="0" dirty="0">
                <a:solidFill>
                  <a:srgbClr val="F9F9F9"/>
                </a:solidFill>
                <a:cs typeface="+mn-ea"/>
                <a:sym typeface="+mn-lt"/>
              </a:endParaRPr>
            </a:p>
          </p:txBody>
        </p:sp>
        <p:sp>
          <p:nvSpPr>
            <p:cNvPr id="20" name="MH_SubTitle_4"/>
            <p:cNvSpPr/>
            <p:nvPr>
              <p:custDataLst>
                <p:tags r:id="rId13"/>
              </p:custDataLst>
            </p:nvPr>
          </p:nvSpPr>
          <p:spPr>
            <a:xfrm>
              <a:off x="2484523" y="4918824"/>
              <a:ext cx="1040159" cy="1028993"/>
            </a:xfrm>
            <a:prstGeom prst="ellipse">
              <a:avLst/>
            </a:prstGeom>
            <a:solidFill>
              <a:srgbClr val="C7B087"/>
            </a:solidFill>
            <a:ln w="57150">
              <a:solidFill>
                <a:srgbClr val="FFFFF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zh-CN" altLang="en-US" sz="1600" b="1" dirty="0">
                  <a:solidFill>
                    <a:schemeClr val="bg1"/>
                  </a:solidFill>
                  <a:cs typeface="+mn-ea"/>
                  <a:sym typeface="+mn-lt"/>
                </a:rPr>
                <a:t>执行力</a:t>
              </a:r>
            </a:p>
          </p:txBody>
        </p:sp>
      </p:grpSp>
      <p:sp>
        <p:nvSpPr>
          <p:cNvPr id="24" name="文本框 23"/>
          <p:cNvSpPr txBox="1"/>
          <p:nvPr/>
        </p:nvSpPr>
        <p:spPr>
          <a:xfrm>
            <a:off x="5591176" y="942706"/>
            <a:ext cx="1031051"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领导力 </a:t>
            </a:r>
          </a:p>
        </p:txBody>
      </p:sp>
      <p:sp>
        <p:nvSpPr>
          <p:cNvPr id="25" name="等腰三角形 24"/>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5"/>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nodeType="withEffect">
                                  <p:stCondLst>
                                    <p:cond delay="5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MH_Other_1"/>
          <p:cNvCxnSpPr/>
          <p:nvPr>
            <p:custDataLst>
              <p:tags r:id="rId2"/>
            </p:custDataLst>
          </p:nvPr>
        </p:nvCxnSpPr>
        <p:spPr>
          <a:xfrm flipH="1">
            <a:off x="3663144" y="1940293"/>
            <a:ext cx="416470" cy="948412"/>
          </a:xfrm>
          <a:prstGeom prst="line">
            <a:avLst/>
          </a:prstGeom>
          <a:ln w="1905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084108" y="2674235"/>
            <a:ext cx="1123259" cy="1281991"/>
            <a:chOff x="2858787" y="2675416"/>
            <a:chExt cx="1123258" cy="1281991"/>
          </a:xfrm>
        </p:grpSpPr>
        <p:sp>
          <p:nvSpPr>
            <p:cNvPr id="10" name="MH_SubTitle_1"/>
            <p:cNvSpPr/>
            <p:nvPr>
              <p:custDataLst>
                <p:tags r:id="rId16"/>
              </p:custDataLst>
            </p:nvPr>
          </p:nvSpPr>
          <p:spPr>
            <a:xfrm rot="872037">
              <a:off x="2858787" y="2675416"/>
              <a:ext cx="1123258" cy="1072921"/>
            </a:xfrm>
            <a:prstGeom prst="ellipse">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zh-CN" altLang="en-US" sz="1600" b="1" dirty="0">
                  <a:solidFill>
                    <a:schemeClr val="bg1"/>
                  </a:solidFill>
                  <a:cs typeface="+mn-ea"/>
                  <a:sym typeface="+mn-lt"/>
                </a:rPr>
                <a:t>制度</a:t>
              </a:r>
              <a:endParaRPr lang="en-US" altLang="zh-CN" sz="1600" b="1" dirty="0">
                <a:solidFill>
                  <a:schemeClr val="bg1"/>
                </a:solidFill>
                <a:cs typeface="+mn-ea"/>
                <a:sym typeface="+mn-lt"/>
              </a:endParaRPr>
            </a:p>
            <a:p>
              <a:pPr algn="ctr">
                <a:defRPr/>
              </a:pPr>
              <a:r>
                <a:rPr lang="zh-CN" altLang="en-US" sz="1600" b="1" dirty="0">
                  <a:solidFill>
                    <a:schemeClr val="bg1"/>
                  </a:solidFill>
                  <a:cs typeface="+mn-ea"/>
                  <a:sym typeface="+mn-lt"/>
                </a:rPr>
                <a:t>执行力</a:t>
              </a:r>
            </a:p>
          </p:txBody>
        </p:sp>
        <p:sp>
          <p:nvSpPr>
            <p:cNvPr id="7" name="MH_Other_6"/>
            <p:cNvSpPr/>
            <p:nvPr>
              <p:custDataLst>
                <p:tags r:id="rId17"/>
              </p:custDataLst>
            </p:nvPr>
          </p:nvSpPr>
          <p:spPr>
            <a:xfrm rot="19161148">
              <a:off x="3461393" y="3465747"/>
              <a:ext cx="518242" cy="491660"/>
            </a:xfrm>
            <a:prstGeom prst="ellipse">
              <a:avLst/>
            </a:prstGeom>
            <a:solidFill>
              <a:srgbClr val="FFFFFF"/>
            </a:solidFill>
            <a:ln w="19050">
              <a:solidFill>
                <a:srgbClr val="3F405F"/>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8" name="MH_Other_7"/>
            <p:cNvSpPr/>
            <p:nvPr>
              <p:custDataLst>
                <p:tags r:id="rId18"/>
              </p:custDataLst>
            </p:nvPr>
          </p:nvSpPr>
          <p:spPr bwMode="auto">
            <a:xfrm>
              <a:off x="3577093" y="3610488"/>
              <a:ext cx="277199" cy="188393"/>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3F405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cs typeface="+mn-ea"/>
                <a:sym typeface="+mn-lt"/>
              </a:endParaRPr>
            </a:p>
          </p:txBody>
        </p:sp>
      </p:grpSp>
      <p:cxnSp>
        <p:nvCxnSpPr>
          <p:cNvPr id="25" name="MH_Other_3"/>
          <p:cNvCxnSpPr/>
          <p:nvPr>
            <p:custDataLst>
              <p:tags r:id="rId3"/>
            </p:custDataLst>
          </p:nvPr>
        </p:nvCxnSpPr>
        <p:spPr>
          <a:xfrm>
            <a:off x="6170630" y="1940293"/>
            <a:ext cx="0" cy="1020412"/>
          </a:xfrm>
          <a:prstGeom prst="line">
            <a:avLst/>
          </a:prstGeom>
          <a:ln w="1905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605800" y="2724779"/>
            <a:ext cx="1301629" cy="1192391"/>
            <a:chOff x="5748885" y="2725960"/>
            <a:chExt cx="1301629" cy="1192391"/>
          </a:xfrm>
        </p:grpSpPr>
        <p:sp>
          <p:nvSpPr>
            <p:cNvPr id="26" name="MH_SubTitle_2"/>
            <p:cNvSpPr/>
            <p:nvPr>
              <p:custDataLst>
                <p:tags r:id="rId13"/>
              </p:custDataLst>
            </p:nvPr>
          </p:nvSpPr>
          <p:spPr>
            <a:xfrm>
              <a:off x="5748885" y="2725960"/>
              <a:ext cx="1123258" cy="1070623"/>
            </a:xfrm>
            <a:prstGeom prst="ellipse">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zh-CN" altLang="en-US" sz="1600" b="1" dirty="0">
                  <a:solidFill>
                    <a:srgbClr val="FFFFFF"/>
                  </a:solidFill>
                  <a:cs typeface="+mn-ea"/>
                  <a:sym typeface="+mn-lt"/>
                </a:rPr>
                <a:t>应急</a:t>
              </a:r>
              <a:endParaRPr lang="en-US" altLang="zh-CN" sz="1600" b="1" dirty="0">
                <a:solidFill>
                  <a:srgbClr val="FFFFFF"/>
                </a:solidFill>
                <a:cs typeface="+mn-ea"/>
                <a:sym typeface="+mn-lt"/>
              </a:endParaRPr>
            </a:p>
            <a:p>
              <a:pPr algn="ctr">
                <a:defRPr/>
              </a:pPr>
              <a:r>
                <a:rPr lang="zh-CN" altLang="en-US" sz="1600" b="1" dirty="0">
                  <a:solidFill>
                    <a:srgbClr val="FFFFFF"/>
                  </a:solidFill>
                  <a:cs typeface="+mn-ea"/>
                  <a:sym typeface="+mn-lt"/>
                </a:rPr>
                <a:t>执行力</a:t>
              </a:r>
            </a:p>
          </p:txBody>
        </p:sp>
        <p:sp>
          <p:nvSpPr>
            <p:cNvPr id="23" name="MH_Other_10"/>
            <p:cNvSpPr/>
            <p:nvPr>
              <p:custDataLst>
                <p:tags r:id="rId14"/>
              </p:custDataLst>
            </p:nvPr>
          </p:nvSpPr>
          <p:spPr>
            <a:xfrm rot="18289111">
              <a:off x="6546769" y="3414605"/>
              <a:ext cx="491660" cy="515831"/>
            </a:xfrm>
            <a:prstGeom prst="ellipse">
              <a:avLst/>
            </a:prstGeom>
            <a:solidFill>
              <a:srgbClr val="FFFFFF"/>
            </a:solidFill>
            <a:ln w="19050">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24" name="MH_Other_11"/>
            <p:cNvSpPr/>
            <p:nvPr>
              <p:custDataLst>
                <p:tags r:id="rId15"/>
              </p:custDataLst>
            </p:nvPr>
          </p:nvSpPr>
          <p:spPr bwMode="auto">
            <a:xfrm>
              <a:off x="6631100" y="3550754"/>
              <a:ext cx="310943" cy="25042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7B087"/>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grpSp>
      <p:cxnSp>
        <p:nvCxnSpPr>
          <p:cNvPr id="33" name="MH_Other_4"/>
          <p:cNvCxnSpPr/>
          <p:nvPr>
            <p:custDataLst>
              <p:tags r:id="rId4"/>
            </p:custDataLst>
          </p:nvPr>
        </p:nvCxnSpPr>
        <p:spPr>
          <a:xfrm>
            <a:off x="8259819" y="1940293"/>
            <a:ext cx="0" cy="1056412"/>
          </a:xfrm>
          <a:prstGeom prst="line">
            <a:avLst/>
          </a:prstGeom>
          <a:ln w="1905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694988" y="2724779"/>
            <a:ext cx="1267884" cy="1192391"/>
            <a:chOff x="7542239" y="2725960"/>
            <a:chExt cx="1267884" cy="1192391"/>
          </a:xfrm>
        </p:grpSpPr>
        <p:sp>
          <p:nvSpPr>
            <p:cNvPr id="34" name="MH_SubTitle_3"/>
            <p:cNvSpPr/>
            <p:nvPr>
              <p:custDataLst>
                <p:tags r:id="rId10"/>
              </p:custDataLst>
            </p:nvPr>
          </p:nvSpPr>
          <p:spPr>
            <a:xfrm>
              <a:off x="7542239" y="2725960"/>
              <a:ext cx="1125667" cy="1070623"/>
            </a:xfrm>
            <a:prstGeom prst="ellipse">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zh-CN" altLang="en-US" sz="1600" b="1" dirty="0">
                  <a:solidFill>
                    <a:srgbClr val="FFFFFF"/>
                  </a:solidFill>
                  <a:cs typeface="+mn-ea"/>
                  <a:sym typeface="+mn-lt"/>
                </a:rPr>
                <a:t>战略</a:t>
              </a:r>
              <a:endParaRPr lang="en-US" altLang="zh-CN" sz="1600" b="1" dirty="0">
                <a:solidFill>
                  <a:srgbClr val="FFFFFF"/>
                </a:solidFill>
                <a:cs typeface="+mn-ea"/>
                <a:sym typeface="+mn-lt"/>
              </a:endParaRPr>
            </a:p>
            <a:p>
              <a:pPr algn="ctr">
                <a:defRPr/>
              </a:pPr>
              <a:r>
                <a:rPr lang="zh-CN" altLang="en-US" sz="1600" b="1" dirty="0">
                  <a:solidFill>
                    <a:srgbClr val="FFFFFF"/>
                  </a:solidFill>
                  <a:cs typeface="+mn-ea"/>
                  <a:sym typeface="+mn-lt"/>
                </a:rPr>
                <a:t>执行力</a:t>
              </a:r>
            </a:p>
          </p:txBody>
        </p:sp>
        <p:sp>
          <p:nvSpPr>
            <p:cNvPr id="31" name="MH_Other_12"/>
            <p:cNvSpPr/>
            <p:nvPr>
              <p:custDataLst>
                <p:tags r:id="rId11"/>
              </p:custDataLst>
            </p:nvPr>
          </p:nvSpPr>
          <p:spPr>
            <a:xfrm rot="18289111">
              <a:off x="8306378" y="3414605"/>
              <a:ext cx="491660" cy="515831"/>
            </a:xfrm>
            <a:prstGeom prst="ellipse">
              <a:avLst/>
            </a:prstGeom>
            <a:solidFill>
              <a:srgbClr val="FFFFFF"/>
            </a:solidFill>
            <a:ln w="19050">
              <a:solidFill>
                <a:srgbClr val="C7B087"/>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2" name="MH_Other_13"/>
            <p:cNvSpPr/>
            <p:nvPr>
              <p:custDataLst>
                <p:tags r:id="rId12"/>
              </p:custDataLst>
            </p:nvPr>
          </p:nvSpPr>
          <p:spPr>
            <a:xfrm>
              <a:off x="8397940" y="3555349"/>
              <a:ext cx="284430" cy="252722"/>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cs typeface="+mn-ea"/>
                <a:sym typeface="+mn-lt"/>
              </a:endParaRPr>
            </a:p>
          </p:txBody>
        </p:sp>
      </p:grpSp>
      <p:sp>
        <p:nvSpPr>
          <p:cNvPr id="44" name="MH_Other_16"/>
          <p:cNvSpPr/>
          <p:nvPr>
            <p:custDataLst>
              <p:tags r:id="rId5"/>
            </p:custDataLst>
          </p:nvPr>
        </p:nvSpPr>
        <p:spPr>
          <a:xfrm>
            <a:off x="1736141" y="1940293"/>
            <a:ext cx="8776351" cy="1834509"/>
          </a:xfrm>
          <a:custGeom>
            <a:avLst/>
            <a:gdLst>
              <a:gd name="connsiteX0" fmla="*/ 677831 w 6261464"/>
              <a:gd name="connsiteY0" fmla="*/ 0 h 2856413"/>
              <a:gd name="connsiteX1" fmla="*/ 5583633 w 6261464"/>
              <a:gd name="connsiteY1" fmla="*/ 0 h 2856413"/>
              <a:gd name="connsiteX2" fmla="*/ 6261464 w 6261464"/>
              <a:gd name="connsiteY2" fmla="*/ 677831 h 2856413"/>
              <a:gd name="connsiteX3" fmla="*/ 6261464 w 6261464"/>
              <a:gd name="connsiteY3" fmla="*/ 2856413 h 2856413"/>
              <a:gd name="connsiteX4" fmla="*/ 0 w 6261464"/>
              <a:gd name="connsiteY4" fmla="*/ 2856413 h 2856413"/>
              <a:gd name="connsiteX5" fmla="*/ 0 w 6261464"/>
              <a:gd name="connsiteY5" fmla="*/ 677831 h 2856413"/>
              <a:gd name="connsiteX6" fmla="*/ 677831 w 6261464"/>
              <a:gd name="connsiteY6" fmla="*/ 0 h 2856413"/>
              <a:gd name="connsiteX0-1" fmla="*/ 0 w 6261464"/>
              <a:gd name="connsiteY0-2" fmla="*/ 2856413 h 2947853"/>
              <a:gd name="connsiteX1-3" fmla="*/ 0 w 6261464"/>
              <a:gd name="connsiteY1-4" fmla="*/ 677831 h 2947853"/>
              <a:gd name="connsiteX2-5" fmla="*/ 677831 w 6261464"/>
              <a:gd name="connsiteY2-6" fmla="*/ 0 h 2947853"/>
              <a:gd name="connsiteX3-7" fmla="*/ 5583633 w 6261464"/>
              <a:gd name="connsiteY3-8" fmla="*/ 0 h 2947853"/>
              <a:gd name="connsiteX4-9" fmla="*/ 6261464 w 6261464"/>
              <a:gd name="connsiteY4-10" fmla="*/ 677831 h 2947853"/>
              <a:gd name="connsiteX5-11" fmla="*/ 6261464 w 6261464"/>
              <a:gd name="connsiteY5-12" fmla="*/ 2856413 h 2947853"/>
              <a:gd name="connsiteX6-13" fmla="*/ 91440 w 6261464"/>
              <a:gd name="connsiteY6-14" fmla="*/ 2947853 h 2947853"/>
              <a:gd name="connsiteX0-15" fmla="*/ 0 w 6261464"/>
              <a:gd name="connsiteY0-16" fmla="*/ 2856413 h 2856413"/>
              <a:gd name="connsiteX1-17" fmla="*/ 0 w 6261464"/>
              <a:gd name="connsiteY1-18" fmla="*/ 677831 h 2856413"/>
              <a:gd name="connsiteX2-19" fmla="*/ 677831 w 6261464"/>
              <a:gd name="connsiteY2-20" fmla="*/ 0 h 2856413"/>
              <a:gd name="connsiteX3-21" fmla="*/ 5583633 w 6261464"/>
              <a:gd name="connsiteY3-22" fmla="*/ 0 h 2856413"/>
              <a:gd name="connsiteX4-23" fmla="*/ 6261464 w 6261464"/>
              <a:gd name="connsiteY4-24" fmla="*/ 677831 h 2856413"/>
              <a:gd name="connsiteX5-25" fmla="*/ 6261464 w 6261464"/>
              <a:gd name="connsiteY5-26" fmla="*/ 2856413 h 28564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261464" h="2856413">
                <a:moveTo>
                  <a:pt x="0" y="2856413"/>
                </a:moveTo>
                <a:lnTo>
                  <a:pt x="0" y="677831"/>
                </a:lnTo>
                <a:cubicBezTo>
                  <a:pt x="0" y="303475"/>
                  <a:pt x="303475" y="0"/>
                  <a:pt x="677831" y="0"/>
                </a:cubicBezTo>
                <a:lnTo>
                  <a:pt x="5583633" y="0"/>
                </a:lnTo>
                <a:cubicBezTo>
                  <a:pt x="5957989" y="0"/>
                  <a:pt x="6261464" y="303475"/>
                  <a:pt x="6261464" y="677831"/>
                </a:cubicBezTo>
                <a:lnTo>
                  <a:pt x="6261464" y="2856413"/>
                </a:lnTo>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defRPr/>
            </a:pPr>
            <a:endParaRPr lang="zh-CN" altLang="en-US" sz="2400">
              <a:cs typeface="+mn-ea"/>
              <a:sym typeface="+mn-lt"/>
            </a:endParaRPr>
          </a:p>
        </p:txBody>
      </p:sp>
      <p:sp>
        <p:nvSpPr>
          <p:cNvPr id="45" name="MH_Desc_1"/>
          <p:cNvSpPr txBox="1"/>
          <p:nvPr>
            <p:custDataLst>
              <p:tags r:id="rId6"/>
            </p:custDataLst>
          </p:nvPr>
        </p:nvSpPr>
        <p:spPr>
          <a:xfrm>
            <a:off x="1845585" y="5149416"/>
            <a:ext cx="8858273" cy="624000"/>
          </a:xfrm>
          <a:prstGeom prst="rect">
            <a:avLst/>
          </a:prstGeom>
          <a:noFill/>
        </p:spPr>
        <p:txBody>
          <a:bodyPr lIns="0" tIns="0" rIns="0" bIns="0">
            <a:noAutofit/>
          </a:bodyPr>
          <a:lstStyle>
            <a:defPPr>
              <a:defRPr lang="zh-CN"/>
            </a:defPPr>
            <a:lvl1pPr>
              <a:lnSpc>
                <a:spcPct val="130000"/>
              </a:lnSpc>
              <a:defRPr sz="1200"/>
            </a:lvl1pPr>
          </a:lstStyle>
          <a:p>
            <a:pPr algn="ctr">
              <a:lnSpc>
                <a:spcPct val="120000"/>
              </a:lnSpc>
              <a:defRPr/>
            </a:pPr>
            <a:r>
              <a:rPr lang="zh-CN" altLang="en-US" sz="1600" b="1" dirty="0">
                <a:solidFill>
                  <a:schemeClr val="tx1">
                    <a:lumMod val="85000"/>
                    <a:lumOff val="15000"/>
                  </a:schemeClr>
                </a:solidFill>
                <a:cs typeface="+mn-ea"/>
                <a:sym typeface="+mn-lt"/>
              </a:rPr>
              <a:t>执行力决定成败，决定战斗力、凝聚力。</a:t>
            </a:r>
            <a:endParaRPr lang="en-US" altLang="zh-CN" sz="1600" b="1" dirty="0">
              <a:solidFill>
                <a:schemeClr val="tx1">
                  <a:lumMod val="85000"/>
                  <a:lumOff val="15000"/>
                </a:schemeClr>
              </a:solidFill>
              <a:cs typeface="+mn-ea"/>
              <a:sym typeface="+mn-lt"/>
            </a:endParaRPr>
          </a:p>
          <a:p>
            <a:pPr algn="ctr">
              <a:lnSpc>
                <a:spcPct val="120000"/>
              </a:lnSpc>
              <a:defRPr/>
            </a:pPr>
            <a:r>
              <a:rPr lang="zh-CN" altLang="en-US" b="1" dirty="0">
                <a:solidFill>
                  <a:schemeClr val="tx1">
                    <a:lumMod val="75000"/>
                    <a:lumOff val="25000"/>
                  </a:schemeClr>
                </a:solidFill>
                <a:cs typeface="+mn-ea"/>
                <a:sym typeface="+mn-lt"/>
              </a:rPr>
              <a:t>如何提高执行力，我认为要在正确理解的基础上，突出重点，突破障碍，采取灵活地方式抓好落实</a:t>
            </a:r>
            <a:r>
              <a:rPr lang="zh-CN" altLang="en-US" sz="1400" b="1" dirty="0">
                <a:solidFill>
                  <a:schemeClr val="tx1">
                    <a:lumMod val="85000"/>
                    <a:lumOff val="15000"/>
                  </a:schemeClr>
                </a:solidFill>
                <a:cs typeface="+mn-ea"/>
                <a:sym typeface="+mn-lt"/>
              </a:rPr>
              <a:t>。</a:t>
            </a:r>
          </a:p>
        </p:txBody>
      </p:sp>
      <p:sp>
        <p:nvSpPr>
          <p:cNvPr id="18" name="MH_Desc_1"/>
          <p:cNvSpPr txBox="1"/>
          <p:nvPr>
            <p:custDataLst>
              <p:tags r:id="rId7"/>
            </p:custDataLst>
          </p:nvPr>
        </p:nvSpPr>
        <p:spPr>
          <a:xfrm>
            <a:off x="2591840" y="4240556"/>
            <a:ext cx="2064000" cy="759043"/>
          </a:xfrm>
          <a:prstGeom prst="rect">
            <a:avLst/>
          </a:prstGeom>
          <a:noFill/>
        </p:spPr>
        <p:txBody>
          <a:bodyPr lIns="0" tIns="0" rIns="0" bIns="0">
            <a:noAutofit/>
          </a:bodyPr>
          <a:lstStyle>
            <a:defPPr>
              <a:defRPr lang="zh-CN"/>
            </a:defPPr>
            <a:lvl1pPr>
              <a:lnSpc>
                <a:spcPct val="130000"/>
              </a:lnSpc>
              <a:defRPr sz="1200"/>
            </a:lvl1pPr>
          </a:lstStyle>
          <a:p>
            <a:pPr algn="just">
              <a:lnSpc>
                <a:spcPct val="120000"/>
              </a:lnSpc>
              <a:defRPr/>
            </a:pPr>
            <a:r>
              <a:rPr lang="zh-CN" altLang="en-US" dirty="0">
                <a:solidFill>
                  <a:schemeClr val="tx1">
                    <a:lumMod val="65000"/>
                    <a:lumOff val="35000"/>
                  </a:schemeClr>
                </a:solidFill>
                <a:cs typeface="+mn-ea"/>
                <a:sym typeface="+mn-lt"/>
              </a:rPr>
              <a:t>制度的效用取决于制度执行力，公司的意志和主张能否实现，关键也在执行力。</a:t>
            </a:r>
          </a:p>
        </p:txBody>
      </p:sp>
      <p:sp>
        <p:nvSpPr>
          <p:cNvPr id="20" name="MH_Desc_1"/>
          <p:cNvSpPr txBox="1"/>
          <p:nvPr>
            <p:custDataLst>
              <p:tags r:id="rId8"/>
            </p:custDataLst>
          </p:nvPr>
        </p:nvSpPr>
        <p:spPr>
          <a:xfrm>
            <a:off x="5320113" y="4240556"/>
            <a:ext cx="1680000" cy="759043"/>
          </a:xfrm>
          <a:prstGeom prst="rect">
            <a:avLst/>
          </a:prstGeom>
          <a:noFill/>
        </p:spPr>
        <p:txBody>
          <a:bodyPr lIns="0" tIns="0" rIns="0" bIns="0">
            <a:noAutofit/>
          </a:bodyPr>
          <a:lstStyle>
            <a:defPPr>
              <a:defRPr lang="zh-CN"/>
            </a:defPPr>
            <a:lvl1pPr>
              <a:lnSpc>
                <a:spcPct val="130000"/>
              </a:lnSpc>
              <a:defRPr sz="1200"/>
            </a:lvl1pPr>
          </a:lstStyle>
          <a:p>
            <a:pPr algn="just">
              <a:lnSpc>
                <a:spcPct val="120000"/>
              </a:lnSpc>
              <a:defRPr/>
            </a:pPr>
            <a:r>
              <a:rPr lang="zh-CN" altLang="en-US" dirty="0">
                <a:solidFill>
                  <a:schemeClr val="tx1">
                    <a:lumMod val="65000"/>
                    <a:lumOff val="35000"/>
                  </a:schemeClr>
                </a:solidFill>
                <a:cs typeface="+mn-ea"/>
                <a:sym typeface="+mn-lt"/>
              </a:rPr>
              <a:t>克服一切困难，确保完成上级交办的急、险、难、阻任务。</a:t>
            </a:r>
          </a:p>
        </p:txBody>
      </p:sp>
      <p:sp>
        <p:nvSpPr>
          <p:cNvPr id="21" name="MH_Desc_1"/>
          <p:cNvSpPr txBox="1"/>
          <p:nvPr>
            <p:custDataLst>
              <p:tags r:id="rId9"/>
            </p:custDataLst>
          </p:nvPr>
        </p:nvSpPr>
        <p:spPr>
          <a:xfrm>
            <a:off x="7728181" y="4240556"/>
            <a:ext cx="2064000" cy="759043"/>
          </a:xfrm>
          <a:prstGeom prst="rect">
            <a:avLst/>
          </a:prstGeom>
          <a:noFill/>
        </p:spPr>
        <p:txBody>
          <a:bodyPr lIns="0" tIns="0" rIns="0" bIns="0">
            <a:noAutofit/>
          </a:bodyPr>
          <a:lstStyle>
            <a:defPPr>
              <a:defRPr lang="zh-CN"/>
            </a:defPPr>
            <a:lvl1pPr>
              <a:lnSpc>
                <a:spcPct val="130000"/>
              </a:lnSpc>
              <a:defRPr sz="1200"/>
            </a:lvl1pPr>
          </a:lstStyle>
          <a:p>
            <a:pPr algn="just">
              <a:lnSpc>
                <a:spcPct val="120000"/>
              </a:lnSpc>
              <a:defRPr/>
            </a:pPr>
            <a:r>
              <a:rPr lang="zh-CN" altLang="en-US" dirty="0">
                <a:solidFill>
                  <a:schemeClr val="tx1">
                    <a:lumMod val="65000"/>
                    <a:lumOff val="35000"/>
                  </a:schemeClr>
                </a:solidFill>
                <a:cs typeface="+mn-ea"/>
                <a:sym typeface="+mn-lt"/>
              </a:rPr>
              <a:t>通过一套有效的系统，组织、文化和行动规划管理方法等把战略决策转化为结果。</a:t>
            </a:r>
          </a:p>
        </p:txBody>
      </p:sp>
      <p:sp>
        <p:nvSpPr>
          <p:cNvPr id="30" name="文本框 29"/>
          <p:cNvSpPr txBox="1"/>
          <p:nvPr/>
        </p:nvSpPr>
        <p:spPr>
          <a:xfrm>
            <a:off x="5591176" y="942706"/>
            <a:ext cx="1031051"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执行力 </a:t>
            </a:r>
          </a:p>
        </p:txBody>
      </p:sp>
      <p:sp>
        <p:nvSpPr>
          <p:cNvPr id="35" name="等腰三角形 34"/>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等腰三角形 35"/>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22" presetClass="entr" presetSubtype="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par>
                                <p:cTn id="29" presetID="22" presetClass="entr" presetSubtype="1"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par>
                                <p:cTn id="36" presetID="22" presetClass="entr" presetSubtype="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up)">
                                      <p:cBhvr>
                                        <p:cTn id="38" dur="500"/>
                                        <p:tgtEl>
                                          <p:spTgt spid="3"/>
                                        </p:tgtEl>
                                      </p:cBhvr>
                                    </p:animEffect>
                                  </p:childTnLst>
                                </p:cTn>
                              </p:par>
                              <p:par>
                                <p:cTn id="39" presetID="22" presetClass="entr" presetSubtype="1"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2000"/>
                            </p:stCondLst>
                            <p:childTnLst>
                              <p:par>
                                <p:cTn id="43" presetID="47"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7"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18" grpId="0"/>
      <p:bldP spid="20" grpId="0"/>
      <p:bldP spid="21" grpId="0"/>
      <p:bldP spid="30" grpId="0"/>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2467049" y="2239108"/>
            <a:ext cx="3493146" cy="3493146"/>
          </a:xfrm>
          <a:prstGeom prst="ellipse">
            <a:avLst/>
          </a:prstGeom>
          <a:noFill/>
          <a:ln w="952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 name="椭圆 5"/>
          <p:cNvSpPr/>
          <p:nvPr/>
        </p:nvSpPr>
        <p:spPr>
          <a:xfrm>
            <a:off x="2364140" y="2520242"/>
            <a:ext cx="3016732" cy="3016732"/>
          </a:xfrm>
          <a:prstGeom prst="ellipse">
            <a:avLst/>
          </a:prstGeom>
          <a:blipFill dpi="0" rotWithShape="1">
            <a:blip r:embed="rId9" cstate="screen"/>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 name="椭圆 7"/>
          <p:cNvSpPr/>
          <p:nvPr/>
        </p:nvSpPr>
        <p:spPr>
          <a:xfrm>
            <a:off x="4602686" y="2049094"/>
            <a:ext cx="439156" cy="439156"/>
          </a:xfrm>
          <a:prstGeom prst="ellipse">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sp>
        <p:nvSpPr>
          <p:cNvPr id="9" name="椭圆 8"/>
          <p:cNvSpPr/>
          <p:nvPr/>
        </p:nvSpPr>
        <p:spPr>
          <a:xfrm>
            <a:off x="5269253" y="2590097"/>
            <a:ext cx="439156" cy="439156"/>
          </a:xfrm>
          <a:prstGeom prst="ellipse">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sp>
        <p:nvSpPr>
          <p:cNvPr id="10" name="椭圆 9"/>
          <p:cNvSpPr/>
          <p:nvPr/>
        </p:nvSpPr>
        <p:spPr>
          <a:xfrm>
            <a:off x="5653891" y="3281588"/>
            <a:ext cx="439156" cy="439156"/>
          </a:xfrm>
          <a:prstGeom prst="ellipse">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bg1"/>
                </a:solidFill>
                <a:cs typeface="+mn-ea"/>
                <a:sym typeface="+mn-lt"/>
              </a:rPr>
              <a:t>03</a:t>
            </a:r>
            <a:endParaRPr lang="zh-CN" altLang="en-US" dirty="0">
              <a:solidFill>
                <a:schemeClr val="bg1"/>
              </a:solidFill>
              <a:cs typeface="+mn-ea"/>
              <a:sym typeface="+mn-lt"/>
            </a:endParaRPr>
          </a:p>
        </p:txBody>
      </p:sp>
      <p:sp>
        <p:nvSpPr>
          <p:cNvPr id="11" name="椭圆 10"/>
          <p:cNvSpPr/>
          <p:nvPr/>
        </p:nvSpPr>
        <p:spPr>
          <a:xfrm>
            <a:off x="5708409" y="4081686"/>
            <a:ext cx="439156" cy="439156"/>
          </a:xfrm>
          <a:prstGeom prst="ellipse">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bg1"/>
                </a:solidFill>
                <a:cs typeface="+mn-ea"/>
                <a:sym typeface="+mn-lt"/>
              </a:rPr>
              <a:t>04</a:t>
            </a:r>
            <a:endParaRPr lang="zh-CN" altLang="en-US" dirty="0">
              <a:solidFill>
                <a:schemeClr val="bg1"/>
              </a:solidFill>
              <a:cs typeface="+mn-ea"/>
              <a:sym typeface="+mn-lt"/>
            </a:endParaRPr>
          </a:p>
        </p:txBody>
      </p:sp>
      <p:sp>
        <p:nvSpPr>
          <p:cNvPr id="12" name="椭圆 11"/>
          <p:cNvSpPr/>
          <p:nvPr/>
        </p:nvSpPr>
        <p:spPr>
          <a:xfrm>
            <a:off x="5337936" y="4932764"/>
            <a:ext cx="439156" cy="439156"/>
          </a:xfrm>
          <a:prstGeom prst="ellipse">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bg1"/>
                </a:solidFill>
                <a:cs typeface="+mn-ea"/>
                <a:sym typeface="+mn-lt"/>
              </a:rPr>
              <a:t>05</a:t>
            </a:r>
            <a:endParaRPr lang="zh-CN" altLang="en-US" dirty="0">
              <a:solidFill>
                <a:schemeClr val="bg1"/>
              </a:solidFill>
              <a:cs typeface="+mn-ea"/>
              <a:sym typeface="+mn-lt"/>
            </a:endParaRPr>
          </a:p>
        </p:txBody>
      </p:sp>
      <p:sp>
        <p:nvSpPr>
          <p:cNvPr id="14" name="MH_Text_1"/>
          <p:cNvSpPr/>
          <p:nvPr>
            <p:custDataLst>
              <p:tags r:id="rId1"/>
            </p:custDataLst>
          </p:nvPr>
        </p:nvSpPr>
        <p:spPr>
          <a:xfrm>
            <a:off x="5236944" y="2022737"/>
            <a:ext cx="1920000" cy="480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zh-CN" altLang="en-US" sz="1600" b="1" dirty="0">
                <a:solidFill>
                  <a:schemeClr val="tx1">
                    <a:lumMod val="75000"/>
                    <a:lumOff val="25000"/>
                  </a:schemeClr>
                </a:solidFill>
                <a:cs typeface="+mn-ea"/>
                <a:sym typeface="+mn-lt"/>
              </a:rPr>
              <a:t>全局观念</a:t>
            </a:r>
            <a:endParaRPr lang="en-US" altLang="zh-CN" sz="1600" b="1" dirty="0">
              <a:solidFill>
                <a:schemeClr val="tx1">
                  <a:lumMod val="75000"/>
                  <a:lumOff val="25000"/>
                </a:schemeClr>
              </a:solidFill>
              <a:cs typeface="+mn-ea"/>
              <a:sym typeface="+mn-lt"/>
            </a:endParaRPr>
          </a:p>
        </p:txBody>
      </p:sp>
      <p:sp>
        <p:nvSpPr>
          <p:cNvPr id="15" name="MH_Text_1"/>
          <p:cNvSpPr/>
          <p:nvPr>
            <p:custDataLst>
              <p:tags r:id="rId2"/>
            </p:custDataLst>
          </p:nvPr>
        </p:nvSpPr>
        <p:spPr>
          <a:xfrm>
            <a:off x="5939710" y="2594353"/>
            <a:ext cx="1920000" cy="480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zh-CN" altLang="en-US" sz="1600" b="1" dirty="0">
                <a:solidFill>
                  <a:schemeClr val="tx1">
                    <a:lumMod val="75000"/>
                    <a:lumOff val="25000"/>
                  </a:schemeClr>
                </a:solidFill>
                <a:cs typeface="+mn-ea"/>
                <a:sym typeface="+mn-lt"/>
              </a:rPr>
              <a:t>表达与沟通</a:t>
            </a:r>
            <a:endParaRPr lang="en-US" altLang="zh-CN" sz="1600" b="1" dirty="0">
              <a:solidFill>
                <a:schemeClr val="tx1">
                  <a:lumMod val="75000"/>
                  <a:lumOff val="25000"/>
                </a:schemeClr>
              </a:solidFill>
              <a:cs typeface="+mn-ea"/>
              <a:sym typeface="+mn-lt"/>
            </a:endParaRPr>
          </a:p>
        </p:txBody>
      </p:sp>
      <p:sp>
        <p:nvSpPr>
          <p:cNvPr id="18" name="MH_Text_1"/>
          <p:cNvSpPr/>
          <p:nvPr>
            <p:custDataLst>
              <p:tags r:id="rId3"/>
            </p:custDataLst>
          </p:nvPr>
        </p:nvSpPr>
        <p:spPr>
          <a:xfrm>
            <a:off x="6360210" y="3269865"/>
            <a:ext cx="1920000" cy="480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zh-CN" altLang="en-US" sz="1600" b="1" dirty="0">
                <a:solidFill>
                  <a:schemeClr val="tx1">
                    <a:lumMod val="75000"/>
                    <a:lumOff val="25000"/>
                  </a:schemeClr>
                </a:solidFill>
                <a:cs typeface="+mn-ea"/>
                <a:sym typeface="+mn-lt"/>
              </a:rPr>
              <a:t>做事主动</a:t>
            </a:r>
            <a:endParaRPr lang="en-US" altLang="zh-CN" sz="1600" b="1" dirty="0">
              <a:solidFill>
                <a:schemeClr val="tx1">
                  <a:lumMod val="75000"/>
                  <a:lumOff val="25000"/>
                </a:schemeClr>
              </a:solidFill>
              <a:cs typeface="+mn-ea"/>
              <a:sym typeface="+mn-lt"/>
            </a:endParaRPr>
          </a:p>
        </p:txBody>
      </p:sp>
      <p:sp>
        <p:nvSpPr>
          <p:cNvPr id="19" name="MH_Text_1"/>
          <p:cNvSpPr/>
          <p:nvPr>
            <p:custDataLst>
              <p:tags r:id="rId4"/>
            </p:custDataLst>
          </p:nvPr>
        </p:nvSpPr>
        <p:spPr>
          <a:xfrm>
            <a:off x="6371905" y="4122995"/>
            <a:ext cx="1920000" cy="480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zh-CN" altLang="en-US" sz="1600" b="1" dirty="0">
                <a:solidFill>
                  <a:schemeClr val="tx1">
                    <a:lumMod val="75000"/>
                    <a:lumOff val="25000"/>
                  </a:schemeClr>
                </a:solidFill>
                <a:cs typeface="+mn-ea"/>
                <a:sym typeface="+mn-lt"/>
              </a:rPr>
              <a:t>敬业的品质</a:t>
            </a:r>
            <a:endParaRPr lang="en-US" altLang="zh-CN" sz="1600" b="1" dirty="0">
              <a:solidFill>
                <a:schemeClr val="tx1">
                  <a:lumMod val="75000"/>
                  <a:lumOff val="25000"/>
                </a:schemeClr>
              </a:solidFill>
              <a:cs typeface="+mn-ea"/>
              <a:sym typeface="+mn-lt"/>
            </a:endParaRPr>
          </a:p>
        </p:txBody>
      </p:sp>
      <p:sp>
        <p:nvSpPr>
          <p:cNvPr id="20" name="MH_Text_1"/>
          <p:cNvSpPr/>
          <p:nvPr>
            <p:custDataLst>
              <p:tags r:id="rId5"/>
            </p:custDataLst>
          </p:nvPr>
        </p:nvSpPr>
        <p:spPr>
          <a:xfrm>
            <a:off x="5972194" y="4967729"/>
            <a:ext cx="1920000" cy="4800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635" tIns="67816" rIns="135635" bIns="67816">
            <a:noAutofit/>
          </a:bodyPr>
          <a:lstStyle/>
          <a:p>
            <a:pPr fontAlgn="base">
              <a:lnSpc>
                <a:spcPct val="110000"/>
              </a:lnSpc>
              <a:spcBef>
                <a:spcPct val="0"/>
              </a:spcBef>
              <a:spcAft>
                <a:spcPct val="0"/>
              </a:spcAft>
            </a:pPr>
            <a:r>
              <a:rPr lang="zh-CN" altLang="en-US" sz="1600" b="1" dirty="0">
                <a:solidFill>
                  <a:schemeClr val="tx1">
                    <a:lumMod val="75000"/>
                    <a:lumOff val="25000"/>
                  </a:schemeClr>
                </a:solidFill>
                <a:cs typeface="+mn-ea"/>
                <a:sym typeface="+mn-lt"/>
              </a:rPr>
              <a:t>宽容与合作</a:t>
            </a:r>
            <a:endParaRPr lang="en-US" altLang="zh-CN" sz="1600" b="1" dirty="0">
              <a:solidFill>
                <a:schemeClr val="tx1">
                  <a:lumMod val="75000"/>
                  <a:lumOff val="25000"/>
                </a:schemeClr>
              </a:solidFill>
              <a:cs typeface="+mn-ea"/>
              <a:sym typeface="+mn-lt"/>
            </a:endParaRPr>
          </a:p>
        </p:txBody>
      </p:sp>
      <p:sp>
        <p:nvSpPr>
          <p:cNvPr id="7" name="椭圆 6"/>
          <p:cNvSpPr/>
          <p:nvPr/>
        </p:nvSpPr>
        <p:spPr>
          <a:xfrm>
            <a:off x="1830081" y="4115530"/>
            <a:ext cx="1068118" cy="1068116"/>
          </a:xfrm>
          <a:prstGeom prst="ellipse">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zh-CN" altLang="en-US" sz="2000" b="1" dirty="0">
                <a:solidFill>
                  <a:schemeClr val="bg1"/>
                </a:solidFill>
                <a:cs typeface="+mn-ea"/>
                <a:sym typeface="+mn-lt"/>
              </a:rPr>
              <a:t>团队</a:t>
            </a:r>
            <a:endParaRPr lang="en-US" altLang="zh-CN" sz="2000" b="1" dirty="0">
              <a:solidFill>
                <a:schemeClr val="bg1"/>
              </a:solidFill>
              <a:cs typeface="+mn-ea"/>
              <a:sym typeface="+mn-lt"/>
            </a:endParaRPr>
          </a:p>
          <a:p>
            <a:pPr algn="ctr"/>
            <a:r>
              <a:rPr lang="zh-CN" altLang="en-US" sz="2000" b="1" dirty="0">
                <a:solidFill>
                  <a:schemeClr val="bg1"/>
                </a:solidFill>
                <a:cs typeface="+mn-ea"/>
                <a:sym typeface="+mn-lt"/>
              </a:rPr>
              <a:t>合作</a:t>
            </a:r>
          </a:p>
        </p:txBody>
      </p:sp>
      <p:sp>
        <p:nvSpPr>
          <p:cNvPr id="16" name="MH_Text_1"/>
          <p:cNvSpPr txBox="1"/>
          <p:nvPr>
            <p:custDataLst>
              <p:tags r:id="rId6"/>
            </p:custDataLst>
          </p:nvPr>
        </p:nvSpPr>
        <p:spPr>
          <a:xfrm>
            <a:off x="8091011" y="1960480"/>
            <a:ext cx="2349866" cy="2736000"/>
          </a:xfrm>
          <a:prstGeom prst="rect">
            <a:avLst/>
          </a:prstGeom>
          <a:noFill/>
        </p:spPr>
        <p:txBody>
          <a:bodyPr lIns="91423" tIns="45719" rIns="91423" bIns="45719">
            <a:noAutofit/>
          </a:bodyPr>
          <a:lstStyle/>
          <a:p>
            <a:pPr>
              <a:lnSpc>
                <a:spcPct val="150000"/>
              </a:lnSpc>
              <a:defRPr/>
            </a:pPr>
            <a:r>
              <a:rPr lang="zh-CN" altLang="en-US" sz="1600" b="1" dirty="0" smtClean="0">
                <a:solidFill>
                  <a:schemeClr val="tx1">
                    <a:lumMod val="75000"/>
                    <a:lumOff val="25000"/>
                  </a:schemeClr>
                </a:solidFill>
                <a:cs typeface="+mn-ea"/>
                <a:sym typeface="+mn-lt"/>
              </a:rPr>
              <a:t>团队合作精髓</a:t>
            </a:r>
            <a:endParaRPr lang="en-US" altLang="zh-CN" sz="1600" b="1" dirty="0" smtClean="0">
              <a:solidFill>
                <a:schemeClr val="tx1">
                  <a:lumMod val="75000"/>
                  <a:lumOff val="25000"/>
                </a:schemeClr>
              </a:solidFill>
              <a:cs typeface="+mn-ea"/>
              <a:sym typeface="+mn-lt"/>
            </a:endParaRPr>
          </a:p>
          <a:p>
            <a:pPr>
              <a:lnSpc>
                <a:spcPct val="150000"/>
              </a:lnSpc>
              <a:defRPr/>
            </a:pPr>
            <a:r>
              <a:rPr lang="zh-CN" altLang="en-US" sz="1200" dirty="0" smtClean="0">
                <a:solidFill>
                  <a:schemeClr val="tx1">
                    <a:lumMod val="50000"/>
                    <a:lumOff val="50000"/>
                  </a:schemeClr>
                </a:solidFill>
                <a:cs typeface="+mn-ea"/>
                <a:sym typeface="+mn-lt"/>
              </a:rPr>
              <a:t>建立</a:t>
            </a:r>
            <a:r>
              <a:rPr lang="zh-CN" altLang="en-US" sz="1200" dirty="0">
                <a:solidFill>
                  <a:schemeClr val="tx1">
                    <a:lumMod val="50000"/>
                    <a:lumOff val="50000"/>
                  </a:schemeClr>
                </a:solidFill>
                <a:cs typeface="+mn-ea"/>
                <a:sym typeface="+mn-lt"/>
              </a:rPr>
              <a:t>在团队的基础之上，发挥团队精神、互补互助以达到团队最大工作效率的能力。对于团队的成员来说，不仅要有个人能力，更要有在不同的位置上各尽所能、与其他成员协调合作的能力</a:t>
            </a:r>
            <a:r>
              <a:rPr lang="zh-CN" altLang="en-US" sz="1200" dirty="0" smtClean="0">
                <a:solidFill>
                  <a:schemeClr val="tx1">
                    <a:lumMod val="50000"/>
                    <a:lumOff val="50000"/>
                  </a:schemeClr>
                </a:solidFill>
                <a:cs typeface="+mn-ea"/>
                <a:sym typeface="+mn-lt"/>
              </a:rPr>
              <a:t>。</a:t>
            </a:r>
            <a:endParaRPr lang="en-US" altLang="zh-CN" sz="1200" dirty="0" smtClean="0">
              <a:solidFill>
                <a:schemeClr val="tx1">
                  <a:lumMod val="50000"/>
                  <a:lumOff val="50000"/>
                </a:schemeClr>
              </a:solidFill>
              <a:cs typeface="+mn-ea"/>
              <a:sym typeface="+mn-lt"/>
            </a:endParaRPr>
          </a:p>
          <a:p>
            <a:pPr>
              <a:lnSpc>
                <a:spcPct val="150000"/>
              </a:lnSpc>
              <a:defRPr/>
            </a:pPr>
            <a:endParaRPr lang="en-US" altLang="zh-CN" sz="1200" dirty="0" smtClean="0">
              <a:solidFill>
                <a:schemeClr val="tx1">
                  <a:lumMod val="50000"/>
                  <a:lumOff val="50000"/>
                </a:schemeClr>
              </a:solidFill>
              <a:cs typeface="+mn-ea"/>
              <a:sym typeface="+mn-lt"/>
            </a:endParaRPr>
          </a:p>
          <a:p>
            <a:pPr>
              <a:lnSpc>
                <a:spcPct val="150000"/>
              </a:lnSpc>
              <a:defRPr/>
            </a:pPr>
            <a:r>
              <a:rPr lang="zh-CN" altLang="en-US" sz="1200" dirty="0">
                <a:solidFill>
                  <a:schemeClr val="tx1">
                    <a:lumMod val="50000"/>
                    <a:lumOff val="50000"/>
                  </a:schemeClr>
                </a:solidFill>
                <a:cs typeface="+mn-ea"/>
                <a:sym typeface="+mn-lt"/>
              </a:rPr>
              <a:t>建立在团队的基础之上，发挥团队精神、互补互助以达到团队最大工作效率的能力。对于团队的成员来说，不仅要有个人</a:t>
            </a:r>
            <a:r>
              <a:rPr lang="zh-CN" altLang="en-US" sz="1200" dirty="0" smtClean="0">
                <a:solidFill>
                  <a:schemeClr val="tx1">
                    <a:lumMod val="50000"/>
                    <a:lumOff val="50000"/>
                  </a:schemeClr>
                </a:solidFill>
                <a:cs typeface="+mn-ea"/>
                <a:sym typeface="+mn-lt"/>
              </a:rPr>
              <a:t>能力</a:t>
            </a:r>
            <a:endParaRPr lang="en-US" altLang="zh-CN" sz="1200" dirty="0">
              <a:solidFill>
                <a:schemeClr val="tx1">
                  <a:lumMod val="50000"/>
                  <a:lumOff val="50000"/>
                </a:schemeClr>
              </a:solidFill>
              <a:cs typeface="+mn-ea"/>
              <a:sym typeface="+mn-lt"/>
            </a:endParaRPr>
          </a:p>
        </p:txBody>
      </p:sp>
      <p:sp>
        <p:nvSpPr>
          <p:cNvPr id="23" name="文本框 22"/>
          <p:cNvSpPr txBox="1"/>
          <p:nvPr/>
        </p:nvSpPr>
        <p:spPr>
          <a:xfrm>
            <a:off x="5462936" y="942706"/>
            <a:ext cx="1287532"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团队合作 </a:t>
            </a:r>
          </a:p>
        </p:txBody>
      </p:sp>
      <p:sp>
        <p:nvSpPr>
          <p:cNvPr id="24" name="等腰三角形 23"/>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4"/>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par>
                              <p:cTn id="18" fill="hold">
                                <p:stCondLst>
                                  <p:cond delay="500"/>
                                </p:stCondLst>
                                <p:childTnLst>
                                  <p:par>
                                    <p:cTn id="19" presetID="23" presetClass="entr" presetSubtype="52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fltVal val="0.5"/>
                                              </p:val>
                                            </p:tav>
                                            <p:tav tm="100000">
                                              <p:val>
                                                <p:strVal val="#ppt_y"/>
                                              </p:val>
                                            </p:tav>
                                          </p:tavLst>
                                        </p:anim>
                                      </p:childTnLst>
                                    </p:cTn>
                                  </p:par>
                                </p:childTnLst>
                              </p:cTn>
                            </p:par>
                            <p:par>
                              <p:cTn id="25" fill="hold">
                                <p:stCondLst>
                                  <p:cond delay="1000"/>
                                </p:stCondLst>
                                <p:childTnLst>
                                  <p:par>
                                    <p:cTn id="26" presetID="23" presetClass="entr" presetSubtype="52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fltVal val="0.5"/>
                                              </p:val>
                                            </p:tav>
                                            <p:tav tm="100000">
                                              <p:val>
                                                <p:strVal val="#ppt_y"/>
                                              </p:val>
                                            </p:tav>
                                          </p:tavLst>
                                        </p:anim>
                                      </p:childTnLst>
                                    </p:cTn>
                                  </p:par>
                                </p:childTnLst>
                              </p:cTn>
                            </p:par>
                            <p:par>
                              <p:cTn id="32" fill="hold">
                                <p:stCondLst>
                                  <p:cond delay="1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1750"/>
                                            <p:tgtEl>
                                              <p:spTgt spid="13"/>
                                            </p:tgtEl>
                                          </p:cBhvr>
                                        </p:animEffect>
                                      </p:childTnLst>
                                    </p:cTn>
                                  </p:par>
                                  <p:par>
                                    <p:cTn id="36" presetID="35"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style.rotation</p:attrName>
                                            </p:attrNameLst>
                                          </p:cBhvr>
                                          <p:tavLst>
                                            <p:tav tm="0">
                                              <p:val>
                                                <p:fltVal val="720"/>
                                              </p:val>
                                            </p:tav>
                                            <p:tav tm="100000">
                                              <p:val>
                                                <p:fltVal val="0"/>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25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style.rotation</p:attrName>
                                            </p:attrNameLst>
                                          </p:cBhvr>
                                          <p:tavLst>
                                            <p:tav tm="0">
                                              <p:val>
                                                <p:fltVal val="720"/>
                                              </p:val>
                                            </p:tav>
                                            <p:tav tm="100000">
                                              <p:val>
                                                <p:fltVal val="0"/>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ppt_w</p:attrName>
                                            </p:attrNameLst>
                                          </p:cBhvr>
                                          <p:tavLst>
                                            <p:tav tm="0">
                                              <p:val>
                                                <p:fltVal val="0"/>
                                              </p:val>
                                            </p:tav>
                                            <p:tav tm="100000">
                                              <p:val>
                                                <p:strVal val="#ppt_w"/>
                                              </p:val>
                                            </p:tav>
                                          </p:tavLst>
                                        </p:anim>
                                      </p:childTnLst>
                                    </p:cTn>
                                  </p:par>
                                  <p:par>
                                    <p:cTn id="48" presetID="35" presetClass="entr" presetSubtype="0" fill="hold" grpId="0" nodeType="withEffect">
                                      <p:stCondLst>
                                        <p:cond delay="5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anim calcmode="lin" valueType="num">
                                          <p:cBhvr>
                                            <p:cTn id="51" dur="500" fill="hold"/>
                                            <p:tgtEl>
                                              <p:spTgt spid="10"/>
                                            </p:tgtEl>
                                            <p:attrNameLst>
                                              <p:attrName>style.rotation</p:attrName>
                                            </p:attrNameLst>
                                          </p:cBhvr>
                                          <p:tavLst>
                                            <p:tav tm="0">
                                              <p:val>
                                                <p:fltVal val="720"/>
                                              </p:val>
                                            </p:tav>
                                            <p:tav tm="100000">
                                              <p:val>
                                                <p:fltVal val="0"/>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 calcmode="lin" valueType="num">
                                          <p:cBhvr>
                                            <p:cTn id="53" dur="500" fill="hold"/>
                                            <p:tgtEl>
                                              <p:spTgt spid="10"/>
                                            </p:tgtEl>
                                            <p:attrNameLst>
                                              <p:attrName>ppt_w</p:attrName>
                                            </p:attrNameLst>
                                          </p:cBhvr>
                                          <p:tavLst>
                                            <p:tav tm="0">
                                              <p:val>
                                                <p:fltVal val="0"/>
                                              </p:val>
                                            </p:tav>
                                            <p:tav tm="100000">
                                              <p:val>
                                                <p:strVal val="#ppt_w"/>
                                              </p:val>
                                            </p:tav>
                                          </p:tavLst>
                                        </p:anim>
                                      </p:childTnLst>
                                    </p:cTn>
                                  </p:par>
                                  <p:par>
                                    <p:cTn id="54" presetID="35" presetClass="entr" presetSubtype="0" fill="hold" grpId="0" nodeType="withEffect">
                                      <p:stCondLst>
                                        <p:cond delay="75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style.rotation</p:attrName>
                                            </p:attrNameLst>
                                          </p:cBhvr>
                                          <p:tavLst>
                                            <p:tav tm="0">
                                              <p:val>
                                                <p:fltVal val="720"/>
                                              </p:val>
                                            </p:tav>
                                            <p:tav tm="100000">
                                              <p:val>
                                                <p:fltVal val="0"/>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ppt_w</p:attrName>
                                            </p:attrNameLst>
                                          </p:cBhvr>
                                          <p:tavLst>
                                            <p:tav tm="0">
                                              <p:val>
                                                <p:fltVal val="0"/>
                                              </p:val>
                                            </p:tav>
                                            <p:tav tm="100000">
                                              <p:val>
                                                <p:strVal val="#ppt_w"/>
                                              </p:val>
                                            </p:tav>
                                          </p:tavLst>
                                        </p:anim>
                                      </p:childTnLst>
                                    </p:cTn>
                                  </p:par>
                                  <p:par>
                                    <p:cTn id="60" presetID="35" presetClass="entr" presetSubtype="0" fill="hold" grpId="0" nodeType="withEffect">
                                      <p:stCondLst>
                                        <p:cond delay="100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anim calcmode="lin" valueType="num">
                                          <p:cBhvr>
                                            <p:cTn id="63" dur="500" fill="hold"/>
                                            <p:tgtEl>
                                              <p:spTgt spid="12"/>
                                            </p:tgtEl>
                                            <p:attrNameLst>
                                              <p:attrName>style.rotation</p:attrName>
                                            </p:attrNameLst>
                                          </p:cBhvr>
                                          <p:tavLst>
                                            <p:tav tm="0">
                                              <p:val>
                                                <p:fltVal val="720"/>
                                              </p:val>
                                            </p:tav>
                                            <p:tav tm="100000">
                                              <p:val>
                                                <p:fltVal val="0"/>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ppt_w</p:attrName>
                                            </p:attrNameLst>
                                          </p:cBhvr>
                                          <p:tavLst>
                                            <p:tav tm="0">
                                              <p:val>
                                                <p:fltVal val="0"/>
                                              </p:val>
                                            </p:tav>
                                            <p:tav tm="100000">
                                              <p:val>
                                                <p:strVal val="#ppt_w"/>
                                              </p:val>
                                            </p:tav>
                                          </p:tavLst>
                                        </p:anim>
                                      </p:childTnLst>
                                    </p:cTn>
                                  </p:par>
                                </p:childTnLst>
                              </p:cTn>
                            </p:par>
                            <p:par>
                              <p:cTn id="66" fill="hold">
                                <p:stCondLst>
                                  <p:cond delay="3500"/>
                                </p:stCondLst>
                                <p:childTnLst>
                                  <p:par>
                                    <p:cTn id="67" presetID="2" presetClass="entr" presetSubtype="2"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10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70" dur="100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14:presetBounceEnd="50000">
                                      <p:stCondLst>
                                        <p:cond delay="250"/>
                                      </p:stCondLst>
                                      <p:childTnLst>
                                        <p:set>
                                          <p:cBhvr>
                                            <p:cTn id="72" dur="1" fill="hold">
                                              <p:stCondLst>
                                                <p:cond delay="0"/>
                                              </p:stCondLst>
                                            </p:cTn>
                                            <p:tgtEl>
                                              <p:spTgt spid="15"/>
                                            </p:tgtEl>
                                            <p:attrNameLst>
                                              <p:attrName>style.visibility</p:attrName>
                                            </p:attrNameLst>
                                          </p:cBhvr>
                                          <p:to>
                                            <p:strVal val="visible"/>
                                          </p:to>
                                        </p:set>
                                        <p:anim calcmode="lin" valueType="num" p14:bounceEnd="50000">
                                          <p:cBhvr additive="base">
                                            <p:cTn id="73" dur="10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74" dur="1000" fill="hold"/>
                                            <p:tgtEl>
                                              <p:spTgt spid="1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50000">
                                      <p:stCondLst>
                                        <p:cond delay="500"/>
                                      </p:stCondLst>
                                      <p:childTnLst>
                                        <p:set>
                                          <p:cBhvr>
                                            <p:cTn id="76" dur="1" fill="hold">
                                              <p:stCondLst>
                                                <p:cond delay="0"/>
                                              </p:stCondLst>
                                            </p:cTn>
                                            <p:tgtEl>
                                              <p:spTgt spid="18"/>
                                            </p:tgtEl>
                                            <p:attrNameLst>
                                              <p:attrName>style.visibility</p:attrName>
                                            </p:attrNameLst>
                                          </p:cBhvr>
                                          <p:to>
                                            <p:strVal val="visible"/>
                                          </p:to>
                                        </p:set>
                                        <p:anim calcmode="lin" valueType="num" p14:bounceEnd="50000">
                                          <p:cBhvr additive="base">
                                            <p:cTn id="77" dur="1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78" dur="1000" fill="hold"/>
                                            <p:tgtEl>
                                              <p:spTgt spid="18"/>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14:presetBounceEnd="50000">
                                      <p:stCondLst>
                                        <p:cond delay="750"/>
                                      </p:stCondLst>
                                      <p:childTnLst>
                                        <p:set>
                                          <p:cBhvr>
                                            <p:cTn id="80" dur="1" fill="hold">
                                              <p:stCondLst>
                                                <p:cond delay="0"/>
                                              </p:stCondLst>
                                            </p:cTn>
                                            <p:tgtEl>
                                              <p:spTgt spid="19"/>
                                            </p:tgtEl>
                                            <p:attrNameLst>
                                              <p:attrName>style.visibility</p:attrName>
                                            </p:attrNameLst>
                                          </p:cBhvr>
                                          <p:to>
                                            <p:strVal val="visible"/>
                                          </p:to>
                                        </p:set>
                                        <p:anim calcmode="lin" valueType="num" p14:bounceEnd="50000">
                                          <p:cBhvr additive="base">
                                            <p:cTn id="81"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82" dur="1000" fill="hold"/>
                                            <p:tgtEl>
                                              <p:spTgt spid="19"/>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14:presetBounceEnd="50000">
                                      <p:stCondLst>
                                        <p:cond delay="1000"/>
                                      </p:stCondLst>
                                      <p:childTnLst>
                                        <p:set>
                                          <p:cBhvr>
                                            <p:cTn id="84" dur="1" fill="hold">
                                              <p:stCondLst>
                                                <p:cond delay="0"/>
                                              </p:stCondLst>
                                            </p:cTn>
                                            <p:tgtEl>
                                              <p:spTgt spid="20"/>
                                            </p:tgtEl>
                                            <p:attrNameLst>
                                              <p:attrName>style.visibility</p:attrName>
                                            </p:attrNameLst>
                                          </p:cBhvr>
                                          <p:to>
                                            <p:strVal val="visible"/>
                                          </p:to>
                                        </p:set>
                                        <p:anim calcmode="lin" valueType="num" p14:bounceEnd="50000">
                                          <p:cBhvr additive="base">
                                            <p:cTn id="85" dur="1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86" dur="1000" fill="hold"/>
                                            <p:tgtEl>
                                              <p:spTgt spid="20"/>
                                            </p:tgtEl>
                                            <p:attrNameLst>
                                              <p:attrName>ppt_y</p:attrName>
                                            </p:attrNameLst>
                                          </p:cBhvr>
                                          <p:tavLst>
                                            <p:tav tm="0">
                                              <p:val>
                                                <p:strVal val="#ppt_y"/>
                                              </p:val>
                                            </p:tav>
                                            <p:tav tm="100000">
                                              <p:val>
                                                <p:strVal val="#ppt_y"/>
                                              </p:val>
                                            </p:tav>
                                          </p:tavLst>
                                        </p:anim>
                                      </p:childTnLst>
                                    </p:cTn>
                                  </p:par>
                                </p:childTnLst>
                              </p:cTn>
                            </p:par>
                            <p:par>
                              <p:cTn id="87" fill="hold">
                                <p:stCondLst>
                                  <p:cond delay="4500"/>
                                </p:stCondLst>
                                <p:childTnLst>
                                  <p:par>
                                    <p:cTn id="88" presetID="42"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8" grpId="0" animBg="1"/>
          <p:bldP spid="9" grpId="0" animBg="1"/>
          <p:bldP spid="10" grpId="0" animBg="1"/>
          <p:bldP spid="11" grpId="0" animBg="1"/>
          <p:bldP spid="12" grpId="0" animBg="1"/>
          <p:bldP spid="14" grpId="0"/>
          <p:bldP spid="15" grpId="0"/>
          <p:bldP spid="18" grpId="0"/>
          <p:bldP spid="19" grpId="0"/>
          <p:bldP spid="20" grpId="0"/>
          <p:bldP spid="7" grpId="0" animBg="1"/>
          <p:bldP spid="16" grpId="0"/>
          <p:bldP spid="23" grpId="0"/>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par>
                              <p:cTn id="18" fill="hold">
                                <p:stCondLst>
                                  <p:cond delay="500"/>
                                </p:stCondLst>
                                <p:childTnLst>
                                  <p:par>
                                    <p:cTn id="19" presetID="23" presetClass="entr" presetSubtype="52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ppt_x</p:attrName>
                                            </p:attrNameLst>
                                          </p:cBhvr>
                                          <p:tavLst>
                                            <p:tav tm="0">
                                              <p:val>
                                                <p:fltVal val="0.5"/>
                                              </p:val>
                                            </p:tav>
                                            <p:tav tm="100000">
                                              <p:val>
                                                <p:strVal val="#ppt_x"/>
                                              </p:val>
                                            </p:tav>
                                          </p:tavLst>
                                        </p:anim>
                                        <p:anim calcmode="lin" valueType="num">
                                          <p:cBhvr>
                                            <p:cTn id="24" dur="500" fill="hold"/>
                                            <p:tgtEl>
                                              <p:spTgt spid="6"/>
                                            </p:tgtEl>
                                            <p:attrNameLst>
                                              <p:attrName>ppt_y</p:attrName>
                                            </p:attrNameLst>
                                          </p:cBhvr>
                                          <p:tavLst>
                                            <p:tav tm="0">
                                              <p:val>
                                                <p:fltVal val="0.5"/>
                                              </p:val>
                                            </p:tav>
                                            <p:tav tm="100000">
                                              <p:val>
                                                <p:strVal val="#ppt_y"/>
                                              </p:val>
                                            </p:tav>
                                          </p:tavLst>
                                        </p:anim>
                                      </p:childTnLst>
                                    </p:cTn>
                                  </p:par>
                                </p:childTnLst>
                              </p:cTn>
                            </p:par>
                            <p:par>
                              <p:cTn id="25" fill="hold">
                                <p:stCondLst>
                                  <p:cond delay="1000"/>
                                </p:stCondLst>
                                <p:childTnLst>
                                  <p:par>
                                    <p:cTn id="26" presetID="23" presetClass="entr" presetSubtype="52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ppt_x</p:attrName>
                                            </p:attrNameLst>
                                          </p:cBhvr>
                                          <p:tavLst>
                                            <p:tav tm="0">
                                              <p:val>
                                                <p:fltVal val="0.5"/>
                                              </p:val>
                                            </p:tav>
                                            <p:tav tm="100000">
                                              <p:val>
                                                <p:strVal val="#ppt_x"/>
                                              </p:val>
                                            </p:tav>
                                          </p:tavLst>
                                        </p:anim>
                                        <p:anim calcmode="lin" valueType="num">
                                          <p:cBhvr>
                                            <p:cTn id="31" dur="500" fill="hold"/>
                                            <p:tgtEl>
                                              <p:spTgt spid="7"/>
                                            </p:tgtEl>
                                            <p:attrNameLst>
                                              <p:attrName>ppt_y</p:attrName>
                                            </p:attrNameLst>
                                          </p:cBhvr>
                                          <p:tavLst>
                                            <p:tav tm="0">
                                              <p:val>
                                                <p:fltVal val="0.5"/>
                                              </p:val>
                                            </p:tav>
                                            <p:tav tm="100000">
                                              <p:val>
                                                <p:strVal val="#ppt_y"/>
                                              </p:val>
                                            </p:tav>
                                          </p:tavLst>
                                        </p:anim>
                                      </p:childTnLst>
                                    </p:cTn>
                                  </p:par>
                                </p:childTnLst>
                              </p:cTn>
                            </p:par>
                            <p:par>
                              <p:cTn id="32" fill="hold">
                                <p:stCondLst>
                                  <p:cond delay="1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1750"/>
                                            <p:tgtEl>
                                              <p:spTgt spid="13"/>
                                            </p:tgtEl>
                                          </p:cBhvr>
                                        </p:animEffect>
                                      </p:childTnLst>
                                    </p:cTn>
                                  </p:par>
                                  <p:par>
                                    <p:cTn id="36" presetID="35"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style.rotation</p:attrName>
                                            </p:attrNameLst>
                                          </p:cBhvr>
                                          <p:tavLst>
                                            <p:tav tm="0">
                                              <p:val>
                                                <p:fltVal val="720"/>
                                              </p:val>
                                            </p:tav>
                                            <p:tav tm="100000">
                                              <p:val>
                                                <p:fltVal val="0"/>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25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style.rotation</p:attrName>
                                            </p:attrNameLst>
                                          </p:cBhvr>
                                          <p:tavLst>
                                            <p:tav tm="0">
                                              <p:val>
                                                <p:fltVal val="720"/>
                                              </p:val>
                                            </p:tav>
                                            <p:tav tm="100000">
                                              <p:val>
                                                <p:fltVal val="0"/>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ppt_w</p:attrName>
                                            </p:attrNameLst>
                                          </p:cBhvr>
                                          <p:tavLst>
                                            <p:tav tm="0">
                                              <p:val>
                                                <p:fltVal val="0"/>
                                              </p:val>
                                            </p:tav>
                                            <p:tav tm="100000">
                                              <p:val>
                                                <p:strVal val="#ppt_w"/>
                                              </p:val>
                                            </p:tav>
                                          </p:tavLst>
                                        </p:anim>
                                      </p:childTnLst>
                                    </p:cTn>
                                  </p:par>
                                  <p:par>
                                    <p:cTn id="48" presetID="35" presetClass="entr" presetSubtype="0" fill="hold" grpId="0" nodeType="withEffect">
                                      <p:stCondLst>
                                        <p:cond delay="5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anim calcmode="lin" valueType="num">
                                          <p:cBhvr>
                                            <p:cTn id="51" dur="500" fill="hold"/>
                                            <p:tgtEl>
                                              <p:spTgt spid="10"/>
                                            </p:tgtEl>
                                            <p:attrNameLst>
                                              <p:attrName>style.rotation</p:attrName>
                                            </p:attrNameLst>
                                          </p:cBhvr>
                                          <p:tavLst>
                                            <p:tav tm="0">
                                              <p:val>
                                                <p:fltVal val="720"/>
                                              </p:val>
                                            </p:tav>
                                            <p:tav tm="100000">
                                              <p:val>
                                                <p:fltVal val="0"/>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 calcmode="lin" valueType="num">
                                          <p:cBhvr>
                                            <p:cTn id="53" dur="500" fill="hold"/>
                                            <p:tgtEl>
                                              <p:spTgt spid="10"/>
                                            </p:tgtEl>
                                            <p:attrNameLst>
                                              <p:attrName>ppt_w</p:attrName>
                                            </p:attrNameLst>
                                          </p:cBhvr>
                                          <p:tavLst>
                                            <p:tav tm="0">
                                              <p:val>
                                                <p:fltVal val="0"/>
                                              </p:val>
                                            </p:tav>
                                            <p:tav tm="100000">
                                              <p:val>
                                                <p:strVal val="#ppt_w"/>
                                              </p:val>
                                            </p:tav>
                                          </p:tavLst>
                                        </p:anim>
                                      </p:childTnLst>
                                    </p:cTn>
                                  </p:par>
                                  <p:par>
                                    <p:cTn id="54" presetID="35" presetClass="entr" presetSubtype="0" fill="hold" grpId="0" nodeType="withEffect">
                                      <p:stCondLst>
                                        <p:cond delay="75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anim calcmode="lin" valueType="num">
                                          <p:cBhvr>
                                            <p:cTn id="57" dur="500" fill="hold"/>
                                            <p:tgtEl>
                                              <p:spTgt spid="11"/>
                                            </p:tgtEl>
                                            <p:attrNameLst>
                                              <p:attrName>style.rotation</p:attrName>
                                            </p:attrNameLst>
                                          </p:cBhvr>
                                          <p:tavLst>
                                            <p:tav tm="0">
                                              <p:val>
                                                <p:fltVal val="720"/>
                                              </p:val>
                                            </p:tav>
                                            <p:tav tm="100000">
                                              <p:val>
                                                <p:fltVal val="0"/>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ppt_w</p:attrName>
                                            </p:attrNameLst>
                                          </p:cBhvr>
                                          <p:tavLst>
                                            <p:tav tm="0">
                                              <p:val>
                                                <p:fltVal val="0"/>
                                              </p:val>
                                            </p:tav>
                                            <p:tav tm="100000">
                                              <p:val>
                                                <p:strVal val="#ppt_w"/>
                                              </p:val>
                                            </p:tav>
                                          </p:tavLst>
                                        </p:anim>
                                      </p:childTnLst>
                                    </p:cTn>
                                  </p:par>
                                  <p:par>
                                    <p:cTn id="60" presetID="35" presetClass="entr" presetSubtype="0" fill="hold" grpId="0" nodeType="withEffect">
                                      <p:stCondLst>
                                        <p:cond delay="100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anim calcmode="lin" valueType="num">
                                          <p:cBhvr>
                                            <p:cTn id="63" dur="500" fill="hold"/>
                                            <p:tgtEl>
                                              <p:spTgt spid="12"/>
                                            </p:tgtEl>
                                            <p:attrNameLst>
                                              <p:attrName>style.rotation</p:attrName>
                                            </p:attrNameLst>
                                          </p:cBhvr>
                                          <p:tavLst>
                                            <p:tav tm="0">
                                              <p:val>
                                                <p:fltVal val="720"/>
                                              </p:val>
                                            </p:tav>
                                            <p:tav tm="100000">
                                              <p:val>
                                                <p:fltVal val="0"/>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ppt_w</p:attrName>
                                            </p:attrNameLst>
                                          </p:cBhvr>
                                          <p:tavLst>
                                            <p:tav tm="0">
                                              <p:val>
                                                <p:fltVal val="0"/>
                                              </p:val>
                                            </p:tav>
                                            <p:tav tm="100000">
                                              <p:val>
                                                <p:strVal val="#ppt_w"/>
                                              </p:val>
                                            </p:tav>
                                          </p:tavLst>
                                        </p:anim>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1000" fill="hold"/>
                                            <p:tgtEl>
                                              <p:spTgt spid="14"/>
                                            </p:tgtEl>
                                            <p:attrNameLst>
                                              <p:attrName>ppt_x</p:attrName>
                                            </p:attrNameLst>
                                          </p:cBhvr>
                                          <p:tavLst>
                                            <p:tav tm="0">
                                              <p:val>
                                                <p:strVal val="1+#ppt_w/2"/>
                                              </p:val>
                                            </p:tav>
                                            <p:tav tm="100000">
                                              <p:val>
                                                <p:strVal val="#ppt_x"/>
                                              </p:val>
                                            </p:tav>
                                          </p:tavLst>
                                        </p:anim>
                                        <p:anim calcmode="lin" valueType="num">
                                          <p:cBhvr additive="base">
                                            <p:cTn id="70" dur="1000" fill="hold"/>
                                            <p:tgtEl>
                                              <p:spTgt spid="1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25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1000" fill="hold"/>
                                            <p:tgtEl>
                                              <p:spTgt spid="15"/>
                                            </p:tgtEl>
                                            <p:attrNameLst>
                                              <p:attrName>ppt_x</p:attrName>
                                            </p:attrNameLst>
                                          </p:cBhvr>
                                          <p:tavLst>
                                            <p:tav tm="0">
                                              <p:val>
                                                <p:strVal val="1+#ppt_w/2"/>
                                              </p:val>
                                            </p:tav>
                                            <p:tav tm="100000">
                                              <p:val>
                                                <p:strVal val="#ppt_x"/>
                                              </p:val>
                                            </p:tav>
                                          </p:tavLst>
                                        </p:anim>
                                        <p:anim calcmode="lin" valueType="num">
                                          <p:cBhvr additive="base">
                                            <p:cTn id="74" dur="1000" fill="hold"/>
                                            <p:tgtEl>
                                              <p:spTgt spid="1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50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1000" fill="hold"/>
                                            <p:tgtEl>
                                              <p:spTgt spid="18"/>
                                            </p:tgtEl>
                                            <p:attrNameLst>
                                              <p:attrName>ppt_x</p:attrName>
                                            </p:attrNameLst>
                                          </p:cBhvr>
                                          <p:tavLst>
                                            <p:tav tm="0">
                                              <p:val>
                                                <p:strVal val="1+#ppt_w/2"/>
                                              </p:val>
                                            </p:tav>
                                            <p:tav tm="100000">
                                              <p:val>
                                                <p:strVal val="#ppt_x"/>
                                              </p:val>
                                            </p:tav>
                                          </p:tavLst>
                                        </p:anim>
                                        <p:anim calcmode="lin" valueType="num">
                                          <p:cBhvr additive="base">
                                            <p:cTn id="78" dur="1000" fill="hold"/>
                                            <p:tgtEl>
                                              <p:spTgt spid="18"/>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75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1000" fill="hold"/>
                                            <p:tgtEl>
                                              <p:spTgt spid="19"/>
                                            </p:tgtEl>
                                            <p:attrNameLst>
                                              <p:attrName>ppt_x</p:attrName>
                                            </p:attrNameLst>
                                          </p:cBhvr>
                                          <p:tavLst>
                                            <p:tav tm="0">
                                              <p:val>
                                                <p:strVal val="1+#ppt_w/2"/>
                                              </p:val>
                                            </p:tav>
                                            <p:tav tm="100000">
                                              <p:val>
                                                <p:strVal val="#ppt_x"/>
                                              </p:val>
                                            </p:tav>
                                          </p:tavLst>
                                        </p:anim>
                                        <p:anim calcmode="lin" valueType="num">
                                          <p:cBhvr additive="base">
                                            <p:cTn id="82" dur="1000" fill="hold"/>
                                            <p:tgtEl>
                                              <p:spTgt spid="19"/>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100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1000" fill="hold"/>
                                            <p:tgtEl>
                                              <p:spTgt spid="20"/>
                                            </p:tgtEl>
                                            <p:attrNameLst>
                                              <p:attrName>ppt_x</p:attrName>
                                            </p:attrNameLst>
                                          </p:cBhvr>
                                          <p:tavLst>
                                            <p:tav tm="0">
                                              <p:val>
                                                <p:strVal val="1+#ppt_w/2"/>
                                              </p:val>
                                            </p:tav>
                                            <p:tav tm="100000">
                                              <p:val>
                                                <p:strVal val="#ppt_x"/>
                                              </p:val>
                                            </p:tav>
                                          </p:tavLst>
                                        </p:anim>
                                        <p:anim calcmode="lin" valueType="num">
                                          <p:cBhvr additive="base">
                                            <p:cTn id="86" dur="1000" fill="hold"/>
                                            <p:tgtEl>
                                              <p:spTgt spid="20"/>
                                            </p:tgtEl>
                                            <p:attrNameLst>
                                              <p:attrName>ppt_y</p:attrName>
                                            </p:attrNameLst>
                                          </p:cBhvr>
                                          <p:tavLst>
                                            <p:tav tm="0">
                                              <p:val>
                                                <p:strVal val="#ppt_y"/>
                                              </p:val>
                                            </p:tav>
                                            <p:tav tm="100000">
                                              <p:val>
                                                <p:strVal val="#ppt_y"/>
                                              </p:val>
                                            </p:tav>
                                          </p:tavLst>
                                        </p:anim>
                                      </p:childTnLst>
                                    </p:cTn>
                                  </p:par>
                                </p:childTnLst>
                              </p:cTn>
                            </p:par>
                            <p:par>
                              <p:cTn id="87" fill="hold">
                                <p:stCondLst>
                                  <p:cond delay="4500"/>
                                </p:stCondLst>
                                <p:childTnLst>
                                  <p:par>
                                    <p:cTn id="88" presetID="42"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8" grpId="0" animBg="1"/>
          <p:bldP spid="9" grpId="0" animBg="1"/>
          <p:bldP spid="10" grpId="0" animBg="1"/>
          <p:bldP spid="11" grpId="0" animBg="1"/>
          <p:bldP spid="12" grpId="0" animBg="1"/>
          <p:bldP spid="14" grpId="0"/>
          <p:bldP spid="15" grpId="0"/>
          <p:bldP spid="18" grpId="0"/>
          <p:bldP spid="19" grpId="0"/>
          <p:bldP spid="20" grpId="0"/>
          <p:bldP spid="7" grpId="0" animBg="1"/>
          <p:bldP spid="16" grpId="0"/>
          <p:bldP spid="23" grpId="0"/>
          <p:bldP spid="24" grpId="0" animBg="1"/>
          <p:bldP spid="25"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99482" y="2681343"/>
            <a:ext cx="3069994" cy="3069994"/>
            <a:chOff x="340308" y="1211789"/>
            <a:chExt cx="2592000" cy="2592000"/>
          </a:xfrm>
        </p:grpSpPr>
        <p:sp>
          <p:nvSpPr>
            <p:cNvPr id="15" name="椭圆 14"/>
            <p:cNvSpPr/>
            <p:nvPr/>
          </p:nvSpPr>
          <p:spPr>
            <a:xfrm>
              <a:off x="340308" y="1211789"/>
              <a:ext cx="2592000" cy="2592000"/>
            </a:xfrm>
            <a:prstGeom prst="ellips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椭圆 13"/>
            <p:cNvSpPr/>
            <p:nvPr/>
          </p:nvSpPr>
          <p:spPr>
            <a:xfrm>
              <a:off x="651496" y="1522977"/>
              <a:ext cx="1969625" cy="19696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椭圆 12"/>
            <p:cNvSpPr/>
            <p:nvPr/>
          </p:nvSpPr>
          <p:spPr>
            <a:xfrm>
              <a:off x="969125" y="1840606"/>
              <a:ext cx="1334366" cy="13343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椭圆 10"/>
            <p:cNvSpPr/>
            <p:nvPr/>
          </p:nvSpPr>
          <p:spPr>
            <a:xfrm>
              <a:off x="1222308" y="2093789"/>
              <a:ext cx="828000" cy="828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 name="Freeform 6"/>
          <p:cNvSpPr/>
          <p:nvPr/>
        </p:nvSpPr>
        <p:spPr bwMode="auto">
          <a:xfrm>
            <a:off x="3100662" y="1971242"/>
            <a:ext cx="1315112" cy="2153474"/>
          </a:xfrm>
          <a:custGeom>
            <a:avLst/>
            <a:gdLst>
              <a:gd name="T0" fmla="*/ 0 w 343"/>
              <a:gd name="T1" fmla="*/ 561 h 562"/>
              <a:gd name="T2" fmla="*/ 115 w 343"/>
              <a:gd name="T3" fmla="*/ 0 h 562"/>
              <a:gd name="T4" fmla="*/ 343 w 343"/>
              <a:gd name="T5" fmla="*/ 102 h 562"/>
              <a:gd name="T6" fmla="*/ 3 w 343"/>
              <a:gd name="T7" fmla="*/ 562 h 562"/>
              <a:gd name="T8" fmla="*/ 0 w 343"/>
              <a:gd name="T9" fmla="*/ 561 h 562"/>
            </a:gdLst>
            <a:ahLst/>
            <a:cxnLst>
              <a:cxn ang="0">
                <a:pos x="T0" y="T1"/>
              </a:cxn>
              <a:cxn ang="0">
                <a:pos x="T2" y="T3"/>
              </a:cxn>
              <a:cxn ang="0">
                <a:pos x="T4" y="T5"/>
              </a:cxn>
              <a:cxn ang="0">
                <a:pos x="T6" y="T7"/>
              </a:cxn>
              <a:cxn ang="0">
                <a:pos x="T8" y="T9"/>
              </a:cxn>
            </a:cxnLst>
            <a:rect l="0" t="0" r="r" b="b"/>
            <a:pathLst>
              <a:path w="343" h="562">
                <a:moveTo>
                  <a:pt x="0" y="561"/>
                </a:moveTo>
                <a:cubicBezTo>
                  <a:pt x="38" y="374"/>
                  <a:pt x="76" y="187"/>
                  <a:pt x="115" y="0"/>
                </a:cubicBezTo>
                <a:cubicBezTo>
                  <a:pt x="198" y="18"/>
                  <a:pt x="274" y="51"/>
                  <a:pt x="343" y="102"/>
                </a:cubicBezTo>
                <a:cubicBezTo>
                  <a:pt x="229" y="256"/>
                  <a:pt x="116" y="409"/>
                  <a:pt x="3" y="562"/>
                </a:cubicBezTo>
                <a:cubicBezTo>
                  <a:pt x="2" y="561"/>
                  <a:pt x="1" y="561"/>
                  <a:pt x="0" y="561"/>
                </a:cubicBezTo>
                <a:close/>
              </a:path>
            </a:pathLst>
          </a:custGeom>
          <a:solidFill>
            <a:srgbClr val="3F405F"/>
          </a:solidFill>
          <a:ln w="9525">
            <a:solidFill>
              <a:schemeClr val="bg1"/>
            </a:solidFill>
            <a:round/>
          </a:ln>
          <a:effectLst>
            <a:outerShdw blurRad="101600" dist="38100" dir="2700000" algn="tl" rotWithShape="0">
              <a:prstClr val="black">
                <a:alpha val="30000"/>
              </a:prstClr>
            </a:outerShdw>
          </a:effectLst>
        </p:spPr>
        <p:txBody>
          <a:bodyPr vert="horz" wrap="square" lIns="121920" tIns="60960" rIns="121920" bIns="60960" numCol="1" anchor="t" anchorCtr="0" compatLnSpc="1"/>
          <a:lstStyle/>
          <a:p>
            <a:endParaRPr lang="zh-CN" altLang="en-US" sz="2400" dirty="0">
              <a:cs typeface="+mn-ea"/>
              <a:sym typeface="+mn-lt"/>
            </a:endParaRPr>
          </a:p>
        </p:txBody>
      </p:sp>
      <p:sp>
        <p:nvSpPr>
          <p:cNvPr id="7" name="Freeform 7"/>
          <p:cNvSpPr/>
          <p:nvPr/>
        </p:nvSpPr>
        <p:spPr bwMode="auto">
          <a:xfrm>
            <a:off x="3114659" y="2900148"/>
            <a:ext cx="1654026" cy="1274572"/>
          </a:xfrm>
          <a:custGeom>
            <a:avLst/>
            <a:gdLst>
              <a:gd name="T0" fmla="*/ 312 w 432"/>
              <a:gd name="T1" fmla="*/ 0 h 333"/>
              <a:gd name="T2" fmla="*/ 432 w 432"/>
              <a:gd name="T3" fmla="*/ 188 h 333"/>
              <a:gd name="T4" fmla="*/ 2 w 432"/>
              <a:gd name="T5" fmla="*/ 333 h 333"/>
              <a:gd name="T6" fmla="*/ 0 w 432"/>
              <a:gd name="T7" fmla="*/ 330 h 333"/>
              <a:gd name="T8" fmla="*/ 312 w 432"/>
              <a:gd name="T9" fmla="*/ 0 h 333"/>
            </a:gdLst>
            <a:ahLst/>
            <a:cxnLst>
              <a:cxn ang="0">
                <a:pos x="T0" y="T1"/>
              </a:cxn>
              <a:cxn ang="0">
                <a:pos x="T2" y="T3"/>
              </a:cxn>
              <a:cxn ang="0">
                <a:pos x="T4" y="T5"/>
              </a:cxn>
              <a:cxn ang="0">
                <a:pos x="T6" y="T7"/>
              </a:cxn>
              <a:cxn ang="0">
                <a:pos x="T8" y="T9"/>
              </a:cxn>
            </a:cxnLst>
            <a:rect l="0" t="0" r="r" b="b"/>
            <a:pathLst>
              <a:path w="432" h="333">
                <a:moveTo>
                  <a:pt x="312" y="0"/>
                </a:moveTo>
                <a:cubicBezTo>
                  <a:pt x="368" y="53"/>
                  <a:pt x="408" y="115"/>
                  <a:pt x="432" y="188"/>
                </a:cubicBezTo>
                <a:cubicBezTo>
                  <a:pt x="288" y="236"/>
                  <a:pt x="145" y="285"/>
                  <a:pt x="2" y="333"/>
                </a:cubicBezTo>
                <a:cubicBezTo>
                  <a:pt x="1" y="332"/>
                  <a:pt x="1" y="331"/>
                  <a:pt x="0" y="330"/>
                </a:cubicBezTo>
                <a:cubicBezTo>
                  <a:pt x="104" y="220"/>
                  <a:pt x="207" y="111"/>
                  <a:pt x="312" y="0"/>
                </a:cubicBezTo>
                <a:close/>
              </a:path>
            </a:pathLst>
          </a:custGeom>
          <a:solidFill>
            <a:srgbClr val="C7B087"/>
          </a:solidFill>
          <a:ln w="9525">
            <a:solidFill>
              <a:schemeClr val="bg1"/>
            </a:solidFill>
            <a:round/>
          </a:ln>
          <a:effectLst>
            <a:outerShdw blurRad="101600" dist="38100" dir="2700000" algn="tl" rotWithShape="0">
              <a:prstClr val="black">
                <a:alpha val="3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8" name="Freeform 8"/>
          <p:cNvSpPr/>
          <p:nvPr/>
        </p:nvSpPr>
        <p:spPr bwMode="auto">
          <a:xfrm>
            <a:off x="2783792" y="4244232"/>
            <a:ext cx="1096198" cy="1178900"/>
          </a:xfrm>
          <a:custGeom>
            <a:avLst/>
            <a:gdLst>
              <a:gd name="T0" fmla="*/ 286 w 286"/>
              <a:gd name="T1" fmla="*/ 197 h 308"/>
              <a:gd name="T2" fmla="*/ 0 w 286"/>
              <a:gd name="T3" fmla="*/ 279 h 308"/>
              <a:gd name="T4" fmla="*/ 75 w 286"/>
              <a:gd name="T5" fmla="*/ 0 h 308"/>
              <a:gd name="T6" fmla="*/ 286 w 286"/>
              <a:gd name="T7" fmla="*/ 197 h 308"/>
            </a:gdLst>
            <a:ahLst/>
            <a:cxnLst>
              <a:cxn ang="0">
                <a:pos x="T0" y="T1"/>
              </a:cxn>
              <a:cxn ang="0">
                <a:pos x="T2" y="T3"/>
              </a:cxn>
              <a:cxn ang="0">
                <a:pos x="T4" y="T5"/>
              </a:cxn>
              <a:cxn ang="0">
                <a:pos x="T6" y="T7"/>
              </a:cxn>
            </a:cxnLst>
            <a:rect l="0" t="0" r="r" b="b"/>
            <a:pathLst>
              <a:path w="286" h="308">
                <a:moveTo>
                  <a:pt x="286" y="197"/>
                </a:moveTo>
                <a:cubicBezTo>
                  <a:pt x="218" y="275"/>
                  <a:pt x="94" y="308"/>
                  <a:pt x="0" y="279"/>
                </a:cubicBezTo>
                <a:cubicBezTo>
                  <a:pt x="25" y="187"/>
                  <a:pt x="49" y="94"/>
                  <a:pt x="75" y="0"/>
                </a:cubicBezTo>
                <a:cubicBezTo>
                  <a:pt x="146" y="66"/>
                  <a:pt x="216" y="131"/>
                  <a:pt x="286" y="197"/>
                </a:cubicBezTo>
                <a:close/>
              </a:path>
            </a:pathLst>
          </a:custGeom>
          <a:solidFill>
            <a:srgbClr val="C7B087"/>
          </a:solidFill>
          <a:ln w="9525">
            <a:solidFill>
              <a:schemeClr val="bg1"/>
            </a:solidFill>
            <a:round/>
          </a:ln>
          <a:effectLst>
            <a:outerShdw blurRad="101600" dist="38100" dir="2700000" algn="tl" rotWithShape="0">
              <a:prstClr val="black">
                <a:alpha val="3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9" name="Freeform 9"/>
          <p:cNvSpPr/>
          <p:nvPr/>
        </p:nvSpPr>
        <p:spPr bwMode="auto">
          <a:xfrm>
            <a:off x="3090153" y="4018632"/>
            <a:ext cx="1332950" cy="849714"/>
          </a:xfrm>
          <a:custGeom>
            <a:avLst/>
            <a:gdLst>
              <a:gd name="T0" fmla="*/ 338 w 348"/>
              <a:gd name="T1" fmla="*/ 0 h 222"/>
              <a:gd name="T2" fmla="*/ 297 w 348"/>
              <a:gd name="T3" fmla="*/ 222 h 222"/>
              <a:gd name="T4" fmla="*/ 0 w 348"/>
              <a:gd name="T5" fmla="*/ 54 h 222"/>
              <a:gd name="T6" fmla="*/ 0 w 348"/>
              <a:gd name="T7" fmla="*/ 51 h 222"/>
              <a:gd name="T8" fmla="*/ 338 w 348"/>
              <a:gd name="T9" fmla="*/ 0 h 222"/>
            </a:gdLst>
            <a:ahLst/>
            <a:cxnLst>
              <a:cxn ang="0">
                <a:pos x="T0" y="T1"/>
              </a:cxn>
              <a:cxn ang="0">
                <a:pos x="T2" y="T3"/>
              </a:cxn>
              <a:cxn ang="0">
                <a:pos x="T4" y="T5"/>
              </a:cxn>
              <a:cxn ang="0">
                <a:pos x="T6" y="T7"/>
              </a:cxn>
              <a:cxn ang="0">
                <a:pos x="T8" y="T9"/>
              </a:cxn>
            </a:cxnLst>
            <a:rect l="0" t="0" r="r" b="b"/>
            <a:pathLst>
              <a:path w="348" h="222">
                <a:moveTo>
                  <a:pt x="338" y="0"/>
                </a:moveTo>
                <a:cubicBezTo>
                  <a:pt x="348" y="79"/>
                  <a:pt x="335" y="152"/>
                  <a:pt x="297" y="222"/>
                </a:cubicBezTo>
                <a:cubicBezTo>
                  <a:pt x="197" y="165"/>
                  <a:pt x="98" y="110"/>
                  <a:pt x="0" y="54"/>
                </a:cubicBezTo>
                <a:cubicBezTo>
                  <a:pt x="0" y="53"/>
                  <a:pt x="0" y="52"/>
                  <a:pt x="0" y="51"/>
                </a:cubicBezTo>
                <a:cubicBezTo>
                  <a:pt x="112" y="34"/>
                  <a:pt x="224" y="17"/>
                  <a:pt x="338" y="0"/>
                </a:cubicBezTo>
                <a:close/>
              </a:path>
            </a:pathLst>
          </a:custGeom>
          <a:solidFill>
            <a:srgbClr val="3F405F"/>
          </a:solidFill>
          <a:ln w="9525">
            <a:solidFill>
              <a:schemeClr val="bg1"/>
            </a:solidFill>
            <a:round/>
          </a:ln>
          <a:effectLst>
            <a:outerShdw blurRad="101600" dist="38100" dir="2700000" algn="tl" rotWithShape="0">
              <a:prstClr val="black">
                <a:alpha val="30000"/>
              </a:prstClr>
            </a:outerShdw>
          </a:effectLst>
        </p:spPr>
        <p:txBody>
          <a:bodyPr vert="horz" wrap="square" lIns="121920" tIns="60960" rIns="121920" bIns="60960" numCol="1" anchor="t" anchorCtr="0" compatLnSpc="1"/>
          <a:lstStyle/>
          <a:p>
            <a:endParaRPr lang="zh-CN" altLang="en-US" sz="2400">
              <a:cs typeface="+mn-ea"/>
              <a:sym typeface="+mn-lt"/>
            </a:endParaRPr>
          </a:p>
        </p:txBody>
      </p:sp>
      <p:cxnSp>
        <p:nvCxnSpPr>
          <p:cNvPr id="17" name="直接连接符 16"/>
          <p:cNvCxnSpPr/>
          <p:nvPr/>
        </p:nvCxnSpPr>
        <p:spPr>
          <a:xfrm>
            <a:off x="4232384" y="2392486"/>
            <a:ext cx="2165544"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532344" y="3296185"/>
            <a:ext cx="1865584"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382364" y="4347478"/>
            <a:ext cx="2015564"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524826" y="5229372"/>
            <a:ext cx="2873102"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57082" y="2039976"/>
            <a:ext cx="100540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algn="r">
              <a:buClr>
                <a:schemeClr val="accent1"/>
              </a:buClr>
            </a:pPr>
            <a:r>
              <a:rPr lang="zh-CN" altLang="en-US" sz="1600" dirty="0">
                <a:solidFill>
                  <a:schemeClr val="tx1">
                    <a:lumMod val="85000"/>
                    <a:lumOff val="15000"/>
                  </a:schemeClr>
                </a:solidFill>
                <a:cs typeface="+mn-ea"/>
                <a:sym typeface="+mn-lt"/>
              </a:rPr>
              <a:t>技能存储</a:t>
            </a:r>
          </a:p>
        </p:txBody>
      </p:sp>
      <p:sp>
        <p:nvSpPr>
          <p:cNvPr id="28" name="TextBox 27"/>
          <p:cNvSpPr txBox="1"/>
          <p:nvPr/>
        </p:nvSpPr>
        <p:spPr>
          <a:xfrm>
            <a:off x="5357082" y="2978533"/>
            <a:ext cx="100540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algn="r">
              <a:buClr>
                <a:schemeClr val="accent1"/>
              </a:buClr>
            </a:pPr>
            <a:r>
              <a:rPr lang="zh-CN" altLang="en-US" sz="1600" dirty="0">
                <a:solidFill>
                  <a:schemeClr val="tx1">
                    <a:lumMod val="85000"/>
                    <a:lumOff val="15000"/>
                  </a:schemeClr>
                </a:solidFill>
                <a:cs typeface="+mn-ea"/>
                <a:sym typeface="+mn-lt"/>
              </a:rPr>
              <a:t>技能消化</a:t>
            </a:r>
          </a:p>
        </p:txBody>
      </p:sp>
      <p:sp>
        <p:nvSpPr>
          <p:cNvPr id="30" name="TextBox 29"/>
          <p:cNvSpPr txBox="1"/>
          <p:nvPr/>
        </p:nvSpPr>
        <p:spPr>
          <a:xfrm>
            <a:off x="5357082" y="3973730"/>
            <a:ext cx="100540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algn="r">
              <a:buClr>
                <a:schemeClr val="accent1"/>
              </a:buClr>
            </a:pPr>
            <a:r>
              <a:rPr lang="zh-CN" altLang="en-US" sz="1600" dirty="0">
                <a:solidFill>
                  <a:schemeClr val="tx1">
                    <a:lumMod val="85000"/>
                    <a:lumOff val="15000"/>
                  </a:schemeClr>
                </a:solidFill>
                <a:cs typeface="+mn-ea"/>
                <a:sym typeface="+mn-lt"/>
              </a:rPr>
              <a:t>技能培训</a:t>
            </a:r>
          </a:p>
        </p:txBody>
      </p:sp>
      <p:sp>
        <p:nvSpPr>
          <p:cNvPr id="32" name="TextBox 31"/>
          <p:cNvSpPr txBox="1"/>
          <p:nvPr/>
        </p:nvSpPr>
        <p:spPr>
          <a:xfrm>
            <a:off x="5357082" y="4868851"/>
            <a:ext cx="100540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algn="r">
              <a:buClr>
                <a:schemeClr val="accent1"/>
              </a:buClr>
            </a:pPr>
            <a:r>
              <a:rPr lang="zh-CN" altLang="en-US" sz="1600" dirty="0">
                <a:solidFill>
                  <a:schemeClr val="tx1">
                    <a:lumMod val="85000"/>
                    <a:lumOff val="15000"/>
                  </a:schemeClr>
                </a:solidFill>
                <a:cs typeface="+mn-ea"/>
                <a:sym typeface="+mn-lt"/>
              </a:rPr>
              <a:t>技能使用</a:t>
            </a:r>
          </a:p>
        </p:txBody>
      </p:sp>
      <p:sp>
        <p:nvSpPr>
          <p:cNvPr id="24" name="MH_Desc_1"/>
          <p:cNvSpPr txBox="1"/>
          <p:nvPr>
            <p:custDataLst>
              <p:tags r:id="rId1"/>
            </p:custDataLst>
          </p:nvPr>
        </p:nvSpPr>
        <p:spPr>
          <a:xfrm>
            <a:off x="6950882" y="2020006"/>
            <a:ext cx="3754831" cy="3509976"/>
          </a:xfrm>
          <a:prstGeom prst="rect">
            <a:avLst/>
          </a:prstGeom>
          <a:noFill/>
        </p:spPr>
        <p:txBody>
          <a:bodyPr lIns="0" tIns="0" rIns="0" bIns="0">
            <a:noAutofit/>
          </a:bodyPr>
          <a:lstStyle/>
          <a:p>
            <a:pPr>
              <a:lnSpc>
                <a:spcPct val="170000"/>
              </a:lnSpc>
              <a:spcBef>
                <a:spcPts val="600"/>
              </a:spcBef>
              <a:spcAft>
                <a:spcPts val="600"/>
              </a:spcAft>
              <a:defRPr/>
            </a:pPr>
            <a:r>
              <a:rPr lang="zh-CN" altLang="en-US" sz="1200" dirty="0">
                <a:solidFill>
                  <a:schemeClr val="bg2">
                    <a:lumMod val="50000"/>
                  </a:schemeClr>
                </a:solidFill>
                <a:cs typeface="+mn-ea"/>
                <a:sym typeface="+mn-lt"/>
              </a:rPr>
              <a:t>永远要对您的工作保持热爱和熟悉，不然你会错过很多机会的。比尔</a:t>
            </a:r>
            <a:r>
              <a:rPr lang="en-US" altLang="zh-CN" sz="1200" dirty="0">
                <a:solidFill>
                  <a:schemeClr val="bg2">
                    <a:lumMod val="50000"/>
                  </a:schemeClr>
                </a:solidFill>
                <a:cs typeface="+mn-ea"/>
                <a:sym typeface="+mn-lt"/>
              </a:rPr>
              <a:t>.</a:t>
            </a:r>
            <a:r>
              <a:rPr lang="zh-CN" altLang="en-US" sz="1200" dirty="0">
                <a:solidFill>
                  <a:schemeClr val="bg2">
                    <a:lumMod val="50000"/>
                  </a:schemeClr>
                </a:solidFill>
                <a:cs typeface="+mn-ea"/>
                <a:sym typeface="+mn-lt"/>
              </a:rPr>
              <a:t>盖茨的</a:t>
            </a:r>
            <a:r>
              <a:rPr lang="en-US" altLang="zh-CN" sz="1200" dirty="0">
                <a:solidFill>
                  <a:schemeClr val="bg2">
                    <a:lumMod val="50000"/>
                  </a:schemeClr>
                </a:solidFill>
                <a:cs typeface="+mn-ea"/>
                <a:sym typeface="+mn-lt"/>
              </a:rPr>
              <a:t>10</a:t>
            </a:r>
            <a:r>
              <a:rPr lang="zh-CN" altLang="en-US" sz="1200" dirty="0">
                <a:solidFill>
                  <a:schemeClr val="bg2">
                    <a:lumMod val="50000"/>
                  </a:schemeClr>
                </a:solidFill>
                <a:cs typeface="+mn-ea"/>
                <a:sym typeface="+mn-lt"/>
              </a:rPr>
              <a:t>大优秀员工准则中的第</a:t>
            </a:r>
            <a:r>
              <a:rPr lang="en-US" altLang="zh-CN" sz="1200" dirty="0">
                <a:solidFill>
                  <a:schemeClr val="bg2">
                    <a:lumMod val="50000"/>
                  </a:schemeClr>
                </a:solidFill>
                <a:cs typeface="+mn-ea"/>
                <a:sym typeface="+mn-lt"/>
              </a:rPr>
              <a:t>5</a:t>
            </a:r>
            <a:r>
              <a:rPr lang="zh-CN" altLang="en-US" sz="1200" dirty="0">
                <a:solidFill>
                  <a:schemeClr val="bg2">
                    <a:lumMod val="50000"/>
                  </a:schemeClr>
                </a:solidFill>
                <a:cs typeface="+mn-ea"/>
                <a:sym typeface="+mn-lt"/>
              </a:rPr>
              <a:t>条是：</a:t>
            </a:r>
            <a:r>
              <a:rPr lang="zh-CN" altLang="en-US" sz="1200" b="1" dirty="0">
                <a:solidFill>
                  <a:schemeClr val="tx1">
                    <a:lumMod val="85000"/>
                    <a:lumOff val="15000"/>
                  </a:schemeClr>
                </a:solidFill>
                <a:cs typeface="+mn-ea"/>
                <a:sym typeface="+mn-lt"/>
              </a:rPr>
              <a:t>具有远见卓识，并提高专业知识和技能。</a:t>
            </a:r>
            <a:r>
              <a:rPr lang="zh-CN" altLang="en-US" sz="1200" dirty="0">
                <a:solidFill>
                  <a:schemeClr val="bg2">
                    <a:lumMod val="50000"/>
                  </a:schemeClr>
                </a:solidFill>
                <a:cs typeface="+mn-ea"/>
                <a:sym typeface="+mn-lt"/>
              </a:rPr>
              <a:t/>
            </a:r>
            <a:br>
              <a:rPr lang="zh-CN" altLang="en-US" sz="1200" dirty="0">
                <a:solidFill>
                  <a:schemeClr val="bg2">
                    <a:lumMod val="50000"/>
                  </a:schemeClr>
                </a:solidFill>
                <a:cs typeface="+mn-ea"/>
                <a:sym typeface="+mn-lt"/>
              </a:rPr>
            </a:br>
            <a:r>
              <a:rPr lang="zh-CN" altLang="en-US" sz="1200" dirty="0" smtClean="0">
                <a:solidFill>
                  <a:schemeClr val="bg2">
                    <a:lumMod val="50000"/>
                  </a:schemeClr>
                </a:solidFill>
                <a:cs typeface="+mn-ea"/>
                <a:sym typeface="+mn-lt"/>
              </a:rPr>
              <a:t>     </a:t>
            </a:r>
            <a:r>
              <a:rPr lang="en-US" altLang="zh-CN" sz="1200" dirty="0" smtClean="0">
                <a:solidFill>
                  <a:schemeClr val="bg2">
                    <a:lumMod val="50000"/>
                  </a:schemeClr>
                </a:solidFill>
                <a:cs typeface="+mn-ea"/>
                <a:sym typeface="+mn-lt"/>
              </a:rPr>
              <a:t>1</a:t>
            </a:r>
            <a:r>
              <a:rPr lang="en-US" altLang="zh-CN" sz="1200" dirty="0">
                <a:solidFill>
                  <a:schemeClr val="bg2">
                    <a:lumMod val="50000"/>
                  </a:schemeClr>
                </a:solidFill>
                <a:cs typeface="+mn-ea"/>
                <a:sym typeface="+mn-lt"/>
              </a:rPr>
              <a:t>.</a:t>
            </a:r>
            <a:r>
              <a:rPr lang="zh-CN" altLang="en-US" sz="1200" dirty="0">
                <a:solidFill>
                  <a:schemeClr val="bg2">
                    <a:lumMod val="50000"/>
                  </a:schemeClr>
                </a:solidFill>
                <a:cs typeface="+mn-ea"/>
                <a:sym typeface="+mn-lt"/>
              </a:rPr>
              <a:t>对周围的事物要有高度的洞察力</a:t>
            </a:r>
            <a:br>
              <a:rPr lang="zh-CN" altLang="en-US" sz="1200" dirty="0">
                <a:solidFill>
                  <a:schemeClr val="bg2">
                    <a:lumMod val="50000"/>
                  </a:schemeClr>
                </a:solidFill>
                <a:cs typeface="+mn-ea"/>
                <a:sym typeface="+mn-lt"/>
              </a:rPr>
            </a:br>
            <a:r>
              <a:rPr lang="zh-CN" altLang="en-US" sz="1200" dirty="0" smtClean="0">
                <a:solidFill>
                  <a:schemeClr val="bg2">
                    <a:lumMod val="50000"/>
                  </a:schemeClr>
                </a:solidFill>
                <a:cs typeface="+mn-ea"/>
                <a:sym typeface="+mn-lt"/>
              </a:rPr>
              <a:t>     </a:t>
            </a:r>
            <a:r>
              <a:rPr lang="en-US" altLang="zh-CN" sz="1200" dirty="0" smtClean="0">
                <a:solidFill>
                  <a:schemeClr val="bg2">
                    <a:lumMod val="50000"/>
                  </a:schemeClr>
                </a:solidFill>
                <a:cs typeface="+mn-ea"/>
                <a:sym typeface="+mn-lt"/>
              </a:rPr>
              <a:t>2</a:t>
            </a:r>
            <a:r>
              <a:rPr lang="en-US" altLang="zh-CN" sz="1200" dirty="0">
                <a:solidFill>
                  <a:schemeClr val="bg2">
                    <a:lumMod val="50000"/>
                  </a:schemeClr>
                </a:solidFill>
                <a:cs typeface="+mn-ea"/>
                <a:sym typeface="+mn-lt"/>
              </a:rPr>
              <a:t>.</a:t>
            </a:r>
            <a:r>
              <a:rPr lang="zh-CN" altLang="en-US" sz="1200" dirty="0">
                <a:solidFill>
                  <a:schemeClr val="bg2">
                    <a:lumMod val="50000"/>
                  </a:schemeClr>
                </a:solidFill>
                <a:cs typeface="+mn-ea"/>
                <a:sym typeface="+mn-lt"/>
              </a:rPr>
              <a:t>吃老本是最可怕的</a:t>
            </a:r>
            <a:br>
              <a:rPr lang="zh-CN" altLang="en-US" sz="1200" dirty="0">
                <a:solidFill>
                  <a:schemeClr val="bg2">
                    <a:lumMod val="50000"/>
                  </a:schemeClr>
                </a:solidFill>
                <a:cs typeface="+mn-ea"/>
                <a:sym typeface="+mn-lt"/>
              </a:rPr>
            </a:br>
            <a:r>
              <a:rPr lang="zh-CN" altLang="en-US" sz="1200" dirty="0" smtClean="0">
                <a:solidFill>
                  <a:schemeClr val="bg2">
                    <a:lumMod val="50000"/>
                  </a:schemeClr>
                </a:solidFill>
                <a:cs typeface="+mn-ea"/>
                <a:sym typeface="+mn-lt"/>
              </a:rPr>
              <a:t>     </a:t>
            </a:r>
            <a:r>
              <a:rPr lang="en-US" altLang="zh-CN" sz="1200" dirty="0" smtClean="0">
                <a:solidFill>
                  <a:schemeClr val="bg2">
                    <a:lumMod val="50000"/>
                  </a:schemeClr>
                </a:solidFill>
                <a:cs typeface="+mn-ea"/>
                <a:sym typeface="+mn-lt"/>
              </a:rPr>
              <a:t>3</a:t>
            </a:r>
            <a:r>
              <a:rPr lang="en-US" altLang="zh-CN" sz="1200" dirty="0">
                <a:solidFill>
                  <a:schemeClr val="bg2">
                    <a:lumMod val="50000"/>
                  </a:schemeClr>
                </a:solidFill>
                <a:cs typeface="+mn-ea"/>
                <a:sym typeface="+mn-lt"/>
              </a:rPr>
              <a:t>.</a:t>
            </a:r>
            <a:r>
              <a:rPr lang="zh-CN" altLang="en-US" sz="1200" dirty="0">
                <a:solidFill>
                  <a:schemeClr val="bg2">
                    <a:lumMod val="50000"/>
                  </a:schemeClr>
                </a:solidFill>
                <a:cs typeface="+mn-ea"/>
                <a:sym typeface="+mn-lt"/>
              </a:rPr>
              <a:t>不断学习，提高自己的工作能力</a:t>
            </a:r>
            <a:br>
              <a:rPr lang="zh-CN" altLang="en-US" sz="1200" dirty="0">
                <a:solidFill>
                  <a:schemeClr val="bg2">
                    <a:lumMod val="50000"/>
                  </a:schemeClr>
                </a:solidFill>
                <a:cs typeface="+mn-ea"/>
                <a:sym typeface="+mn-lt"/>
              </a:rPr>
            </a:br>
            <a:r>
              <a:rPr lang="zh-CN" altLang="en-US" sz="1200" dirty="0" smtClean="0">
                <a:solidFill>
                  <a:schemeClr val="bg2">
                    <a:lumMod val="50000"/>
                  </a:schemeClr>
                </a:solidFill>
                <a:cs typeface="+mn-ea"/>
                <a:sym typeface="+mn-lt"/>
              </a:rPr>
              <a:t>     </a:t>
            </a:r>
            <a:r>
              <a:rPr lang="en-US" altLang="zh-CN" sz="1200" dirty="0" smtClean="0">
                <a:solidFill>
                  <a:schemeClr val="bg2">
                    <a:lumMod val="50000"/>
                  </a:schemeClr>
                </a:solidFill>
                <a:cs typeface="+mn-ea"/>
                <a:sym typeface="+mn-lt"/>
              </a:rPr>
              <a:t>4</a:t>
            </a:r>
            <a:r>
              <a:rPr lang="en-US" altLang="zh-CN" sz="1200" dirty="0">
                <a:solidFill>
                  <a:schemeClr val="bg2">
                    <a:lumMod val="50000"/>
                  </a:schemeClr>
                </a:solidFill>
                <a:cs typeface="+mn-ea"/>
                <a:sym typeface="+mn-lt"/>
              </a:rPr>
              <a:t>.</a:t>
            </a:r>
            <a:r>
              <a:rPr lang="zh-CN" altLang="en-US" sz="1200" dirty="0">
                <a:solidFill>
                  <a:schemeClr val="bg2">
                    <a:lumMod val="50000"/>
                  </a:schemeClr>
                </a:solidFill>
                <a:cs typeface="+mn-ea"/>
                <a:sym typeface="+mn-lt"/>
              </a:rPr>
              <a:t>掌握新知识新技能，以适应未来的工作 </a:t>
            </a:r>
            <a:r>
              <a:rPr lang="en-US" altLang="zh-CN" sz="1200" dirty="0">
                <a:solidFill>
                  <a:schemeClr val="bg2">
                    <a:lumMod val="50000"/>
                  </a:schemeClr>
                </a:solidFill>
                <a:cs typeface="+mn-ea"/>
                <a:sym typeface="+mn-lt"/>
              </a:rPr>
              <a:t/>
            </a:r>
            <a:br>
              <a:rPr lang="en-US" altLang="zh-CN" sz="1200" dirty="0">
                <a:solidFill>
                  <a:schemeClr val="bg2">
                    <a:lumMod val="50000"/>
                  </a:schemeClr>
                </a:solidFill>
                <a:cs typeface="+mn-ea"/>
                <a:sym typeface="+mn-lt"/>
              </a:rPr>
            </a:br>
            <a:r>
              <a:rPr lang="en-US" altLang="zh-CN" sz="1200" dirty="0" smtClean="0">
                <a:solidFill>
                  <a:schemeClr val="bg2">
                    <a:lumMod val="50000"/>
                  </a:schemeClr>
                </a:solidFill>
                <a:cs typeface="+mn-ea"/>
                <a:sym typeface="+mn-lt"/>
              </a:rPr>
              <a:t>     5</a:t>
            </a:r>
            <a:r>
              <a:rPr lang="en-US" altLang="zh-CN" sz="1200" dirty="0">
                <a:solidFill>
                  <a:schemeClr val="bg2">
                    <a:lumMod val="50000"/>
                  </a:schemeClr>
                </a:solidFill>
                <a:cs typeface="+mn-ea"/>
                <a:sym typeface="+mn-lt"/>
              </a:rPr>
              <a:t>.</a:t>
            </a:r>
            <a:r>
              <a:rPr lang="zh-CN" altLang="en-US" sz="1200" dirty="0">
                <a:solidFill>
                  <a:schemeClr val="bg2">
                    <a:lumMod val="50000"/>
                  </a:schemeClr>
                </a:solidFill>
                <a:cs typeface="+mn-ea"/>
                <a:sym typeface="+mn-lt"/>
              </a:rPr>
              <a:t>做勇于创新的新型员工。</a:t>
            </a:r>
            <a:endParaRPr lang="en-US" altLang="zh-CN" sz="1200" dirty="0">
              <a:solidFill>
                <a:schemeClr val="bg2">
                  <a:lumMod val="50000"/>
                </a:schemeClr>
              </a:solidFill>
              <a:cs typeface="+mn-ea"/>
              <a:sym typeface="+mn-lt"/>
            </a:endParaRPr>
          </a:p>
          <a:p>
            <a:pPr>
              <a:lnSpc>
                <a:spcPct val="150000"/>
              </a:lnSpc>
              <a:spcBef>
                <a:spcPts val="600"/>
              </a:spcBef>
              <a:spcAft>
                <a:spcPts val="600"/>
              </a:spcAft>
              <a:defRPr/>
            </a:pPr>
            <a:r>
              <a:rPr lang="en-US" altLang="zh-CN" sz="1200" dirty="0">
                <a:solidFill>
                  <a:schemeClr val="bg2">
                    <a:lumMod val="50000"/>
                  </a:schemeClr>
                </a:solidFill>
                <a:cs typeface="+mn-ea"/>
                <a:sym typeface="+mn-lt"/>
              </a:rPr>
              <a:t/>
            </a:r>
            <a:br>
              <a:rPr lang="en-US" altLang="zh-CN" sz="1200" dirty="0">
                <a:solidFill>
                  <a:schemeClr val="bg2">
                    <a:lumMod val="50000"/>
                  </a:schemeClr>
                </a:solidFill>
                <a:cs typeface="+mn-ea"/>
                <a:sym typeface="+mn-lt"/>
              </a:rPr>
            </a:br>
            <a:endParaRPr lang="en-US" altLang="zh-CN" sz="1200" dirty="0">
              <a:solidFill>
                <a:schemeClr val="bg2">
                  <a:lumMod val="50000"/>
                </a:schemeClr>
              </a:solidFill>
              <a:cs typeface="+mn-ea"/>
              <a:sym typeface="+mn-lt"/>
            </a:endParaRPr>
          </a:p>
        </p:txBody>
      </p:sp>
      <p:sp>
        <p:nvSpPr>
          <p:cNvPr id="33" name="矩形 32"/>
          <p:cNvSpPr/>
          <p:nvPr/>
        </p:nvSpPr>
        <p:spPr>
          <a:xfrm>
            <a:off x="6906799" y="4635740"/>
            <a:ext cx="4077724" cy="700574"/>
          </a:xfrm>
          <a:prstGeom prst="rect">
            <a:avLst/>
          </a:prstGeom>
        </p:spPr>
        <p:txBody>
          <a:bodyPr wrap="square" lIns="91423" tIns="45719" rIns="91423" bIns="45719">
            <a:spAutoFit/>
          </a:bodyPr>
          <a:lstStyle/>
          <a:p>
            <a:pPr>
              <a:lnSpc>
                <a:spcPct val="150000"/>
              </a:lnSpc>
              <a:spcBef>
                <a:spcPts val="600"/>
              </a:spcBef>
              <a:spcAft>
                <a:spcPts val="600"/>
              </a:spcAft>
              <a:defRPr/>
            </a:pPr>
            <a:r>
              <a:rPr lang="zh-CN" altLang="en-US" sz="1400" b="1" dirty="0">
                <a:solidFill>
                  <a:schemeClr val="tx1">
                    <a:lumMod val="85000"/>
                    <a:lumOff val="15000"/>
                  </a:schemeClr>
                </a:solidFill>
                <a:cs typeface="+mn-ea"/>
                <a:sym typeface="+mn-lt"/>
              </a:rPr>
              <a:t>可见无论你现在从事什么职业，专业知识是你成为一个职业化人士的基本条件。</a:t>
            </a:r>
            <a:endParaRPr lang="en-US" altLang="zh-CN" sz="1400" b="1" dirty="0">
              <a:solidFill>
                <a:schemeClr val="tx1">
                  <a:lumMod val="85000"/>
                  <a:lumOff val="15000"/>
                </a:schemeClr>
              </a:solidFill>
              <a:cs typeface="+mn-ea"/>
              <a:sym typeface="+mn-lt"/>
            </a:endParaRPr>
          </a:p>
        </p:txBody>
      </p:sp>
      <p:sp>
        <p:nvSpPr>
          <p:cNvPr id="29" name="文本框 28"/>
          <p:cNvSpPr txBox="1"/>
          <p:nvPr/>
        </p:nvSpPr>
        <p:spPr>
          <a:xfrm>
            <a:off x="5462936" y="942706"/>
            <a:ext cx="1287532"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专业技能 </a:t>
            </a:r>
          </a:p>
        </p:txBody>
      </p:sp>
      <p:sp>
        <p:nvSpPr>
          <p:cNvPr id="31" name="等腰三角形 30"/>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等腰三角形 33"/>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31"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90"/>
                                          </p:val>
                                        </p:tav>
                                        <p:tav tm="100000">
                                          <p:val>
                                            <p:fltVal val="0"/>
                                          </p:val>
                                        </p:tav>
                                      </p:tavLst>
                                    </p:anim>
                                    <p:animEffect transition="in" filter="fade">
                                      <p:cBhvr>
                                        <p:cTn id="27" dur="500"/>
                                        <p:tgtEl>
                                          <p:spTgt spid="8"/>
                                        </p:tgtEl>
                                      </p:cBhvr>
                                    </p:animEffect>
                                  </p:childTnLst>
                                </p:cTn>
                              </p:par>
                              <p:par>
                                <p:cTn id="28" presetID="31" presetClass="entr" presetSubtype="0" fill="hold" grpId="0" nodeType="withEffect">
                                  <p:stCondLst>
                                    <p:cond delay="7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 calcmode="lin" valueType="num">
                                      <p:cBhvr>
                                        <p:cTn id="32" dur="500" fill="hold"/>
                                        <p:tgtEl>
                                          <p:spTgt spid="9"/>
                                        </p:tgtEl>
                                        <p:attrNameLst>
                                          <p:attrName>style.rotation</p:attrName>
                                        </p:attrNameLst>
                                      </p:cBhvr>
                                      <p:tavLst>
                                        <p:tav tm="0">
                                          <p:val>
                                            <p:fltVal val="90"/>
                                          </p:val>
                                        </p:tav>
                                        <p:tav tm="100000">
                                          <p:val>
                                            <p:fltVal val="0"/>
                                          </p:val>
                                        </p:tav>
                                      </p:tavLst>
                                    </p:anim>
                                    <p:animEffect transition="in" filter="fade">
                                      <p:cBhvr>
                                        <p:cTn id="33" dur="500"/>
                                        <p:tgtEl>
                                          <p:spTgt spid="9"/>
                                        </p:tgtEl>
                                      </p:cBhvr>
                                    </p:animEffect>
                                  </p:childTnLst>
                                </p:cTn>
                              </p:par>
                              <p:par>
                                <p:cTn id="34" presetID="31" presetClass="entr" presetSubtype="0" fill="hold" grpId="0" nodeType="withEffect">
                                  <p:stCondLst>
                                    <p:cond delay="10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90"/>
                                          </p:val>
                                        </p:tav>
                                        <p:tav tm="100000">
                                          <p:val>
                                            <p:fltVal val="0"/>
                                          </p:val>
                                        </p:tav>
                                      </p:tavLst>
                                    </p:anim>
                                    <p:animEffect transition="in" filter="fade">
                                      <p:cBhvr>
                                        <p:cTn id="39" dur="500"/>
                                        <p:tgtEl>
                                          <p:spTgt spid="7"/>
                                        </p:tgtEl>
                                      </p:cBhvr>
                                    </p:animEffect>
                                  </p:childTnLst>
                                </p:cTn>
                              </p:par>
                              <p:par>
                                <p:cTn id="40" presetID="31" presetClass="entr" presetSubtype="0" fill="hold" grpId="0" nodeType="withEffect">
                                  <p:stCondLst>
                                    <p:cond delay="125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style.rotation</p:attrName>
                                        </p:attrNameLst>
                                      </p:cBhvr>
                                      <p:tavLst>
                                        <p:tav tm="0">
                                          <p:val>
                                            <p:fltVal val="90"/>
                                          </p:val>
                                        </p:tav>
                                        <p:tav tm="100000">
                                          <p:val>
                                            <p:fltVal val="0"/>
                                          </p:val>
                                        </p:tav>
                                      </p:tavLst>
                                    </p:anim>
                                    <p:animEffect transition="in" filter="fade">
                                      <p:cBhvr>
                                        <p:cTn id="45" dur="500"/>
                                        <p:tgtEl>
                                          <p:spTgt spid="6"/>
                                        </p:tgtEl>
                                      </p:cBhvr>
                                    </p:animEffect>
                                  </p:childTnLst>
                                </p:cTn>
                              </p:par>
                            </p:childTnLst>
                          </p:cTn>
                        </p:par>
                        <p:par>
                          <p:cTn id="46" fill="hold">
                            <p:stCondLst>
                              <p:cond delay="2500"/>
                            </p:stCondLst>
                            <p:childTnLst>
                              <p:par>
                                <p:cTn id="47" presetID="47"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750"/>
                                        <p:tgtEl>
                                          <p:spTgt spid="26"/>
                                        </p:tgtEl>
                                      </p:cBhvr>
                                    </p:animEffect>
                                    <p:anim calcmode="lin" valueType="num">
                                      <p:cBhvr>
                                        <p:cTn id="50" dur="750" fill="hold"/>
                                        <p:tgtEl>
                                          <p:spTgt spid="26"/>
                                        </p:tgtEl>
                                        <p:attrNameLst>
                                          <p:attrName>ppt_x</p:attrName>
                                        </p:attrNameLst>
                                      </p:cBhvr>
                                      <p:tavLst>
                                        <p:tav tm="0">
                                          <p:val>
                                            <p:strVal val="#ppt_x"/>
                                          </p:val>
                                        </p:tav>
                                        <p:tav tm="100000">
                                          <p:val>
                                            <p:strVal val="#ppt_x"/>
                                          </p:val>
                                        </p:tav>
                                      </p:tavLst>
                                    </p:anim>
                                    <p:anim calcmode="lin" valueType="num">
                                      <p:cBhvr>
                                        <p:cTn id="51" dur="750" fill="hold"/>
                                        <p:tgtEl>
                                          <p:spTgt spid="26"/>
                                        </p:tgtEl>
                                        <p:attrNameLst>
                                          <p:attrName>ppt_y</p:attrName>
                                        </p:attrNameLst>
                                      </p:cBhvr>
                                      <p:tavLst>
                                        <p:tav tm="0">
                                          <p:val>
                                            <p:strVal val="#ppt_y-.1"/>
                                          </p:val>
                                        </p:tav>
                                        <p:tav tm="100000">
                                          <p:val>
                                            <p:strVal val="#ppt_y"/>
                                          </p:val>
                                        </p:tav>
                                      </p:tavLst>
                                    </p:anim>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p:stCondLst>
                              <p:cond delay="3500"/>
                            </p:stCondLst>
                            <p:childTnLst>
                              <p:par>
                                <p:cTn id="56" presetID="47"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750"/>
                                        <p:tgtEl>
                                          <p:spTgt spid="28"/>
                                        </p:tgtEl>
                                      </p:cBhvr>
                                    </p:animEffect>
                                    <p:anim calcmode="lin" valueType="num">
                                      <p:cBhvr>
                                        <p:cTn id="59" dur="750" fill="hold"/>
                                        <p:tgtEl>
                                          <p:spTgt spid="28"/>
                                        </p:tgtEl>
                                        <p:attrNameLst>
                                          <p:attrName>ppt_x</p:attrName>
                                        </p:attrNameLst>
                                      </p:cBhvr>
                                      <p:tavLst>
                                        <p:tav tm="0">
                                          <p:val>
                                            <p:strVal val="#ppt_x"/>
                                          </p:val>
                                        </p:tav>
                                        <p:tav tm="100000">
                                          <p:val>
                                            <p:strVal val="#ppt_x"/>
                                          </p:val>
                                        </p:tav>
                                      </p:tavLst>
                                    </p:anim>
                                    <p:anim calcmode="lin" valueType="num">
                                      <p:cBhvr>
                                        <p:cTn id="60" dur="750" fill="hold"/>
                                        <p:tgtEl>
                                          <p:spTgt spid="28"/>
                                        </p:tgtEl>
                                        <p:attrNameLst>
                                          <p:attrName>ppt_y</p:attrName>
                                        </p:attrNameLst>
                                      </p:cBhvr>
                                      <p:tavLst>
                                        <p:tav tm="0">
                                          <p:val>
                                            <p:strVal val="#ppt_y-.1"/>
                                          </p:val>
                                        </p:tav>
                                        <p:tav tm="100000">
                                          <p:val>
                                            <p:strVal val="#ppt_y"/>
                                          </p:val>
                                        </p:tav>
                                      </p:tavLst>
                                    </p:anim>
                                  </p:childTnLst>
                                </p:cTn>
                              </p:par>
                              <p:par>
                                <p:cTn id="61" presetID="22" presetClass="entr" presetSubtype="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4500"/>
                            </p:stCondLst>
                            <p:childTnLst>
                              <p:par>
                                <p:cTn id="65" presetID="47"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750"/>
                                        <p:tgtEl>
                                          <p:spTgt spid="30"/>
                                        </p:tgtEl>
                                      </p:cBhvr>
                                    </p:animEffect>
                                    <p:anim calcmode="lin" valueType="num">
                                      <p:cBhvr>
                                        <p:cTn id="68" dur="750" fill="hold"/>
                                        <p:tgtEl>
                                          <p:spTgt spid="30"/>
                                        </p:tgtEl>
                                        <p:attrNameLst>
                                          <p:attrName>ppt_x</p:attrName>
                                        </p:attrNameLst>
                                      </p:cBhvr>
                                      <p:tavLst>
                                        <p:tav tm="0">
                                          <p:val>
                                            <p:strVal val="#ppt_x"/>
                                          </p:val>
                                        </p:tav>
                                        <p:tav tm="100000">
                                          <p:val>
                                            <p:strVal val="#ppt_x"/>
                                          </p:val>
                                        </p:tav>
                                      </p:tavLst>
                                    </p:anim>
                                    <p:anim calcmode="lin" valueType="num">
                                      <p:cBhvr>
                                        <p:cTn id="69" dur="750" fill="hold"/>
                                        <p:tgtEl>
                                          <p:spTgt spid="30"/>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p:stCondLst>
                              <p:cond delay="5500"/>
                            </p:stCondLst>
                            <p:childTnLst>
                              <p:par>
                                <p:cTn id="74" presetID="47"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750"/>
                                        <p:tgtEl>
                                          <p:spTgt spid="32"/>
                                        </p:tgtEl>
                                      </p:cBhvr>
                                    </p:animEffect>
                                    <p:anim calcmode="lin" valueType="num">
                                      <p:cBhvr>
                                        <p:cTn id="77" dur="750" fill="hold"/>
                                        <p:tgtEl>
                                          <p:spTgt spid="32"/>
                                        </p:tgtEl>
                                        <p:attrNameLst>
                                          <p:attrName>ppt_x</p:attrName>
                                        </p:attrNameLst>
                                      </p:cBhvr>
                                      <p:tavLst>
                                        <p:tav tm="0">
                                          <p:val>
                                            <p:strVal val="#ppt_x"/>
                                          </p:val>
                                        </p:tav>
                                        <p:tav tm="100000">
                                          <p:val>
                                            <p:strVal val="#ppt_x"/>
                                          </p:val>
                                        </p:tav>
                                      </p:tavLst>
                                    </p:anim>
                                    <p:anim calcmode="lin" valueType="num">
                                      <p:cBhvr>
                                        <p:cTn id="78" dur="750" fill="hold"/>
                                        <p:tgtEl>
                                          <p:spTgt spid="32"/>
                                        </p:tgtEl>
                                        <p:attrNameLst>
                                          <p:attrName>ppt_y</p:attrName>
                                        </p:attrNameLst>
                                      </p:cBhvr>
                                      <p:tavLst>
                                        <p:tav tm="0">
                                          <p:val>
                                            <p:strVal val="#ppt_y-.1"/>
                                          </p:val>
                                        </p:tav>
                                        <p:tav tm="100000">
                                          <p:val>
                                            <p:strVal val="#ppt_y"/>
                                          </p:val>
                                        </p:tav>
                                      </p:tavLst>
                                    </p:anim>
                                  </p:childTnLst>
                                </p:cTn>
                              </p:par>
                              <p:par>
                                <p:cTn id="79" presetID="22" presetClass="entr" presetSubtype="8"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childTnLst>
                          </p:cTn>
                        </p:par>
                        <p:par>
                          <p:cTn id="82" fill="hold">
                            <p:stCondLst>
                              <p:cond delay="6500"/>
                            </p:stCondLst>
                            <p:childTnLst>
                              <p:par>
                                <p:cTn id="83" presetID="22" presetClass="entr" presetSubtype="1"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up)">
                                      <p:cBhvr>
                                        <p:cTn id="85" dur="2000"/>
                                        <p:tgtEl>
                                          <p:spTgt spid="24"/>
                                        </p:tgtEl>
                                      </p:cBhvr>
                                    </p:animEffect>
                                  </p:childTnLst>
                                </p:cTn>
                              </p:par>
                            </p:childTnLst>
                          </p:cTn>
                        </p:par>
                        <p:par>
                          <p:cTn id="86" fill="hold">
                            <p:stCondLst>
                              <p:cond delay="8500"/>
                            </p:stCondLst>
                            <p:childTnLst>
                              <p:par>
                                <p:cTn id="87" presetID="42"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6" grpId="0"/>
      <p:bldP spid="28" grpId="0"/>
      <p:bldP spid="30" grpId="0"/>
      <p:bldP spid="32" grpId="0"/>
      <p:bldP spid="24" grpId="0"/>
      <p:bldP spid="33" grpId="0"/>
      <p:bldP spid="29" grpId="0"/>
      <p:bldP spid="31"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1"/>
          <p:cNvSpPr/>
          <p:nvPr>
            <p:custDataLst>
              <p:tags r:id="rId2"/>
            </p:custDataLst>
          </p:nvPr>
        </p:nvSpPr>
        <p:spPr bwMode="auto">
          <a:xfrm>
            <a:off x="4743792" y="3339556"/>
            <a:ext cx="448733" cy="1689100"/>
          </a:xfrm>
          <a:custGeom>
            <a:avLst/>
            <a:gdLst/>
            <a:ahLst/>
            <a:cxnLst/>
            <a:rect l="l" t="t" r="r" b="b"/>
            <a:pathLst>
              <a:path w="450000" h="2254054">
                <a:moveTo>
                  <a:pt x="450000" y="0"/>
                </a:moveTo>
                <a:lnTo>
                  <a:pt x="450000" y="1804054"/>
                </a:lnTo>
                <a:lnTo>
                  <a:pt x="0" y="2254054"/>
                </a:lnTo>
                <a:lnTo>
                  <a:pt x="0" y="450000"/>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935" dirty="0">
              <a:solidFill>
                <a:srgbClr val="4D4D4D"/>
              </a:solidFill>
              <a:cs typeface="+mn-ea"/>
              <a:sym typeface="+mn-lt"/>
            </a:endParaRPr>
          </a:p>
        </p:txBody>
      </p:sp>
      <p:sp>
        <p:nvSpPr>
          <p:cNvPr id="5" name="MH_Other_2"/>
          <p:cNvSpPr/>
          <p:nvPr>
            <p:custDataLst>
              <p:tags r:id="rId3"/>
            </p:custDataLst>
          </p:nvPr>
        </p:nvSpPr>
        <p:spPr bwMode="auto">
          <a:xfrm>
            <a:off x="6540840" y="1993356"/>
            <a:ext cx="448733" cy="1689100"/>
          </a:xfrm>
          <a:custGeom>
            <a:avLst/>
            <a:gdLst/>
            <a:ahLst/>
            <a:cxnLst/>
            <a:rect l="l" t="t" r="r" b="b"/>
            <a:pathLst>
              <a:path w="450000" h="2254054">
                <a:moveTo>
                  <a:pt x="450000" y="0"/>
                </a:moveTo>
                <a:lnTo>
                  <a:pt x="450000" y="1804054"/>
                </a:lnTo>
                <a:lnTo>
                  <a:pt x="0" y="2254054"/>
                </a:lnTo>
                <a:lnTo>
                  <a:pt x="0" y="450000"/>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935" dirty="0">
              <a:solidFill>
                <a:srgbClr val="4D4D4D"/>
              </a:solidFill>
              <a:cs typeface="+mn-ea"/>
              <a:sym typeface="+mn-lt"/>
            </a:endParaRPr>
          </a:p>
        </p:txBody>
      </p:sp>
      <p:sp>
        <p:nvSpPr>
          <p:cNvPr id="6" name="MH_Other_3"/>
          <p:cNvSpPr/>
          <p:nvPr>
            <p:custDataLst>
              <p:tags r:id="rId4"/>
            </p:custDataLst>
          </p:nvPr>
        </p:nvSpPr>
        <p:spPr bwMode="auto">
          <a:xfrm>
            <a:off x="5641256" y="2668039"/>
            <a:ext cx="448733" cy="1690688"/>
          </a:xfrm>
          <a:custGeom>
            <a:avLst/>
            <a:gdLst/>
            <a:ahLst/>
            <a:cxnLst/>
            <a:rect l="l" t="t" r="r" b="b"/>
            <a:pathLst>
              <a:path w="450000" h="2254054">
                <a:moveTo>
                  <a:pt x="450000" y="0"/>
                </a:moveTo>
                <a:lnTo>
                  <a:pt x="450000" y="1804054"/>
                </a:lnTo>
                <a:lnTo>
                  <a:pt x="0" y="2254054"/>
                </a:lnTo>
                <a:lnTo>
                  <a:pt x="0" y="450000"/>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935" dirty="0">
              <a:solidFill>
                <a:srgbClr val="4D4D4D"/>
              </a:solidFill>
              <a:cs typeface="+mn-ea"/>
              <a:sym typeface="+mn-lt"/>
            </a:endParaRPr>
          </a:p>
        </p:txBody>
      </p:sp>
      <p:sp>
        <p:nvSpPr>
          <p:cNvPr id="7" name="MH_Other_4"/>
          <p:cNvSpPr/>
          <p:nvPr>
            <p:custDataLst>
              <p:tags r:id="rId5"/>
            </p:custDataLst>
          </p:nvPr>
        </p:nvSpPr>
        <p:spPr bwMode="auto">
          <a:xfrm>
            <a:off x="6540841" y="1929865"/>
            <a:ext cx="1924051" cy="463551"/>
          </a:xfrm>
          <a:custGeom>
            <a:avLst/>
            <a:gdLst/>
            <a:ahLst/>
            <a:cxnLst/>
            <a:rect l="l" t="t" r="r" b="b"/>
            <a:pathLst>
              <a:path w="1924394" h="617272">
                <a:moveTo>
                  <a:pt x="1615758" y="0"/>
                </a:moveTo>
                <a:lnTo>
                  <a:pt x="1924394" y="308636"/>
                </a:lnTo>
                <a:lnTo>
                  <a:pt x="1615758" y="617272"/>
                </a:lnTo>
                <a:lnTo>
                  <a:pt x="1615758" y="534388"/>
                </a:lnTo>
                <a:lnTo>
                  <a:pt x="0" y="534388"/>
                </a:lnTo>
                <a:lnTo>
                  <a:pt x="451504" y="82884"/>
                </a:lnTo>
                <a:lnTo>
                  <a:pt x="1615758" y="82884"/>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1335" b="1">
              <a:cs typeface="+mn-ea"/>
              <a:sym typeface="+mn-lt"/>
            </a:endParaRPr>
          </a:p>
        </p:txBody>
      </p:sp>
      <p:sp>
        <p:nvSpPr>
          <p:cNvPr id="8" name="MH_Other_5"/>
          <p:cNvSpPr/>
          <p:nvPr>
            <p:custDataLst>
              <p:tags r:id="rId6"/>
            </p:custDataLst>
          </p:nvPr>
        </p:nvSpPr>
        <p:spPr bwMode="auto">
          <a:xfrm>
            <a:off x="4743785" y="3342740"/>
            <a:ext cx="2250016" cy="336551"/>
          </a:xfrm>
          <a:custGeom>
            <a:avLst/>
            <a:gdLst/>
            <a:ahLst/>
            <a:cxnLst/>
            <a:rect l="l" t="t" r="r" b="b"/>
            <a:pathLst>
              <a:path w="2252059" h="450000">
                <a:moveTo>
                  <a:pt x="448005" y="0"/>
                </a:moveTo>
                <a:lnTo>
                  <a:pt x="2252059" y="0"/>
                </a:lnTo>
                <a:lnTo>
                  <a:pt x="1802059" y="450000"/>
                </a:lnTo>
                <a:lnTo>
                  <a:pt x="0" y="450000"/>
                </a:lnTo>
                <a:lnTo>
                  <a:pt x="0" y="448005"/>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1335" b="1" dirty="0">
              <a:cs typeface="+mn-ea"/>
              <a:sym typeface="+mn-lt"/>
            </a:endParaRPr>
          </a:p>
        </p:txBody>
      </p:sp>
      <p:sp>
        <p:nvSpPr>
          <p:cNvPr id="9" name="MH_Other_6"/>
          <p:cNvSpPr/>
          <p:nvPr>
            <p:custDataLst>
              <p:tags r:id="rId7"/>
            </p:custDataLst>
          </p:nvPr>
        </p:nvSpPr>
        <p:spPr bwMode="auto">
          <a:xfrm>
            <a:off x="5641266" y="2604542"/>
            <a:ext cx="2823633" cy="461963"/>
          </a:xfrm>
          <a:custGeom>
            <a:avLst/>
            <a:gdLst/>
            <a:ahLst/>
            <a:cxnLst/>
            <a:rect l="l" t="t" r="r" b="b"/>
            <a:pathLst>
              <a:path w="2824005" h="617272">
                <a:moveTo>
                  <a:pt x="2515369" y="0"/>
                </a:moveTo>
                <a:lnTo>
                  <a:pt x="2824005" y="308636"/>
                </a:lnTo>
                <a:lnTo>
                  <a:pt x="2515369" y="617272"/>
                </a:lnTo>
                <a:lnTo>
                  <a:pt x="2515369" y="534388"/>
                </a:lnTo>
                <a:lnTo>
                  <a:pt x="0" y="534388"/>
                </a:lnTo>
                <a:lnTo>
                  <a:pt x="213019" y="321369"/>
                </a:lnTo>
                <a:lnTo>
                  <a:pt x="451504" y="82884"/>
                </a:lnTo>
                <a:lnTo>
                  <a:pt x="2515369" y="82884"/>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1335" b="1">
              <a:cs typeface="+mn-ea"/>
              <a:sym typeface="+mn-lt"/>
            </a:endParaRPr>
          </a:p>
        </p:txBody>
      </p:sp>
      <p:sp>
        <p:nvSpPr>
          <p:cNvPr id="10" name="MH_Other_7"/>
          <p:cNvSpPr/>
          <p:nvPr>
            <p:custDataLst>
              <p:tags r:id="rId8"/>
            </p:custDataLst>
          </p:nvPr>
        </p:nvSpPr>
        <p:spPr bwMode="auto">
          <a:xfrm flipH="1">
            <a:off x="3266354" y="3955502"/>
            <a:ext cx="2825749" cy="461963"/>
          </a:xfrm>
          <a:custGeom>
            <a:avLst/>
            <a:gdLst/>
            <a:ahLst/>
            <a:cxnLst/>
            <a:rect l="l" t="t" r="r" b="b"/>
            <a:pathLst>
              <a:path w="2824833" h="617272">
                <a:moveTo>
                  <a:pt x="2516197" y="0"/>
                </a:moveTo>
                <a:lnTo>
                  <a:pt x="2516197" y="82884"/>
                </a:lnTo>
                <a:lnTo>
                  <a:pt x="0" y="82884"/>
                </a:lnTo>
                <a:lnTo>
                  <a:pt x="0" y="86022"/>
                </a:lnTo>
                <a:lnTo>
                  <a:pt x="448366" y="534388"/>
                </a:lnTo>
                <a:lnTo>
                  <a:pt x="2516197" y="534388"/>
                </a:lnTo>
                <a:lnTo>
                  <a:pt x="2516197" y="617272"/>
                </a:lnTo>
                <a:lnTo>
                  <a:pt x="2824833" y="308636"/>
                </a:lnTo>
                <a:close/>
              </a:path>
            </a:pathLst>
          </a:cu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1335" b="1">
              <a:cs typeface="+mn-ea"/>
              <a:sym typeface="+mn-lt"/>
            </a:endParaRPr>
          </a:p>
        </p:txBody>
      </p:sp>
      <p:sp>
        <p:nvSpPr>
          <p:cNvPr id="11" name="MH_Other_8"/>
          <p:cNvSpPr/>
          <p:nvPr>
            <p:custDataLst>
              <p:tags r:id="rId9"/>
            </p:custDataLst>
          </p:nvPr>
        </p:nvSpPr>
        <p:spPr bwMode="auto">
          <a:xfrm flipH="1">
            <a:off x="3268475" y="4628614"/>
            <a:ext cx="1928284" cy="463551"/>
          </a:xfrm>
          <a:custGeom>
            <a:avLst/>
            <a:gdLst/>
            <a:ahLst/>
            <a:cxnLst/>
            <a:rect l="l" t="t" r="r" b="b"/>
            <a:pathLst>
              <a:path w="1926443" h="617272">
                <a:moveTo>
                  <a:pt x="1617807" y="0"/>
                </a:moveTo>
                <a:lnTo>
                  <a:pt x="1617807" y="82884"/>
                </a:lnTo>
                <a:lnTo>
                  <a:pt x="0" y="82884"/>
                </a:lnTo>
                <a:lnTo>
                  <a:pt x="451504" y="534388"/>
                </a:lnTo>
                <a:lnTo>
                  <a:pt x="1617807" y="534388"/>
                </a:lnTo>
                <a:lnTo>
                  <a:pt x="1617807" y="617272"/>
                </a:lnTo>
                <a:lnTo>
                  <a:pt x="1926443" y="308636"/>
                </a:lnTo>
                <a:close/>
              </a:path>
            </a:pathLst>
          </a:cu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9" rIns="91423" bIns="45719" anchor="ctr"/>
          <a:lstStyle/>
          <a:p>
            <a:pPr algn="ctr">
              <a:lnSpc>
                <a:spcPct val="120000"/>
              </a:lnSpc>
              <a:defRPr/>
            </a:pPr>
            <a:endParaRPr lang="zh-CN" altLang="en-US" sz="1335" b="1">
              <a:cs typeface="+mn-ea"/>
              <a:sym typeface="+mn-lt"/>
            </a:endParaRPr>
          </a:p>
        </p:txBody>
      </p:sp>
      <p:sp>
        <p:nvSpPr>
          <p:cNvPr id="3082" name="MH_SubTitle_3"/>
          <p:cNvSpPr txBox="1">
            <a:spLocks noChangeArrowheads="1"/>
          </p:cNvSpPr>
          <p:nvPr>
            <p:custDataLst>
              <p:tags r:id="rId10"/>
            </p:custDataLst>
          </p:nvPr>
        </p:nvSpPr>
        <p:spPr bwMode="auto">
          <a:xfrm>
            <a:off x="8774134" y="1905755"/>
            <a:ext cx="1824000" cy="5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9" rIns="91423" bIns="45719"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defRPr/>
            </a:pPr>
            <a:r>
              <a:rPr lang="zh-CN" altLang="en-US" sz="1600" b="1" dirty="0">
                <a:solidFill>
                  <a:schemeClr val="tx1">
                    <a:lumMod val="85000"/>
                    <a:lumOff val="15000"/>
                  </a:schemeClr>
                </a:solidFill>
                <a:latin typeface="+mn-lt"/>
                <a:ea typeface="+mn-ea"/>
                <a:cs typeface="+mn-ea"/>
                <a:sym typeface="+mn-lt"/>
              </a:rPr>
              <a:t>自觉加强学习</a:t>
            </a:r>
            <a:endParaRPr lang="en-US" altLang="zh-CN" sz="1600" b="1" dirty="0">
              <a:solidFill>
                <a:schemeClr val="tx1">
                  <a:lumMod val="85000"/>
                  <a:lumOff val="15000"/>
                </a:schemeClr>
              </a:solidFill>
              <a:latin typeface="+mn-lt"/>
              <a:ea typeface="+mn-ea"/>
              <a:cs typeface="+mn-ea"/>
              <a:sym typeface="+mn-lt"/>
            </a:endParaRPr>
          </a:p>
          <a:p>
            <a:pPr eaLnBrk="1" hangingPunct="1">
              <a:lnSpc>
                <a:spcPct val="100000"/>
              </a:lnSpc>
              <a:spcBef>
                <a:spcPct val="0"/>
              </a:spcBef>
              <a:buFontTx/>
              <a:buNone/>
              <a:defRPr/>
            </a:pPr>
            <a:r>
              <a:rPr lang="zh-CN" altLang="en-US" sz="1600" b="1" dirty="0">
                <a:solidFill>
                  <a:schemeClr val="tx1">
                    <a:lumMod val="85000"/>
                    <a:lumOff val="15000"/>
                  </a:schemeClr>
                </a:solidFill>
                <a:latin typeface="+mn-lt"/>
                <a:ea typeface="+mn-ea"/>
                <a:cs typeface="+mn-ea"/>
                <a:sym typeface="+mn-lt"/>
              </a:rPr>
              <a:t>提高政治素养</a:t>
            </a:r>
          </a:p>
        </p:txBody>
      </p:sp>
      <p:sp>
        <p:nvSpPr>
          <p:cNvPr id="3083" name="MH_SubTitle_4"/>
          <p:cNvSpPr txBox="1">
            <a:spLocks noChangeArrowheads="1"/>
          </p:cNvSpPr>
          <p:nvPr>
            <p:custDataLst>
              <p:tags r:id="rId11"/>
            </p:custDataLst>
          </p:nvPr>
        </p:nvSpPr>
        <p:spPr bwMode="auto">
          <a:xfrm>
            <a:off x="8774134" y="2580443"/>
            <a:ext cx="1824000" cy="5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9" rIns="91423" bIns="45719"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defRPr/>
            </a:pPr>
            <a:r>
              <a:rPr lang="zh-CN" altLang="en-US" sz="1600" b="1" dirty="0">
                <a:solidFill>
                  <a:schemeClr val="tx1">
                    <a:lumMod val="85000"/>
                    <a:lumOff val="15000"/>
                  </a:schemeClr>
                </a:solidFill>
                <a:latin typeface="+mn-lt"/>
                <a:ea typeface="+mn-ea"/>
                <a:cs typeface="+mn-ea"/>
                <a:sym typeface="+mn-lt"/>
              </a:rPr>
              <a:t>丰富知识储备</a:t>
            </a:r>
            <a:endParaRPr lang="en-US" altLang="zh-CN" sz="1600" b="1" dirty="0">
              <a:solidFill>
                <a:schemeClr val="tx1">
                  <a:lumMod val="85000"/>
                  <a:lumOff val="15000"/>
                </a:schemeClr>
              </a:solidFill>
              <a:latin typeface="+mn-lt"/>
              <a:ea typeface="+mn-ea"/>
              <a:cs typeface="+mn-ea"/>
              <a:sym typeface="+mn-lt"/>
            </a:endParaRPr>
          </a:p>
          <a:p>
            <a:pPr eaLnBrk="1" hangingPunct="1">
              <a:lnSpc>
                <a:spcPct val="100000"/>
              </a:lnSpc>
              <a:spcBef>
                <a:spcPct val="0"/>
              </a:spcBef>
              <a:buFontTx/>
              <a:buNone/>
              <a:defRPr/>
            </a:pPr>
            <a:r>
              <a:rPr lang="zh-CN" altLang="en-US" sz="1600" b="1" dirty="0">
                <a:solidFill>
                  <a:schemeClr val="tx1">
                    <a:lumMod val="85000"/>
                    <a:lumOff val="15000"/>
                  </a:schemeClr>
                </a:solidFill>
                <a:latin typeface="+mn-lt"/>
                <a:ea typeface="+mn-ea"/>
                <a:cs typeface="+mn-ea"/>
                <a:sym typeface="+mn-lt"/>
              </a:rPr>
              <a:t>提高业务素养</a:t>
            </a:r>
          </a:p>
        </p:txBody>
      </p:sp>
      <p:sp>
        <p:nvSpPr>
          <p:cNvPr id="3084" name="MH_SubTitle_1"/>
          <p:cNvSpPr txBox="1">
            <a:spLocks noChangeArrowheads="1"/>
          </p:cNvSpPr>
          <p:nvPr>
            <p:custDataLst>
              <p:tags r:id="rId12"/>
            </p:custDataLst>
          </p:nvPr>
        </p:nvSpPr>
        <p:spPr bwMode="auto">
          <a:xfrm>
            <a:off x="1077319" y="3952331"/>
            <a:ext cx="1824000" cy="5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9" rIns="91423" bIns="45719"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defRPr/>
            </a:pPr>
            <a:r>
              <a:rPr lang="zh-CN" altLang="en-US" sz="1600" b="1" dirty="0">
                <a:solidFill>
                  <a:schemeClr val="tx1">
                    <a:lumMod val="85000"/>
                    <a:lumOff val="15000"/>
                  </a:schemeClr>
                </a:solidFill>
                <a:latin typeface="+mn-lt"/>
                <a:ea typeface="+mn-ea"/>
                <a:cs typeface="+mn-ea"/>
                <a:sym typeface="+mn-lt"/>
              </a:rPr>
              <a:t>注重方式技巧</a:t>
            </a:r>
            <a:endParaRPr lang="en-US" altLang="zh-CN" sz="1600" b="1" dirty="0">
              <a:solidFill>
                <a:schemeClr val="tx1">
                  <a:lumMod val="85000"/>
                  <a:lumOff val="15000"/>
                </a:schemeClr>
              </a:solidFill>
              <a:latin typeface="+mn-lt"/>
              <a:ea typeface="+mn-ea"/>
              <a:cs typeface="+mn-ea"/>
              <a:sym typeface="+mn-lt"/>
            </a:endParaRPr>
          </a:p>
          <a:p>
            <a:pPr algn="r" eaLnBrk="1" hangingPunct="1">
              <a:lnSpc>
                <a:spcPct val="100000"/>
              </a:lnSpc>
              <a:spcBef>
                <a:spcPct val="0"/>
              </a:spcBef>
              <a:buFontTx/>
              <a:buNone/>
              <a:defRPr/>
            </a:pPr>
            <a:r>
              <a:rPr lang="zh-CN" altLang="en-US" sz="1600" b="1" dirty="0">
                <a:solidFill>
                  <a:schemeClr val="tx1">
                    <a:lumMod val="85000"/>
                    <a:lumOff val="15000"/>
                  </a:schemeClr>
                </a:solidFill>
                <a:latin typeface="+mn-lt"/>
                <a:ea typeface="+mn-ea"/>
                <a:cs typeface="+mn-ea"/>
                <a:sym typeface="+mn-lt"/>
              </a:rPr>
              <a:t>提高协调质量</a:t>
            </a:r>
          </a:p>
        </p:txBody>
      </p:sp>
      <p:sp>
        <p:nvSpPr>
          <p:cNvPr id="3085" name="MH_SubTitle_2"/>
          <p:cNvSpPr txBox="1">
            <a:spLocks noChangeArrowheads="1"/>
          </p:cNvSpPr>
          <p:nvPr>
            <p:custDataLst>
              <p:tags r:id="rId13"/>
            </p:custDataLst>
          </p:nvPr>
        </p:nvSpPr>
        <p:spPr bwMode="auto">
          <a:xfrm>
            <a:off x="1077319" y="4628614"/>
            <a:ext cx="1824000" cy="5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9" rIns="91423" bIns="45719"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r" eaLnBrk="1" hangingPunct="1">
              <a:lnSpc>
                <a:spcPct val="100000"/>
              </a:lnSpc>
              <a:spcBef>
                <a:spcPct val="0"/>
              </a:spcBef>
              <a:buFontTx/>
              <a:buNone/>
              <a:defRPr/>
            </a:pPr>
            <a:r>
              <a:rPr lang="zh-CN" altLang="en-US" sz="1600" b="1" dirty="0">
                <a:solidFill>
                  <a:schemeClr val="tx1">
                    <a:lumMod val="85000"/>
                    <a:lumOff val="15000"/>
                  </a:schemeClr>
                </a:solidFill>
                <a:latin typeface="+mn-lt"/>
                <a:ea typeface="+mn-ea"/>
                <a:cs typeface="+mn-ea"/>
                <a:sym typeface="+mn-lt"/>
              </a:rPr>
              <a:t>自觉磨练心智</a:t>
            </a:r>
            <a:endParaRPr lang="en-US" altLang="zh-CN" sz="1600" b="1" dirty="0">
              <a:solidFill>
                <a:schemeClr val="tx1">
                  <a:lumMod val="85000"/>
                  <a:lumOff val="15000"/>
                </a:schemeClr>
              </a:solidFill>
              <a:latin typeface="+mn-lt"/>
              <a:ea typeface="+mn-ea"/>
              <a:cs typeface="+mn-ea"/>
              <a:sym typeface="+mn-lt"/>
            </a:endParaRPr>
          </a:p>
          <a:p>
            <a:pPr algn="r" eaLnBrk="1" hangingPunct="1">
              <a:lnSpc>
                <a:spcPct val="100000"/>
              </a:lnSpc>
              <a:spcBef>
                <a:spcPct val="0"/>
              </a:spcBef>
              <a:buFontTx/>
              <a:buNone/>
              <a:defRPr/>
            </a:pPr>
            <a:r>
              <a:rPr lang="zh-CN" altLang="en-US" sz="1600" b="1" dirty="0">
                <a:solidFill>
                  <a:schemeClr val="tx1">
                    <a:lumMod val="85000"/>
                    <a:lumOff val="15000"/>
                  </a:schemeClr>
                </a:solidFill>
                <a:latin typeface="+mn-lt"/>
                <a:ea typeface="+mn-ea"/>
                <a:cs typeface="+mn-ea"/>
                <a:sym typeface="+mn-lt"/>
              </a:rPr>
              <a:t>提高心理素养</a:t>
            </a:r>
          </a:p>
        </p:txBody>
      </p:sp>
      <p:sp>
        <p:nvSpPr>
          <p:cNvPr id="5134" name="MH_Desc_1"/>
          <p:cNvSpPr>
            <a:spLocks noChangeArrowheads="1"/>
          </p:cNvSpPr>
          <p:nvPr>
            <p:custDataLst>
              <p:tags r:id="rId14"/>
            </p:custDataLst>
          </p:nvPr>
        </p:nvSpPr>
        <p:spPr bwMode="auto">
          <a:xfrm>
            <a:off x="6043079" y="4360861"/>
            <a:ext cx="464836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0" tIns="0" rIns="0" bIns="0" anchor="ctr">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50000"/>
              </a:lnSpc>
              <a:spcBef>
                <a:spcPts val="600"/>
              </a:spcBef>
              <a:spcAft>
                <a:spcPts val="600"/>
              </a:spcAft>
              <a:defRPr/>
            </a:pPr>
            <a:r>
              <a:rPr lang="zh-CN" altLang="en-US" sz="1200" dirty="0">
                <a:solidFill>
                  <a:schemeClr val="tx1">
                    <a:lumMod val="65000"/>
                    <a:lumOff val="35000"/>
                  </a:schemeClr>
                </a:solidFill>
                <a:latin typeface="+mn-lt"/>
                <a:ea typeface="+mn-ea"/>
                <a:cs typeface="+mn-ea"/>
                <a:sym typeface="+mn-lt"/>
              </a:rPr>
              <a:t>重视上下之间的沟通，做到上情下达，使所有员工了解公司的决策；做到下情上达，使决策领导了解战略计划的执行情况和员工的真实想法，还要重视横向沟通，注意部门之间的沟通</a:t>
            </a:r>
            <a:r>
              <a:rPr lang="zh-CN" altLang="en-US" sz="1200" dirty="0" smtClean="0">
                <a:solidFill>
                  <a:schemeClr val="tx1">
                    <a:lumMod val="65000"/>
                    <a:lumOff val="35000"/>
                  </a:schemeClr>
                </a:solidFill>
                <a:latin typeface="+mn-lt"/>
                <a:ea typeface="+mn-ea"/>
                <a:cs typeface="+mn-ea"/>
                <a:sym typeface="+mn-lt"/>
              </a:rPr>
              <a:t>协调</a:t>
            </a:r>
            <a:endParaRPr lang="en-US" altLang="zh-CN" sz="1200" dirty="0">
              <a:solidFill>
                <a:schemeClr val="tx1">
                  <a:lumMod val="65000"/>
                  <a:lumOff val="35000"/>
                </a:schemeClr>
              </a:solidFill>
              <a:latin typeface="+mn-lt"/>
              <a:ea typeface="+mn-ea"/>
              <a:cs typeface="+mn-ea"/>
              <a:sym typeface="+mn-lt"/>
            </a:endParaRPr>
          </a:p>
        </p:txBody>
      </p:sp>
      <p:cxnSp>
        <p:nvCxnSpPr>
          <p:cNvPr id="18" name="MH_Other_9"/>
          <p:cNvCxnSpPr/>
          <p:nvPr>
            <p:custDataLst>
              <p:tags r:id="rId15"/>
            </p:custDataLst>
          </p:nvPr>
        </p:nvCxnSpPr>
        <p:spPr>
          <a:xfrm>
            <a:off x="5829281" y="4705666"/>
            <a:ext cx="0" cy="834163"/>
          </a:xfrm>
          <a:prstGeom prst="line">
            <a:avLst/>
          </a:prstGeom>
          <a:ln w="25400">
            <a:solidFill>
              <a:srgbClr val="BFBFBF"/>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462936" y="942706"/>
            <a:ext cx="1287532"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协调能力 </a:t>
            </a:r>
          </a:p>
        </p:txBody>
      </p:sp>
      <p:sp>
        <p:nvSpPr>
          <p:cNvPr id="22" name="等腰三角形 21"/>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500"/>
                            </p:stCondLst>
                            <p:childTnLst>
                              <p:par>
                                <p:cTn id="19" presetID="16" presetClass="entr" presetSubtype="37"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3082"/>
                                        </p:tgtEl>
                                        <p:attrNameLst>
                                          <p:attrName>style.visibility</p:attrName>
                                        </p:attrNameLst>
                                      </p:cBhvr>
                                      <p:to>
                                        <p:strVal val="visible"/>
                                      </p:to>
                                    </p:set>
                                    <p:anim calcmode="lin" valueType="num">
                                      <p:cBhvr additive="base">
                                        <p:cTn id="39" dur="500" fill="hold"/>
                                        <p:tgtEl>
                                          <p:spTgt spid="3082"/>
                                        </p:tgtEl>
                                        <p:attrNameLst>
                                          <p:attrName>ppt_x</p:attrName>
                                        </p:attrNameLst>
                                      </p:cBhvr>
                                      <p:tavLst>
                                        <p:tav tm="0">
                                          <p:val>
                                            <p:strVal val="1+#ppt_w/2"/>
                                          </p:val>
                                        </p:tav>
                                        <p:tav tm="100000">
                                          <p:val>
                                            <p:strVal val="#ppt_x"/>
                                          </p:val>
                                        </p:tav>
                                      </p:tavLst>
                                    </p:anim>
                                    <p:anim calcmode="lin" valueType="num">
                                      <p:cBhvr additive="base">
                                        <p:cTn id="40" dur="500" fill="hold"/>
                                        <p:tgtEl>
                                          <p:spTgt spid="308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084"/>
                                        </p:tgtEl>
                                        <p:attrNameLst>
                                          <p:attrName>style.visibility</p:attrName>
                                        </p:attrNameLst>
                                      </p:cBhvr>
                                      <p:to>
                                        <p:strVal val="visible"/>
                                      </p:to>
                                    </p:set>
                                    <p:anim calcmode="lin" valueType="num">
                                      <p:cBhvr additive="base">
                                        <p:cTn id="43" dur="500" fill="hold"/>
                                        <p:tgtEl>
                                          <p:spTgt spid="3084"/>
                                        </p:tgtEl>
                                        <p:attrNameLst>
                                          <p:attrName>ppt_x</p:attrName>
                                        </p:attrNameLst>
                                      </p:cBhvr>
                                      <p:tavLst>
                                        <p:tav tm="0">
                                          <p:val>
                                            <p:strVal val="0-#ppt_w/2"/>
                                          </p:val>
                                        </p:tav>
                                        <p:tav tm="100000">
                                          <p:val>
                                            <p:strVal val="#ppt_x"/>
                                          </p:val>
                                        </p:tav>
                                      </p:tavLst>
                                    </p:anim>
                                    <p:anim calcmode="lin" valueType="num">
                                      <p:cBhvr additive="base">
                                        <p:cTn id="44" dur="500" fill="hold"/>
                                        <p:tgtEl>
                                          <p:spTgt spid="308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16" presetClass="entr" presetSubtype="42"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outHorizontal)">
                                      <p:cBhvr>
                                        <p:cTn id="48" dur="500"/>
                                        <p:tgtEl>
                                          <p:spTgt spid="6"/>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right)">
                                      <p:cBhvr>
                                        <p:cTn id="55" dur="500"/>
                                        <p:tgtEl>
                                          <p:spTgt spid="10"/>
                                        </p:tgtEl>
                                      </p:cBhvr>
                                    </p:animEffect>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3083"/>
                                        </p:tgtEl>
                                        <p:attrNameLst>
                                          <p:attrName>style.visibility</p:attrName>
                                        </p:attrNameLst>
                                      </p:cBhvr>
                                      <p:to>
                                        <p:strVal val="visible"/>
                                      </p:to>
                                    </p:set>
                                    <p:anim calcmode="lin" valueType="num">
                                      <p:cBhvr additive="base">
                                        <p:cTn id="59" dur="500" fill="hold"/>
                                        <p:tgtEl>
                                          <p:spTgt spid="3083"/>
                                        </p:tgtEl>
                                        <p:attrNameLst>
                                          <p:attrName>ppt_x</p:attrName>
                                        </p:attrNameLst>
                                      </p:cBhvr>
                                      <p:tavLst>
                                        <p:tav tm="0">
                                          <p:val>
                                            <p:strVal val="1+#ppt_w/2"/>
                                          </p:val>
                                        </p:tav>
                                        <p:tav tm="100000">
                                          <p:val>
                                            <p:strVal val="#ppt_x"/>
                                          </p:val>
                                        </p:tav>
                                      </p:tavLst>
                                    </p:anim>
                                    <p:anim calcmode="lin" valueType="num">
                                      <p:cBhvr additive="base">
                                        <p:cTn id="60" dur="500" fill="hold"/>
                                        <p:tgtEl>
                                          <p:spTgt spid="308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085"/>
                                        </p:tgtEl>
                                        <p:attrNameLst>
                                          <p:attrName>style.visibility</p:attrName>
                                        </p:attrNameLst>
                                      </p:cBhvr>
                                      <p:to>
                                        <p:strVal val="visible"/>
                                      </p:to>
                                    </p:set>
                                    <p:anim calcmode="lin" valueType="num">
                                      <p:cBhvr additive="base">
                                        <p:cTn id="63" dur="500" fill="hold"/>
                                        <p:tgtEl>
                                          <p:spTgt spid="3085"/>
                                        </p:tgtEl>
                                        <p:attrNameLst>
                                          <p:attrName>ppt_x</p:attrName>
                                        </p:attrNameLst>
                                      </p:cBhvr>
                                      <p:tavLst>
                                        <p:tav tm="0">
                                          <p:val>
                                            <p:strVal val="0-#ppt_w/2"/>
                                          </p:val>
                                        </p:tav>
                                        <p:tav tm="100000">
                                          <p:val>
                                            <p:strVal val="#ppt_x"/>
                                          </p:val>
                                        </p:tav>
                                      </p:tavLst>
                                    </p:anim>
                                    <p:anim calcmode="lin" valueType="num">
                                      <p:cBhvr additive="base">
                                        <p:cTn id="64" dur="500" fill="hold"/>
                                        <p:tgtEl>
                                          <p:spTgt spid="3085"/>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8"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0-#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134"/>
                                        </p:tgtEl>
                                        <p:attrNameLst>
                                          <p:attrName>style.visibility</p:attrName>
                                        </p:attrNameLst>
                                      </p:cBhvr>
                                      <p:to>
                                        <p:strVal val="visible"/>
                                      </p:to>
                                    </p:set>
                                    <p:anim calcmode="lin" valueType="num">
                                      <p:cBhvr additive="base">
                                        <p:cTn id="72" dur="500" fill="hold"/>
                                        <p:tgtEl>
                                          <p:spTgt spid="5134"/>
                                        </p:tgtEl>
                                        <p:attrNameLst>
                                          <p:attrName>ppt_x</p:attrName>
                                        </p:attrNameLst>
                                      </p:cBhvr>
                                      <p:tavLst>
                                        <p:tav tm="0">
                                          <p:val>
                                            <p:strVal val="1+#ppt_w/2"/>
                                          </p:val>
                                        </p:tav>
                                        <p:tav tm="100000">
                                          <p:val>
                                            <p:strVal val="#ppt_x"/>
                                          </p:val>
                                        </p:tav>
                                      </p:tavLst>
                                    </p:anim>
                                    <p:anim calcmode="lin" valueType="num">
                                      <p:cBhvr additive="base">
                                        <p:cTn id="73" dur="500" fill="hold"/>
                                        <p:tgtEl>
                                          <p:spTgt spid="5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3082" grpId="0"/>
      <p:bldP spid="3083" grpId="0"/>
      <p:bldP spid="3084" grpId="0"/>
      <p:bldP spid="3085" grpId="0"/>
      <p:bldP spid="5134" grpId="0"/>
      <p:bldP spid="21" grpId="0"/>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19841064">
            <a:off x="-1055570" y="2015836"/>
            <a:ext cx="14358560" cy="2770913"/>
            <a:chOff x="0" y="-2708559"/>
            <a:chExt cx="12192000" cy="2770913"/>
          </a:xfrm>
          <a:effectLst>
            <a:outerShdw blurRad="101600" dist="38100" dir="2700000" algn="tl" rotWithShape="0">
              <a:prstClr val="black">
                <a:alpha val="5000"/>
              </a:prstClr>
            </a:outerShdw>
          </a:effectLst>
        </p:grpSpPr>
        <p:cxnSp>
          <p:nvCxnSpPr>
            <p:cNvPr id="14" name="直接连接符 13"/>
            <p:cNvCxnSpPr/>
            <p:nvPr/>
          </p:nvCxnSpPr>
          <p:spPr>
            <a:xfrm>
              <a:off x="0" y="-1718949"/>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15210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1323105"/>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1125183"/>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927261"/>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72933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53141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3349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13557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6235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70855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251063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231271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211479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1916871"/>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等腰三角形 2"/>
          <p:cNvSpPr/>
          <p:nvPr/>
        </p:nvSpPr>
        <p:spPr>
          <a:xfrm flipV="1">
            <a:off x="0" y="-2"/>
            <a:ext cx="2119745" cy="1149927"/>
          </a:xfrm>
          <a:prstGeom prst="triangle">
            <a:avLst>
              <a:gd name="adj" fmla="val 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flipH="1">
            <a:off x="10183090" y="5768200"/>
            <a:ext cx="2008909" cy="1089800"/>
          </a:xfrm>
          <a:prstGeom prst="triangle">
            <a:avLst>
              <a:gd name="adj" fmla="val 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48"/>
          <p:cNvSpPr txBox="1"/>
          <p:nvPr/>
        </p:nvSpPr>
        <p:spPr>
          <a:xfrm>
            <a:off x="6268430" y="4715200"/>
            <a:ext cx="4821787" cy="900248"/>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r>
              <a:rPr lang="zh-CN" altLang="en-US" sz="5400" b="1" spc="600" dirty="0" smtClean="0">
                <a:solidFill>
                  <a:srgbClr val="3F405F"/>
                </a:solidFill>
                <a:effectLst>
                  <a:outerShdw blurRad="38100" dist="38100" dir="2700000" algn="tl">
                    <a:srgbClr val="000000">
                      <a:alpha val="20000"/>
                    </a:srgbClr>
                  </a:outerShdw>
                </a:effectLst>
                <a:cs typeface="+mn-ea"/>
                <a:sym typeface="+mn-lt"/>
              </a:rPr>
              <a:t>个人资料</a:t>
            </a:r>
            <a:endParaRPr lang="en-GB" altLang="zh-CN" sz="5400" b="1" spc="600" dirty="0">
              <a:solidFill>
                <a:srgbClr val="3F405F"/>
              </a:solidFill>
              <a:effectLst>
                <a:outerShdw blurRad="38100" dist="38100" dir="2700000" algn="tl">
                  <a:srgbClr val="000000">
                    <a:alpha val="20000"/>
                  </a:srgbClr>
                </a:outerShdw>
              </a:effectLst>
              <a:cs typeface="+mn-ea"/>
              <a:sym typeface="+mn-lt"/>
            </a:endParaRPr>
          </a:p>
        </p:txBody>
      </p:sp>
      <p:sp>
        <p:nvSpPr>
          <p:cNvPr id="32" name="TextBox 13"/>
          <p:cNvSpPr txBox="1"/>
          <p:nvPr/>
        </p:nvSpPr>
        <p:spPr>
          <a:xfrm>
            <a:off x="6513627" y="5707004"/>
            <a:ext cx="1110629" cy="276999"/>
          </a:xfrm>
          <a:prstGeom prst="rect">
            <a:avLst/>
          </a:prstGeom>
          <a:noFill/>
        </p:spPr>
        <p:txBody>
          <a:bodyPr wrap="square" rtlCol="0">
            <a:spAutoFit/>
          </a:bodyPr>
          <a:lstStyle/>
          <a:p>
            <a:r>
              <a:rPr lang="zh-CN" altLang="en-US" sz="1200" dirty="0">
                <a:solidFill>
                  <a:srgbClr val="3F405F"/>
                </a:solidFill>
                <a:cs typeface="+mn-ea"/>
                <a:sym typeface="+mn-lt"/>
              </a:rPr>
              <a:t>个人简历</a:t>
            </a:r>
          </a:p>
        </p:txBody>
      </p:sp>
      <p:sp>
        <p:nvSpPr>
          <p:cNvPr id="33" name="TextBox 14"/>
          <p:cNvSpPr txBox="1"/>
          <p:nvPr/>
        </p:nvSpPr>
        <p:spPr>
          <a:xfrm>
            <a:off x="7691761" y="5707004"/>
            <a:ext cx="1074401" cy="276999"/>
          </a:xfrm>
          <a:prstGeom prst="rect">
            <a:avLst/>
          </a:prstGeom>
          <a:noFill/>
        </p:spPr>
        <p:txBody>
          <a:bodyPr wrap="square" rtlCol="0">
            <a:spAutoFit/>
          </a:bodyPr>
          <a:lstStyle/>
          <a:p>
            <a:r>
              <a:rPr lang="zh-CN" altLang="en-US" sz="1200" dirty="0">
                <a:solidFill>
                  <a:srgbClr val="3F405F"/>
                </a:solidFill>
                <a:cs typeface="+mn-ea"/>
                <a:sym typeface="+mn-lt"/>
              </a:rPr>
              <a:t>岗位经历</a:t>
            </a:r>
          </a:p>
        </p:txBody>
      </p:sp>
      <p:sp>
        <p:nvSpPr>
          <p:cNvPr id="34" name="TextBox 15"/>
          <p:cNvSpPr txBox="1"/>
          <p:nvPr/>
        </p:nvSpPr>
        <p:spPr>
          <a:xfrm>
            <a:off x="8840442" y="5707004"/>
            <a:ext cx="1444663" cy="276999"/>
          </a:xfrm>
          <a:prstGeom prst="rect">
            <a:avLst/>
          </a:prstGeom>
          <a:noFill/>
        </p:spPr>
        <p:txBody>
          <a:bodyPr wrap="square" rtlCol="0">
            <a:spAutoFit/>
          </a:bodyPr>
          <a:lstStyle/>
          <a:p>
            <a:r>
              <a:rPr lang="zh-CN" altLang="en-US" sz="1200" dirty="0">
                <a:solidFill>
                  <a:srgbClr val="3F405F"/>
                </a:solidFill>
                <a:cs typeface="+mn-ea"/>
                <a:sym typeface="+mn-lt"/>
              </a:rPr>
              <a:t>重要项目经历</a:t>
            </a:r>
          </a:p>
        </p:txBody>
      </p:sp>
      <p:sp>
        <p:nvSpPr>
          <p:cNvPr id="35" name="Freeform 16"/>
          <p:cNvSpPr/>
          <p:nvPr/>
        </p:nvSpPr>
        <p:spPr bwMode="auto">
          <a:xfrm>
            <a:off x="6377561"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sp>
        <p:nvSpPr>
          <p:cNvPr id="36" name="Freeform 16"/>
          <p:cNvSpPr/>
          <p:nvPr/>
        </p:nvSpPr>
        <p:spPr bwMode="auto">
          <a:xfrm>
            <a:off x="8704376"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sp>
        <p:nvSpPr>
          <p:cNvPr id="37" name="Freeform 16"/>
          <p:cNvSpPr/>
          <p:nvPr/>
        </p:nvSpPr>
        <p:spPr bwMode="auto">
          <a:xfrm>
            <a:off x="7555695"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grpSp>
        <p:nvGrpSpPr>
          <p:cNvPr id="40" name="组合 39"/>
          <p:cNvGrpSpPr/>
          <p:nvPr/>
        </p:nvGrpSpPr>
        <p:grpSpPr>
          <a:xfrm>
            <a:off x="1884217" y="706580"/>
            <a:ext cx="2803822" cy="2798621"/>
            <a:chOff x="1884217" y="706580"/>
            <a:chExt cx="2803822" cy="2798621"/>
          </a:xfrm>
        </p:grpSpPr>
        <p:grpSp>
          <p:nvGrpSpPr>
            <p:cNvPr id="13" name="组合 12"/>
            <p:cNvGrpSpPr/>
            <p:nvPr/>
          </p:nvGrpSpPr>
          <p:grpSpPr>
            <a:xfrm>
              <a:off x="1884217" y="706580"/>
              <a:ext cx="2803822" cy="2798621"/>
              <a:chOff x="-2161310" y="706580"/>
              <a:chExt cx="2803822" cy="2798621"/>
            </a:xfrm>
            <a:effectLst>
              <a:outerShdw blurRad="190500" dist="63500" dir="2700000" algn="tl" rotWithShape="0">
                <a:prstClr val="black">
                  <a:alpha val="20000"/>
                </a:prstClr>
              </a:outerShdw>
            </a:effectLst>
          </p:grpSpPr>
          <p:sp>
            <p:nvSpPr>
              <p:cNvPr id="8" name="圆角矩形 7"/>
              <p:cNvSpPr/>
              <p:nvPr/>
            </p:nvSpPr>
            <p:spPr>
              <a:xfrm>
                <a:off x="-2161310" y="706582"/>
                <a:ext cx="2798618" cy="2798619"/>
              </a:xfrm>
              <a:prstGeom prst="roundRect">
                <a:avLst/>
              </a:prstGeom>
              <a:solidFill>
                <a:schemeClr val="bg1"/>
              </a:solidFill>
              <a:ln>
                <a:noFill/>
              </a:ln>
              <a:effectLst>
                <a:innerShdw blurRad="1143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rot="10800000">
                <a:off x="-1118756" y="706580"/>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a:off x="-1118756" y="3304311"/>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5400000">
                <a:off x="-2402035"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rot="16200000">
                <a:off x="188774"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矩形 29"/>
            <p:cNvSpPr>
              <a:spLocks noChangeArrowheads="1"/>
            </p:cNvSpPr>
            <p:nvPr/>
          </p:nvSpPr>
          <p:spPr bwMode="auto">
            <a:xfrm>
              <a:off x="2557853" y="1620243"/>
              <a:ext cx="15938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000" b="1" dirty="0" smtClean="0">
                  <a:solidFill>
                    <a:srgbClr val="3F405F"/>
                  </a:solidFill>
                  <a:effectLst>
                    <a:outerShdw blurRad="38100" dist="38100" dir="2700000" algn="tl">
                      <a:srgbClr val="000000">
                        <a:alpha val="20000"/>
                      </a:srgbClr>
                    </a:outerShdw>
                  </a:effectLst>
                  <a:latin typeface="+mn-lt"/>
                  <a:ea typeface="+mn-ea"/>
                  <a:cs typeface="+mn-ea"/>
                  <a:sym typeface="+mn-lt"/>
                </a:rPr>
                <a:t> </a:t>
              </a:r>
              <a:r>
                <a:rPr lang="en-US" altLang="zh-CN" sz="4800" b="1" dirty="0" smtClean="0">
                  <a:solidFill>
                    <a:srgbClr val="C7B087"/>
                  </a:solidFill>
                  <a:effectLst>
                    <a:outerShdw blurRad="38100" dist="38100" dir="2700000" algn="tl">
                      <a:srgbClr val="000000">
                        <a:alpha val="20000"/>
                      </a:srgbClr>
                    </a:outerShdw>
                  </a:effectLst>
                  <a:latin typeface="+mn-lt"/>
                  <a:ea typeface="+mn-ea"/>
                  <a:cs typeface="+mn-ea"/>
                  <a:sym typeface="+mn-lt"/>
                </a:rPr>
                <a:t>ONE</a:t>
              </a:r>
              <a:endParaRPr lang="en-US" altLang="zh-CN" sz="4800" b="1" dirty="0">
                <a:solidFill>
                  <a:srgbClr val="C7B087"/>
                </a:solidFill>
                <a:effectLst>
                  <a:outerShdw blurRad="38100" dist="38100" dir="2700000" algn="tl">
                    <a:srgbClr val="000000">
                      <a:alpha val="20000"/>
                    </a:srgbClr>
                  </a:outerShdw>
                </a:effectLst>
                <a:latin typeface="+mn-lt"/>
                <a:ea typeface="+mn-ea"/>
                <a:cs typeface="+mn-ea"/>
                <a:sym typeface="+mn-lt"/>
              </a:endParaRPr>
            </a:p>
          </p:txBody>
        </p:sp>
        <p:sp>
          <p:nvSpPr>
            <p:cNvPr id="39" name="矩形 38"/>
            <p:cNvSpPr/>
            <p:nvPr/>
          </p:nvSpPr>
          <p:spPr>
            <a:xfrm>
              <a:off x="2609302" y="1558828"/>
              <a:ext cx="1540615" cy="707886"/>
            </a:xfrm>
            <a:prstGeom prst="rect">
              <a:avLst/>
            </a:prstGeom>
          </p:spPr>
          <p:txBody>
            <a:bodyPr wrap="none">
              <a:spAutoFit/>
            </a:bodyPr>
            <a:lstStyle/>
            <a:p>
              <a:pPr algn="ctr"/>
              <a:r>
                <a:rPr lang="en-US" altLang="zh-CN" sz="4000" b="1" dirty="0" smtClean="0">
                  <a:solidFill>
                    <a:srgbClr val="3F405F"/>
                  </a:solidFill>
                  <a:effectLst>
                    <a:outerShdw blurRad="38100" dist="38100" dir="2700000" algn="tl">
                      <a:srgbClr val="000000">
                        <a:alpha val="20000"/>
                      </a:srgbClr>
                    </a:outerShdw>
                  </a:effectLst>
                  <a:cs typeface="+mn-ea"/>
                  <a:sym typeface="+mn-lt"/>
                </a:rPr>
                <a:t>PART</a:t>
              </a:r>
              <a:endParaRPr lang="zh-CN" altLang="en-US" sz="4000" b="1" dirty="0">
                <a:cs typeface="+mn-ea"/>
                <a:sym typeface="+mn-lt"/>
              </a:endParaRPr>
            </a:p>
          </p:txBody>
        </p:sp>
      </p:grpSp>
      <p:grpSp>
        <p:nvGrpSpPr>
          <p:cNvPr id="5" name="组合 4"/>
          <p:cNvGrpSpPr/>
          <p:nvPr/>
        </p:nvGrpSpPr>
        <p:grpSpPr>
          <a:xfrm>
            <a:off x="3863129" y="2770697"/>
            <a:ext cx="4521161" cy="1399736"/>
            <a:chOff x="820615" y="2759545"/>
            <a:chExt cx="7621599" cy="1430939"/>
          </a:xfrm>
          <a:effectLst>
            <a:outerShdw blurRad="190500" dist="63500" dir="2700000" algn="tl" rotWithShape="0">
              <a:prstClr val="black">
                <a:alpha val="40000"/>
              </a:prstClr>
            </a:outerShdw>
          </a:effectLst>
        </p:grpSpPr>
        <p:sp>
          <p:nvSpPr>
            <p:cNvPr id="6" name="圆角矩形 5"/>
            <p:cNvSpPr/>
            <p:nvPr/>
          </p:nvSpPr>
          <p:spPr>
            <a:xfrm>
              <a:off x="820615" y="2759545"/>
              <a:ext cx="7621599" cy="143093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7" name="圆角矩形 6"/>
            <p:cNvSpPr/>
            <p:nvPr/>
          </p:nvSpPr>
          <p:spPr>
            <a:xfrm>
              <a:off x="962902" y="2836900"/>
              <a:ext cx="7337024" cy="1276229"/>
            </a:xfrm>
            <a:prstGeom prst="roundRect">
              <a:avLst>
                <a:gd name="adj" fmla="val 50000"/>
              </a:avLst>
            </a:prstGeom>
            <a:solidFill>
              <a:srgbClr val="D7C094"/>
            </a:solidFill>
            <a:ln w="22225">
              <a:solidFill>
                <a:schemeClr val="bg1">
                  <a:lumMod val="85000"/>
                </a:schemeClr>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300" dirty="0" smtClean="0">
                  <a:solidFill>
                    <a:schemeClr val="bg1"/>
                  </a:solidFill>
                  <a:effectLst>
                    <a:outerShdw blurRad="25400" dist="25400" dir="2700000" algn="tl">
                      <a:srgbClr val="000000">
                        <a:alpha val="40000"/>
                      </a:srgbClr>
                    </a:outerShdw>
                  </a:effectLst>
                  <a:cs typeface="+mn-ea"/>
                  <a:sym typeface="+mn-lt"/>
                </a:rPr>
                <a:t>第一部分</a:t>
              </a:r>
              <a:endParaRPr lang="zh-CN" altLang="en-US" sz="4000" b="1" spc="300" dirty="0">
                <a:solidFill>
                  <a:schemeClr val="bg1"/>
                </a:solidFill>
                <a:effectLst>
                  <a:outerShdw blurRad="25400" dist="25400" dir="2700000" algn="tl">
                    <a:srgbClr val="000000">
                      <a:alpha val="40000"/>
                    </a:srgbClr>
                  </a:outerShdw>
                </a:effectLst>
                <a:cs typeface="+mn-ea"/>
                <a:sym typeface="+mn-lt"/>
              </a:endParaRPr>
            </a:p>
          </p:txBody>
        </p:sp>
      </p:grpSp>
      <p:sp>
        <p:nvSpPr>
          <p:cNvPr id="41" name="等腰三角形 40"/>
          <p:cNvSpPr/>
          <p:nvPr/>
        </p:nvSpPr>
        <p:spPr>
          <a:xfrm rot="5400000">
            <a:off x="5866338" y="5130706"/>
            <a:ext cx="262551" cy="144855"/>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14:presetBounceEnd="40000">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14:presetBounceEnd="40000">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14:bounceEnd="40000">
                                          <p:cBhvr additive="base">
                                            <p:cTn id="22"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14:presetBounceEnd="40000">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14:bounceEnd="40000">
                                          <p:cBhvr additive="base">
                                            <p:cTn id="26" dur="7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649"/>
                                </p:stCondLst>
                                <p:childTnLst>
                                  <p:par>
                                    <p:cTn id="37" presetID="2" presetClass="entr" presetSubtype="8" fill="hold" grpId="0" nodeType="afterEffect" p14:presetBounceEnd="40000">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14:bounceEnd="40000">
                                          <p:cBhvr additive="base">
                                            <p:cTn id="39"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1149"/>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1649"/>
                                </p:stCondLst>
                                <p:childTnLst>
                                  <p:par>
                                    <p:cTn id="46" presetID="2" presetClass="entr" presetSubtype="8" fill="hold" grpId="0" nodeType="afterEffect" p14:presetBounceEnd="40000">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14:bounceEnd="40000">
                                          <p:cBhvr additive="base">
                                            <p:cTn id="48" dur="50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2149"/>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2649"/>
                                </p:stCondLst>
                                <p:childTnLst>
                                  <p:par>
                                    <p:cTn id="55" presetID="2" presetClass="entr" presetSubtype="8" fill="hold" grpId="0" nodeType="afterEffect" p14:presetBounceEnd="40000">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14:bounceEnd="40000">
                                          <p:cBhvr additive="base">
                                            <p:cTn id="57" dur="50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3149"/>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1+#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750" fill="hold"/>
                                            <p:tgtEl>
                                              <p:spTgt spid="40"/>
                                            </p:tgtEl>
                                            <p:attrNameLst>
                                              <p:attrName>ppt_x</p:attrName>
                                            </p:attrNameLst>
                                          </p:cBhvr>
                                          <p:tavLst>
                                            <p:tav tm="0">
                                              <p:val>
                                                <p:strVal val="#ppt_x"/>
                                              </p:val>
                                            </p:tav>
                                            <p:tav tm="100000">
                                              <p:val>
                                                <p:strVal val="#ppt_x"/>
                                              </p:val>
                                            </p:tav>
                                          </p:tavLst>
                                        </p:anim>
                                        <p:anim calcmode="lin" valueType="num">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750" fill="hold"/>
                                            <p:tgtEl>
                                              <p:spTgt spid="41"/>
                                            </p:tgtEl>
                                            <p:attrNameLst>
                                              <p:attrName>ppt_x</p:attrName>
                                            </p:attrNameLst>
                                          </p:cBhvr>
                                          <p:tavLst>
                                            <p:tav tm="0">
                                              <p:val>
                                                <p:strVal val="0-#ppt_w/2"/>
                                              </p:val>
                                            </p:tav>
                                            <p:tav tm="100000">
                                              <p:val>
                                                <p:strVal val="#ppt_x"/>
                                              </p:val>
                                            </p:tav>
                                          </p:tavLst>
                                        </p:anim>
                                        <p:anim calcmode="lin" valueType="num">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649"/>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1149"/>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1649"/>
                                </p:stCondLst>
                                <p:childTnLst>
                                  <p:par>
                                    <p:cTn id="46" presetID="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0-#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2149"/>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2649"/>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3149"/>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H_Other_1"/>
          <p:cNvSpPr/>
          <p:nvPr>
            <p:custDataLst>
              <p:tags r:id="rId2"/>
            </p:custDataLst>
          </p:nvPr>
        </p:nvSpPr>
        <p:spPr>
          <a:xfrm rot="449473">
            <a:off x="2469417" y="2006437"/>
            <a:ext cx="3665322" cy="1302254"/>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rgbClr val="3F405F"/>
          </a:solidFill>
          <a:ln w="25400" cap="flat" cmpd="sng" algn="ctr">
            <a:noFill/>
            <a:prstDash val="solid"/>
          </a:ln>
          <a:effectLst>
            <a:outerShdw blurRad="101600" dist="38100" dir="2700000" algn="tl" rotWithShape="0">
              <a:prstClr val="black">
                <a:alpha val="30000"/>
              </a:prstClr>
            </a:outerShdw>
          </a:effectLst>
        </p:spPr>
        <p:txBody>
          <a:bodyPr lIns="68568" tIns="34291" rIns="68568" bIns="34291" anchor="ctr"/>
          <a:lstStyle/>
          <a:p>
            <a:pPr algn="ctr">
              <a:defRPr/>
            </a:pPr>
            <a:endParaRPr lang="en-US" sz="1050" kern="0">
              <a:solidFill>
                <a:sysClr val="window" lastClr="FFFFFF"/>
              </a:solidFill>
              <a:cs typeface="+mn-ea"/>
              <a:sym typeface="+mn-lt"/>
            </a:endParaRPr>
          </a:p>
        </p:txBody>
      </p:sp>
      <p:sp>
        <p:nvSpPr>
          <p:cNvPr id="52" name="MH_Other_2"/>
          <p:cNvSpPr/>
          <p:nvPr>
            <p:custDataLst>
              <p:tags r:id="rId3"/>
            </p:custDataLst>
          </p:nvPr>
        </p:nvSpPr>
        <p:spPr>
          <a:xfrm rot="21077013">
            <a:off x="2325834" y="2815694"/>
            <a:ext cx="3052636" cy="1085604"/>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rgbClr val="C7B087"/>
          </a:solidFill>
          <a:ln w="25400" cap="flat" cmpd="sng" algn="ctr">
            <a:noFill/>
            <a:prstDash val="solid"/>
          </a:ln>
          <a:effectLst>
            <a:outerShdw blurRad="101600" dist="38100" dir="2700000" algn="tl" rotWithShape="0">
              <a:prstClr val="black">
                <a:alpha val="30000"/>
              </a:prstClr>
            </a:outerShdw>
          </a:effectLst>
        </p:spPr>
        <p:txBody>
          <a:bodyPr lIns="68568" tIns="34291" rIns="68568" bIns="34291" anchor="ctr"/>
          <a:lstStyle/>
          <a:p>
            <a:pPr algn="ctr">
              <a:defRPr/>
            </a:pPr>
            <a:endParaRPr lang="en-US" sz="1050" kern="0">
              <a:solidFill>
                <a:sysClr val="window" lastClr="FFFFFF"/>
              </a:solidFill>
              <a:cs typeface="+mn-ea"/>
              <a:sym typeface="+mn-lt"/>
            </a:endParaRPr>
          </a:p>
        </p:txBody>
      </p:sp>
      <p:sp>
        <p:nvSpPr>
          <p:cNvPr id="55" name="MH_Other_3"/>
          <p:cNvSpPr/>
          <p:nvPr>
            <p:custDataLst>
              <p:tags r:id="rId4"/>
            </p:custDataLst>
          </p:nvPr>
        </p:nvSpPr>
        <p:spPr>
          <a:xfrm rot="20062520">
            <a:off x="2272546" y="3586452"/>
            <a:ext cx="2624242" cy="932538"/>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rgbClr val="3F405F"/>
          </a:solidFill>
          <a:ln w="25400" cap="flat" cmpd="sng" algn="ctr">
            <a:noFill/>
            <a:prstDash val="solid"/>
          </a:ln>
          <a:effectLst>
            <a:outerShdw blurRad="101600" dist="38100" dir="2700000" algn="tl" rotWithShape="0">
              <a:prstClr val="black">
                <a:alpha val="30000"/>
              </a:prstClr>
            </a:outerShdw>
          </a:effectLst>
        </p:spPr>
        <p:txBody>
          <a:bodyPr lIns="68568" tIns="34291" rIns="68568" bIns="34291" anchor="ctr"/>
          <a:lstStyle/>
          <a:p>
            <a:pPr algn="ctr">
              <a:defRPr/>
            </a:pPr>
            <a:endParaRPr lang="en-US" sz="1050" kern="0">
              <a:solidFill>
                <a:sysClr val="window" lastClr="FFFFFF"/>
              </a:solidFill>
              <a:cs typeface="+mn-ea"/>
              <a:sym typeface="+mn-lt"/>
            </a:endParaRPr>
          </a:p>
        </p:txBody>
      </p:sp>
      <p:sp>
        <p:nvSpPr>
          <p:cNvPr id="58" name="MH_Other_4"/>
          <p:cNvSpPr/>
          <p:nvPr>
            <p:custDataLst>
              <p:tags r:id="rId5"/>
            </p:custDataLst>
          </p:nvPr>
        </p:nvSpPr>
        <p:spPr>
          <a:xfrm>
            <a:off x="2642978" y="2230844"/>
            <a:ext cx="556218" cy="547292"/>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2000" kern="0" dirty="0">
                <a:solidFill>
                  <a:schemeClr val="tx1">
                    <a:lumMod val="85000"/>
                    <a:lumOff val="15000"/>
                  </a:schemeClr>
                </a:solidFill>
                <a:cs typeface="+mn-ea"/>
                <a:sym typeface="+mn-lt"/>
              </a:rPr>
              <a:t>01</a:t>
            </a:r>
            <a:endParaRPr lang="en-US" kern="0" dirty="0">
              <a:solidFill>
                <a:schemeClr val="tx1">
                  <a:lumMod val="85000"/>
                  <a:lumOff val="15000"/>
                </a:schemeClr>
              </a:solidFill>
              <a:cs typeface="+mn-ea"/>
              <a:sym typeface="+mn-lt"/>
            </a:endParaRPr>
          </a:p>
        </p:txBody>
      </p:sp>
      <p:sp>
        <p:nvSpPr>
          <p:cNvPr id="62" name="MH_Other_5"/>
          <p:cNvSpPr/>
          <p:nvPr>
            <p:custDataLst>
              <p:tags r:id="rId6"/>
            </p:custDataLst>
          </p:nvPr>
        </p:nvSpPr>
        <p:spPr>
          <a:xfrm>
            <a:off x="2483300" y="3327493"/>
            <a:ext cx="510508" cy="502316"/>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1600" kern="0" dirty="0">
                <a:solidFill>
                  <a:schemeClr val="tx1">
                    <a:lumMod val="85000"/>
                    <a:lumOff val="15000"/>
                  </a:schemeClr>
                </a:solidFill>
                <a:cs typeface="+mn-ea"/>
                <a:sym typeface="+mn-lt"/>
              </a:rPr>
              <a:t>02</a:t>
            </a:r>
          </a:p>
        </p:txBody>
      </p:sp>
      <p:sp>
        <p:nvSpPr>
          <p:cNvPr id="66" name="MH_Other_6"/>
          <p:cNvSpPr/>
          <p:nvPr>
            <p:custDataLst>
              <p:tags r:id="rId7"/>
            </p:custDataLst>
          </p:nvPr>
        </p:nvSpPr>
        <p:spPr>
          <a:xfrm>
            <a:off x="2512717" y="4321108"/>
            <a:ext cx="383120" cy="376972"/>
          </a:xfrm>
          <a:prstGeom prst="ellipse">
            <a:avLst/>
          </a:prstGeom>
          <a:solidFill>
            <a:srgbClr val="FFFFFF"/>
          </a:solidFill>
          <a:ln w="50800" cap="flat" cmpd="sng" algn="ctr">
            <a:solidFill>
              <a:srgbClr val="FFFFFF"/>
            </a:solidFill>
            <a:prstDash val="solid"/>
          </a:ln>
          <a:effectLst/>
        </p:spPr>
        <p:txBody>
          <a:bodyPr wrap="none" lIns="0" tIns="0" rIns="0" bIns="0" anchor="ctr"/>
          <a:lstStyle/>
          <a:p>
            <a:pPr algn="ctr">
              <a:defRPr/>
            </a:pPr>
            <a:r>
              <a:rPr lang="en-US" sz="1400" kern="0" dirty="0">
                <a:solidFill>
                  <a:schemeClr val="tx1">
                    <a:lumMod val="85000"/>
                    <a:lumOff val="15000"/>
                  </a:schemeClr>
                </a:solidFill>
                <a:cs typeface="+mn-ea"/>
                <a:sym typeface="+mn-lt"/>
              </a:rPr>
              <a:t>03</a:t>
            </a:r>
          </a:p>
        </p:txBody>
      </p:sp>
      <p:sp>
        <p:nvSpPr>
          <p:cNvPr id="73" name="MH_Other_7"/>
          <p:cNvSpPr/>
          <p:nvPr>
            <p:custDataLst>
              <p:tags r:id="rId8"/>
            </p:custDataLst>
          </p:nvPr>
        </p:nvSpPr>
        <p:spPr>
          <a:xfrm rot="19002814">
            <a:off x="2483611" y="4245591"/>
            <a:ext cx="2443546" cy="867778"/>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rgbClr val="C7B087"/>
          </a:solidFill>
          <a:ln w="25400" cap="flat" cmpd="sng" algn="ctr">
            <a:noFill/>
            <a:prstDash val="solid"/>
          </a:ln>
          <a:effectLst>
            <a:outerShdw blurRad="101600" dist="38100" dir="2700000" algn="tl" rotWithShape="0">
              <a:prstClr val="black">
                <a:alpha val="30000"/>
              </a:prstClr>
            </a:outerShdw>
          </a:effectLst>
        </p:spPr>
        <p:txBody>
          <a:bodyPr lIns="68568" tIns="34291" rIns="68568" bIns="34291" anchor="ctr"/>
          <a:lstStyle/>
          <a:p>
            <a:pPr algn="ctr">
              <a:defRPr/>
            </a:pPr>
            <a:endParaRPr lang="en-US" sz="1050" kern="0">
              <a:solidFill>
                <a:sysClr val="window" lastClr="FFFFFF"/>
              </a:solidFill>
              <a:cs typeface="+mn-ea"/>
              <a:sym typeface="+mn-lt"/>
            </a:endParaRPr>
          </a:p>
        </p:txBody>
      </p:sp>
      <p:sp>
        <p:nvSpPr>
          <p:cNvPr id="77" name="MH_Other_8"/>
          <p:cNvSpPr/>
          <p:nvPr>
            <p:custDataLst>
              <p:tags r:id="rId9"/>
            </p:custDataLst>
          </p:nvPr>
        </p:nvSpPr>
        <p:spPr>
          <a:xfrm rot="20540294">
            <a:off x="2881071" y="5157638"/>
            <a:ext cx="356608" cy="350884"/>
          </a:xfrm>
          <a:prstGeom prst="ellipse">
            <a:avLst/>
          </a:prstGeom>
          <a:solidFill>
            <a:srgbClr val="FFFFFF"/>
          </a:solidFill>
          <a:ln w="50800" cap="flat" cmpd="sng" algn="ctr">
            <a:solidFill>
              <a:srgbClr val="FFFFFF"/>
            </a:solidFill>
            <a:prstDash val="solid"/>
          </a:ln>
          <a:effectLst/>
        </p:spPr>
        <p:txBody>
          <a:bodyPr lIns="0" tIns="0" rIns="0" bIns="0" anchor="ctr"/>
          <a:lstStyle/>
          <a:p>
            <a:pPr algn="ctr">
              <a:defRPr/>
            </a:pPr>
            <a:r>
              <a:rPr lang="en-US" sz="1200" kern="0" dirty="0">
                <a:solidFill>
                  <a:schemeClr val="tx1">
                    <a:lumMod val="85000"/>
                    <a:lumOff val="15000"/>
                  </a:schemeClr>
                </a:solidFill>
                <a:cs typeface="+mn-ea"/>
                <a:sym typeface="+mn-lt"/>
              </a:rPr>
              <a:t>04</a:t>
            </a:r>
          </a:p>
        </p:txBody>
      </p:sp>
      <p:grpSp>
        <p:nvGrpSpPr>
          <p:cNvPr id="2" name="组合 1"/>
          <p:cNvGrpSpPr/>
          <p:nvPr/>
        </p:nvGrpSpPr>
        <p:grpSpPr>
          <a:xfrm>
            <a:off x="6759566" y="1929250"/>
            <a:ext cx="3508791" cy="3744592"/>
            <a:chOff x="6938048" y="1525325"/>
            <a:chExt cx="3605909" cy="4171963"/>
          </a:xfrm>
        </p:grpSpPr>
        <p:cxnSp>
          <p:nvCxnSpPr>
            <p:cNvPr id="36" name="MH_Other_9"/>
            <p:cNvCxnSpPr/>
            <p:nvPr>
              <p:custDataLst>
                <p:tags r:id="rId15"/>
              </p:custDataLst>
            </p:nvPr>
          </p:nvCxnSpPr>
          <p:spPr>
            <a:xfrm>
              <a:off x="6938048" y="1525325"/>
              <a:ext cx="3005732" cy="0"/>
            </a:xfrm>
            <a:prstGeom prst="line">
              <a:avLst/>
            </a:prstGeom>
            <a:ln>
              <a:solidFill>
                <a:srgbClr val="02020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MH_Other_10"/>
            <p:cNvCxnSpPr/>
            <p:nvPr>
              <p:custDataLst>
                <p:tags r:id="rId16"/>
              </p:custDataLst>
            </p:nvPr>
          </p:nvCxnSpPr>
          <p:spPr>
            <a:xfrm>
              <a:off x="10090597" y="1525325"/>
              <a:ext cx="453360" cy="0"/>
            </a:xfrm>
            <a:prstGeom prst="line">
              <a:avLst/>
            </a:prstGeom>
            <a:ln>
              <a:solidFill>
                <a:srgbClr val="020202"/>
              </a:solidFill>
              <a:headEnd type="oval"/>
            </a:ln>
          </p:spPr>
          <p:style>
            <a:lnRef idx="1">
              <a:schemeClr val="accent1"/>
            </a:lnRef>
            <a:fillRef idx="0">
              <a:schemeClr val="accent1"/>
            </a:fillRef>
            <a:effectRef idx="0">
              <a:schemeClr val="accent1"/>
            </a:effectRef>
            <a:fontRef idx="minor">
              <a:schemeClr val="tx1"/>
            </a:fontRef>
          </p:style>
        </p:cxnSp>
        <p:cxnSp>
          <p:nvCxnSpPr>
            <p:cNvPr id="38" name="MH_Other_11"/>
            <p:cNvCxnSpPr/>
            <p:nvPr>
              <p:custDataLst>
                <p:tags r:id="rId17"/>
              </p:custDataLst>
            </p:nvPr>
          </p:nvCxnSpPr>
          <p:spPr>
            <a:xfrm>
              <a:off x="10543956" y="1525327"/>
              <a:ext cx="0" cy="1485900"/>
            </a:xfrm>
            <a:prstGeom prst="line">
              <a:avLst/>
            </a:prstGeom>
            <a:ln>
              <a:solidFill>
                <a:srgbClr val="020202"/>
              </a:solidFill>
              <a:tailEnd type="oval"/>
            </a:ln>
          </p:spPr>
          <p:style>
            <a:lnRef idx="1">
              <a:schemeClr val="accent1"/>
            </a:lnRef>
            <a:fillRef idx="0">
              <a:schemeClr val="accent1"/>
            </a:fillRef>
            <a:effectRef idx="0">
              <a:schemeClr val="accent1"/>
            </a:effectRef>
            <a:fontRef idx="minor">
              <a:schemeClr val="tx1"/>
            </a:fontRef>
          </p:style>
        </p:cxnSp>
        <p:cxnSp>
          <p:nvCxnSpPr>
            <p:cNvPr id="39" name="MH_Other_12"/>
            <p:cNvCxnSpPr/>
            <p:nvPr>
              <p:custDataLst>
                <p:tags r:id="rId18"/>
              </p:custDataLst>
            </p:nvPr>
          </p:nvCxnSpPr>
          <p:spPr>
            <a:xfrm>
              <a:off x="6938048" y="5697274"/>
              <a:ext cx="3005732" cy="0"/>
            </a:xfrm>
            <a:prstGeom prst="line">
              <a:avLst/>
            </a:prstGeom>
            <a:ln>
              <a:solidFill>
                <a:srgbClr val="02020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MH_Other_13"/>
            <p:cNvCxnSpPr/>
            <p:nvPr>
              <p:custDataLst>
                <p:tags r:id="rId19"/>
              </p:custDataLst>
            </p:nvPr>
          </p:nvCxnSpPr>
          <p:spPr>
            <a:xfrm>
              <a:off x="10090597" y="5697274"/>
              <a:ext cx="453360" cy="0"/>
            </a:xfrm>
            <a:prstGeom prst="line">
              <a:avLst/>
            </a:prstGeom>
            <a:ln>
              <a:solidFill>
                <a:srgbClr val="020202"/>
              </a:solidFill>
              <a:headEnd type="oval"/>
            </a:ln>
          </p:spPr>
          <p:style>
            <a:lnRef idx="1">
              <a:schemeClr val="accent1"/>
            </a:lnRef>
            <a:fillRef idx="0">
              <a:schemeClr val="accent1"/>
            </a:fillRef>
            <a:effectRef idx="0">
              <a:schemeClr val="accent1"/>
            </a:effectRef>
            <a:fontRef idx="minor">
              <a:schemeClr val="tx1"/>
            </a:fontRef>
          </p:style>
        </p:cxnSp>
        <p:cxnSp>
          <p:nvCxnSpPr>
            <p:cNvPr id="59" name="MH_Other_14"/>
            <p:cNvCxnSpPr/>
            <p:nvPr>
              <p:custDataLst>
                <p:tags r:id="rId20"/>
              </p:custDataLst>
            </p:nvPr>
          </p:nvCxnSpPr>
          <p:spPr>
            <a:xfrm>
              <a:off x="10543956" y="4209801"/>
              <a:ext cx="0" cy="1487487"/>
            </a:xfrm>
            <a:prstGeom prst="line">
              <a:avLst/>
            </a:prstGeom>
            <a:ln>
              <a:solidFill>
                <a:srgbClr val="020202"/>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22" name="MH_SubTitle_1"/>
          <p:cNvSpPr txBox="1"/>
          <p:nvPr>
            <p:custDataLst>
              <p:tags r:id="rId10"/>
            </p:custDataLst>
          </p:nvPr>
        </p:nvSpPr>
        <p:spPr>
          <a:xfrm rot="562956">
            <a:off x="3353555" y="2504031"/>
            <a:ext cx="1669318" cy="449784"/>
          </a:xfrm>
          <a:prstGeom prst="rect">
            <a:avLst/>
          </a:prstGeom>
          <a:noFill/>
        </p:spPr>
        <p:txBody>
          <a:bodyPr lIns="0" tIns="0" rIns="0" bIns="0" anchor="ctr">
            <a:normAutofit/>
          </a:bodyPr>
          <a:lstStyle/>
          <a:p>
            <a:pPr algn="just">
              <a:lnSpc>
                <a:spcPct val="110000"/>
              </a:lnSpc>
              <a:defRPr/>
            </a:pPr>
            <a:r>
              <a:rPr lang="zh-CN" altLang="en-US" sz="1600" b="1" kern="0" dirty="0">
                <a:solidFill>
                  <a:srgbClr val="FFFFFF"/>
                </a:solidFill>
                <a:cs typeface="+mn-ea"/>
                <a:sym typeface="+mn-lt"/>
              </a:rPr>
              <a:t>新理论</a:t>
            </a:r>
          </a:p>
        </p:txBody>
      </p:sp>
      <p:sp>
        <p:nvSpPr>
          <p:cNvPr id="23" name="MH_SubTitle_2"/>
          <p:cNvSpPr txBox="1"/>
          <p:nvPr>
            <p:custDataLst>
              <p:tags r:id="rId11"/>
            </p:custDataLst>
          </p:nvPr>
        </p:nvSpPr>
        <p:spPr>
          <a:xfrm rot="21109827">
            <a:off x="3164959" y="3181438"/>
            <a:ext cx="1372552" cy="475688"/>
          </a:xfrm>
          <a:prstGeom prst="rect">
            <a:avLst/>
          </a:prstGeom>
          <a:noFill/>
        </p:spPr>
        <p:txBody>
          <a:bodyPr lIns="0" tIns="0" rIns="0" bIns="0" anchor="ctr">
            <a:normAutofit/>
          </a:bodyPr>
          <a:lstStyle/>
          <a:p>
            <a:pPr algn="just">
              <a:lnSpc>
                <a:spcPct val="110000"/>
              </a:lnSpc>
              <a:defRPr/>
            </a:pPr>
            <a:r>
              <a:rPr lang="zh-CN" altLang="en-US" sz="1400" b="1" kern="0" dirty="0">
                <a:solidFill>
                  <a:srgbClr val="FFFFFF"/>
                </a:solidFill>
                <a:cs typeface="+mn-ea"/>
                <a:sym typeface="+mn-lt"/>
              </a:rPr>
              <a:t>新方法</a:t>
            </a:r>
          </a:p>
        </p:txBody>
      </p:sp>
      <p:sp>
        <p:nvSpPr>
          <p:cNvPr id="24" name="MH_SubTitle_3"/>
          <p:cNvSpPr txBox="1"/>
          <p:nvPr>
            <p:custDataLst>
              <p:tags r:id="rId12"/>
            </p:custDataLst>
          </p:nvPr>
        </p:nvSpPr>
        <p:spPr>
          <a:xfrm rot="20400000">
            <a:off x="2971947" y="3880330"/>
            <a:ext cx="1400074" cy="472156"/>
          </a:xfrm>
          <a:prstGeom prst="rect">
            <a:avLst/>
          </a:prstGeom>
          <a:noFill/>
        </p:spPr>
        <p:txBody>
          <a:bodyPr lIns="0" tIns="0" rIns="0" bIns="0" anchor="ctr">
            <a:normAutofit/>
          </a:bodyPr>
          <a:lstStyle/>
          <a:p>
            <a:pPr algn="just">
              <a:lnSpc>
                <a:spcPct val="110000"/>
              </a:lnSpc>
              <a:defRPr/>
            </a:pPr>
            <a:r>
              <a:rPr lang="zh-CN" altLang="en-US" sz="1400" b="1" kern="0" dirty="0">
                <a:solidFill>
                  <a:srgbClr val="FFFFFF"/>
                </a:solidFill>
                <a:cs typeface="+mn-ea"/>
                <a:sym typeface="+mn-lt"/>
              </a:rPr>
              <a:t>新思想</a:t>
            </a:r>
          </a:p>
        </p:txBody>
      </p:sp>
      <p:sp>
        <p:nvSpPr>
          <p:cNvPr id="25" name="MH_SubTitle_4"/>
          <p:cNvSpPr txBox="1"/>
          <p:nvPr>
            <p:custDataLst>
              <p:tags r:id="rId13"/>
            </p:custDataLst>
          </p:nvPr>
        </p:nvSpPr>
        <p:spPr>
          <a:xfrm rot="19109607">
            <a:off x="3174569" y="4492934"/>
            <a:ext cx="1153568" cy="395622"/>
          </a:xfrm>
          <a:prstGeom prst="rect">
            <a:avLst/>
          </a:prstGeom>
          <a:noFill/>
        </p:spPr>
        <p:txBody>
          <a:bodyPr lIns="0" tIns="0" rIns="0" bIns="0" anchor="ctr">
            <a:normAutofit/>
          </a:bodyPr>
          <a:lstStyle/>
          <a:p>
            <a:pPr algn="just">
              <a:lnSpc>
                <a:spcPct val="110000"/>
              </a:lnSpc>
              <a:defRPr/>
            </a:pPr>
            <a:r>
              <a:rPr lang="zh-CN" altLang="en-US" sz="1200" b="1" kern="0" dirty="0">
                <a:solidFill>
                  <a:srgbClr val="FFFFFF"/>
                </a:solidFill>
                <a:cs typeface="+mn-ea"/>
                <a:sym typeface="+mn-lt"/>
              </a:rPr>
              <a:t>新发明</a:t>
            </a:r>
          </a:p>
        </p:txBody>
      </p:sp>
      <p:sp>
        <p:nvSpPr>
          <p:cNvPr id="26" name="MH_Desc_1"/>
          <p:cNvSpPr txBox="1">
            <a:spLocks noChangeArrowheads="1"/>
          </p:cNvSpPr>
          <p:nvPr>
            <p:custDataLst>
              <p:tags r:id="rId14"/>
            </p:custDataLst>
          </p:nvPr>
        </p:nvSpPr>
        <p:spPr bwMode="auto">
          <a:xfrm>
            <a:off x="6844710" y="2138708"/>
            <a:ext cx="3329862" cy="34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76" tIns="45719" rIns="107976" bIns="45719" anchor="t">
            <a:noAutofit/>
          </a:bodyPr>
          <a:lstStyle>
            <a:lvl1pPr indent="358775">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indent="0">
              <a:lnSpc>
                <a:spcPct val="150000"/>
              </a:lnSpc>
              <a:defRPr/>
            </a:pPr>
            <a:r>
              <a:rPr lang="zh-CN" altLang="en-US" sz="1600" b="1" dirty="0" smtClean="0">
                <a:solidFill>
                  <a:schemeClr val="tx1">
                    <a:lumMod val="85000"/>
                    <a:lumOff val="15000"/>
                  </a:schemeClr>
                </a:solidFill>
                <a:latin typeface="+mn-lt"/>
                <a:ea typeface="+mn-ea"/>
                <a:cs typeface="+mn-ea"/>
                <a:sym typeface="+mn-lt"/>
              </a:rPr>
              <a:t>创新营造未来</a:t>
            </a:r>
            <a:endParaRPr lang="en-US" altLang="zh-CN" sz="1600" b="1" dirty="0" smtClean="0">
              <a:solidFill>
                <a:schemeClr val="tx1">
                  <a:lumMod val="85000"/>
                  <a:lumOff val="15000"/>
                </a:schemeClr>
              </a:solidFill>
              <a:latin typeface="+mn-lt"/>
              <a:ea typeface="+mn-ea"/>
              <a:cs typeface="+mn-ea"/>
              <a:sym typeface="+mn-lt"/>
            </a:endParaRPr>
          </a:p>
          <a:p>
            <a:pPr indent="0">
              <a:lnSpc>
                <a:spcPct val="150000"/>
              </a:lnSpc>
              <a:defRPr/>
            </a:pPr>
            <a:r>
              <a:rPr lang="zh-CN" altLang="en-US" sz="1200" dirty="0" smtClean="0">
                <a:solidFill>
                  <a:schemeClr val="bg1">
                    <a:lumMod val="50000"/>
                  </a:schemeClr>
                </a:solidFill>
                <a:latin typeface="+mn-lt"/>
                <a:ea typeface="+mn-ea"/>
                <a:cs typeface="+mn-ea"/>
                <a:sym typeface="+mn-lt"/>
              </a:rPr>
              <a:t>技术</a:t>
            </a:r>
            <a:r>
              <a:rPr lang="zh-CN" altLang="en-US" sz="1200" dirty="0">
                <a:solidFill>
                  <a:schemeClr val="bg1">
                    <a:lumMod val="50000"/>
                  </a:schemeClr>
                </a:solidFill>
                <a:latin typeface="+mn-lt"/>
                <a:ea typeface="+mn-ea"/>
                <a:cs typeface="+mn-ea"/>
                <a:sym typeface="+mn-lt"/>
              </a:rPr>
              <a:t>和各种实践活动领域中不断提供具有经济价值、社会价值、生态价值的新思想、新理论、新方法和新发明的能力。经济竞争的核心，当今社会的竞争，与其说是人才的竞争，不如说是人的创造力的竞争</a:t>
            </a:r>
            <a:r>
              <a:rPr lang="zh-CN" altLang="en-US" sz="1200" dirty="0" smtClean="0">
                <a:solidFill>
                  <a:schemeClr val="bg1">
                    <a:lumMod val="50000"/>
                  </a:schemeClr>
                </a:solidFill>
                <a:latin typeface="+mn-lt"/>
                <a:ea typeface="+mn-ea"/>
                <a:cs typeface="+mn-ea"/>
                <a:sym typeface="+mn-lt"/>
              </a:rPr>
              <a:t>。</a:t>
            </a:r>
            <a:endParaRPr lang="en-US" altLang="zh-CN" sz="1200" dirty="0" smtClean="0">
              <a:solidFill>
                <a:schemeClr val="bg1">
                  <a:lumMod val="50000"/>
                </a:schemeClr>
              </a:solidFill>
              <a:latin typeface="+mn-lt"/>
              <a:ea typeface="+mn-ea"/>
              <a:cs typeface="+mn-ea"/>
              <a:sym typeface="+mn-lt"/>
            </a:endParaRPr>
          </a:p>
          <a:p>
            <a:pPr indent="0">
              <a:lnSpc>
                <a:spcPct val="150000"/>
              </a:lnSpc>
              <a:defRPr/>
            </a:pPr>
            <a:endParaRPr lang="en-US" altLang="zh-CN" sz="1200" dirty="0" smtClean="0">
              <a:solidFill>
                <a:schemeClr val="bg1">
                  <a:lumMod val="50000"/>
                </a:schemeClr>
              </a:solidFill>
              <a:latin typeface="+mn-lt"/>
              <a:ea typeface="+mn-ea"/>
              <a:cs typeface="+mn-ea"/>
              <a:sym typeface="+mn-lt"/>
            </a:endParaRPr>
          </a:p>
          <a:p>
            <a:pPr indent="0">
              <a:lnSpc>
                <a:spcPct val="150000"/>
              </a:lnSpc>
              <a:defRPr/>
            </a:pPr>
            <a:r>
              <a:rPr lang="zh-CN" altLang="en-US" sz="1200" dirty="0">
                <a:solidFill>
                  <a:schemeClr val="bg1">
                    <a:lumMod val="50000"/>
                  </a:schemeClr>
                </a:solidFill>
                <a:latin typeface="+mn-lt"/>
                <a:ea typeface="+mn-ea"/>
                <a:cs typeface="+mn-ea"/>
                <a:sym typeface="+mn-lt"/>
              </a:rPr>
              <a:t>技术和各种实践活动领域中不断提供具有经济价值、社会价值、生态价值的新思想、新理论、新方法和新发明的能力。经济竞争的核心，当今社会的竞争，与其说是人才的</a:t>
            </a:r>
            <a:r>
              <a:rPr lang="zh-CN" altLang="en-US" sz="1200" dirty="0" smtClean="0">
                <a:solidFill>
                  <a:schemeClr val="bg1">
                    <a:lumMod val="50000"/>
                  </a:schemeClr>
                </a:solidFill>
                <a:latin typeface="+mn-lt"/>
                <a:ea typeface="+mn-ea"/>
                <a:cs typeface="+mn-ea"/>
                <a:sym typeface="+mn-lt"/>
              </a:rPr>
              <a:t>竞争</a:t>
            </a:r>
            <a:endParaRPr lang="en-US" altLang="zh-CN" sz="1200" dirty="0">
              <a:solidFill>
                <a:schemeClr val="bg1">
                  <a:lumMod val="50000"/>
                </a:schemeClr>
              </a:solidFill>
              <a:latin typeface="+mn-lt"/>
              <a:ea typeface="+mn-ea"/>
              <a:cs typeface="+mn-ea"/>
              <a:sym typeface="+mn-lt"/>
            </a:endParaRPr>
          </a:p>
          <a:p>
            <a:pPr indent="0">
              <a:lnSpc>
                <a:spcPct val="150000"/>
              </a:lnSpc>
              <a:defRPr/>
            </a:pPr>
            <a:endParaRPr lang="en-US" altLang="zh-CN" sz="1200" dirty="0">
              <a:solidFill>
                <a:schemeClr val="bg1">
                  <a:lumMod val="50000"/>
                </a:schemeClr>
              </a:solidFill>
              <a:latin typeface="+mn-lt"/>
              <a:ea typeface="+mn-ea"/>
              <a:cs typeface="+mn-ea"/>
              <a:sym typeface="+mn-lt"/>
            </a:endParaRPr>
          </a:p>
        </p:txBody>
      </p:sp>
      <p:sp>
        <p:nvSpPr>
          <p:cNvPr id="30" name="文本框 29"/>
          <p:cNvSpPr txBox="1"/>
          <p:nvPr/>
        </p:nvSpPr>
        <p:spPr>
          <a:xfrm>
            <a:off x="5462936" y="942706"/>
            <a:ext cx="1287532"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创新技能 </a:t>
            </a:r>
          </a:p>
        </p:txBody>
      </p:sp>
      <p:sp>
        <p:nvSpPr>
          <p:cNvPr id="31" name="等腰三角形 30"/>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31"/>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right)">
                                      <p:cBhvr>
                                        <p:cTn id="21" dur="500"/>
                                        <p:tgtEl>
                                          <p:spTgt spid="7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right)">
                                      <p:cBhvr>
                                        <p:cTn id="24" dur="500"/>
                                        <p:tgtEl>
                                          <p:spTgt spid="55"/>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right)">
                                      <p:cBhvr>
                                        <p:cTn id="27" dur="500"/>
                                        <p:tgtEl>
                                          <p:spTgt spid="5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par>
                          <p:cTn id="31" fill="hold">
                            <p:stCondLst>
                              <p:cond delay="1000"/>
                            </p:stCondLst>
                            <p:childTnLst>
                              <p:par>
                                <p:cTn id="32" presetID="47" presetClass="entr" presetSubtype="0"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anim calcmode="lin" valueType="num">
                                      <p:cBhvr>
                                        <p:cTn id="35" dur="500" fill="hold"/>
                                        <p:tgtEl>
                                          <p:spTgt spid="58"/>
                                        </p:tgtEl>
                                        <p:attrNameLst>
                                          <p:attrName>ppt_x</p:attrName>
                                        </p:attrNameLst>
                                      </p:cBhvr>
                                      <p:tavLst>
                                        <p:tav tm="0">
                                          <p:val>
                                            <p:strVal val="#ppt_x"/>
                                          </p:val>
                                        </p:tav>
                                        <p:tav tm="100000">
                                          <p:val>
                                            <p:strVal val="#ppt_x"/>
                                          </p:val>
                                        </p:tav>
                                      </p:tavLst>
                                    </p:anim>
                                    <p:anim calcmode="lin" valueType="num">
                                      <p:cBhvr>
                                        <p:cTn id="36" dur="500" fill="hold"/>
                                        <p:tgtEl>
                                          <p:spTgt spid="5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7" presetClass="entr" presetSubtype="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anim calcmode="lin" valueType="num">
                                      <p:cBhvr>
                                        <p:cTn id="51" dur="500" fill="hold"/>
                                        <p:tgtEl>
                                          <p:spTgt spid="23"/>
                                        </p:tgtEl>
                                        <p:attrNameLst>
                                          <p:attrName>ppt_x</p:attrName>
                                        </p:attrNameLst>
                                      </p:cBhvr>
                                      <p:tavLst>
                                        <p:tav tm="0">
                                          <p:val>
                                            <p:strVal val="#ppt_x"/>
                                          </p:val>
                                        </p:tav>
                                        <p:tav tm="100000">
                                          <p:val>
                                            <p:strVal val="#ppt_x"/>
                                          </p:val>
                                        </p:tav>
                                      </p:tavLst>
                                    </p:anim>
                                    <p:anim calcmode="lin" valueType="num">
                                      <p:cBhvr>
                                        <p:cTn id="52" dur="500" fill="hold"/>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7" presetClass="entr" presetSubtype="0"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anim calcmode="lin" valueType="num">
                                      <p:cBhvr>
                                        <p:cTn id="57" dur="500" fill="hold"/>
                                        <p:tgtEl>
                                          <p:spTgt spid="66"/>
                                        </p:tgtEl>
                                        <p:attrNameLst>
                                          <p:attrName>ppt_x</p:attrName>
                                        </p:attrNameLst>
                                      </p:cBhvr>
                                      <p:tavLst>
                                        <p:tav tm="0">
                                          <p:val>
                                            <p:strVal val="#ppt_x"/>
                                          </p:val>
                                        </p:tav>
                                        <p:tav tm="100000">
                                          <p:val>
                                            <p:strVal val="#ppt_x"/>
                                          </p:val>
                                        </p:tav>
                                      </p:tavLst>
                                    </p:anim>
                                    <p:anim calcmode="lin" valueType="num">
                                      <p:cBhvr>
                                        <p:cTn id="58" dur="500" fill="hold"/>
                                        <p:tgtEl>
                                          <p:spTgt spid="6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anim calcmode="lin" valueType="num">
                                      <p:cBhvr>
                                        <p:cTn id="62" dur="500" fill="hold"/>
                                        <p:tgtEl>
                                          <p:spTgt spid="24"/>
                                        </p:tgtEl>
                                        <p:attrNameLst>
                                          <p:attrName>ppt_x</p:attrName>
                                        </p:attrNameLst>
                                      </p:cBhvr>
                                      <p:tavLst>
                                        <p:tav tm="0">
                                          <p:val>
                                            <p:strVal val="#ppt_x"/>
                                          </p:val>
                                        </p:tav>
                                        <p:tav tm="100000">
                                          <p:val>
                                            <p:strVal val="#ppt_x"/>
                                          </p:val>
                                        </p:tav>
                                      </p:tavLst>
                                    </p:anim>
                                    <p:anim calcmode="lin" valueType="num">
                                      <p:cBhvr>
                                        <p:cTn id="63" dur="50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7" presetClass="entr" presetSubtype="0"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500"/>
                                        <p:tgtEl>
                                          <p:spTgt spid="77"/>
                                        </p:tgtEl>
                                      </p:cBhvr>
                                    </p:animEffect>
                                    <p:anim calcmode="lin" valueType="num">
                                      <p:cBhvr>
                                        <p:cTn id="68" dur="500" fill="hold"/>
                                        <p:tgtEl>
                                          <p:spTgt spid="77"/>
                                        </p:tgtEl>
                                        <p:attrNameLst>
                                          <p:attrName>ppt_x</p:attrName>
                                        </p:attrNameLst>
                                      </p:cBhvr>
                                      <p:tavLst>
                                        <p:tav tm="0">
                                          <p:val>
                                            <p:strVal val="#ppt_x"/>
                                          </p:val>
                                        </p:tav>
                                        <p:tav tm="100000">
                                          <p:val>
                                            <p:strVal val="#ppt_x"/>
                                          </p:val>
                                        </p:tav>
                                      </p:tavLst>
                                    </p:anim>
                                    <p:anim calcmode="lin" valueType="num">
                                      <p:cBhvr>
                                        <p:cTn id="69" dur="500" fill="hold"/>
                                        <p:tgtEl>
                                          <p:spTgt spid="77"/>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right)">
                                      <p:cBhvr>
                                        <p:cTn id="7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58" grpId="0" animBg="1"/>
      <p:bldP spid="62" grpId="0" animBg="1"/>
      <p:bldP spid="66" grpId="0" animBg="1"/>
      <p:bldP spid="73" grpId="0" animBg="1"/>
      <p:bldP spid="77" grpId="0" animBg="1"/>
      <p:bldP spid="22" grpId="0"/>
      <p:bldP spid="23" grpId="0"/>
      <p:bldP spid="24" grpId="0"/>
      <p:bldP spid="25" grpId="0"/>
      <p:bldP spid="26" grpId="0"/>
      <p:bldP spid="30" grpId="0"/>
      <p:bldP spid="31"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19841064">
            <a:off x="-1055570" y="2015836"/>
            <a:ext cx="14358560" cy="2770913"/>
            <a:chOff x="0" y="-2708559"/>
            <a:chExt cx="12192000" cy="2770913"/>
          </a:xfrm>
          <a:effectLst>
            <a:outerShdw blurRad="101600" dist="38100" dir="2700000" algn="tl" rotWithShape="0">
              <a:prstClr val="black">
                <a:alpha val="5000"/>
              </a:prstClr>
            </a:outerShdw>
          </a:effectLst>
        </p:grpSpPr>
        <p:cxnSp>
          <p:nvCxnSpPr>
            <p:cNvPr id="14" name="直接连接符 13"/>
            <p:cNvCxnSpPr/>
            <p:nvPr/>
          </p:nvCxnSpPr>
          <p:spPr>
            <a:xfrm>
              <a:off x="0" y="-1718949"/>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15210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0" y="-1323105"/>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1125183"/>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927261"/>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72933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53141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3349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13557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62354"/>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0" y="-270855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2510637"/>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2312715"/>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2114793"/>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1916871"/>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等腰三角形 2"/>
          <p:cNvSpPr/>
          <p:nvPr/>
        </p:nvSpPr>
        <p:spPr>
          <a:xfrm flipV="1">
            <a:off x="0" y="-2"/>
            <a:ext cx="2119745" cy="1149927"/>
          </a:xfrm>
          <a:prstGeom prst="triangle">
            <a:avLst>
              <a:gd name="adj" fmla="val 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flipH="1">
            <a:off x="10183090" y="5768200"/>
            <a:ext cx="2008909" cy="1089800"/>
          </a:xfrm>
          <a:prstGeom prst="triangle">
            <a:avLst>
              <a:gd name="adj" fmla="val 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48"/>
          <p:cNvSpPr txBox="1"/>
          <p:nvPr/>
        </p:nvSpPr>
        <p:spPr>
          <a:xfrm>
            <a:off x="6268430" y="4715200"/>
            <a:ext cx="4821787" cy="900248"/>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r>
              <a:rPr lang="zh-CN" altLang="en-US" sz="5400" b="1" spc="600" dirty="0" smtClean="0">
                <a:solidFill>
                  <a:srgbClr val="3F405F"/>
                </a:solidFill>
                <a:effectLst>
                  <a:outerShdw blurRad="38100" dist="38100" dir="2700000" algn="tl">
                    <a:srgbClr val="000000">
                      <a:alpha val="20000"/>
                    </a:srgbClr>
                  </a:outerShdw>
                </a:effectLst>
                <a:cs typeface="+mn-ea"/>
                <a:sym typeface="+mn-lt"/>
              </a:rPr>
              <a:t>工作规划</a:t>
            </a:r>
            <a:endParaRPr lang="en-GB" altLang="zh-CN" sz="5400" b="1" spc="600" dirty="0">
              <a:solidFill>
                <a:srgbClr val="3F405F"/>
              </a:solidFill>
              <a:effectLst>
                <a:outerShdw blurRad="38100" dist="38100" dir="2700000" algn="tl">
                  <a:srgbClr val="000000">
                    <a:alpha val="20000"/>
                  </a:srgbClr>
                </a:outerShdw>
              </a:effectLst>
              <a:cs typeface="+mn-ea"/>
              <a:sym typeface="+mn-lt"/>
            </a:endParaRPr>
          </a:p>
        </p:txBody>
      </p:sp>
      <p:sp>
        <p:nvSpPr>
          <p:cNvPr id="32" name="TextBox 13"/>
          <p:cNvSpPr txBox="1"/>
          <p:nvPr/>
        </p:nvSpPr>
        <p:spPr>
          <a:xfrm>
            <a:off x="6513627" y="5707004"/>
            <a:ext cx="1110629" cy="276999"/>
          </a:xfrm>
          <a:prstGeom prst="rect">
            <a:avLst/>
          </a:prstGeom>
          <a:noFill/>
        </p:spPr>
        <p:txBody>
          <a:bodyPr wrap="square" rtlCol="0">
            <a:spAutoFit/>
          </a:bodyPr>
          <a:lstStyle/>
          <a:p>
            <a:r>
              <a:rPr lang="zh-CN" altLang="en-US" sz="1200" dirty="0">
                <a:solidFill>
                  <a:srgbClr val="3F405F"/>
                </a:solidFill>
                <a:cs typeface="+mn-ea"/>
                <a:sym typeface="+mn-lt"/>
              </a:rPr>
              <a:t>个人简历</a:t>
            </a:r>
          </a:p>
        </p:txBody>
      </p:sp>
      <p:sp>
        <p:nvSpPr>
          <p:cNvPr id="33" name="TextBox 14"/>
          <p:cNvSpPr txBox="1"/>
          <p:nvPr/>
        </p:nvSpPr>
        <p:spPr>
          <a:xfrm>
            <a:off x="7691761" y="5707004"/>
            <a:ext cx="1074401" cy="276999"/>
          </a:xfrm>
          <a:prstGeom prst="rect">
            <a:avLst/>
          </a:prstGeom>
          <a:noFill/>
        </p:spPr>
        <p:txBody>
          <a:bodyPr wrap="square" rtlCol="0">
            <a:spAutoFit/>
          </a:bodyPr>
          <a:lstStyle/>
          <a:p>
            <a:r>
              <a:rPr lang="zh-CN" altLang="en-US" sz="1200" dirty="0">
                <a:solidFill>
                  <a:srgbClr val="3F405F"/>
                </a:solidFill>
                <a:cs typeface="+mn-ea"/>
                <a:sym typeface="+mn-lt"/>
              </a:rPr>
              <a:t>岗位经历</a:t>
            </a:r>
          </a:p>
        </p:txBody>
      </p:sp>
      <p:sp>
        <p:nvSpPr>
          <p:cNvPr id="34" name="TextBox 15"/>
          <p:cNvSpPr txBox="1"/>
          <p:nvPr/>
        </p:nvSpPr>
        <p:spPr>
          <a:xfrm>
            <a:off x="8840442" y="5707004"/>
            <a:ext cx="1444663" cy="276999"/>
          </a:xfrm>
          <a:prstGeom prst="rect">
            <a:avLst/>
          </a:prstGeom>
          <a:noFill/>
        </p:spPr>
        <p:txBody>
          <a:bodyPr wrap="square" rtlCol="0">
            <a:spAutoFit/>
          </a:bodyPr>
          <a:lstStyle/>
          <a:p>
            <a:r>
              <a:rPr lang="zh-CN" altLang="en-US" sz="1200" dirty="0">
                <a:solidFill>
                  <a:srgbClr val="3F405F"/>
                </a:solidFill>
                <a:cs typeface="+mn-ea"/>
                <a:sym typeface="+mn-lt"/>
              </a:rPr>
              <a:t>重要项目经历</a:t>
            </a:r>
          </a:p>
        </p:txBody>
      </p:sp>
      <p:sp>
        <p:nvSpPr>
          <p:cNvPr id="35" name="Freeform 16"/>
          <p:cNvSpPr/>
          <p:nvPr/>
        </p:nvSpPr>
        <p:spPr bwMode="auto">
          <a:xfrm>
            <a:off x="6377561"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sp>
        <p:nvSpPr>
          <p:cNvPr id="36" name="Freeform 16"/>
          <p:cNvSpPr/>
          <p:nvPr/>
        </p:nvSpPr>
        <p:spPr bwMode="auto">
          <a:xfrm>
            <a:off x="8704376"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sp>
        <p:nvSpPr>
          <p:cNvPr id="37" name="Freeform 16"/>
          <p:cNvSpPr/>
          <p:nvPr/>
        </p:nvSpPr>
        <p:spPr bwMode="auto">
          <a:xfrm>
            <a:off x="7555695" y="5788026"/>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rgbClr val="3F405F"/>
          </a:solidFill>
          <a:ln>
            <a:noFill/>
          </a:ln>
        </p:spPr>
        <p:txBody>
          <a:bodyPr vert="horz" wrap="square" lIns="91440" tIns="45720" rIns="91440" bIns="45720" numCol="1" anchor="t" anchorCtr="0" compatLnSpc="1"/>
          <a:lstStyle/>
          <a:p>
            <a:endParaRPr lang="zh-CN" altLang="en-US">
              <a:solidFill>
                <a:srgbClr val="3F405F"/>
              </a:solidFill>
              <a:cs typeface="+mn-ea"/>
              <a:sym typeface="+mn-lt"/>
            </a:endParaRPr>
          </a:p>
        </p:txBody>
      </p:sp>
      <p:grpSp>
        <p:nvGrpSpPr>
          <p:cNvPr id="40" name="组合 39"/>
          <p:cNvGrpSpPr/>
          <p:nvPr/>
        </p:nvGrpSpPr>
        <p:grpSpPr>
          <a:xfrm>
            <a:off x="1884217" y="706580"/>
            <a:ext cx="2803822" cy="2798621"/>
            <a:chOff x="1884217" y="706580"/>
            <a:chExt cx="2803822" cy="2798621"/>
          </a:xfrm>
        </p:grpSpPr>
        <p:grpSp>
          <p:nvGrpSpPr>
            <p:cNvPr id="13" name="组合 12"/>
            <p:cNvGrpSpPr/>
            <p:nvPr/>
          </p:nvGrpSpPr>
          <p:grpSpPr>
            <a:xfrm>
              <a:off x="1884217" y="706580"/>
              <a:ext cx="2803822" cy="2798621"/>
              <a:chOff x="-2161310" y="706580"/>
              <a:chExt cx="2803822" cy="2798621"/>
            </a:xfrm>
            <a:effectLst>
              <a:outerShdw blurRad="190500" dist="63500" dir="2700000" algn="tl" rotWithShape="0">
                <a:prstClr val="black">
                  <a:alpha val="20000"/>
                </a:prstClr>
              </a:outerShdw>
            </a:effectLst>
          </p:grpSpPr>
          <p:sp>
            <p:nvSpPr>
              <p:cNvPr id="8" name="圆角矩形 7"/>
              <p:cNvSpPr/>
              <p:nvPr/>
            </p:nvSpPr>
            <p:spPr>
              <a:xfrm>
                <a:off x="-2161310" y="706582"/>
                <a:ext cx="2798618" cy="2798619"/>
              </a:xfrm>
              <a:prstGeom prst="roundRect">
                <a:avLst/>
              </a:prstGeom>
              <a:solidFill>
                <a:schemeClr val="bg1"/>
              </a:solidFill>
              <a:ln>
                <a:noFill/>
              </a:ln>
              <a:effectLst>
                <a:innerShdw blurRad="1143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rot="10800000">
                <a:off x="-1118756" y="706580"/>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a:off x="-1118756" y="3304311"/>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5400000">
                <a:off x="-2402035"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rot="16200000">
                <a:off x="188774" y="2008909"/>
                <a:ext cx="713511" cy="193964"/>
              </a:xfrm>
              <a:prstGeom prst="triangl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矩形 29"/>
            <p:cNvSpPr>
              <a:spLocks noChangeArrowheads="1"/>
            </p:cNvSpPr>
            <p:nvPr/>
          </p:nvSpPr>
          <p:spPr bwMode="auto">
            <a:xfrm>
              <a:off x="2535012" y="2065095"/>
              <a:ext cx="17774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000" b="1" dirty="0" smtClean="0">
                  <a:solidFill>
                    <a:srgbClr val="C7B087"/>
                  </a:solidFill>
                  <a:effectLst>
                    <a:outerShdw blurRad="38100" dist="38100" dir="2700000" algn="tl">
                      <a:srgbClr val="000000">
                        <a:alpha val="20000"/>
                      </a:srgbClr>
                    </a:outerShdw>
                  </a:effectLst>
                  <a:latin typeface="+mn-lt"/>
                  <a:ea typeface="+mn-ea"/>
                  <a:cs typeface="+mn-ea"/>
                  <a:sym typeface="+mn-lt"/>
                </a:rPr>
                <a:t>FOUR</a:t>
              </a:r>
              <a:endParaRPr lang="en-US" altLang="zh-CN" sz="4800" b="1" dirty="0">
                <a:solidFill>
                  <a:srgbClr val="C7B087"/>
                </a:solidFill>
                <a:effectLst>
                  <a:outerShdw blurRad="38100" dist="38100" dir="2700000" algn="tl">
                    <a:srgbClr val="000000">
                      <a:alpha val="20000"/>
                    </a:srgbClr>
                  </a:outerShdw>
                </a:effectLst>
                <a:latin typeface="+mn-lt"/>
                <a:ea typeface="+mn-ea"/>
                <a:cs typeface="+mn-ea"/>
                <a:sym typeface="+mn-lt"/>
              </a:endParaRPr>
            </a:p>
          </p:txBody>
        </p:sp>
        <p:sp>
          <p:nvSpPr>
            <p:cNvPr id="39" name="矩形 38"/>
            <p:cNvSpPr/>
            <p:nvPr/>
          </p:nvSpPr>
          <p:spPr>
            <a:xfrm>
              <a:off x="2616168" y="1558828"/>
              <a:ext cx="1540615" cy="707886"/>
            </a:xfrm>
            <a:prstGeom prst="rect">
              <a:avLst/>
            </a:prstGeom>
          </p:spPr>
          <p:txBody>
            <a:bodyPr wrap="none">
              <a:spAutoFit/>
            </a:bodyPr>
            <a:lstStyle/>
            <a:p>
              <a:pPr algn="ctr"/>
              <a:r>
                <a:rPr lang="en-US" altLang="zh-CN" sz="4000" b="1" dirty="0" smtClean="0">
                  <a:solidFill>
                    <a:srgbClr val="3F405F"/>
                  </a:solidFill>
                  <a:effectLst>
                    <a:outerShdw blurRad="38100" dist="38100" dir="2700000" algn="tl">
                      <a:srgbClr val="000000">
                        <a:alpha val="20000"/>
                      </a:srgbClr>
                    </a:outerShdw>
                  </a:effectLst>
                  <a:cs typeface="+mn-ea"/>
                  <a:sym typeface="+mn-lt"/>
                </a:rPr>
                <a:t>PART</a:t>
              </a:r>
              <a:endParaRPr lang="zh-CN" altLang="en-US" sz="4000" b="1" dirty="0">
                <a:cs typeface="+mn-ea"/>
                <a:sym typeface="+mn-lt"/>
              </a:endParaRPr>
            </a:p>
          </p:txBody>
        </p:sp>
      </p:grpSp>
      <p:grpSp>
        <p:nvGrpSpPr>
          <p:cNvPr id="5" name="组合 4"/>
          <p:cNvGrpSpPr/>
          <p:nvPr/>
        </p:nvGrpSpPr>
        <p:grpSpPr>
          <a:xfrm>
            <a:off x="3863129" y="2770697"/>
            <a:ext cx="4521161" cy="1399736"/>
            <a:chOff x="820615" y="2759545"/>
            <a:chExt cx="7621599" cy="1430939"/>
          </a:xfrm>
          <a:effectLst>
            <a:outerShdw blurRad="190500" dist="63500" dir="2700000" algn="tl" rotWithShape="0">
              <a:prstClr val="black">
                <a:alpha val="40000"/>
              </a:prstClr>
            </a:outerShdw>
          </a:effectLst>
        </p:grpSpPr>
        <p:sp>
          <p:nvSpPr>
            <p:cNvPr id="6" name="圆角矩形 5"/>
            <p:cNvSpPr/>
            <p:nvPr/>
          </p:nvSpPr>
          <p:spPr>
            <a:xfrm>
              <a:off x="820615" y="2759545"/>
              <a:ext cx="7621599" cy="1430939"/>
            </a:xfrm>
            <a:prstGeom prst="roundRect">
              <a:avLst>
                <a:gd name="adj" fmla="val 50000"/>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7" name="圆角矩形 6"/>
            <p:cNvSpPr/>
            <p:nvPr/>
          </p:nvSpPr>
          <p:spPr>
            <a:xfrm>
              <a:off x="962902" y="2836900"/>
              <a:ext cx="7337024" cy="1276229"/>
            </a:xfrm>
            <a:prstGeom prst="roundRect">
              <a:avLst>
                <a:gd name="adj" fmla="val 50000"/>
              </a:avLst>
            </a:prstGeom>
            <a:solidFill>
              <a:srgbClr val="D7C094"/>
            </a:solidFill>
            <a:ln w="22225">
              <a:solidFill>
                <a:schemeClr val="bg1">
                  <a:lumMod val="85000"/>
                </a:schemeClr>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spc="300" dirty="0" smtClean="0">
                  <a:solidFill>
                    <a:schemeClr val="bg1"/>
                  </a:solidFill>
                  <a:effectLst>
                    <a:outerShdw blurRad="25400" dist="25400" dir="2700000" algn="tl">
                      <a:srgbClr val="000000">
                        <a:alpha val="40000"/>
                      </a:srgbClr>
                    </a:outerShdw>
                  </a:effectLst>
                  <a:cs typeface="+mn-ea"/>
                  <a:sym typeface="+mn-lt"/>
                </a:rPr>
                <a:t>第四部分</a:t>
              </a:r>
              <a:endParaRPr lang="zh-CN" altLang="en-US" sz="4000" b="1" spc="300" dirty="0">
                <a:solidFill>
                  <a:schemeClr val="bg1"/>
                </a:solidFill>
                <a:effectLst>
                  <a:outerShdw blurRad="25400" dist="25400" dir="2700000" algn="tl">
                    <a:srgbClr val="000000">
                      <a:alpha val="40000"/>
                    </a:srgbClr>
                  </a:outerShdw>
                </a:effectLst>
                <a:cs typeface="+mn-ea"/>
                <a:sym typeface="+mn-lt"/>
              </a:endParaRPr>
            </a:p>
          </p:txBody>
        </p:sp>
      </p:grpSp>
      <p:sp>
        <p:nvSpPr>
          <p:cNvPr id="41" name="等腰三角形 40"/>
          <p:cNvSpPr/>
          <p:nvPr/>
        </p:nvSpPr>
        <p:spPr>
          <a:xfrm rot="5400000">
            <a:off x="5866338" y="5130706"/>
            <a:ext cx="262551" cy="144855"/>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14:presetBounceEnd="40000">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14:presetBounceEnd="40000">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14:bounceEnd="40000">
                                          <p:cBhvr additive="base">
                                            <p:cTn id="22"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14:presetBounceEnd="40000">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14:bounceEnd="40000">
                                          <p:cBhvr additive="base">
                                            <p:cTn id="26" dur="7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649"/>
                                </p:stCondLst>
                                <p:childTnLst>
                                  <p:par>
                                    <p:cTn id="37" presetID="2" presetClass="entr" presetSubtype="8" fill="hold" grpId="0" nodeType="afterEffect" p14:presetBounceEnd="40000">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14:bounceEnd="40000">
                                          <p:cBhvr additive="base">
                                            <p:cTn id="39"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1149"/>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1649"/>
                                </p:stCondLst>
                                <p:childTnLst>
                                  <p:par>
                                    <p:cTn id="46" presetID="2" presetClass="entr" presetSubtype="8" fill="hold" grpId="0" nodeType="afterEffect" p14:presetBounceEnd="40000">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14:bounceEnd="40000">
                                          <p:cBhvr additive="base">
                                            <p:cTn id="48" dur="500" fill="hold"/>
                                            <p:tgtEl>
                                              <p:spTgt spid="37"/>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2149"/>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2649"/>
                                </p:stCondLst>
                                <p:childTnLst>
                                  <p:par>
                                    <p:cTn id="55" presetID="2" presetClass="entr" presetSubtype="8" fill="hold" grpId="0" nodeType="afterEffect" p14:presetBounceEnd="40000">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14:bounceEnd="40000">
                                          <p:cBhvr additive="base">
                                            <p:cTn id="57" dur="500" fill="hold"/>
                                            <p:tgtEl>
                                              <p:spTgt spid="36"/>
                                            </p:tgtEl>
                                            <p:attrNameLst>
                                              <p:attrName>ppt_x</p:attrName>
                                            </p:attrNameLst>
                                          </p:cBhvr>
                                          <p:tavLst>
                                            <p:tav tm="0">
                                              <p:val>
                                                <p:strVal val="0-#ppt_w/2"/>
                                              </p:val>
                                            </p:tav>
                                            <p:tav tm="100000">
                                              <p:val>
                                                <p:strVal val="#ppt_x"/>
                                              </p:val>
                                            </p:tav>
                                          </p:tavLst>
                                        </p:anim>
                                        <p:anim calcmode="lin" valueType="num" p14:bounceEnd="40000">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3149"/>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2" presetClass="entr" presetSubtype="2" fill="hold" nodeType="withEffect">
                                      <p:stCondLst>
                                        <p:cond delay="7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1+#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1"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750" fill="hold"/>
                                            <p:tgtEl>
                                              <p:spTgt spid="40"/>
                                            </p:tgtEl>
                                            <p:attrNameLst>
                                              <p:attrName>ppt_x</p:attrName>
                                            </p:attrNameLst>
                                          </p:cBhvr>
                                          <p:tavLst>
                                            <p:tav tm="0">
                                              <p:val>
                                                <p:strVal val="#ppt_x"/>
                                              </p:val>
                                            </p:tav>
                                            <p:tav tm="100000">
                                              <p:val>
                                                <p:strVal val="#ppt_x"/>
                                              </p:val>
                                            </p:tav>
                                          </p:tavLst>
                                        </p:anim>
                                        <p:anim calcmode="lin" valueType="num">
                                          <p:cBhvr additive="base">
                                            <p:cTn id="23" dur="75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750" fill="hold"/>
                                            <p:tgtEl>
                                              <p:spTgt spid="41"/>
                                            </p:tgtEl>
                                            <p:attrNameLst>
                                              <p:attrName>ppt_x</p:attrName>
                                            </p:attrNameLst>
                                          </p:cBhvr>
                                          <p:tavLst>
                                            <p:tav tm="0">
                                              <p:val>
                                                <p:strVal val="0-#ppt_w/2"/>
                                              </p:val>
                                            </p:tav>
                                            <p:tav tm="100000">
                                              <p:val>
                                                <p:strVal val="#ppt_x"/>
                                              </p:val>
                                            </p:tav>
                                          </p:tavLst>
                                        </p:anim>
                                        <p:anim calcmode="lin" valueType="num">
                                          <p:cBhvr additive="base">
                                            <p:cTn id="27" dur="750" fill="hold"/>
                                            <p:tgtEl>
                                              <p:spTgt spid="41"/>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1"/>
                                            </p:tgtEl>
                                            <p:attrNameLst>
                                              <p:attrName>ppt_y</p:attrName>
                                            </p:attrNameLst>
                                          </p:cBhvr>
                                          <p:tavLst>
                                            <p:tav tm="0">
                                              <p:val>
                                                <p:strVal val="#ppt_y"/>
                                              </p:val>
                                            </p:tav>
                                            <p:tav tm="100000">
                                              <p:val>
                                                <p:strVal val="#ppt_y"/>
                                              </p:val>
                                            </p:tav>
                                          </p:tavLst>
                                        </p:anim>
                                        <p:anim calcmode="lin" valueType="num">
                                          <p:cBhvr>
                                            <p:cTn id="3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1"/>
                                            </p:tgtEl>
                                          </p:cBhvr>
                                        </p:animEffect>
                                      </p:childTnLst>
                                    </p:cTn>
                                  </p:par>
                                </p:childTnLst>
                              </p:cTn>
                            </p:par>
                            <p:par>
                              <p:cTn id="36" fill="hold">
                                <p:stCondLst>
                                  <p:cond delay="649"/>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1149"/>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1649"/>
                                </p:stCondLst>
                                <p:childTnLst>
                                  <p:par>
                                    <p:cTn id="46" presetID="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0-#ppt_w/2"/>
                                              </p:val>
                                            </p:tav>
                                            <p:tav tm="100000">
                                              <p:val>
                                                <p:strVal val="#ppt_x"/>
                                              </p:val>
                                            </p:tav>
                                          </p:tavLst>
                                        </p:anim>
                                        <p:anim calcmode="lin" valueType="num">
                                          <p:cBhvr additive="base">
                                            <p:cTn id="49" dur="500" fill="hold"/>
                                            <p:tgtEl>
                                              <p:spTgt spid="37"/>
                                            </p:tgtEl>
                                            <p:attrNameLst>
                                              <p:attrName>ppt_y</p:attrName>
                                            </p:attrNameLst>
                                          </p:cBhvr>
                                          <p:tavLst>
                                            <p:tav tm="0">
                                              <p:val>
                                                <p:strVal val="#ppt_y"/>
                                              </p:val>
                                            </p:tav>
                                            <p:tav tm="100000">
                                              <p:val>
                                                <p:strVal val="#ppt_y"/>
                                              </p:val>
                                            </p:tav>
                                          </p:tavLst>
                                        </p:anim>
                                      </p:childTnLst>
                                    </p:cTn>
                                  </p:par>
                                </p:childTnLst>
                              </p:cTn>
                            </p:par>
                            <p:par>
                              <p:cTn id="50" fill="hold">
                                <p:stCondLst>
                                  <p:cond delay="2149"/>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2649"/>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3149"/>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1" grpId="0"/>
          <p:bldP spid="32" grpId="0"/>
          <p:bldP spid="33" grpId="0"/>
          <p:bldP spid="34" grpId="0"/>
          <p:bldP spid="35" grpId="0" animBg="1"/>
          <p:bldP spid="36" grpId="0" animBg="1"/>
          <p:bldP spid="37" grpId="0" animBg="1"/>
          <p:bldP spid="41"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83373" y="2344771"/>
            <a:ext cx="1241950" cy="709682"/>
            <a:chOff x="3278693" y="1574327"/>
            <a:chExt cx="1823672" cy="1042093"/>
          </a:xfrm>
          <a:solidFill>
            <a:srgbClr val="3F405F"/>
          </a:solidFill>
          <a:effectLst>
            <a:outerShdw blurRad="101600" dist="38100" dir="2700000" algn="tl" rotWithShape="0">
              <a:prstClr val="black">
                <a:alpha val="30000"/>
              </a:prstClr>
            </a:outerShdw>
          </a:effectLst>
        </p:grpSpPr>
        <p:sp>
          <p:nvSpPr>
            <p:cNvPr id="5" name="Freeform 5"/>
            <p:cNvSpPr/>
            <p:nvPr/>
          </p:nvSpPr>
          <p:spPr bwMode="auto">
            <a:xfrm>
              <a:off x="3278693" y="1574327"/>
              <a:ext cx="1823672" cy="1042093"/>
            </a:xfrm>
            <a:custGeom>
              <a:avLst/>
              <a:gdLst>
                <a:gd name="T0" fmla="*/ 35 w 35"/>
                <a:gd name="T1" fmla="*/ 20 h 20"/>
                <a:gd name="T2" fmla="*/ 10 w 35"/>
                <a:gd name="T3" fmla="*/ 20 h 20"/>
                <a:gd name="T4" fmla="*/ 0 w 35"/>
                <a:gd name="T5" fmla="*/ 0 h 20"/>
                <a:gd name="T6" fmla="*/ 25 w 35"/>
                <a:gd name="T7" fmla="*/ 0 h 20"/>
                <a:gd name="T8" fmla="*/ 35 w 35"/>
                <a:gd name="T9" fmla="*/ 20 h 20"/>
              </a:gdLst>
              <a:ahLst/>
              <a:cxnLst>
                <a:cxn ang="0">
                  <a:pos x="T0" y="T1"/>
                </a:cxn>
                <a:cxn ang="0">
                  <a:pos x="T2" y="T3"/>
                </a:cxn>
                <a:cxn ang="0">
                  <a:pos x="T4" y="T5"/>
                </a:cxn>
                <a:cxn ang="0">
                  <a:pos x="T6" y="T7"/>
                </a:cxn>
                <a:cxn ang="0">
                  <a:pos x="T8" y="T9"/>
                </a:cxn>
              </a:cxnLst>
              <a:rect l="0" t="0" r="r" b="b"/>
              <a:pathLst>
                <a:path w="35" h="20">
                  <a:moveTo>
                    <a:pt x="35" y="20"/>
                  </a:moveTo>
                  <a:lnTo>
                    <a:pt x="10" y="20"/>
                  </a:lnTo>
                  <a:lnTo>
                    <a:pt x="0" y="0"/>
                  </a:lnTo>
                  <a:lnTo>
                    <a:pt x="25" y="0"/>
                  </a:lnTo>
                  <a:lnTo>
                    <a:pt x="35" y="20"/>
                  </a:lnTo>
                  <a:close/>
                </a:path>
              </a:pathLst>
            </a:custGeom>
            <a:grpFill/>
            <a:ln>
              <a:noFill/>
            </a:ln>
          </p:spPr>
          <p:txBody>
            <a:bodyPr vert="horz" wrap="square" lIns="91440" tIns="45720" rIns="91440" bIns="45720" numCol="1" anchor="t" anchorCtr="0" compatLnSpc="1"/>
            <a:lstStyle/>
            <a:p>
              <a:endParaRPr lang="zh-CN" altLang="en-US" sz="1600">
                <a:cs typeface="+mn-ea"/>
                <a:sym typeface="+mn-lt"/>
              </a:endParaRPr>
            </a:p>
          </p:txBody>
        </p:sp>
        <p:sp>
          <p:nvSpPr>
            <p:cNvPr id="6" name="矩形 5"/>
            <p:cNvSpPr/>
            <p:nvPr/>
          </p:nvSpPr>
          <p:spPr>
            <a:xfrm>
              <a:off x="3751795" y="1821807"/>
              <a:ext cx="826671" cy="677906"/>
            </a:xfrm>
            <a:prstGeom prst="rect">
              <a:avLst/>
            </a:prstGeom>
            <a:grpFill/>
          </p:spPr>
          <p:txBody>
            <a:bodyPr wrap="none">
              <a:spAutoFit/>
            </a:bodyPr>
            <a:lstStyle/>
            <a:p>
              <a:pPr algn="ctr"/>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grpSp>
      <p:grpSp>
        <p:nvGrpSpPr>
          <p:cNvPr id="7" name="组合 6"/>
          <p:cNvGrpSpPr/>
          <p:nvPr/>
        </p:nvGrpSpPr>
        <p:grpSpPr>
          <a:xfrm>
            <a:off x="5245762" y="3102566"/>
            <a:ext cx="1241950" cy="709682"/>
            <a:chOff x="4529211" y="2616420"/>
            <a:chExt cx="1823672" cy="1042093"/>
          </a:xfrm>
          <a:solidFill>
            <a:srgbClr val="C7B087"/>
          </a:solidFill>
          <a:effectLst>
            <a:outerShdw blurRad="101600" dist="38100" dir="2700000" algn="tl" rotWithShape="0">
              <a:prstClr val="black">
                <a:alpha val="30000"/>
              </a:prstClr>
            </a:outerShdw>
          </a:effectLst>
        </p:grpSpPr>
        <p:sp>
          <p:nvSpPr>
            <p:cNvPr id="8" name="Freeform 6"/>
            <p:cNvSpPr/>
            <p:nvPr/>
          </p:nvSpPr>
          <p:spPr bwMode="auto">
            <a:xfrm>
              <a:off x="4529211" y="2616420"/>
              <a:ext cx="1823672" cy="1042093"/>
            </a:xfrm>
            <a:custGeom>
              <a:avLst/>
              <a:gdLst>
                <a:gd name="T0" fmla="*/ 35 w 35"/>
                <a:gd name="T1" fmla="*/ 20 h 20"/>
                <a:gd name="T2" fmla="*/ 10 w 35"/>
                <a:gd name="T3" fmla="*/ 20 h 20"/>
                <a:gd name="T4" fmla="*/ 0 w 35"/>
                <a:gd name="T5" fmla="*/ 0 h 20"/>
                <a:gd name="T6" fmla="*/ 25 w 35"/>
                <a:gd name="T7" fmla="*/ 0 h 20"/>
                <a:gd name="T8" fmla="*/ 35 w 35"/>
                <a:gd name="T9" fmla="*/ 20 h 20"/>
              </a:gdLst>
              <a:ahLst/>
              <a:cxnLst>
                <a:cxn ang="0">
                  <a:pos x="T0" y="T1"/>
                </a:cxn>
                <a:cxn ang="0">
                  <a:pos x="T2" y="T3"/>
                </a:cxn>
                <a:cxn ang="0">
                  <a:pos x="T4" y="T5"/>
                </a:cxn>
                <a:cxn ang="0">
                  <a:pos x="T6" y="T7"/>
                </a:cxn>
                <a:cxn ang="0">
                  <a:pos x="T8" y="T9"/>
                </a:cxn>
              </a:cxnLst>
              <a:rect l="0" t="0" r="r" b="b"/>
              <a:pathLst>
                <a:path w="35" h="20">
                  <a:moveTo>
                    <a:pt x="35" y="20"/>
                  </a:moveTo>
                  <a:lnTo>
                    <a:pt x="10" y="20"/>
                  </a:lnTo>
                  <a:lnTo>
                    <a:pt x="0" y="0"/>
                  </a:lnTo>
                  <a:lnTo>
                    <a:pt x="25" y="0"/>
                  </a:lnTo>
                  <a:lnTo>
                    <a:pt x="35" y="20"/>
                  </a:lnTo>
                  <a:close/>
                </a:path>
              </a:pathLst>
            </a:custGeom>
            <a:grpFill/>
            <a:ln>
              <a:noFill/>
            </a:ln>
          </p:spPr>
          <p:txBody>
            <a:bodyPr vert="horz" wrap="square" lIns="91440" tIns="45720" rIns="91440" bIns="45720" numCol="1" anchor="t" anchorCtr="0" compatLnSpc="1"/>
            <a:lstStyle/>
            <a:p>
              <a:endParaRPr lang="zh-CN" altLang="en-US" sz="1600">
                <a:cs typeface="+mn-ea"/>
                <a:sym typeface="+mn-lt"/>
              </a:endParaRPr>
            </a:p>
          </p:txBody>
        </p:sp>
        <p:sp>
          <p:nvSpPr>
            <p:cNvPr id="9" name="矩形 8"/>
            <p:cNvSpPr/>
            <p:nvPr/>
          </p:nvSpPr>
          <p:spPr>
            <a:xfrm>
              <a:off x="5027712" y="2875854"/>
              <a:ext cx="826671" cy="677906"/>
            </a:xfrm>
            <a:prstGeom prst="rect">
              <a:avLst/>
            </a:prstGeom>
            <a:grpFill/>
          </p:spPr>
          <p:txBody>
            <a:bodyPr wrap="none">
              <a:spAutoFit/>
            </a:bodyPr>
            <a:lstStyle/>
            <a:p>
              <a:pPr algn="ctr"/>
              <a:r>
                <a:rPr lang="en-US" altLang="zh-CN" sz="2400" b="1" dirty="0" smtClean="0">
                  <a:solidFill>
                    <a:schemeClr val="bg1"/>
                  </a:solidFill>
                  <a:cs typeface="+mn-ea"/>
                  <a:sym typeface="+mn-lt"/>
                </a:rPr>
                <a:t>02</a:t>
              </a:r>
              <a:endParaRPr lang="zh-CN" altLang="en-US" sz="2400" b="1" dirty="0">
                <a:solidFill>
                  <a:schemeClr val="bg1"/>
                </a:solidFill>
                <a:cs typeface="+mn-ea"/>
                <a:sym typeface="+mn-lt"/>
              </a:endParaRPr>
            </a:p>
          </p:txBody>
        </p:sp>
      </p:grpSp>
      <p:grpSp>
        <p:nvGrpSpPr>
          <p:cNvPr id="10" name="组合 9"/>
          <p:cNvGrpSpPr/>
          <p:nvPr/>
        </p:nvGrpSpPr>
        <p:grpSpPr>
          <a:xfrm>
            <a:off x="6208151" y="3860361"/>
            <a:ext cx="1241948" cy="745164"/>
            <a:chOff x="5727624" y="3658512"/>
            <a:chExt cx="1823672" cy="1094197"/>
          </a:xfrm>
          <a:solidFill>
            <a:srgbClr val="3F405F"/>
          </a:solidFill>
          <a:effectLst>
            <a:outerShdw blurRad="101600" dist="38100" dir="2700000" algn="tl" rotWithShape="0">
              <a:prstClr val="black">
                <a:alpha val="30000"/>
              </a:prstClr>
            </a:outerShdw>
          </a:effectLst>
        </p:grpSpPr>
        <p:sp>
          <p:nvSpPr>
            <p:cNvPr id="11" name="Freeform 7"/>
            <p:cNvSpPr/>
            <p:nvPr/>
          </p:nvSpPr>
          <p:spPr bwMode="auto">
            <a:xfrm>
              <a:off x="5727624" y="3658512"/>
              <a:ext cx="1823672" cy="1094197"/>
            </a:xfrm>
            <a:custGeom>
              <a:avLst/>
              <a:gdLst>
                <a:gd name="T0" fmla="*/ 35 w 35"/>
                <a:gd name="T1" fmla="*/ 21 h 21"/>
                <a:gd name="T2" fmla="*/ 10 w 35"/>
                <a:gd name="T3" fmla="*/ 21 h 21"/>
                <a:gd name="T4" fmla="*/ 0 w 35"/>
                <a:gd name="T5" fmla="*/ 0 h 21"/>
                <a:gd name="T6" fmla="*/ 25 w 35"/>
                <a:gd name="T7" fmla="*/ 0 h 21"/>
                <a:gd name="T8" fmla="*/ 35 w 35"/>
                <a:gd name="T9" fmla="*/ 21 h 21"/>
              </a:gdLst>
              <a:ahLst/>
              <a:cxnLst>
                <a:cxn ang="0">
                  <a:pos x="T0" y="T1"/>
                </a:cxn>
                <a:cxn ang="0">
                  <a:pos x="T2" y="T3"/>
                </a:cxn>
                <a:cxn ang="0">
                  <a:pos x="T4" y="T5"/>
                </a:cxn>
                <a:cxn ang="0">
                  <a:pos x="T6" y="T7"/>
                </a:cxn>
                <a:cxn ang="0">
                  <a:pos x="T8" y="T9"/>
                </a:cxn>
              </a:cxnLst>
              <a:rect l="0" t="0" r="r" b="b"/>
              <a:pathLst>
                <a:path w="35" h="21">
                  <a:moveTo>
                    <a:pt x="35" y="21"/>
                  </a:moveTo>
                  <a:lnTo>
                    <a:pt x="10" y="21"/>
                  </a:lnTo>
                  <a:lnTo>
                    <a:pt x="0" y="0"/>
                  </a:lnTo>
                  <a:lnTo>
                    <a:pt x="25" y="0"/>
                  </a:lnTo>
                  <a:lnTo>
                    <a:pt x="35" y="21"/>
                  </a:lnTo>
                  <a:close/>
                </a:path>
              </a:pathLst>
            </a:custGeom>
            <a:grpFill/>
            <a:ln>
              <a:noFill/>
            </a:ln>
          </p:spPr>
          <p:txBody>
            <a:bodyPr vert="horz" wrap="square" lIns="91440" tIns="45720" rIns="91440" bIns="45720" numCol="1" anchor="t" anchorCtr="0" compatLnSpc="1"/>
            <a:lstStyle/>
            <a:p>
              <a:endParaRPr lang="zh-CN" altLang="en-US" sz="1600">
                <a:cs typeface="+mn-ea"/>
                <a:sym typeface="+mn-lt"/>
              </a:endParaRPr>
            </a:p>
          </p:txBody>
        </p:sp>
        <p:sp>
          <p:nvSpPr>
            <p:cNvPr id="12" name="矩形 11"/>
            <p:cNvSpPr/>
            <p:nvPr/>
          </p:nvSpPr>
          <p:spPr>
            <a:xfrm>
              <a:off x="6226125" y="3943999"/>
              <a:ext cx="826672" cy="677908"/>
            </a:xfrm>
            <a:prstGeom prst="rect">
              <a:avLst/>
            </a:prstGeom>
            <a:grpFill/>
          </p:spPr>
          <p:txBody>
            <a:bodyPr wrap="none">
              <a:spAutoFit/>
            </a:bodyPr>
            <a:lstStyle/>
            <a:p>
              <a:pPr algn="ctr"/>
              <a:r>
                <a:rPr lang="en-US" altLang="zh-CN" sz="2400" b="1" dirty="0" smtClean="0">
                  <a:solidFill>
                    <a:schemeClr val="bg1"/>
                  </a:solidFill>
                  <a:cs typeface="+mn-ea"/>
                  <a:sym typeface="+mn-lt"/>
                </a:rPr>
                <a:t>03</a:t>
              </a:r>
              <a:endParaRPr lang="zh-CN" altLang="en-US" sz="2400" b="1" dirty="0">
                <a:solidFill>
                  <a:schemeClr val="bg1"/>
                </a:solidFill>
                <a:cs typeface="+mn-ea"/>
                <a:sym typeface="+mn-lt"/>
              </a:endParaRPr>
            </a:p>
          </p:txBody>
        </p:sp>
      </p:grpSp>
      <p:grpSp>
        <p:nvGrpSpPr>
          <p:cNvPr id="13" name="组合 12"/>
          <p:cNvGrpSpPr/>
          <p:nvPr/>
        </p:nvGrpSpPr>
        <p:grpSpPr>
          <a:xfrm>
            <a:off x="7170539" y="4653638"/>
            <a:ext cx="1241950" cy="709682"/>
            <a:chOff x="6978143" y="4752710"/>
            <a:chExt cx="1823672" cy="1042093"/>
          </a:xfrm>
          <a:solidFill>
            <a:srgbClr val="C7B087"/>
          </a:solidFill>
          <a:effectLst>
            <a:outerShdw blurRad="101600" dist="38100" dir="2700000" algn="tl" rotWithShape="0">
              <a:prstClr val="black">
                <a:alpha val="30000"/>
              </a:prstClr>
            </a:outerShdw>
          </a:effectLst>
        </p:grpSpPr>
        <p:sp>
          <p:nvSpPr>
            <p:cNvPr id="14" name="Freeform 8"/>
            <p:cNvSpPr/>
            <p:nvPr/>
          </p:nvSpPr>
          <p:spPr bwMode="auto">
            <a:xfrm>
              <a:off x="6978143" y="4752710"/>
              <a:ext cx="1823672" cy="1042093"/>
            </a:xfrm>
            <a:custGeom>
              <a:avLst/>
              <a:gdLst>
                <a:gd name="T0" fmla="*/ 35 w 35"/>
                <a:gd name="T1" fmla="*/ 20 h 20"/>
                <a:gd name="T2" fmla="*/ 10 w 35"/>
                <a:gd name="T3" fmla="*/ 20 h 20"/>
                <a:gd name="T4" fmla="*/ 0 w 35"/>
                <a:gd name="T5" fmla="*/ 0 h 20"/>
                <a:gd name="T6" fmla="*/ 25 w 35"/>
                <a:gd name="T7" fmla="*/ 0 h 20"/>
                <a:gd name="T8" fmla="*/ 35 w 35"/>
                <a:gd name="T9" fmla="*/ 20 h 20"/>
              </a:gdLst>
              <a:ahLst/>
              <a:cxnLst>
                <a:cxn ang="0">
                  <a:pos x="T0" y="T1"/>
                </a:cxn>
                <a:cxn ang="0">
                  <a:pos x="T2" y="T3"/>
                </a:cxn>
                <a:cxn ang="0">
                  <a:pos x="T4" y="T5"/>
                </a:cxn>
                <a:cxn ang="0">
                  <a:pos x="T6" y="T7"/>
                </a:cxn>
                <a:cxn ang="0">
                  <a:pos x="T8" y="T9"/>
                </a:cxn>
              </a:cxnLst>
              <a:rect l="0" t="0" r="r" b="b"/>
              <a:pathLst>
                <a:path w="35" h="20">
                  <a:moveTo>
                    <a:pt x="35" y="20"/>
                  </a:moveTo>
                  <a:lnTo>
                    <a:pt x="10" y="20"/>
                  </a:lnTo>
                  <a:lnTo>
                    <a:pt x="0" y="0"/>
                  </a:lnTo>
                  <a:lnTo>
                    <a:pt x="25" y="0"/>
                  </a:lnTo>
                  <a:lnTo>
                    <a:pt x="35" y="20"/>
                  </a:lnTo>
                  <a:close/>
                </a:path>
              </a:pathLst>
            </a:custGeom>
            <a:grpFill/>
            <a:ln>
              <a:noFill/>
            </a:ln>
          </p:spPr>
          <p:txBody>
            <a:bodyPr vert="horz" wrap="square" lIns="91440" tIns="45720" rIns="91440" bIns="45720" numCol="1" anchor="t" anchorCtr="0" compatLnSpc="1"/>
            <a:lstStyle/>
            <a:p>
              <a:endParaRPr lang="zh-CN" altLang="en-US" sz="1600">
                <a:cs typeface="+mn-ea"/>
                <a:sym typeface="+mn-lt"/>
              </a:endParaRPr>
            </a:p>
          </p:txBody>
        </p:sp>
        <p:sp>
          <p:nvSpPr>
            <p:cNvPr id="15" name="矩形 14"/>
            <p:cNvSpPr/>
            <p:nvPr/>
          </p:nvSpPr>
          <p:spPr>
            <a:xfrm>
              <a:off x="7476644" y="5012144"/>
              <a:ext cx="826671" cy="677906"/>
            </a:xfrm>
            <a:prstGeom prst="rect">
              <a:avLst/>
            </a:prstGeom>
            <a:grpFill/>
          </p:spPr>
          <p:txBody>
            <a:bodyPr wrap="none">
              <a:spAutoFit/>
            </a:bodyPr>
            <a:lstStyle/>
            <a:p>
              <a:pPr algn="ctr"/>
              <a:r>
                <a:rPr lang="en-US" altLang="zh-CN" sz="2400" b="1" dirty="0" smtClean="0">
                  <a:solidFill>
                    <a:schemeClr val="bg1"/>
                  </a:solidFill>
                  <a:cs typeface="+mn-ea"/>
                  <a:sym typeface="+mn-lt"/>
                </a:rPr>
                <a:t>04</a:t>
              </a:r>
              <a:endParaRPr lang="zh-CN" altLang="en-US" sz="2400" b="1" dirty="0">
                <a:solidFill>
                  <a:schemeClr val="bg1"/>
                </a:solidFill>
                <a:cs typeface="+mn-ea"/>
                <a:sym typeface="+mn-lt"/>
              </a:endParaRPr>
            </a:p>
          </p:txBody>
        </p:sp>
      </p:grpSp>
      <p:sp>
        <p:nvSpPr>
          <p:cNvPr id="16" name="矩形 15"/>
          <p:cNvSpPr/>
          <p:nvPr/>
        </p:nvSpPr>
        <p:spPr>
          <a:xfrm>
            <a:off x="6596402" y="2129989"/>
            <a:ext cx="2644428" cy="1015663"/>
          </a:xfrm>
          <a:prstGeom prst="rect">
            <a:avLst/>
          </a:prstGeom>
        </p:spPr>
        <p:txBody>
          <a:bodyPr wrap="square">
            <a:spAutoFit/>
          </a:bodyPr>
          <a:lstStyle/>
          <a:p>
            <a:pPr defTabSz="1450975">
              <a:lnSpc>
                <a:spcPct val="150000"/>
              </a:lnSpc>
            </a:pPr>
            <a:r>
              <a:rPr lang="zh-CN" altLang="en-US" sz="1600" b="1" kern="0" dirty="0" smtClean="0">
                <a:solidFill>
                  <a:schemeClr val="tx1">
                    <a:lumMod val="85000"/>
                    <a:lumOff val="15000"/>
                  </a:schemeClr>
                </a:solidFill>
                <a:cs typeface="+mn-ea"/>
                <a:sym typeface="+mn-lt"/>
              </a:rPr>
              <a:t>指导思想之一</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17" name="矩形 16"/>
          <p:cNvSpPr/>
          <p:nvPr/>
        </p:nvSpPr>
        <p:spPr>
          <a:xfrm>
            <a:off x="1638945" y="3031262"/>
            <a:ext cx="2644428" cy="1015663"/>
          </a:xfrm>
          <a:prstGeom prst="rect">
            <a:avLst/>
          </a:prstGeom>
        </p:spPr>
        <p:txBody>
          <a:bodyPr wrap="square">
            <a:spAutoFit/>
          </a:bodyPr>
          <a:lstStyle/>
          <a:p>
            <a:pPr algn="r" defTabSz="1450975">
              <a:lnSpc>
                <a:spcPct val="150000"/>
              </a:lnSpc>
            </a:pPr>
            <a:r>
              <a:rPr lang="zh-CN" altLang="en-US" sz="1600" b="1" kern="0" dirty="0" smtClean="0">
                <a:solidFill>
                  <a:schemeClr val="tx1">
                    <a:lumMod val="85000"/>
                    <a:lumOff val="15000"/>
                  </a:schemeClr>
                </a:solidFill>
                <a:cs typeface="+mn-ea"/>
                <a:sym typeface="+mn-lt"/>
              </a:rPr>
              <a:t>指导思想之二</a:t>
            </a:r>
          </a:p>
          <a:p>
            <a:pPr algn="r" defTabSz="1450975">
              <a:lnSpc>
                <a:spcPct val="150000"/>
              </a:lnSpc>
            </a:pPr>
            <a:r>
              <a:rPr lang="zh-CN" altLang="en-US" sz="1200" kern="0" dirty="0">
                <a:solidFill>
                  <a:schemeClr val="tx1">
                    <a:lumMod val="50000"/>
                    <a:lumOff val="50000"/>
                  </a:schemeClr>
                </a:solidFill>
                <a:cs typeface="+mn-ea"/>
                <a:sym typeface="+mn-lt"/>
              </a:rPr>
              <a:t>添加您的文字说明，请详细说明您的内容，添加适当的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18" name="矩形 17"/>
          <p:cNvSpPr/>
          <p:nvPr/>
        </p:nvSpPr>
        <p:spPr>
          <a:xfrm>
            <a:off x="8183103" y="3673144"/>
            <a:ext cx="2644428" cy="1015663"/>
          </a:xfrm>
          <a:prstGeom prst="rect">
            <a:avLst/>
          </a:prstGeom>
        </p:spPr>
        <p:txBody>
          <a:bodyPr wrap="square">
            <a:spAutoFit/>
          </a:bodyPr>
          <a:lstStyle/>
          <a:p>
            <a:pPr defTabSz="1450975">
              <a:lnSpc>
                <a:spcPct val="150000"/>
              </a:lnSpc>
            </a:pPr>
            <a:r>
              <a:rPr lang="zh-CN" altLang="en-US" sz="1600" b="1" kern="0" dirty="0">
                <a:solidFill>
                  <a:schemeClr val="tx1">
                    <a:lumMod val="85000"/>
                    <a:lumOff val="15000"/>
                  </a:schemeClr>
                </a:solidFill>
                <a:cs typeface="+mn-ea"/>
                <a:sym typeface="+mn-lt"/>
              </a:rPr>
              <a:t>指导思想</a:t>
            </a:r>
            <a:r>
              <a:rPr lang="zh-CN" altLang="en-US" sz="1600" b="1" kern="0" dirty="0" smtClean="0">
                <a:solidFill>
                  <a:schemeClr val="tx1">
                    <a:lumMod val="85000"/>
                    <a:lumOff val="15000"/>
                  </a:schemeClr>
                </a:solidFill>
                <a:cs typeface="+mn-ea"/>
                <a:sym typeface="+mn-lt"/>
              </a:rPr>
              <a:t>之三</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19" name="矩形 18"/>
          <p:cNvSpPr/>
          <p:nvPr/>
        </p:nvSpPr>
        <p:spPr>
          <a:xfrm>
            <a:off x="3563722" y="4570356"/>
            <a:ext cx="2644428" cy="1015663"/>
          </a:xfrm>
          <a:prstGeom prst="rect">
            <a:avLst/>
          </a:prstGeom>
        </p:spPr>
        <p:txBody>
          <a:bodyPr wrap="square">
            <a:spAutoFit/>
          </a:bodyPr>
          <a:lstStyle/>
          <a:p>
            <a:pPr algn="r" defTabSz="1450975">
              <a:lnSpc>
                <a:spcPct val="150000"/>
              </a:lnSpc>
            </a:pPr>
            <a:r>
              <a:rPr lang="zh-CN" altLang="en-US" sz="1600" b="1" kern="0" dirty="0">
                <a:solidFill>
                  <a:schemeClr val="tx1">
                    <a:lumMod val="85000"/>
                    <a:lumOff val="15000"/>
                  </a:schemeClr>
                </a:solidFill>
                <a:cs typeface="+mn-ea"/>
                <a:sym typeface="+mn-lt"/>
              </a:rPr>
              <a:t>指导思想</a:t>
            </a:r>
            <a:r>
              <a:rPr lang="zh-CN" altLang="en-US" sz="1600" b="1" kern="0" dirty="0" smtClean="0">
                <a:solidFill>
                  <a:schemeClr val="tx1">
                    <a:lumMod val="85000"/>
                    <a:lumOff val="15000"/>
                  </a:schemeClr>
                </a:solidFill>
                <a:cs typeface="+mn-ea"/>
                <a:sym typeface="+mn-lt"/>
              </a:rPr>
              <a:t>之四</a:t>
            </a:r>
            <a:endParaRPr lang="en-US" altLang="zh-CN" sz="1600" b="1" kern="0" dirty="0">
              <a:solidFill>
                <a:schemeClr val="tx1">
                  <a:lumMod val="85000"/>
                  <a:lumOff val="15000"/>
                </a:schemeClr>
              </a:solidFill>
              <a:cs typeface="+mn-ea"/>
              <a:sym typeface="+mn-lt"/>
            </a:endParaRPr>
          </a:p>
          <a:p>
            <a:pPr algn="r" defTabSz="1450975">
              <a:lnSpc>
                <a:spcPct val="150000"/>
              </a:lnSpc>
            </a:pPr>
            <a:r>
              <a:rPr lang="zh-CN" altLang="en-US" sz="1200" kern="0" dirty="0">
                <a:solidFill>
                  <a:schemeClr val="tx1">
                    <a:lumMod val="50000"/>
                    <a:lumOff val="50000"/>
                  </a:schemeClr>
                </a:solidFill>
                <a:cs typeface="+mn-ea"/>
                <a:sym typeface="+mn-lt"/>
              </a:rPr>
              <a:t>添加您的文字说明，请详细说明您的内容，添加适当的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21" name="文本框 20"/>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指导思想</a:t>
            </a:r>
          </a:p>
        </p:txBody>
      </p:sp>
      <p:sp>
        <p:nvSpPr>
          <p:cNvPr id="22" name="等腰三角形 21"/>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500"/>
                                </p:stCondLst>
                                <p:childTnLst>
                                  <p:par>
                                    <p:cTn id="19" presetID="2" presetClass="entr" presetSubtype="8" fill="hold" nodeType="afterEffect" p14:presetBounceEnd="40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40000">
                                          <p:cBhvr additive="base">
                                            <p:cTn id="21"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22" dur="75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40000">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75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6" dur="75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14:presetBounceEnd="40000">
                                      <p:stCondLst>
                                        <p:cond delay="500"/>
                                      </p:stCondLst>
                                      <p:childTnLst>
                                        <p:set>
                                          <p:cBhvr>
                                            <p:cTn id="28" dur="1" fill="hold">
                                              <p:stCondLst>
                                                <p:cond delay="0"/>
                                              </p:stCondLst>
                                            </p:cTn>
                                            <p:tgtEl>
                                              <p:spTgt spid="10"/>
                                            </p:tgtEl>
                                            <p:attrNameLst>
                                              <p:attrName>style.visibility</p:attrName>
                                            </p:attrNameLst>
                                          </p:cBhvr>
                                          <p:to>
                                            <p:strVal val="visible"/>
                                          </p:to>
                                        </p:set>
                                        <p:anim calcmode="lin" valueType="num" p14:bounceEnd="40000">
                                          <p:cBhvr additive="base">
                                            <p:cTn id="29" dur="75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30" dur="75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750"/>
                                      </p:stCondLst>
                                      <p:childTnLst>
                                        <p:set>
                                          <p:cBhvr>
                                            <p:cTn id="32" dur="1" fill="hold">
                                              <p:stCondLst>
                                                <p:cond delay="0"/>
                                              </p:stCondLst>
                                            </p:cTn>
                                            <p:tgtEl>
                                              <p:spTgt spid="13"/>
                                            </p:tgtEl>
                                            <p:attrNameLst>
                                              <p:attrName>style.visibility</p:attrName>
                                            </p:attrNameLst>
                                          </p:cBhvr>
                                          <p:to>
                                            <p:strVal val="visible"/>
                                          </p:to>
                                        </p:set>
                                        <p:anim calcmode="lin" valueType="num" p14:bounceEnd="40000">
                                          <p:cBhvr additive="base">
                                            <p:cTn id="33" dur="75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4" dur="75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750"/>
                                            <p:tgtEl>
                                              <p:spTgt spid="16"/>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750"/>
                                            <p:tgtEl>
                                              <p:spTgt spid="17"/>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750"/>
                                            <p:tgtEl>
                                              <p:spTgt spid="18"/>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right)">
                                          <p:cBhvr>
                                            <p:cTn id="50"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0-#ppt_w/2"/>
                                              </p:val>
                                            </p:tav>
                                            <p:tav tm="100000">
                                              <p:val>
                                                <p:strVal val="#ppt_x"/>
                                              </p:val>
                                            </p:tav>
                                          </p:tavLst>
                                        </p:anim>
                                        <p:anim calcmode="lin" valueType="num">
                                          <p:cBhvr additive="base">
                                            <p:cTn id="22" dur="75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1+#ppt_w/2"/>
                                              </p:val>
                                            </p:tav>
                                            <p:tav tm="100000">
                                              <p:val>
                                                <p:strVal val="#ppt_x"/>
                                              </p:val>
                                            </p:tav>
                                          </p:tavLst>
                                        </p:anim>
                                        <p:anim calcmode="lin" valueType="num">
                                          <p:cBhvr additive="base">
                                            <p:cTn id="26" dur="75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5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750" fill="hold"/>
                                            <p:tgtEl>
                                              <p:spTgt spid="10"/>
                                            </p:tgtEl>
                                            <p:attrNameLst>
                                              <p:attrName>ppt_x</p:attrName>
                                            </p:attrNameLst>
                                          </p:cBhvr>
                                          <p:tavLst>
                                            <p:tav tm="0">
                                              <p:val>
                                                <p:strVal val="0-#ppt_w/2"/>
                                              </p:val>
                                            </p:tav>
                                            <p:tav tm="100000">
                                              <p:val>
                                                <p:strVal val="#ppt_x"/>
                                              </p:val>
                                            </p:tav>
                                          </p:tavLst>
                                        </p:anim>
                                        <p:anim calcmode="lin" valueType="num">
                                          <p:cBhvr additive="base">
                                            <p:cTn id="30" dur="75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75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750" fill="hold"/>
                                            <p:tgtEl>
                                              <p:spTgt spid="13"/>
                                            </p:tgtEl>
                                            <p:attrNameLst>
                                              <p:attrName>ppt_x</p:attrName>
                                            </p:attrNameLst>
                                          </p:cBhvr>
                                          <p:tavLst>
                                            <p:tav tm="0">
                                              <p:val>
                                                <p:strVal val="1+#ppt_w/2"/>
                                              </p:val>
                                            </p:tav>
                                            <p:tav tm="100000">
                                              <p:val>
                                                <p:strVal val="#ppt_x"/>
                                              </p:val>
                                            </p:tav>
                                          </p:tavLst>
                                        </p:anim>
                                        <p:anim calcmode="lin" valueType="num">
                                          <p:cBhvr additive="base">
                                            <p:cTn id="34" dur="75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750"/>
                                            <p:tgtEl>
                                              <p:spTgt spid="16"/>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750"/>
                                            <p:tgtEl>
                                              <p:spTgt spid="17"/>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750"/>
                                            <p:tgtEl>
                                              <p:spTgt spid="18"/>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right)">
                                          <p:cBhvr>
                                            <p:cTn id="50"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animBg="1"/>
          <p:bldP spid="23"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349263" y="1843005"/>
            <a:ext cx="3287192" cy="1015663"/>
          </a:xfrm>
          <a:prstGeom prst="rect">
            <a:avLst/>
          </a:prstGeom>
        </p:spPr>
        <p:txBody>
          <a:bodyPr wrap="square">
            <a:spAutoFit/>
          </a:bodyPr>
          <a:lstStyle/>
          <a:p>
            <a:pPr algn="r" defTabSz="1450975">
              <a:lnSpc>
                <a:spcPct val="150000"/>
              </a:lnSpc>
            </a:pPr>
            <a:r>
              <a:rPr lang="zh-CN" altLang="en-US" sz="1600" b="1" kern="0" dirty="0">
                <a:solidFill>
                  <a:schemeClr val="tx1">
                    <a:lumMod val="85000"/>
                    <a:lumOff val="15000"/>
                  </a:schemeClr>
                </a:solidFill>
                <a:cs typeface="+mn-ea"/>
                <a:sym typeface="+mn-lt"/>
              </a:rPr>
              <a:t>详细目标制定（</a:t>
            </a:r>
            <a:r>
              <a:rPr lang="zh-CN" altLang="en-US" sz="1600" b="1" kern="0" dirty="0" smtClean="0">
                <a:solidFill>
                  <a:schemeClr val="tx1">
                    <a:lumMod val="85000"/>
                    <a:lumOff val="15000"/>
                  </a:schemeClr>
                </a:solidFill>
                <a:cs typeface="+mn-ea"/>
                <a:sym typeface="+mn-lt"/>
              </a:rPr>
              <a:t>目标</a:t>
            </a:r>
            <a:r>
              <a:rPr lang="en-US" altLang="zh-CN" sz="1600" b="1" kern="0" dirty="0" smtClean="0">
                <a:solidFill>
                  <a:schemeClr val="tx1">
                    <a:lumMod val="85000"/>
                    <a:lumOff val="15000"/>
                  </a:schemeClr>
                </a:solidFill>
                <a:cs typeface="+mn-ea"/>
                <a:sym typeface="+mn-lt"/>
              </a:rPr>
              <a:t>1</a:t>
            </a:r>
            <a:r>
              <a:rPr lang="zh-CN" altLang="en-US" sz="1600" b="1" kern="0" dirty="0" smtClean="0">
                <a:solidFill>
                  <a:schemeClr val="tx1">
                    <a:lumMod val="85000"/>
                    <a:lumOff val="15000"/>
                  </a:schemeClr>
                </a:solidFill>
                <a:cs typeface="+mn-ea"/>
                <a:sym typeface="+mn-lt"/>
              </a:rPr>
              <a:t>）</a:t>
            </a:r>
            <a:endParaRPr lang="en-US" altLang="zh-CN" sz="1600" b="1" kern="0" dirty="0">
              <a:solidFill>
                <a:schemeClr val="tx1">
                  <a:lumMod val="85000"/>
                  <a:lumOff val="15000"/>
                </a:schemeClr>
              </a:solidFill>
              <a:cs typeface="+mn-ea"/>
              <a:sym typeface="+mn-lt"/>
            </a:endParaRPr>
          </a:p>
          <a:p>
            <a:pPr algn="r" defTabSz="1450975">
              <a:lnSpc>
                <a:spcPct val="150000"/>
              </a:lnSpc>
            </a:pPr>
            <a:r>
              <a:rPr lang="zh-CN" altLang="en-US" sz="1200" kern="0" dirty="0">
                <a:solidFill>
                  <a:schemeClr val="tx1">
                    <a:lumMod val="50000"/>
                    <a:lumOff val="50000"/>
                  </a:schemeClr>
                </a:solidFill>
                <a:cs typeface="+mn-ea"/>
                <a:sym typeface="+mn-lt"/>
              </a:rPr>
              <a:t>添加您的文字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文字一</a:t>
            </a:r>
            <a:r>
              <a:rPr lang="zh-CN" altLang="en-US" sz="1200" kern="0" dirty="0">
                <a:solidFill>
                  <a:schemeClr val="tx1">
                    <a:lumMod val="50000"/>
                    <a:lumOff val="50000"/>
                  </a:schemeClr>
                </a:solidFill>
                <a:cs typeface="+mn-ea"/>
                <a:sym typeface="+mn-lt"/>
              </a:rPr>
              <a:t>页的文字最好不要超过添加</a:t>
            </a:r>
          </a:p>
        </p:txBody>
      </p:sp>
      <p:sp>
        <p:nvSpPr>
          <p:cNvPr id="22" name="矩形 21"/>
          <p:cNvSpPr/>
          <p:nvPr/>
        </p:nvSpPr>
        <p:spPr>
          <a:xfrm>
            <a:off x="7797009" y="2862488"/>
            <a:ext cx="3328538" cy="1015663"/>
          </a:xfrm>
          <a:prstGeom prst="rect">
            <a:avLst/>
          </a:prstGeom>
        </p:spPr>
        <p:txBody>
          <a:bodyPr wrap="square">
            <a:spAutoFit/>
          </a:bodyPr>
          <a:lstStyle/>
          <a:p>
            <a:pPr defTabSz="1450975">
              <a:lnSpc>
                <a:spcPct val="150000"/>
              </a:lnSpc>
            </a:pPr>
            <a:r>
              <a:rPr lang="zh-CN" altLang="en-US" sz="1600" b="1" kern="0" dirty="0">
                <a:solidFill>
                  <a:schemeClr val="tx1">
                    <a:lumMod val="85000"/>
                    <a:lumOff val="15000"/>
                  </a:schemeClr>
                </a:solidFill>
                <a:cs typeface="+mn-ea"/>
                <a:sym typeface="+mn-lt"/>
              </a:rPr>
              <a:t>详细目标制定（</a:t>
            </a:r>
            <a:r>
              <a:rPr lang="zh-CN" altLang="en-US" sz="1600" b="1" kern="0" dirty="0" smtClean="0">
                <a:solidFill>
                  <a:schemeClr val="tx1">
                    <a:lumMod val="85000"/>
                    <a:lumOff val="15000"/>
                  </a:schemeClr>
                </a:solidFill>
                <a:cs typeface="+mn-ea"/>
                <a:sym typeface="+mn-lt"/>
              </a:rPr>
              <a:t>目标</a:t>
            </a:r>
            <a:r>
              <a:rPr lang="en-US" altLang="zh-CN" sz="1600" b="1" kern="0" dirty="0">
                <a:solidFill>
                  <a:schemeClr val="tx1">
                    <a:lumMod val="85000"/>
                    <a:lumOff val="15000"/>
                  </a:schemeClr>
                </a:solidFill>
                <a:cs typeface="+mn-ea"/>
                <a:sym typeface="+mn-lt"/>
              </a:rPr>
              <a:t>2</a:t>
            </a:r>
            <a:r>
              <a:rPr lang="zh-CN" altLang="en-US" sz="1600" b="1" kern="0" dirty="0" smtClean="0">
                <a:solidFill>
                  <a:schemeClr val="tx1">
                    <a:lumMod val="85000"/>
                    <a:lumOff val="15000"/>
                  </a:schemeClr>
                </a:solidFill>
                <a:cs typeface="+mn-ea"/>
                <a:sym typeface="+mn-lt"/>
              </a:rPr>
              <a:t>）</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文字一</a:t>
            </a:r>
            <a:r>
              <a:rPr lang="zh-CN" altLang="en-US" sz="1200" kern="0" dirty="0">
                <a:solidFill>
                  <a:schemeClr val="tx1">
                    <a:lumMod val="50000"/>
                    <a:lumOff val="50000"/>
                  </a:schemeClr>
                </a:solidFill>
                <a:cs typeface="+mn-ea"/>
                <a:sym typeface="+mn-lt"/>
              </a:rPr>
              <a:t>页的文字最好不要超过添加</a:t>
            </a:r>
          </a:p>
        </p:txBody>
      </p:sp>
      <p:sp>
        <p:nvSpPr>
          <p:cNvPr id="23" name="矩形 22"/>
          <p:cNvSpPr/>
          <p:nvPr/>
        </p:nvSpPr>
        <p:spPr>
          <a:xfrm>
            <a:off x="1487766" y="2992623"/>
            <a:ext cx="3175793" cy="1015663"/>
          </a:xfrm>
          <a:prstGeom prst="rect">
            <a:avLst/>
          </a:prstGeom>
        </p:spPr>
        <p:txBody>
          <a:bodyPr wrap="square">
            <a:spAutoFit/>
          </a:bodyPr>
          <a:lstStyle/>
          <a:p>
            <a:pPr algn="r" defTabSz="1450975">
              <a:lnSpc>
                <a:spcPct val="150000"/>
              </a:lnSpc>
            </a:pPr>
            <a:r>
              <a:rPr lang="zh-CN" altLang="en-US" sz="1600" b="1" kern="0" dirty="0">
                <a:solidFill>
                  <a:schemeClr val="tx1">
                    <a:lumMod val="85000"/>
                    <a:lumOff val="15000"/>
                  </a:schemeClr>
                </a:solidFill>
                <a:cs typeface="+mn-ea"/>
                <a:sym typeface="+mn-lt"/>
              </a:rPr>
              <a:t>详细目标制定（</a:t>
            </a:r>
            <a:r>
              <a:rPr lang="zh-CN" altLang="en-US" sz="1600" b="1" kern="0" dirty="0" smtClean="0">
                <a:solidFill>
                  <a:schemeClr val="tx1">
                    <a:lumMod val="85000"/>
                    <a:lumOff val="15000"/>
                  </a:schemeClr>
                </a:solidFill>
                <a:cs typeface="+mn-ea"/>
                <a:sym typeface="+mn-lt"/>
              </a:rPr>
              <a:t>目标</a:t>
            </a:r>
            <a:r>
              <a:rPr lang="en-US" altLang="zh-CN" sz="1600" b="1" kern="0" dirty="0">
                <a:solidFill>
                  <a:schemeClr val="tx1">
                    <a:lumMod val="85000"/>
                    <a:lumOff val="15000"/>
                  </a:schemeClr>
                </a:solidFill>
                <a:cs typeface="+mn-ea"/>
                <a:sym typeface="+mn-lt"/>
              </a:rPr>
              <a:t>3</a:t>
            </a:r>
            <a:r>
              <a:rPr lang="zh-CN" altLang="en-US" sz="1600" b="1" kern="0" dirty="0" smtClean="0">
                <a:solidFill>
                  <a:schemeClr val="tx1">
                    <a:lumMod val="85000"/>
                    <a:lumOff val="15000"/>
                  </a:schemeClr>
                </a:solidFill>
                <a:cs typeface="+mn-ea"/>
                <a:sym typeface="+mn-lt"/>
              </a:rPr>
              <a:t>）</a:t>
            </a:r>
            <a:endParaRPr lang="en-US" altLang="zh-CN" sz="1600" b="1" kern="0" dirty="0">
              <a:solidFill>
                <a:schemeClr val="tx1">
                  <a:lumMod val="85000"/>
                  <a:lumOff val="15000"/>
                </a:schemeClr>
              </a:solidFill>
              <a:cs typeface="+mn-ea"/>
              <a:sym typeface="+mn-lt"/>
            </a:endParaRPr>
          </a:p>
          <a:p>
            <a:pPr algn="r" defTabSz="1450975">
              <a:lnSpc>
                <a:spcPct val="150000"/>
              </a:lnSpc>
            </a:pPr>
            <a:r>
              <a:rPr lang="zh-CN" altLang="en-US" sz="1200" kern="0" dirty="0">
                <a:solidFill>
                  <a:schemeClr val="tx1">
                    <a:lumMod val="50000"/>
                    <a:lumOff val="50000"/>
                  </a:schemeClr>
                </a:solidFill>
                <a:cs typeface="+mn-ea"/>
                <a:sym typeface="+mn-lt"/>
              </a:rPr>
              <a:t>添加您的文字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文一</a:t>
            </a:r>
            <a:r>
              <a:rPr lang="zh-CN" altLang="en-US" sz="1200" kern="0" dirty="0">
                <a:solidFill>
                  <a:schemeClr val="tx1">
                    <a:lumMod val="50000"/>
                    <a:lumOff val="50000"/>
                  </a:schemeClr>
                </a:solidFill>
                <a:cs typeface="+mn-ea"/>
                <a:sym typeface="+mn-lt"/>
              </a:rPr>
              <a:t>页的文字最好不要超过添加</a:t>
            </a:r>
          </a:p>
        </p:txBody>
      </p:sp>
      <p:sp>
        <p:nvSpPr>
          <p:cNvPr id="24" name="矩形 23"/>
          <p:cNvSpPr/>
          <p:nvPr/>
        </p:nvSpPr>
        <p:spPr>
          <a:xfrm>
            <a:off x="7822698" y="3898609"/>
            <a:ext cx="3461321" cy="1015663"/>
          </a:xfrm>
          <a:prstGeom prst="rect">
            <a:avLst/>
          </a:prstGeom>
        </p:spPr>
        <p:txBody>
          <a:bodyPr wrap="square">
            <a:spAutoFit/>
          </a:bodyPr>
          <a:lstStyle/>
          <a:p>
            <a:pPr defTabSz="1450975">
              <a:lnSpc>
                <a:spcPct val="150000"/>
              </a:lnSpc>
            </a:pPr>
            <a:r>
              <a:rPr lang="zh-CN" altLang="en-US" sz="1600" b="1" kern="0" dirty="0">
                <a:solidFill>
                  <a:schemeClr val="tx1">
                    <a:lumMod val="85000"/>
                    <a:lumOff val="15000"/>
                  </a:schemeClr>
                </a:solidFill>
                <a:cs typeface="+mn-ea"/>
                <a:sym typeface="+mn-lt"/>
              </a:rPr>
              <a:t>详细目标制定（</a:t>
            </a:r>
            <a:r>
              <a:rPr lang="zh-CN" altLang="en-US" sz="1600" b="1" kern="0" dirty="0" smtClean="0">
                <a:solidFill>
                  <a:schemeClr val="tx1">
                    <a:lumMod val="85000"/>
                    <a:lumOff val="15000"/>
                  </a:schemeClr>
                </a:solidFill>
                <a:cs typeface="+mn-ea"/>
                <a:sym typeface="+mn-lt"/>
              </a:rPr>
              <a:t>目标</a:t>
            </a:r>
            <a:r>
              <a:rPr lang="en-US" altLang="zh-CN" sz="1600" b="1" kern="0" dirty="0">
                <a:solidFill>
                  <a:schemeClr val="tx1">
                    <a:lumMod val="85000"/>
                    <a:lumOff val="15000"/>
                  </a:schemeClr>
                </a:solidFill>
                <a:cs typeface="+mn-ea"/>
                <a:sym typeface="+mn-lt"/>
              </a:rPr>
              <a:t>4</a:t>
            </a:r>
            <a:r>
              <a:rPr lang="zh-CN" altLang="en-US" sz="1600" b="1" kern="0" dirty="0" smtClean="0">
                <a:solidFill>
                  <a:schemeClr val="tx1">
                    <a:lumMod val="85000"/>
                    <a:lumOff val="15000"/>
                  </a:schemeClr>
                </a:solidFill>
                <a:cs typeface="+mn-ea"/>
                <a:sym typeface="+mn-lt"/>
              </a:rPr>
              <a:t>）</a:t>
            </a:r>
            <a:endParaRPr lang="en-US" altLang="zh-CN" sz="1600" b="1" kern="0" dirty="0">
              <a:solidFill>
                <a:schemeClr val="tx1">
                  <a:lumMod val="85000"/>
                  <a:lumOff val="15000"/>
                </a:schemeClr>
              </a:solidFill>
              <a:cs typeface="+mn-ea"/>
              <a:sym typeface="+mn-lt"/>
            </a:endParaRPr>
          </a:p>
          <a:p>
            <a:pPr defTabSz="1450975">
              <a:lnSpc>
                <a:spcPct val="150000"/>
              </a:lnSpc>
            </a:pPr>
            <a:r>
              <a:rPr lang="zh-CN" altLang="en-US" sz="1200" kern="0" dirty="0">
                <a:solidFill>
                  <a:schemeClr val="tx1">
                    <a:lumMod val="50000"/>
                    <a:lumOff val="50000"/>
                  </a:schemeClr>
                </a:solidFill>
                <a:cs typeface="+mn-ea"/>
                <a:sym typeface="+mn-lt"/>
              </a:rPr>
              <a:t>添加您的文字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文字一</a:t>
            </a:r>
            <a:r>
              <a:rPr lang="zh-CN" altLang="en-US" sz="1200" kern="0" dirty="0">
                <a:solidFill>
                  <a:schemeClr val="tx1">
                    <a:lumMod val="50000"/>
                    <a:lumOff val="50000"/>
                  </a:schemeClr>
                </a:solidFill>
                <a:cs typeface="+mn-ea"/>
                <a:sym typeface="+mn-lt"/>
              </a:rPr>
              <a:t>页的文字最好不要超过添加</a:t>
            </a:r>
          </a:p>
        </p:txBody>
      </p:sp>
      <p:sp>
        <p:nvSpPr>
          <p:cNvPr id="25" name="文本框 24"/>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短期目标</a:t>
            </a:r>
          </a:p>
        </p:txBody>
      </p:sp>
      <p:sp>
        <p:nvSpPr>
          <p:cNvPr id="26" name="等腰三角形 25"/>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3553381" y="1815423"/>
            <a:ext cx="5145142" cy="4384375"/>
            <a:chOff x="3412704" y="982003"/>
            <a:chExt cx="6123175" cy="5217795"/>
          </a:xfrm>
        </p:grpSpPr>
        <p:grpSp>
          <p:nvGrpSpPr>
            <p:cNvPr id="28" name="Group 2"/>
            <p:cNvGrpSpPr/>
            <p:nvPr/>
          </p:nvGrpSpPr>
          <p:grpSpPr>
            <a:xfrm>
              <a:off x="3412704" y="1780164"/>
              <a:ext cx="6123175" cy="4419634"/>
              <a:chOff x="3412705" y="2723051"/>
              <a:chExt cx="5728758" cy="4134949"/>
            </a:xfrm>
          </p:grpSpPr>
          <p:sp>
            <p:nvSpPr>
              <p:cNvPr id="29" name="Freeform 29"/>
              <p:cNvSpPr/>
              <p:nvPr/>
            </p:nvSpPr>
            <p:spPr bwMode="auto">
              <a:xfrm>
                <a:off x="3423821" y="2768607"/>
                <a:ext cx="5689333" cy="4089393"/>
              </a:xfrm>
              <a:custGeom>
                <a:avLst/>
                <a:gdLst>
                  <a:gd name="connsiteX0" fmla="*/ 2829517 w 6198260"/>
                  <a:gd name="connsiteY0" fmla="*/ 0 h 4455201"/>
                  <a:gd name="connsiteX1" fmla="*/ 2862597 w 6198260"/>
                  <a:gd name="connsiteY1" fmla="*/ 0 h 4455201"/>
                  <a:gd name="connsiteX2" fmla="*/ 2772177 w 6198260"/>
                  <a:gd name="connsiteY2" fmla="*/ 303091 h 4455201"/>
                  <a:gd name="connsiteX3" fmla="*/ 2478862 w 6198260"/>
                  <a:gd name="connsiteY3" fmla="*/ 502956 h 4455201"/>
                  <a:gd name="connsiteX4" fmla="*/ 2332205 w 6198260"/>
                  <a:gd name="connsiteY4" fmla="*/ 574336 h 4455201"/>
                  <a:gd name="connsiteX5" fmla="*/ 2255017 w 6198260"/>
                  <a:gd name="connsiteY5" fmla="*/ 635833 h 4455201"/>
                  <a:gd name="connsiteX6" fmla="*/ 2557153 w 6198260"/>
                  <a:gd name="connsiteY6" fmla="*/ 786280 h 4455201"/>
                  <a:gd name="connsiteX7" fmla="*/ 3074313 w 6198260"/>
                  <a:gd name="connsiteY7" fmla="*/ 854366 h 4455201"/>
                  <a:gd name="connsiteX8" fmla="*/ 3979620 w 6198260"/>
                  <a:gd name="connsiteY8" fmla="*/ 1032268 h 4455201"/>
                  <a:gd name="connsiteX9" fmla="*/ 4621384 w 6198260"/>
                  <a:gd name="connsiteY9" fmla="*/ 1486905 h 4455201"/>
                  <a:gd name="connsiteX10" fmla="*/ 4549709 w 6198260"/>
                  <a:gd name="connsiteY10" fmla="*/ 2015118 h 4455201"/>
                  <a:gd name="connsiteX11" fmla="*/ 4331377 w 6198260"/>
                  <a:gd name="connsiteY11" fmla="*/ 2172154 h 4455201"/>
                  <a:gd name="connsiteX12" fmla="*/ 4014906 w 6198260"/>
                  <a:gd name="connsiteY12" fmla="*/ 2280872 h 4455201"/>
                  <a:gd name="connsiteX13" fmla="*/ 3289337 w 6198260"/>
                  <a:gd name="connsiteY13" fmla="*/ 2399473 h 4455201"/>
                  <a:gd name="connsiteX14" fmla="*/ 2618903 w 6198260"/>
                  <a:gd name="connsiteY14" fmla="*/ 2452184 h 4455201"/>
                  <a:gd name="connsiteX15" fmla="*/ 2205396 w 6198260"/>
                  <a:gd name="connsiteY15" fmla="*/ 2485129 h 4455201"/>
                  <a:gd name="connsiteX16" fmla="*/ 1848125 w 6198260"/>
                  <a:gd name="connsiteY16" fmla="*/ 2545528 h 4455201"/>
                  <a:gd name="connsiteX17" fmla="*/ 1721316 w 6198260"/>
                  <a:gd name="connsiteY17" fmla="*/ 2590552 h 4455201"/>
                  <a:gd name="connsiteX18" fmla="*/ 1657360 w 6198260"/>
                  <a:gd name="connsiteY18" fmla="*/ 2641067 h 4455201"/>
                  <a:gd name="connsiteX19" fmla="*/ 1730137 w 6198260"/>
                  <a:gd name="connsiteY19" fmla="*/ 2728920 h 4455201"/>
                  <a:gd name="connsiteX20" fmla="*/ 1981550 w 6198260"/>
                  <a:gd name="connsiteY20" fmla="*/ 2798104 h 4455201"/>
                  <a:gd name="connsiteX21" fmla="*/ 2296919 w 6198260"/>
                  <a:gd name="connsiteY21" fmla="*/ 2847521 h 4455201"/>
                  <a:gd name="connsiteX22" fmla="*/ 2709324 w 6198260"/>
                  <a:gd name="connsiteY22" fmla="*/ 2889251 h 4455201"/>
                  <a:gd name="connsiteX23" fmla="*/ 3310288 w 6198260"/>
                  <a:gd name="connsiteY23" fmla="*/ 2971613 h 4455201"/>
                  <a:gd name="connsiteX24" fmla="*/ 4004982 w 6198260"/>
                  <a:gd name="connsiteY24" fmla="*/ 3088017 h 4455201"/>
                  <a:gd name="connsiteX25" fmla="*/ 4427311 w 6198260"/>
                  <a:gd name="connsiteY25" fmla="*/ 3185753 h 4455201"/>
                  <a:gd name="connsiteX26" fmla="*/ 4899261 w 6198260"/>
                  <a:gd name="connsiteY26" fmla="*/ 3330710 h 4455201"/>
                  <a:gd name="connsiteX27" fmla="*/ 5455016 w 6198260"/>
                  <a:gd name="connsiteY27" fmla="*/ 3588777 h 4455201"/>
                  <a:gd name="connsiteX28" fmla="*/ 5944608 w 6198260"/>
                  <a:gd name="connsiteY28" fmla="*/ 3989604 h 4455201"/>
                  <a:gd name="connsiteX29" fmla="*/ 6186821 w 6198260"/>
                  <a:gd name="connsiteY29" fmla="*/ 4412429 h 4455201"/>
                  <a:gd name="connsiteX30" fmla="*/ 6198260 w 6198260"/>
                  <a:gd name="connsiteY30" fmla="*/ 4455201 h 4455201"/>
                  <a:gd name="connsiteX31" fmla="*/ 2876491 w 6198260"/>
                  <a:gd name="connsiteY31" fmla="*/ 4455201 h 4455201"/>
                  <a:gd name="connsiteX32" fmla="*/ 2874727 w 6198260"/>
                  <a:gd name="connsiteY32" fmla="*/ 4450556 h 4455201"/>
                  <a:gd name="connsiteX33" fmla="*/ 2784307 w 6198260"/>
                  <a:gd name="connsiteY33" fmla="*/ 4345407 h 4455201"/>
                  <a:gd name="connsiteX34" fmla="*/ 2568180 w 6198260"/>
                  <a:gd name="connsiteY34" fmla="*/ 4229002 h 4455201"/>
                  <a:gd name="connsiteX35" fmla="*/ 2027863 w 6198260"/>
                  <a:gd name="connsiteY35" fmla="*/ 4055494 h 4455201"/>
                  <a:gd name="connsiteX36" fmla="*/ 1408153 w 6198260"/>
                  <a:gd name="connsiteY36" fmla="*/ 3883083 h 4455201"/>
                  <a:gd name="connsiteX37" fmla="*/ 832550 w 6198260"/>
                  <a:gd name="connsiteY37" fmla="*/ 3695298 h 4455201"/>
                  <a:gd name="connsiteX38" fmla="*/ 276795 w 6198260"/>
                  <a:gd name="connsiteY38" fmla="*/ 3385618 h 4455201"/>
                  <a:gd name="connsiteX39" fmla="*/ 34204 w 6198260"/>
                  <a:gd name="connsiteY39" fmla="*/ 3046287 h 4455201"/>
                  <a:gd name="connsiteX40" fmla="*/ 31999 w 6198260"/>
                  <a:gd name="connsiteY40" fmla="*/ 2678405 h 4455201"/>
                  <a:gd name="connsiteX41" fmla="*/ 329724 w 6198260"/>
                  <a:gd name="connsiteY41" fmla="*/ 2319307 h 4455201"/>
                  <a:gd name="connsiteX42" fmla="*/ 954948 w 6198260"/>
                  <a:gd name="connsiteY42" fmla="*/ 2023903 h 4455201"/>
                  <a:gd name="connsiteX43" fmla="*/ 1609944 w 6198260"/>
                  <a:gd name="connsiteY43" fmla="*/ 1869063 h 4455201"/>
                  <a:gd name="connsiteX44" fmla="*/ 2326691 w 6198260"/>
                  <a:gd name="connsiteY44" fmla="*/ 1764738 h 4455201"/>
                  <a:gd name="connsiteX45" fmla="*/ 2860392 w 6198260"/>
                  <a:gd name="connsiteY45" fmla="*/ 1717518 h 4455201"/>
                  <a:gd name="connsiteX46" fmla="*/ 3434892 w 6198260"/>
                  <a:gd name="connsiteY46" fmla="*/ 1682377 h 4455201"/>
                  <a:gd name="connsiteX47" fmla="*/ 3759082 w 6198260"/>
                  <a:gd name="connsiteY47" fmla="*/ 1596720 h 4455201"/>
                  <a:gd name="connsiteX48" fmla="*/ 3828552 w 6198260"/>
                  <a:gd name="connsiteY48" fmla="*/ 1514359 h 4455201"/>
                  <a:gd name="connsiteX49" fmla="*/ 3760185 w 6198260"/>
                  <a:gd name="connsiteY49" fmla="*/ 1418819 h 4455201"/>
                  <a:gd name="connsiteX50" fmla="*/ 3485616 w 6198260"/>
                  <a:gd name="connsiteY50" fmla="*/ 1315592 h 4455201"/>
                  <a:gd name="connsiteX51" fmla="*/ 3129448 w 6198260"/>
                  <a:gd name="connsiteY51" fmla="*/ 1244212 h 4455201"/>
                  <a:gd name="connsiteX52" fmla="*/ 2406085 w 6198260"/>
                  <a:gd name="connsiteY52" fmla="*/ 1097059 h 4455201"/>
                  <a:gd name="connsiteX53" fmla="*/ 2053225 w 6198260"/>
                  <a:gd name="connsiteY53" fmla="*/ 975163 h 4455201"/>
                  <a:gd name="connsiteX54" fmla="*/ 1835995 w 6198260"/>
                  <a:gd name="connsiteY54" fmla="*/ 849974 h 4455201"/>
                  <a:gd name="connsiteX55" fmla="*/ 1759910 w 6198260"/>
                  <a:gd name="connsiteY55" fmla="*/ 725882 h 4455201"/>
                  <a:gd name="connsiteX56" fmla="*/ 1815044 w 6198260"/>
                  <a:gd name="connsiteY56" fmla="*/ 593005 h 4455201"/>
                  <a:gd name="connsiteX57" fmla="*/ 2031171 w 6198260"/>
                  <a:gd name="connsiteY57" fmla="*/ 459030 h 4455201"/>
                  <a:gd name="connsiteX58" fmla="*/ 2377415 w 6198260"/>
                  <a:gd name="connsiteY58" fmla="*/ 337134 h 4455201"/>
                  <a:gd name="connsiteX59" fmla="*/ 2620006 w 6198260"/>
                  <a:gd name="connsiteY59" fmla="*/ 232809 h 4455201"/>
                  <a:gd name="connsiteX60" fmla="*/ 2761150 w 6198260"/>
                  <a:gd name="connsiteY60" fmla="*/ 126288 h 4455201"/>
                  <a:gd name="connsiteX61" fmla="*/ 2829517 w 6198260"/>
                  <a:gd name="connsiteY61" fmla="*/ 0 h 445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198260" h="4455201">
                    <a:moveTo>
                      <a:pt x="2829517" y="0"/>
                    </a:moveTo>
                    <a:lnTo>
                      <a:pt x="2862597" y="0"/>
                    </a:lnTo>
                    <a:cubicBezTo>
                      <a:pt x="2889062" y="113110"/>
                      <a:pt x="2848262" y="219632"/>
                      <a:pt x="2772177" y="303091"/>
                    </a:cubicBezTo>
                    <a:cubicBezTo>
                      <a:pt x="2690578" y="389846"/>
                      <a:pt x="2584720" y="451343"/>
                      <a:pt x="2478862" y="502956"/>
                    </a:cubicBezTo>
                    <a:cubicBezTo>
                      <a:pt x="2430344" y="527115"/>
                      <a:pt x="2379620" y="547980"/>
                      <a:pt x="2332205" y="574336"/>
                    </a:cubicBezTo>
                    <a:cubicBezTo>
                      <a:pt x="2304637" y="589710"/>
                      <a:pt x="2271557" y="608379"/>
                      <a:pt x="2255017" y="635833"/>
                    </a:cubicBezTo>
                    <a:cubicBezTo>
                      <a:pt x="2189958" y="737962"/>
                      <a:pt x="2511943" y="778593"/>
                      <a:pt x="2557153" y="786280"/>
                    </a:cubicBezTo>
                    <a:cubicBezTo>
                      <a:pt x="2729172" y="813734"/>
                      <a:pt x="2902294" y="829109"/>
                      <a:pt x="3074313" y="854366"/>
                    </a:cubicBezTo>
                    <a:cubicBezTo>
                      <a:pt x="3380860" y="898292"/>
                      <a:pt x="3684099" y="937826"/>
                      <a:pt x="3979620" y="1032268"/>
                    </a:cubicBezTo>
                    <a:cubicBezTo>
                      <a:pt x="4220006" y="1110237"/>
                      <a:pt x="4498986" y="1246408"/>
                      <a:pt x="4621384" y="1486905"/>
                    </a:cubicBezTo>
                    <a:cubicBezTo>
                      <a:pt x="4707394" y="1658217"/>
                      <a:pt x="4672108" y="1870161"/>
                      <a:pt x="4549709" y="2015118"/>
                    </a:cubicBezTo>
                    <a:cubicBezTo>
                      <a:pt x="4491267" y="2085400"/>
                      <a:pt x="4411873" y="2133719"/>
                      <a:pt x="4331377" y="2172154"/>
                    </a:cubicBezTo>
                    <a:cubicBezTo>
                      <a:pt x="4229930" y="2219375"/>
                      <a:pt x="4122969" y="2253418"/>
                      <a:pt x="4014906" y="2280872"/>
                    </a:cubicBezTo>
                    <a:cubicBezTo>
                      <a:pt x="3777828" y="2342369"/>
                      <a:pt x="3533031" y="2375313"/>
                      <a:pt x="3289337" y="2399473"/>
                    </a:cubicBezTo>
                    <a:cubicBezTo>
                      <a:pt x="3066595" y="2422534"/>
                      <a:pt x="2842749" y="2439007"/>
                      <a:pt x="2618903" y="2452184"/>
                    </a:cubicBezTo>
                    <a:cubicBezTo>
                      <a:pt x="2481067" y="2460970"/>
                      <a:pt x="2343232" y="2470853"/>
                      <a:pt x="2205396" y="2485129"/>
                    </a:cubicBezTo>
                    <a:cubicBezTo>
                      <a:pt x="2085203" y="2498307"/>
                      <a:pt x="1965010" y="2513681"/>
                      <a:pt x="1848125" y="2545528"/>
                    </a:cubicBezTo>
                    <a:cubicBezTo>
                      <a:pt x="1805120" y="2556509"/>
                      <a:pt x="1762115" y="2570785"/>
                      <a:pt x="1721316" y="2590552"/>
                    </a:cubicBezTo>
                    <a:cubicBezTo>
                      <a:pt x="1699262" y="2602632"/>
                      <a:pt x="1669490" y="2616908"/>
                      <a:pt x="1657360" y="2641067"/>
                    </a:cubicBezTo>
                    <a:cubicBezTo>
                      <a:pt x="1634204" y="2684994"/>
                      <a:pt x="1700365" y="2715742"/>
                      <a:pt x="1730137" y="2728920"/>
                    </a:cubicBezTo>
                    <a:cubicBezTo>
                      <a:pt x="1809531" y="2764061"/>
                      <a:pt x="1896643" y="2781632"/>
                      <a:pt x="1981550" y="2798104"/>
                    </a:cubicBezTo>
                    <a:cubicBezTo>
                      <a:pt x="2086305" y="2818969"/>
                      <a:pt x="2191061" y="2834343"/>
                      <a:pt x="2296919" y="2847521"/>
                    </a:cubicBezTo>
                    <a:cubicBezTo>
                      <a:pt x="2434755" y="2863993"/>
                      <a:pt x="2572591" y="2871680"/>
                      <a:pt x="2709324" y="2889251"/>
                    </a:cubicBezTo>
                    <a:cubicBezTo>
                      <a:pt x="2910013" y="2913410"/>
                      <a:pt x="3109599" y="2941962"/>
                      <a:pt x="3310288" y="2971613"/>
                    </a:cubicBezTo>
                    <a:cubicBezTo>
                      <a:pt x="3541853" y="3006754"/>
                      <a:pt x="3773417" y="3044091"/>
                      <a:pt x="4004982" y="3088017"/>
                    </a:cubicBezTo>
                    <a:cubicBezTo>
                      <a:pt x="4146126" y="3115471"/>
                      <a:pt x="4287270" y="3149514"/>
                      <a:pt x="4427311" y="3185753"/>
                    </a:cubicBezTo>
                    <a:cubicBezTo>
                      <a:pt x="4586098" y="3227483"/>
                      <a:pt x="4743782" y="3273606"/>
                      <a:pt x="4899261" y="3330710"/>
                    </a:cubicBezTo>
                    <a:cubicBezTo>
                      <a:pt x="5091129" y="3399894"/>
                      <a:pt x="5278586" y="3484452"/>
                      <a:pt x="5455016" y="3588777"/>
                    </a:cubicBezTo>
                    <a:cubicBezTo>
                      <a:pt x="5635856" y="3696396"/>
                      <a:pt x="5806772" y="3828175"/>
                      <a:pt x="5944608" y="3989604"/>
                    </a:cubicBezTo>
                    <a:cubicBezTo>
                      <a:pt x="6050466" y="4114794"/>
                      <a:pt x="6133995" y="4257898"/>
                      <a:pt x="6186821" y="4412429"/>
                    </a:cubicBezTo>
                    <a:lnTo>
                      <a:pt x="6198260" y="4455201"/>
                    </a:lnTo>
                    <a:lnTo>
                      <a:pt x="2876491" y="4455201"/>
                    </a:lnTo>
                    <a:lnTo>
                      <a:pt x="2874727" y="4450556"/>
                    </a:lnTo>
                    <a:cubicBezTo>
                      <a:pt x="2854603" y="4409924"/>
                      <a:pt x="2825106" y="4371763"/>
                      <a:pt x="2784307" y="4345407"/>
                    </a:cubicBezTo>
                    <a:cubicBezTo>
                      <a:pt x="2693886" y="4286107"/>
                      <a:pt x="2667422" y="4269634"/>
                      <a:pt x="2568180" y="4229002"/>
                    </a:cubicBezTo>
                    <a:cubicBezTo>
                      <a:pt x="2386236" y="4154328"/>
                      <a:pt x="2216422" y="4109303"/>
                      <a:pt x="2027863" y="4055494"/>
                    </a:cubicBezTo>
                    <a:cubicBezTo>
                      <a:pt x="1821660" y="3996193"/>
                      <a:pt x="1614355" y="3941285"/>
                      <a:pt x="1408153" y="3883083"/>
                    </a:cubicBezTo>
                    <a:cubicBezTo>
                      <a:pt x="1212977" y="3827077"/>
                      <a:pt x="1022212" y="3765580"/>
                      <a:pt x="832550" y="3695298"/>
                    </a:cubicBezTo>
                    <a:cubicBezTo>
                      <a:pt x="631861" y="3619525"/>
                      <a:pt x="437788" y="3530575"/>
                      <a:pt x="276795" y="3385618"/>
                    </a:cubicBezTo>
                    <a:cubicBezTo>
                      <a:pt x="173143" y="3292274"/>
                      <a:pt x="82722" y="3179164"/>
                      <a:pt x="34204" y="3046287"/>
                    </a:cubicBezTo>
                    <a:cubicBezTo>
                      <a:pt x="-9903" y="2927686"/>
                      <a:pt x="-12109" y="2797006"/>
                      <a:pt x="31999" y="2678405"/>
                    </a:cubicBezTo>
                    <a:cubicBezTo>
                      <a:pt x="87133" y="2529055"/>
                      <a:pt x="202915" y="2410455"/>
                      <a:pt x="329724" y="2319307"/>
                    </a:cubicBezTo>
                    <a:cubicBezTo>
                      <a:pt x="517181" y="2182038"/>
                      <a:pt x="736616" y="2093087"/>
                      <a:pt x="954948" y="2023903"/>
                    </a:cubicBezTo>
                    <a:cubicBezTo>
                      <a:pt x="1169972" y="1955818"/>
                      <a:pt x="1388304" y="1908597"/>
                      <a:pt x="1609944" y="1869063"/>
                    </a:cubicBezTo>
                    <a:cubicBezTo>
                      <a:pt x="1847022" y="1826235"/>
                      <a:pt x="2086305" y="1792192"/>
                      <a:pt x="2326691" y="1764738"/>
                    </a:cubicBezTo>
                    <a:cubicBezTo>
                      <a:pt x="2504224" y="1744971"/>
                      <a:pt x="2681757" y="1729597"/>
                      <a:pt x="2860392" y="1717518"/>
                    </a:cubicBezTo>
                    <a:cubicBezTo>
                      <a:pt x="3052260" y="1704340"/>
                      <a:pt x="3244127" y="1701045"/>
                      <a:pt x="3434892" y="1682377"/>
                    </a:cubicBezTo>
                    <a:cubicBezTo>
                      <a:pt x="3545161" y="1671395"/>
                      <a:pt x="3662046" y="1654923"/>
                      <a:pt x="3759082" y="1596720"/>
                    </a:cubicBezTo>
                    <a:cubicBezTo>
                      <a:pt x="3788855" y="1579150"/>
                      <a:pt x="3824141" y="1551696"/>
                      <a:pt x="3828552" y="1514359"/>
                    </a:cubicBezTo>
                    <a:cubicBezTo>
                      <a:pt x="3834065" y="1470432"/>
                      <a:pt x="3792163" y="1438586"/>
                      <a:pt x="3760185" y="1418819"/>
                    </a:cubicBezTo>
                    <a:cubicBezTo>
                      <a:pt x="3677483" y="1367206"/>
                      <a:pt x="3579344" y="1339752"/>
                      <a:pt x="3485616" y="1315592"/>
                    </a:cubicBezTo>
                    <a:cubicBezTo>
                      <a:pt x="3367628" y="1287040"/>
                      <a:pt x="3248538" y="1266175"/>
                      <a:pt x="3129448" y="1244212"/>
                    </a:cubicBezTo>
                    <a:cubicBezTo>
                      <a:pt x="2887959" y="1200286"/>
                      <a:pt x="2644265" y="1158556"/>
                      <a:pt x="2406085" y="1097059"/>
                    </a:cubicBezTo>
                    <a:cubicBezTo>
                      <a:pt x="2285892" y="1066311"/>
                      <a:pt x="2167904" y="1024581"/>
                      <a:pt x="2053225" y="975163"/>
                    </a:cubicBezTo>
                    <a:cubicBezTo>
                      <a:pt x="1977139" y="941121"/>
                      <a:pt x="1899951" y="902685"/>
                      <a:pt x="1835995" y="849974"/>
                    </a:cubicBezTo>
                    <a:cubicBezTo>
                      <a:pt x="1797401" y="818127"/>
                      <a:pt x="1764321" y="776397"/>
                      <a:pt x="1759910" y="725882"/>
                    </a:cubicBezTo>
                    <a:cubicBezTo>
                      <a:pt x="1755499" y="674268"/>
                      <a:pt x="1781964" y="629244"/>
                      <a:pt x="1815044" y="593005"/>
                    </a:cubicBezTo>
                    <a:cubicBezTo>
                      <a:pt x="1873487" y="531508"/>
                      <a:pt x="1953983" y="491974"/>
                      <a:pt x="2031171" y="459030"/>
                    </a:cubicBezTo>
                    <a:cubicBezTo>
                      <a:pt x="2143645" y="411809"/>
                      <a:pt x="2262735" y="379962"/>
                      <a:pt x="2377415" y="337134"/>
                    </a:cubicBezTo>
                    <a:cubicBezTo>
                      <a:pt x="2460116" y="307484"/>
                      <a:pt x="2542818" y="275638"/>
                      <a:pt x="2620006" y="232809"/>
                    </a:cubicBezTo>
                    <a:cubicBezTo>
                      <a:pt x="2671832" y="205355"/>
                      <a:pt x="2721453" y="171313"/>
                      <a:pt x="2761150" y="126288"/>
                    </a:cubicBezTo>
                    <a:cubicBezTo>
                      <a:pt x="2793128" y="90049"/>
                      <a:pt x="2815182" y="46123"/>
                      <a:pt x="2829517" y="0"/>
                    </a:cubicBezTo>
                    <a:close/>
                  </a:path>
                </a:pathLst>
              </a:custGeom>
              <a:solidFill>
                <a:schemeClr val="bg2">
                  <a:alpha val="40000"/>
                </a:schemeClr>
              </a:solidFill>
              <a:ln w="3175" cap="flat">
                <a:noFill/>
                <a:prstDash val="solid"/>
                <a:miter lim="800000"/>
              </a:ln>
            </p:spPr>
            <p:txBody>
              <a:bodyPr vert="horz" wrap="square" lIns="91440" tIns="45720" rIns="91440" bIns="45720" numCol="1" anchor="t" anchorCtr="0" compatLnSpc="1">
                <a:noAutofit/>
              </a:bodyPr>
              <a:lstStyle/>
              <a:p>
                <a:endParaRPr lang="en-US">
                  <a:solidFill>
                    <a:srgbClr val="000000">
                      <a:lumMod val="75000"/>
                      <a:lumOff val="25000"/>
                    </a:srgbClr>
                  </a:solidFill>
                  <a:cs typeface="+mn-ea"/>
                  <a:sym typeface="+mn-lt"/>
                </a:endParaRPr>
              </a:p>
            </p:txBody>
          </p:sp>
          <p:sp>
            <p:nvSpPr>
              <p:cNvPr id="33" name="Freeform 17"/>
              <p:cNvSpPr/>
              <p:nvPr/>
            </p:nvSpPr>
            <p:spPr bwMode="auto">
              <a:xfrm>
                <a:off x="3412705" y="2723051"/>
                <a:ext cx="5728758" cy="4134314"/>
              </a:xfrm>
              <a:custGeom>
                <a:avLst/>
                <a:gdLst>
                  <a:gd name="T0" fmla="*/ 2607 w 5660"/>
                  <a:gd name="T1" fmla="*/ 0 h 4101"/>
                  <a:gd name="T2" fmla="*/ 2525 w 5660"/>
                  <a:gd name="T3" fmla="*/ 272 h 4101"/>
                  <a:gd name="T4" fmla="*/ 2259 w 5660"/>
                  <a:gd name="T5" fmla="*/ 452 h 4101"/>
                  <a:gd name="T6" fmla="*/ 2126 w 5660"/>
                  <a:gd name="T7" fmla="*/ 515 h 4101"/>
                  <a:gd name="T8" fmla="*/ 2056 w 5660"/>
                  <a:gd name="T9" fmla="*/ 571 h 4101"/>
                  <a:gd name="T10" fmla="*/ 2330 w 5660"/>
                  <a:gd name="T11" fmla="*/ 705 h 4101"/>
                  <a:gd name="T12" fmla="*/ 2799 w 5660"/>
                  <a:gd name="T13" fmla="*/ 767 h 4101"/>
                  <a:gd name="T14" fmla="*/ 3620 w 5660"/>
                  <a:gd name="T15" fmla="*/ 927 h 4101"/>
                  <a:gd name="T16" fmla="*/ 4202 w 5660"/>
                  <a:gd name="T17" fmla="*/ 1335 h 4101"/>
                  <a:gd name="T18" fmla="*/ 4137 w 5660"/>
                  <a:gd name="T19" fmla="*/ 1809 h 4101"/>
                  <a:gd name="T20" fmla="*/ 3939 w 5660"/>
                  <a:gd name="T21" fmla="*/ 1949 h 4101"/>
                  <a:gd name="T22" fmla="*/ 3652 w 5660"/>
                  <a:gd name="T23" fmla="*/ 2047 h 4101"/>
                  <a:gd name="T24" fmla="*/ 2994 w 5660"/>
                  <a:gd name="T25" fmla="*/ 2153 h 4101"/>
                  <a:gd name="T26" fmla="*/ 2386 w 5660"/>
                  <a:gd name="T27" fmla="*/ 2201 h 4101"/>
                  <a:gd name="T28" fmla="*/ 2011 w 5660"/>
                  <a:gd name="T29" fmla="*/ 2230 h 4101"/>
                  <a:gd name="T30" fmla="*/ 1687 w 5660"/>
                  <a:gd name="T31" fmla="*/ 2284 h 4101"/>
                  <a:gd name="T32" fmla="*/ 1572 w 5660"/>
                  <a:gd name="T33" fmla="*/ 2325 h 4101"/>
                  <a:gd name="T34" fmla="*/ 1514 w 5660"/>
                  <a:gd name="T35" fmla="*/ 2370 h 4101"/>
                  <a:gd name="T36" fmla="*/ 1580 w 5660"/>
                  <a:gd name="T37" fmla="*/ 2449 h 4101"/>
                  <a:gd name="T38" fmla="*/ 1808 w 5660"/>
                  <a:gd name="T39" fmla="*/ 2511 h 4101"/>
                  <a:gd name="T40" fmla="*/ 2094 w 5660"/>
                  <a:gd name="T41" fmla="*/ 2555 h 4101"/>
                  <a:gd name="T42" fmla="*/ 2468 w 5660"/>
                  <a:gd name="T43" fmla="*/ 2592 h 4101"/>
                  <a:gd name="T44" fmla="*/ 3013 w 5660"/>
                  <a:gd name="T45" fmla="*/ 2667 h 4101"/>
                  <a:gd name="T46" fmla="*/ 3643 w 5660"/>
                  <a:gd name="T47" fmla="*/ 2771 h 4101"/>
                  <a:gd name="T48" fmla="*/ 4026 w 5660"/>
                  <a:gd name="T49" fmla="*/ 2859 h 4101"/>
                  <a:gd name="T50" fmla="*/ 4454 w 5660"/>
                  <a:gd name="T51" fmla="*/ 2988 h 4101"/>
                  <a:gd name="T52" fmla="*/ 4958 w 5660"/>
                  <a:gd name="T53" fmla="*/ 3220 h 4101"/>
                  <a:gd name="T54" fmla="*/ 5402 w 5660"/>
                  <a:gd name="T55" fmla="*/ 3580 h 4101"/>
                  <a:gd name="T56" fmla="*/ 5660 w 5660"/>
                  <a:gd name="T57" fmla="*/ 4101 h 4101"/>
                  <a:gd name="T58" fmla="*/ 2709 w 5660"/>
                  <a:gd name="T59" fmla="*/ 4101 h 4101"/>
                  <a:gd name="T60" fmla="*/ 2612 w 5660"/>
                  <a:gd name="T61" fmla="*/ 3949 h 4101"/>
                  <a:gd name="T62" fmla="*/ 2360 w 5660"/>
                  <a:gd name="T63" fmla="*/ 3803 h 4101"/>
                  <a:gd name="T64" fmla="*/ 1850 w 5660"/>
                  <a:gd name="T65" fmla="*/ 3639 h 4101"/>
                  <a:gd name="T66" fmla="*/ 1288 w 5660"/>
                  <a:gd name="T67" fmla="*/ 3484 h 4101"/>
                  <a:gd name="T68" fmla="*/ 766 w 5660"/>
                  <a:gd name="T69" fmla="*/ 3316 h 4101"/>
                  <a:gd name="T70" fmla="*/ 262 w 5660"/>
                  <a:gd name="T71" fmla="*/ 3038 h 4101"/>
                  <a:gd name="T72" fmla="*/ 42 w 5660"/>
                  <a:gd name="T73" fmla="*/ 2733 h 4101"/>
                  <a:gd name="T74" fmla="*/ 40 w 5660"/>
                  <a:gd name="T75" fmla="*/ 2403 h 4101"/>
                  <a:gd name="T76" fmla="*/ 310 w 5660"/>
                  <a:gd name="T77" fmla="*/ 2081 h 4101"/>
                  <a:gd name="T78" fmla="*/ 877 w 5660"/>
                  <a:gd name="T79" fmla="*/ 1816 h 4101"/>
                  <a:gd name="T80" fmla="*/ 1471 w 5660"/>
                  <a:gd name="T81" fmla="*/ 1677 h 4101"/>
                  <a:gd name="T82" fmla="*/ 2121 w 5660"/>
                  <a:gd name="T83" fmla="*/ 1584 h 4101"/>
                  <a:gd name="T84" fmla="*/ 2605 w 5660"/>
                  <a:gd name="T85" fmla="*/ 1541 h 4101"/>
                  <a:gd name="T86" fmla="*/ 3126 w 5660"/>
                  <a:gd name="T87" fmla="*/ 1510 h 4101"/>
                  <a:gd name="T88" fmla="*/ 3420 w 5660"/>
                  <a:gd name="T89" fmla="*/ 1433 h 4101"/>
                  <a:gd name="T90" fmla="*/ 3483 w 5660"/>
                  <a:gd name="T91" fmla="*/ 1359 h 4101"/>
                  <a:gd name="T92" fmla="*/ 3421 w 5660"/>
                  <a:gd name="T93" fmla="*/ 1273 h 4101"/>
                  <a:gd name="T94" fmla="*/ 3172 w 5660"/>
                  <a:gd name="T95" fmla="*/ 1181 h 4101"/>
                  <a:gd name="T96" fmla="*/ 2849 w 5660"/>
                  <a:gd name="T97" fmla="*/ 1116 h 4101"/>
                  <a:gd name="T98" fmla="*/ 2193 w 5660"/>
                  <a:gd name="T99" fmla="*/ 985 h 4101"/>
                  <a:gd name="T100" fmla="*/ 1873 w 5660"/>
                  <a:gd name="T101" fmla="*/ 875 h 4101"/>
                  <a:gd name="T102" fmla="*/ 1676 w 5660"/>
                  <a:gd name="T103" fmla="*/ 762 h 4101"/>
                  <a:gd name="T104" fmla="*/ 1607 w 5660"/>
                  <a:gd name="T105" fmla="*/ 651 h 4101"/>
                  <a:gd name="T106" fmla="*/ 1657 w 5660"/>
                  <a:gd name="T107" fmla="*/ 532 h 4101"/>
                  <a:gd name="T108" fmla="*/ 1853 w 5660"/>
                  <a:gd name="T109" fmla="*/ 412 h 4101"/>
                  <a:gd name="T110" fmla="*/ 2167 w 5660"/>
                  <a:gd name="T111" fmla="*/ 303 h 4101"/>
                  <a:gd name="T112" fmla="*/ 2387 w 5660"/>
                  <a:gd name="T113" fmla="*/ 209 h 4101"/>
                  <a:gd name="T114" fmla="*/ 2515 w 5660"/>
                  <a:gd name="T115" fmla="*/ 114 h 4101"/>
                  <a:gd name="T116" fmla="*/ 2577 w 5660"/>
                  <a:gd name="T117" fmla="*/ 0 h 4101"/>
                  <a:gd name="T118" fmla="*/ 2607 w 5660"/>
                  <a:gd name="T119" fmla="*/ 0 h 4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60" h="4101">
                    <a:moveTo>
                      <a:pt x="2607" y="0"/>
                    </a:moveTo>
                    <a:cubicBezTo>
                      <a:pt x="2631" y="101"/>
                      <a:pt x="2594" y="197"/>
                      <a:pt x="2525" y="272"/>
                    </a:cubicBezTo>
                    <a:cubicBezTo>
                      <a:pt x="2451" y="350"/>
                      <a:pt x="2355" y="405"/>
                      <a:pt x="2259" y="452"/>
                    </a:cubicBezTo>
                    <a:cubicBezTo>
                      <a:pt x="2215" y="473"/>
                      <a:pt x="2169" y="491"/>
                      <a:pt x="2126" y="515"/>
                    </a:cubicBezTo>
                    <a:cubicBezTo>
                      <a:pt x="2101" y="529"/>
                      <a:pt x="2071" y="546"/>
                      <a:pt x="2056" y="571"/>
                    </a:cubicBezTo>
                    <a:cubicBezTo>
                      <a:pt x="1997" y="662"/>
                      <a:pt x="2289" y="699"/>
                      <a:pt x="2330" y="705"/>
                    </a:cubicBezTo>
                    <a:cubicBezTo>
                      <a:pt x="2486" y="730"/>
                      <a:pt x="2643" y="744"/>
                      <a:pt x="2799" y="767"/>
                    </a:cubicBezTo>
                    <a:cubicBezTo>
                      <a:pt x="3077" y="806"/>
                      <a:pt x="3352" y="841"/>
                      <a:pt x="3620" y="927"/>
                    </a:cubicBezTo>
                    <a:cubicBezTo>
                      <a:pt x="3838" y="996"/>
                      <a:pt x="4091" y="1118"/>
                      <a:pt x="4202" y="1335"/>
                    </a:cubicBezTo>
                    <a:cubicBezTo>
                      <a:pt x="4280" y="1488"/>
                      <a:pt x="4248" y="1679"/>
                      <a:pt x="4137" y="1809"/>
                    </a:cubicBezTo>
                    <a:cubicBezTo>
                      <a:pt x="4084" y="1871"/>
                      <a:pt x="4012" y="1914"/>
                      <a:pt x="3939" y="1949"/>
                    </a:cubicBezTo>
                    <a:cubicBezTo>
                      <a:pt x="3847" y="1992"/>
                      <a:pt x="3750" y="2022"/>
                      <a:pt x="3652" y="2047"/>
                    </a:cubicBezTo>
                    <a:cubicBezTo>
                      <a:pt x="3437" y="2102"/>
                      <a:pt x="3215" y="2131"/>
                      <a:pt x="2994" y="2153"/>
                    </a:cubicBezTo>
                    <a:cubicBezTo>
                      <a:pt x="2792" y="2174"/>
                      <a:pt x="2589" y="2188"/>
                      <a:pt x="2386" y="2201"/>
                    </a:cubicBezTo>
                    <a:cubicBezTo>
                      <a:pt x="2261" y="2209"/>
                      <a:pt x="2136" y="2217"/>
                      <a:pt x="2011" y="2230"/>
                    </a:cubicBezTo>
                    <a:cubicBezTo>
                      <a:pt x="1902" y="2242"/>
                      <a:pt x="1793" y="2256"/>
                      <a:pt x="1687" y="2284"/>
                    </a:cubicBezTo>
                    <a:cubicBezTo>
                      <a:pt x="1648" y="2294"/>
                      <a:pt x="1609" y="2306"/>
                      <a:pt x="1572" y="2325"/>
                    </a:cubicBezTo>
                    <a:cubicBezTo>
                      <a:pt x="1552" y="2335"/>
                      <a:pt x="1525" y="2348"/>
                      <a:pt x="1514" y="2370"/>
                    </a:cubicBezTo>
                    <a:cubicBezTo>
                      <a:pt x="1493" y="2409"/>
                      <a:pt x="1553" y="2437"/>
                      <a:pt x="1580" y="2449"/>
                    </a:cubicBezTo>
                    <a:cubicBezTo>
                      <a:pt x="1652" y="2480"/>
                      <a:pt x="1731" y="2496"/>
                      <a:pt x="1808" y="2511"/>
                    </a:cubicBezTo>
                    <a:cubicBezTo>
                      <a:pt x="1903" y="2529"/>
                      <a:pt x="1998" y="2543"/>
                      <a:pt x="2094" y="2555"/>
                    </a:cubicBezTo>
                    <a:cubicBezTo>
                      <a:pt x="2219" y="2570"/>
                      <a:pt x="2344" y="2577"/>
                      <a:pt x="2468" y="2592"/>
                    </a:cubicBezTo>
                    <a:cubicBezTo>
                      <a:pt x="2650" y="2614"/>
                      <a:pt x="2831" y="2640"/>
                      <a:pt x="3013" y="2667"/>
                    </a:cubicBezTo>
                    <a:cubicBezTo>
                      <a:pt x="3223" y="2698"/>
                      <a:pt x="3433" y="2731"/>
                      <a:pt x="3643" y="2771"/>
                    </a:cubicBezTo>
                    <a:cubicBezTo>
                      <a:pt x="3771" y="2796"/>
                      <a:pt x="3899" y="2826"/>
                      <a:pt x="4026" y="2859"/>
                    </a:cubicBezTo>
                    <a:cubicBezTo>
                      <a:pt x="4170" y="2896"/>
                      <a:pt x="4313" y="2938"/>
                      <a:pt x="4454" y="2988"/>
                    </a:cubicBezTo>
                    <a:cubicBezTo>
                      <a:pt x="4628" y="3051"/>
                      <a:pt x="4798" y="3126"/>
                      <a:pt x="4958" y="3220"/>
                    </a:cubicBezTo>
                    <a:cubicBezTo>
                      <a:pt x="5122" y="3317"/>
                      <a:pt x="5277" y="3435"/>
                      <a:pt x="5402" y="3580"/>
                    </a:cubicBezTo>
                    <a:cubicBezTo>
                      <a:pt x="5530" y="3730"/>
                      <a:pt x="5622" y="3907"/>
                      <a:pt x="5660" y="4101"/>
                    </a:cubicBezTo>
                    <a:cubicBezTo>
                      <a:pt x="2709" y="4101"/>
                      <a:pt x="2709" y="4101"/>
                      <a:pt x="2709" y="4101"/>
                    </a:cubicBezTo>
                    <a:cubicBezTo>
                      <a:pt x="2703" y="4040"/>
                      <a:pt x="2656" y="3988"/>
                      <a:pt x="2612" y="3949"/>
                    </a:cubicBezTo>
                    <a:cubicBezTo>
                      <a:pt x="2539" y="3885"/>
                      <a:pt x="2450" y="3839"/>
                      <a:pt x="2360" y="3803"/>
                    </a:cubicBezTo>
                    <a:cubicBezTo>
                      <a:pt x="2195" y="3736"/>
                      <a:pt x="2021" y="3687"/>
                      <a:pt x="1850" y="3639"/>
                    </a:cubicBezTo>
                    <a:cubicBezTo>
                      <a:pt x="1663" y="3586"/>
                      <a:pt x="1475" y="3536"/>
                      <a:pt x="1288" y="3484"/>
                    </a:cubicBezTo>
                    <a:cubicBezTo>
                      <a:pt x="1111" y="3434"/>
                      <a:pt x="938" y="3379"/>
                      <a:pt x="766" y="3316"/>
                    </a:cubicBezTo>
                    <a:cubicBezTo>
                      <a:pt x="584" y="3248"/>
                      <a:pt x="408" y="3168"/>
                      <a:pt x="262" y="3038"/>
                    </a:cubicBezTo>
                    <a:cubicBezTo>
                      <a:pt x="168" y="2954"/>
                      <a:pt x="86" y="2852"/>
                      <a:pt x="42" y="2733"/>
                    </a:cubicBezTo>
                    <a:cubicBezTo>
                      <a:pt x="2" y="2627"/>
                      <a:pt x="0" y="2510"/>
                      <a:pt x="40" y="2403"/>
                    </a:cubicBezTo>
                    <a:cubicBezTo>
                      <a:pt x="90" y="2269"/>
                      <a:pt x="195" y="2163"/>
                      <a:pt x="310" y="2081"/>
                    </a:cubicBezTo>
                    <a:cubicBezTo>
                      <a:pt x="480" y="1958"/>
                      <a:pt x="679" y="1878"/>
                      <a:pt x="877" y="1816"/>
                    </a:cubicBezTo>
                    <a:cubicBezTo>
                      <a:pt x="1072" y="1755"/>
                      <a:pt x="1270" y="1712"/>
                      <a:pt x="1471" y="1677"/>
                    </a:cubicBezTo>
                    <a:cubicBezTo>
                      <a:pt x="1686" y="1639"/>
                      <a:pt x="1903" y="1608"/>
                      <a:pt x="2121" y="1584"/>
                    </a:cubicBezTo>
                    <a:cubicBezTo>
                      <a:pt x="2282" y="1566"/>
                      <a:pt x="2443" y="1552"/>
                      <a:pt x="2605" y="1541"/>
                    </a:cubicBezTo>
                    <a:cubicBezTo>
                      <a:pt x="2779" y="1529"/>
                      <a:pt x="2953" y="1527"/>
                      <a:pt x="3126" y="1510"/>
                    </a:cubicBezTo>
                    <a:cubicBezTo>
                      <a:pt x="3226" y="1500"/>
                      <a:pt x="3332" y="1485"/>
                      <a:pt x="3420" y="1433"/>
                    </a:cubicBezTo>
                    <a:cubicBezTo>
                      <a:pt x="3447" y="1417"/>
                      <a:pt x="3479" y="1392"/>
                      <a:pt x="3483" y="1359"/>
                    </a:cubicBezTo>
                    <a:cubicBezTo>
                      <a:pt x="3488" y="1320"/>
                      <a:pt x="3450" y="1291"/>
                      <a:pt x="3421" y="1273"/>
                    </a:cubicBezTo>
                    <a:cubicBezTo>
                      <a:pt x="3346" y="1227"/>
                      <a:pt x="3257" y="1202"/>
                      <a:pt x="3172" y="1181"/>
                    </a:cubicBezTo>
                    <a:cubicBezTo>
                      <a:pt x="3065" y="1155"/>
                      <a:pt x="2957" y="1136"/>
                      <a:pt x="2849" y="1116"/>
                    </a:cubicBezTo>
                    <a:cubicBezTo>
                      <a:pt x="2630" y="1077"/>
                      <a:pt x="2409" y="1040"/>
                      <a:pt x="2193" y="985"/>
                    </a:cubicBezTo>
                    <a:cubicBezTo>
                      <a:pt x="2084" y="956"/>
                      <a:pt x="1977" y="920"/>
                      <a:pt x="1873" y="875"/>
                    </a:cubicBezTo>
                    <a:cubicBezTo>
                      <a:pt x="1804" y="844"/>
                      <a:pt x="1734" y="809"/>
                      <a:pt x="1676" y="762"/>
                    </a:cubicBezTo>
                    <a:cubicBezTo>
                      <a:pt x="1641" y="734"/>
                      <a:pt x="1611" y="697"/>
                      <a:pt x="1607" y="651"/>
                    </a:cubicBezTo>
                    <a:cubicBezTo>
                      <a:pt x="1603" y="605"/>
                      <a:pt x="1627" y="564"/>
                      <a:pt x="1657" y="532"/>
                    </a:cubicBezTo>
                    <a:cubicBezTo>
                      <a:pt x="1710" y="477"/>
                      <a:pt x="1783" y="441"/>
                      <a:pt x="1853" y="412"/>
                    </a:cubicBezTo>
                    <a:cubicBezTo>
                      <a:pt x="1955" y="369"/>
                      <a:pt x="2063" y="340"/>
                      <a:pt x="2167" y="303"/>
                    </a:cubicBezTo>
                    <a:cubicBezTo>
                      <a:pt x="2242" y="276"/>
                      <a:pt x="2317" y="247"/>
                      <a:pt x="2387" y="209"/>
                    </a:cubicBezTo>
                    <a:cubicBezTo>
                      <a:pt x="2434" y="184"/>
                      <a:pt x="2479" y="154"/>
                      <a:pt x="2515" y="114"/>
                    </a:cubicBezTo>
                    <a:cubicBezTo>
                      <a:pt x="2544" y="81"/>
                      <a:pt x="2564" y="42"/>
                      <a:pt x="2577" y="0"/>
                    </a:cubicBezTo>
                    <a:lnTo>
                      <a:pt x="2607" y="0"/>
                    </a:lnTo>
                    <a:close/>
                  </a:path>
                </a:pathLst>
              </a:custGeom>
              <a:solidFill>
                <a:schemeClr val="tx1">
                  <a:alpha val="16000"/>
                </a:schemeClr>
              </a:solidFill>
              <a:ln w="3175" cap="flat">
                <a:noFill/>
                <a:prstDash val="solid"/>
                <a:miter lim="800000"/>
              </a:ln>
            </p:spPr>
            <p:txBody>
              <a:bodyPr vert="horz" wrap="square" lIns="91440" tIns="45720" rIns="91440" bIns="45720" numCol="1" anchor="t" anchorCtr="0" compatLnSpc="1">
                <a:noAutofit/>
              </a:bodyPr>
              <a:lstStyle/>
              <a:p>
                <a:endParaRPr lang="en-US">
                  <a:solidFill>
                    <a:srgbClr val="000000">
                      <a:lumMod val="75000"/>
                      <a:lumOff val="25000"/>
                    </a:srgbClr>
                  </a:solidFill>
                  <a:cs typeface="+mn-ea"/>
                  <a:sym typeface="+mn-lt"/>
                </a:endParaRPr>
              </a:p>
            </p:txBody>
          </p:sp>
          <p:sp>
            <p:nvSpPr>
              <p:cNvPr id="34" name="Freeform 19"/>
              <p:cNvSpPr/>
              <p:nvPr/>
            </p:nvSpPr>
            <p:spPr bwMode="auto">
              <a:xfrm>
                <a:off x="4883500" y="2724235"/>
                <a:ext cx="4208268" cy="4133131"/>
              </a:xfrm>
              <a:custGeom>
                <a:avLst/>
                <a:gdLst>
                  <a:gd name="T0" fmla="*/ 1100 w 4158"/>
                  <a:gd name="T1" fmla="*/ 205 h 4100"/>
                  <a:gd name="T2" fmla="*/ 852 w 4158"/>
                  <a:gd name="T3" fmla="*/ 402 h 4100"/>
                  <a:gd name="T4" fmla="*/ 707 w 4158"/>
                  <a:gd name="T5" fmla="*/ 472 h 4100"/>
                  <a:gd name="T6" fmla="*/ 579 w 4158"/>
                  <a:gd name="T7" fmla="*/ 568 h 4100"/>
                  <a:gd name="T8" fmla="*/ 575 w 4158"/>
                  <a:gd name="T9" fmla="*/ 585 h 4100"/>
                  <a:gd name="T10" fmla="*/ 608 w 4158"/>
                  <a:gd name="T11" fmla="*/ 650 h 4100"/>
                  <a:gd name="T12" fmla="*/ 958 w 4158"/>
                  <a:gd name="T13" fmla="*/ 741 h 4100"/>
                  <a:gd name="T14" fmla="*/ 1532 w 4158"/>
                  <a:gd name="T15" fmla="*/ 823 h 4100"/>
                  <a:gd name="T16" fmla="*/ 1960 w 4158"/>
                  <a:gd name="T17" fmla="*/ 901 h 4100"/>
                  <a:gd name="T18" fmla="*/ 2606 w 4158"/>
                  <a:gd name="T19" fmla="*/ 1202 h 4100"/>
                  <a:gd name="T20" fmla="*/ 2718 w 4158"/>
                  <a:gd name="T21" fmla="*/ 1351 h 4100"/>
                  <a:gd name="T22" fmla="*/ 2693 w 4158"/>
                  <a:gd name="T23" fmla="*/ 1728 h 4100"/>
                  <a:gd name="T24" fmla="*/ 2552 w 4158"/>
                  <a:gd name="T25" fmla="*/ 1863 h 4100"/>
                  <a:gd name="T26" fmla="*/ 1983 w 4158"/>
                  <a:gd name="T27" fmla="*/ 2044 h 4100"/>
                  <a:gd name="T28" fmla="*/ 1384 w 4158"/>
                  <a:gd name="T29" fmla="*/ 2112 h 4100"/>
                  <a:gd name="T30" fmla="*/ 381 w 4158"/>
                  <a:gd name="T31" fmla="*/ 2193 h 4100"/>
                  <a:gd name="T32" fmla="*/ 111 w 4158"/>
                  <a:gd name="T33" fmla="*/ 2263 h 4100"/>
                  <a:gd name="T34" fmla="*/ 9 w 4158"/>
                  <a:gd name="T35" fmla="*/ 2344 h 4100"/>
                  <a:gd name="T36" fmla="*/ 69 w 4158"/>
                  <a:gd name="T37" fmla="*/ 2483 h 4100"/>
                  <a:gd name="T38" fmla="*/ 503 w 4158"/>
                  <a:gd name="T39" fmla="*/ 2596 h 4100"/>
                  <a:gd name="T40" fmla="*/ 652 w 4158"/>
                  <a:gd name="T41" fmla="*/ 2617 h 4100"/>
                  <a:gd name="T42" fmla="*/ 1096 w 4158"/>
                  <a:gd name="T43" fmla="*/ 2668 h 4100"/>
                  <a:gd name="T44" fmla="*/ 1832 w 4158"/>
                  <a:gd name="T45" fmla="*/ 2779 h 4100"/>
                  <a:gd name="T46" fmla="*/ 1979 w 4158"/>
                  <a:gd name="T47" fmla="*/ 2804 h 4100"/>
                  <a:gd name="T48" fmla="*/ 2597 w 4158"/>
                  <a:gd name="T49" fmla="*/ 2941 h 4100"/>
                  <a:gd name="T50" fmla="*/ 2704 w 4158"/>
                  <a:gd name="T51" fmla="*/ 2971 h 4100"/>
                  <a:gd name="T52" fmla="*/ 3640 w 4158"/>
                  <a:gd name="T53" fmla="*/ 3405 h 4100"/>
                  <a:gd name="T54" fmla="*/ 4122 w 4158"/>
                  <a:gd name="T55" fmla="*/ 4100 h 4100"/>
                  <a:gd name="T56" fmla="*/ 3885 w 4158"/>
                  <a:gd name="T57" fmla="*/ 3579 h 4100"/>
                  <a:gd name="T58" fmla="*/ 2712 w 4158"/>
                  <a:gd name="T59" fmla="*/ 2941 h 4100"/>
                  <a:gd name="T60" fmla="*/ 2604 w 4158"/>
                  <a:gd name="T61" fmla="*/ 2911 h 4100"/>
                  <a:gd name="T62" fmla="*/ 1984 w 4158"/>
                  <a:gd name="T63" fmla="*/ 2776 h 4100"/>
                  <a:gd name="T64" fmla="*/ 1837 w 4158"/>
                  <a:gd name="T65" fmla="*/ 2751 h 4100"/>
                  <a:gd name="T66" fmla="*/ 1099 w 4158"/>
                  <a:gd name="T67" fmla="*/ 2642 h 4100"/>
                  <a:gd name="T68" fmla="*/ 655 w 4158"/>
                  <a:gd name="T69" fmla="*/ 2592 h 4100"/>
                  <a:gd name="T70" fmla="*/ 508 w 4158"/>
                  <a:gd name="T71" fmla="*/ 2572 h 4100"/>
                  <a:gd name="T72" fmla="*/ 81 w 4158"/>
                  <a:gd name="T73" fmla="*/ 2462 h 4100"/>
                  <a:gd name="T74" fmla="*/ 30 w 4158"/>
                  <a:gd name="T75" fmla="*/ 2355 h 4100"/>
                  <a:gd name="T76" fmla="*/ 98 w 4158"/>
                  <a:gd name="T77" fmla="*/ 2294 h 4100"/>
                  <a:gd name="T78" fmla="*/ 189 w 4158"/>
                  <a:gd name="T79" fmla="*/ 2258 h 4100"/>
                  <a:gd name="T80" fmla="*/ 1185 w 4158"/>
                  <a:gd name="T81" fmla="*/ 2147 h 4100"/>
                  <a:gd name="T82" fmla="*/ 1586 w 4158"/>
                  <a:gd name="T83" fmla="*/ 2116 h 4100"/>
                  <a:gd name="T84" fmla="*/ 2377 w 4158"/>
                  <a:gd name="T85" fmla="*/ 1963 h 4100"/>
                  <a:gd name="T86" fmla="*/ 2642 w 4158"/>
                  <a:gd name="T87" fmla="*/ 1816 h 4100"/>
                  <a:gd name="T88" fmla="*/ 2731 w 4158"/>
                  <a:gd name="T89" fmla="*/ 1344 h 4100"/>
                  <a:gd name="T90" fmla="*/ 2709 w 4158"/>
                  <a:gd name="T91" fmla="*/ 1305 h 4100"/>
                  <a:gd name="T92" fmla="*/ 2616 w 4158"/>
                  <a:gd name="T93" fmla="*/ 1192 h 4100"/>
                  <a:gd name="T94" fmla="*/ 1962 w 4158"/>
                  <a:gd name="T95" fmla="*/ 889 h 4100"/>
                  <a:gd name="T96" fmla="*/ 1534 w 4158"/>
                  <a:gd name="T97" fmla="*/ 812 h 4100"/>
                  <a:gd name="T98" fmla="*/ 960 w 4158"/>
                  <a:gd name="T99" fmla="*/ 732 h 4100"/>
                  <a:gd name="T100" fmla="*/ 613 w 4158"/>
                  <a:gd name="T101" fmla="*/ 643 h 4100"/>
                  <a:gd name="T102" fmla="*/ 583 w 4158"/>
                  <a:gd name="T103" fmla="*/ 586 h 4100"/>
                  <a:gd name="T104" fmla="*/ 587 w 4158"/>
                  <a:gd name="T105" fmla="*/ 571 h 4100"/>
                  <a:gd name="T106" fmla="*/ 711 w 4158"/>
                  <a:gd name="T107" fmla="*/ 479 h 4100"/>
                  <a:gd name="T108" fmla="*/ 856 w 4158"/>
                  <a:gd name="T109" fmla="*/ 408 h 4100"/>
                  <a:gd name="T110" fmla="*/ 1035 w 4158"/>
                  <a:gd name="T111" fmla="*/ 289 h 4100"/>
                  <a:gd name="T112" fmla="*/ 1145 w 4158"/>
                  <a:gd name="T113" fmla="*/ 0 h 4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8" h="4100">
                    <a:moveTo>
                      <a:pt x="1139" y="2"/>
                    </a:moveTo>
                    <a:cubicBezTo>
                      <a:pt x="1147" y="36"/>
                      <a:pt x="1148" y="72"/>
                      <a:pt x="1141" y="107"/>
                    </a:cubicBezTo>
                    <a:cubicBezTo>
                      <a:pt x="1134" y="142"/>
                      <a:pt x="1119" y="175"/>
                      <a:pt x="1100" y="205"/>
                    </a:cubicBezTo>
                    <a:cubicBezTo>
                      <a:pt x="1061" y="264"/>
                      <a:pt x="1005" y="310"/>
                      <a:pt x="945" y="349"/>
                    </a:cubicBezTo>
                    <a:cubicBezTo>
                      <a:pt x="930" y="358"/>
                      <a:pt x="915" y="368"/>
                      <a:pt x="900" y="377"/>
                    </a:cubicBezTo>
                    <a:cubicBezTo>
                      <a:pt x="884" y="386"/>
                      <a:pt x="868" y="393"/>
                      <a:pt x="852" y="402"/>
                    </a:cubicBezTo>
                    <a:cubicBezTo>
                      <a:pt x="805" y="426"/>
                      <a:pt x="805" y="426"/>
                      <a:pt x="805" y="426"/>
                    </a:cubicBezTo>
                    <a:cubicBezTo>
                      <a:pt x="756" y="449"/>
                      <a:pt x="756" y="449"/>
                      <a:pt x="756" y="449"/>
                    </a:cubicBezTo>
                    <a:cubicBezTo>
                      <a:pt x="740" y="456"/>
                      <a:pt x="723" y="463"/>
                      <a:pt x="707" y="472"/>
                    </a:cubicBezTo>
                    <a:cubicBezTo>
                      <a:pt x="660" y="496"/>
                      <a:pt x="660" y="496"/>
                      <a:pt x="660" y="496"/>
                    </a:cubicBezTo>
                    <a:cubicBezTo>
                      <a:pt x="644" y="504"/>
                      <a:pt x="628" y="513"/>
                      <a:pt x="614" y="525"/>
                    </a:cubicBezTo>
                    <a:cubicBezTo>
                      <a:pt x="599" y="537"/>
                      <a:pt x="587" y="551"/>
                      <a:pt x="579" y="568"/>
                    </a:cubicBezTo>
                    <a:cubicBezTo>
                      <a:pt x="579" y="568"/>
                      <a:pt x="579" y="568"/>
                      <a:pt x="579" y="568"/>
                    </a:cubicBezTo>
                    <a:cubicBezTo>
                      <a:pt x="579" y="568"/>
                      <a:pt x="579" y="568"/>
                      <a:pt x="579" y="568"/>
                    </a:cubicBezTo>
                    <a:cubicBezTo>
                      <a:pt x="578" y="573"/>
                      <a:pt x="575" y="579"/>
                      <a:pt x="575" y="585"/>
                    </a:cubicBezTo>
                    <a:cubicBezTo>
                      <a:pt x="575" y="585"/>
                      <a:pt x="575" y="585"/>
                      <a:pt x="575" y="585"/>
                    </a:cubicBezTo>
                    <a:cubicBezTo>
                      <a:pt x="573" y="598"/>
                      <a:pt x="576" y="611"/>
                      <a:pt x="583" y="622"/>
                    </a:cubicBezTo>
                    <a:cubicBezTo>
                      <a:pt x="589" y="634"/>
                      <a:pt x="598" y="643"/>
                      <a:pt x="608" y="650"/>
                    </a:cubicBezTo>
                    <a:cubicBezTo>
                      <a:pt x="628" y="665"/>
                      <a:pt x="651" y="675"/>
                      <a:pt x="674" y="683"/>
                    </a:cubicBezTo>
                    <a:cubicBezTo>
                      <a:pt x="720" y="700"/>
                      <a:pt x="767" y="710"/>
                      <a:pt x="815" y="719"/>
                    </a:cubicBezTo>
                    <a:cubicBezTo>
                      <a:pt x="863" y="727"/>
                      <a:pt x="910" y="735"/>
                      <a:pt x="958" y="741"/>
                    </a:cubicBezTo>
                    <a:cubicBezTo>
                      <a:pt x="1102" y="761"/>
                      <a:pt x="1102" y="761"/>
                      <a:pt x="1102" y="761"/>
                    </a:cubicBezTo>
                    <a:cubicBezTo>
                      <a:pt x="1389" y="800"/>
                      <a:pt x="1389" y="800"/>
                      <a:pt x="1389" y="800"/>
                    </a:cubicBezTo>
                    <a:cubicBezTo>
                      <a:pt x="1437" y="806"/>
                      <a:pt x="1485" y="815"/>
                      <a:pt x="1532" y="823"/>
                    </a:cubicBezTo>
                    <a:cubicBezTo>
                      <a:pt x="1676" y="846"/>
                      <a:pt x="1676" y="846"/>
                      <a:pt x="1676" y="846"/>
                    </a:cubicBezTo>
                    <a:cubicBezTo>
                      <a:pt x="1723" y="854"/>
                      <a:pt x="1771" y="861"/>
                      <a:pt x="1818" y="870"/>
                    </a:cubicBezTo>
                    <a:cubicBezTo>
                      <a:pt x="1866" y="880"/>
                      <a:pt x="1913" y="890"/>
                      <a:pt x="1960" y="901"/>
                    </a:cubicBezTo>
                    <a:cubicBezTo>
                      <a:pt x="2053" y="924"/>
                      <a:pt x="2146" y="950"/>
                      <a:pt x="2236" y="984"/>
                    </a:cubicBezTo>
                    <a:cubicBezTo>
                      <a:pt x="2326" y="1018"/>
                      <a:pt x="2414" y="1059"/>
                      <a:pt x="2494" y="1113"/>
                    </a:cubicBezTo>
                    <a:cubicBezTo>
                      <a:pt x="2534" y="1139"/>
                      <a:pt x="2572" y="1169"/>
                      <a:pt x="2606" y="1202"/>
                    </a:cubicBezTo>
                    <a:cubicBezTo>
                      <a:pt x="2641" y="1235"/>
                      <a:pt x="2671" y="1273"/>
                      <a:pt x="2697" y="1313"/>
                    </a:cubicBezTo>
                    <a:cubicBezTo>
                      <a:pt x="2696" y="1313"/>
                      <a:pt x="2696" y="1313"/>
                      <a:pt x="2696" y="1313"/>
                    </a:cubicBezTo>
                    <a:cubicBezTo>
                      <a:pt x="2718" y="1351"/>
                      <a:pt x="2718" y="1351"/>
                      <a:pt x="2718" y="1351"/>
                    </a:cubicBezTo>
                    <a:cubicBezTo>
                      <a:pt x="2718" y="1350"/>
                      <a:pt x="2718" y="1350"/>
                      <a:pt x="2718" y="1350"/>
                    </a:cubicBezTo>
                    <a:cubicBezTo>
                      <a:pt x="2747" y="1410"/>
                      <a:pt x="2759" y="1476"/>
                      <a:pt x="2754" y="1542"/>
                    </a:cubicBezTo>
                    <a:cubicBezTo>
                      <a:pt x="2749" y="1607"/>
                      <a:pt x="2727" y="1672"/>
                      <a:pt x="2693" y="1728"/>
                    </a:cubicBezTo>
                    <a:cubicBezTo>
                      <a:pt x="2675" y="1756"/>
                      <a:pt x="2655" y="1782"/>
                      <a:pt x="2631" y="1804"/>
                    </a:cubicBezTo>
                    <a:cubicBezTo>
                      <a:pt x="2619" y="1816"/>
                      <a:pt x="2606" y="1826"/>
                      <a:pt x="2594" y="1836"/>
                    </a:cubicBezTo>
                    <a:cubicBezTo>
                      <a:pt x="2580" y="1845"/>
                      <a:pt x="2566" y="1855"/>
                      <a:pt x="2552" y="1863"/>
                    </a:cubicBezTo>
                    <a:cubicBezTo>
                      <a:pt x="2495" y="1898"/>
                      <a:pt x="2434" y="1924"/>
                      <a:pt x="2371" y="1947"/>
                    </a:cubicBezTo>
                    <a:cubicBezTo>
                      <a:pt x="2308" y="1969"/>
                      <a:pt x="2244" y="1987"/>
                      <a:pt x="2179" y="2003"/>
                    </a:cubicBezTo>
                    <a:cubicBezTo>
                      <a:pt x="2114" y="2019"/>
                      <a:pt x="2048" y="2032"/>
                      <a:pt x="1983" y="2044"/>
                    </a:cubicBezTo>
                    <a:cubicBezTo>
                      <a:pt x="1851" y="2067"/>
                      <a:pt x="1718" y="2083"/>
                      <a:pt x="1585" y="2097"/>
                    </a:cubicBezTo>
                    <a:cubicBezTo>
                      <a:pt x="1551" y="2100"/>
                      <a:pt x="1518" y="2103"/>
                      <a:pt x="1485" y="2105"/>
                    </a:cubicBezTo>
                    <a:cubicBezTo>
                      <a:pt x="1384" y="2112"/>
                      <a:pt x="1384" y="2112"/>
                      <a:pt x="1384" y="2112"/>
                    </a:cubicBezTo>
                    <a:cubicBezTo>
                      <a:pt x="1184" y="2127"/>
                      <a:pt x="1184" y="2127"/>
                      <a:pt x="1184" y="2127"/>
                    </a:cubicBezTo>
                    <a:cubicBezTo>
                      <a:pt x="782" y="2156"/>
                      <a:pt x="782" y="2156"/>
                      <a:pt x="782" y="2156"/>
                    </a:cubicBezTo>
                    <a:cubicBezTo>
                      <a:pt x="649" y="2165"/>
                      <a:pt x="514" y="2172"/>
                      <a:pt x="381" y="2193"/>
                    </a:cubicBezTo>
                    <a:cubicBezTo>
                      <a:pt x="314" y="2203"/>
                      <a:pt x="248" y="2217"/>
                      <a:pt x="183" y="2236"/>
                    </a:cubicBezTo>
                    <a:cubicBezTo>
                      <a:pt x="165" y="2241"/>
                      <a:pt x="151" y="2247"/>
                      <a:pt x="135" y="2253"/>
                    </a:cubicBezTo>
                    <a:cubicBezTo>
                      <a:pt x="125" y="2256"/>
                      <a:pt x="119" y="2259"/>
                      <a:pt x="111" y="2263"/>
                    </a:cubicBezTo>
                    <a:cubicBezTo>
                      <a:pt x="102" y="2266"/>
                      <a:pt x="95" y="2270"/>
                      <a:pt x="88" y="2274"/>
                    </a:cubicBezTo>
                    <a:cubicBezTo>
                      <a:pt x="57" y="2289"/>
                      <a:pt x="25" y="2310"/>
                      <a:pt x="9" y="2345"/>
                    </a:cubicBezTo>
                    <a:cubicBezTo>
                      <a:pt x="9" y="2344"/>
                      <a:pt x="9" y="2344"/>
                      <a:pt x="9" y="2344"/>
                    </a:cubicBezTo>
                    <a:cubicBezTo>
                      <a:pt x="2" y="2358"/>
                      <a:pt x="0" y="2372"/>
                      <a:pt x="0" y="2386"/>
                    </a:cubicBezTo>
                    <a:cubicBezTo>
                      <a:pt x="1" y="2401"/>
                      <a:pt x="5" y="2415"/>
                      <a:pt x="11" y="2427"/>
                    </a:cubicBezTo>
                    <a:cubicBezTo>
                      <a:pt x="24" y="2452"/>
                      <a:pt x="46" y="2470"/>
                      <a:pt x="69" y="2483"/>
                    </a:cubicBezTo>
                    <a:cubicBezTo>
                      <a:pt x="114" y="2508"/>
                      <a:pt x="161" y="2524"/>
                      <a:pt x="210" y="2538"/>
                    </a:cubicBezTo>
                    <a:cubicBezTo>
                      <a:pt x="258" y="2552"/>
                      <a:pt x="307" y="2562"/>
                      <a:pt x="356" y="2571"/>
                    </a:cubicBezTo>
                    <a:cubicBezTo>
                      <a:pt x="406" y="2581"/>
                      <a:pt x="454" y="2588"/>
                      <a:pt x="503" y="2596"/>
                    </a:cubicBezTo>
                    <a:cubicBezTo>
                      <a:pt x="540" y="2603"/>
                      <a:pt x="540" y="2603"/>
                      <a:pt x="540" y="2603"/>
                    </a:cubicBezTo>
                    <a:cubicBezTo>
                      <a:pt x="554" y="2605"/>
                      <a:pt x="565" y="2606"/>
                      <a:pt x="578" y="2608"/>
                    </a:cubicBezTo>
                    <a:cubicBezTo>
                      <a:pt x="652" y="2617"/>
                      <a:pt x="652" y="2617"/>
                      <a:pt x="652" y="2617"/>
                    </a:cubicBezTo>
                    <a:cubicBezTo>
                      <a:pt x="726" y="2626"/>
                      <a:pt x="726" y="2626"/>
                      <a:pt x="726" y="2626"/>
                    </a:cubicBezTo>
                    <a:cubicBezTo>
                      <a:pt x="800" y="2633"/>
                      <a:pt x="800" y="2633"/>
                      <a:pt x="800" y="2633"/>
                    </a:cubicBezTo>
                    <a:cubicBezTo>
                      <a:pt x="899" y="2643"/>
                      <a:pt x="997" y="2652"/>
                      <a:pt x="1096" y="2668"/>
                    </a:cubicBezTo>
                    <a:cubicBezTo>
                      <a:pt x="1391" y="2710"/>
                      <a:pt x="1391" y="2710"/>
                      <a:pt x="1391" y="2710"/>
                    </a:cubicBezTo>
                    <a:cubicBezTo>
                      <a:pt x="1489" y="2725"/>
                      <a:pt x="1587" y="2738"/>
                      <a:pt x="1685" y="2755"/>
                    </a:cubicBezTo>
                    <a:cubicBezTo>
                      <a:pt x="1832" y="2779"/>
                      <a:pt x="1832" y="2779"/>
                      <a:pt x="1832" y="2779"/>
                    </a:cubicBezTo>
                    <a:cubicBezTo>
                      <a:pt x="1906" y="2791"/>
                      <a:pt x="1906" y="2791"/>
                      <a:pt x="1906" y="2791"/>
                    </a:cubicBezTo>
                    <a:cubicBezTo>
                      <a:pt x="1918" y="2793"/>
                      <a:pt x="1931" y="2795"/>
                      <a:pt x="1942" y="2797"/>
                    </a:cubicBezTo>
                    <a:cubicBezTo>
                      <a:pt x="1979" y="2804"/>
                      <a:pt x="1979" y="2804"/>
                      <a:pt x="1979" y="2804"/>
                    </a:cubicBezTo>
                    <a:cubicBezTo>
                      <a:pt x="2272" y="2861"/>
                      <a:pt x="2272" y="2861"/>
                      <a:pt x="2272" y="2861"/>
                    </a:cubicBezTo>
                    <a:cubicBezTo>
                      <a:pt x="2561" y="2932"/>
                      <a:pt x="2561" y="2932"/>
                      <a:pt x="2561" y="2932"/>
                    </a:cubicBezTo>
                    <a:cubicBezTo>
                      <a:pt x="2597" y="2941"/>
                      <a:pt x="2597" y="2941"/>
                      <a:pt x="2597" y="2941"/>
                    </a:cubicBezTo>
                    <a:cubicBezTo>
                      <a:pt x="2614" y="2945"/>
                      <a:pt x="2614" y="2945"/>
                      <a:pt x="2614" y="2945"/>
                    </a:cubicBezTo>
                    <a:cubicBezTo>
                      <a:pt x="2632" y="2950"/>
                      <a:pt x="2632" y="2950"/>
                      <a:pt x="2632" y="2950"/>
                    </a:cubicBezTo>
                    <a:cubicBezTo>
                      <a:pt x="2704" y="2971"/>
                      <a:pt x="2704" y="2971"/>
                      <a:pt x="2704" y="2971"/>
                    </a:cubicBezTo>
                    <a:cubicBezTo>
                      <a:pt x="2751" y="2985"/>
                      <a:pt x="2799" y="2999"/>
                      <a:pt x="2846" y="3015"/>
                    </a:cubicBezTo>
                    <a:cubicBezTo>
                      <a:pt x="3034" y="3077"/>
                      <a:pt x="3218" y="3151"/>
                      <a:pt x="3391" y="3246"/>
                    </a:cubicBezTo>
                    <a:cubicBezTo>
                      <a:pt x="3478" y="3293"/>
                      <a:pt x="3562" y="3346"/>
                      <a:pt x="3640" y="3405"/>
                    </a:cubicBezTo>
                    <a:cubicBezTo>
                      <a:pt x="3719" y="3464"/>
                      <a:pt x="3793" y="3530"/>
                      <a:pt x="3859" y="3602"/>
                    </a:cubicBezTo>
                    <a:cubicBezTo>
                      <a:pt x="3925" y="3675"/>
                      <a:pt x="3982" y="3755"/>
                      <a:pt x="4027" y="3842"/>
                    </a:cubicBezTo>
                    <a:cubicBezTo>
                      <a:pt x="4072" y="3929"/>
                      <a:pt x="4104" y="4004"/>
                      <a:pt x="4122" y="4100"/>
                    </a:cubicBezTo>
                    <a:cubicBezTo>
                      <a:pt x="4158" y="4100"/>
                      <a:pt x="4158" y="4100"/>
                      <a:pt x="4158" y="4100"/>
                    </a:cubicBezTo>
                    <a:cubicBezTo>
                      <a:pt x="4139" y="4002"/>
                      <a:pt x="4104" y="3915"/>
                      <a:pt x="4058" y="3826"/>
                    </a:cubicBezTo>
                    <a:cubicBezTo>
                      <a:pt x="4011" y="3736"/>
                      <a:pt x="3952" y="3654"/>
                      <a:pt x="3885" y="3579"/>
                    </a:cubicBezTo>
                    <a:cubicBezTo>
                      <a:pt x="3749" y="3430"/>
                      <a:pt x="3582" y="3313"/>
                      <a:pt x="3407" y="3217"/>
                    </a:cubicBezTo>
                    <a:cubicBezTo>
                      <a:pt x="3231" y="3121"/>
                      <a:pt x="3045" y="3047"/>
                      <a:pt x="2855" y="2985"/>
                    </a:cubicBezTo>
                    <a:cubicBezTo>
                      <a:pt x="2808" y="2970"/>
                      <a:pt x="2760" y="2955"/>
                      <a:pt x="2712" y="2941"/>
                    </a:cubicBezTo>
                    <a:cubicBezTo>
                      <a:pt x="2640" y="2921"/>
                      <a:pt x="2640" y="2921"/>
                      <a:pt x="2640" y="2921"/>
                    </a:cubicBezTo>
                    <a:cubicBezTo>
                      <a:pt x="2622" y="2916"/>
                      <a:pt x="2622" y="2916"/>
                      <a:pt x="2622" y="2916"/>
                    </a:cubicBezTo>
                    <a:cubicBezTo>
                      <a:pt x="2604" y="2911"/>
                      <a:pt x="2604" y="2911"/>
                      <a:pt x="2604" y="2911"/>
                    </a:cubicBezTo>
                    <a:cubicBezTo>
                      <a:pt x="2568" y="2902"/>
                      <a:pt x="2568" y="2902"/>
                      <a:pt x="2568" y="2902"/>
                    </a:cubicBezTo>
                    <a:cubicBezTo>
                      <a:pt x="2277" y="2832"/>
                      <a:pt x="2277" y="2832"/>
                      <a:pt x="2277" y="2832"/>
                    </a:cubicBezTo>
                    <a:cubicBezTo>
                      <a:pt x="1984" y="2776"/>
                      <a:pt x="1984" y="2776"/>
                      <a:pt x="1984" y="2776"/>
                    </a:cubicBezTo>
                    <a:cubicBezTo>
                      <a:pt x="1948" y="2769"/>
                      <a:pt x="1948" y="2769"/>
                      <a:pt x="1948" y="2769"/>
                    </a:cubicBezTo>
                    <a:cubicBezTo>
                      <a:pt x="1935" y="2767"/>
                      <a:pt x="1923" y="2765"/>
                      <a:pt x="1911" y="2763"/>
                    </a:cubicBezTo>
                    <a:cubicBezTo>
                      <a:pt x="1837" y="2751"/>
                      <a:pt x="1837" y="2751"/>
                      <a:pt x="1837" y="2751"/>
                    </a:cubicBezTo>
                    <a:cubicBezTo>
                      <a:pt x="1690" y="2727"/>
                      <a:pt x="1690" y="2727"/>
                      <a:pt x="1690" y="2727"/>
                    </a:cubicBezTo>
                    <a:cubicBezTo>
                      <a:pt x="1592" y="2711"/>
                      <a:pt x="1493" y="2698"/>
                      <a:pt x="1395" y="2683"/>
                    </a:cubicBezTo>
                    <a:cubicBezTo>
                      <a:pt x="1099" y="2642"/>
                      <a:pt x="1099" y="2642"/>
                      <a:pt x="1099" y="2642"/>
                    </a:cubicBezTo>
                    <a:cubicBezTo>
                      <a:pt x="1001" y="2627"/>
                      <a:pt x="901" y="2617"/>
                      <a:pt x="803" y="2608"/>
                    </a:cubicBezTo>
                    <a:cubicBezTo>
                      <a:pt x="728" y="2601"/>
                      <a:pt x="728" y="2601"/>
                      <a:pt x="728" y="2601"/>
                    </a:cubicBezTo>
                    <a:cubicBezTo>
                      <a:pt x="655" y="2592"/>
                      <a:pt x="655" y="2592"/>
                      <a:pt x="655" y="2592"/>
                    </a:cubicBezTo>
                    <a:cubicBezTo>
                      <a:pt x="581" y="2583"/>
                      <a:pt x="581" y="2583"/>
                      <a:pt x="581" y="2583"/>
                    </a:cubicBezTo>
                    <a:cubicBezTo>
                      <a:pt x="569" y="2581"/>
                      <a:pt x="556" y="2580"/>
                      <a:pt x="544" y="2578"/>
                    </a:cubicBezTo>
                    <a:cubicBezTo>
                      <a:pt x="508" y="2572"/>
                      <a:pt x="508" y="2572"/>
                      <a:pt x="508" y="2572"/>
                    </a:cubicBezTo>
                    <a:cubicBezTo>
                      <a:pt x="459" y="2564"/>
                      <a:pt x="409" y="2556"/>
                      <a:pt x="361" y="2547"/>
                    </a:cubicBezTo>
                    <a:cubicBezTo>
                      <a:pt x="312" y="2538"/>
                      <a:pt x="264" y="2528"/>
                      <a:pt x="216" y="2515"/>
                    </a:cubicBezTo>
                    <a:cubicBezTo>
                      <a:pt x="169" y="2502"/>
                      <a:pt x="122" y="2486"/>
                      <a:pt x="81" y="2462"/>
                    </a:cubicBezTo>
                    <a:cubicBezTo>
                      <a:pt x="60" y="2451"/>
                      <a:pt x="42" y="2436"/>
                      <a:pt x="32" y="2416"/>
                    </a:cubicBezTo>
                    <a:cubicBezTo>
                      <a:pt x="27" y="2407"/>
                      <a:pt x="24" y="2396"/>
                      <a:pt x="24" y="2386"/>
                    </a:cubicBezTo>
                    <a:cubicBezTo>
                      <a:pt x="23" y="2375"/>
                      <a:pt x="25" y="2364"/>
                      <a:pt x="30" y="2355"/>
                    </a:cubicBezTo>
                    <a:cubicBezTo>
                      <a:pt x="30" y="2355"/>
                      <a:pt x="30" y="2355"/>
                      <a:pt x="30" y="2355"/>
                    </a:cubicBezTo>
                    <a:cubicBezTo>
                      <a:pt x="30" y="2355"/>
                      <a:pt x="30" y="2355"/>
                      <a:pt x="30" y="2355"/>
                    </a:cubicBezTo>
                    <a:cubicBezTo>
                      <a:pt x="42" y="2328"/>
                      <a:pt x="69" y="2308"/>
                      <a:pt x="98" y="2294"/>
                    </a:cubicBezTo>
                    <a:cubicBezTo>
                      <a:pt x="105" y="2291"/>
                      <a:pt x="113" y="2286"/>
                      <a:pt x="120" y="2284"/>
                    </a:cubicBezTo>
                    <a:cubicBezTo>
                      <a:pt x="127" y="2280"/>
                      <a:pt x="136" y="2276"/>
                      <a:pt x="143" y="2274"/>
                    </a:cubicBezTo>
                    <a:cubicBezTo>
                      <a:pt x="158" y="2269"/>
                      <a:pt x="175" y="2262"/>
                      <a:pt x="189" y="2258"/>
                    </a:cubicBezTo>
                    <a:cubicBezTo>
                      <a:pt x="254" y="2239"/>
                      <a:pt x="318" y="2225"/>
                      <a:pt x="384" y="2215"/>
                    </a:cubicBezTo>
                    <a:cubicBezTo>
                      <a:pt x="516" y="2194"/>
                      <a:pt x="650" y="2186"/>
                      <a:pt x="784" y="2177"/>
                    </a:cubicBezTo>
                    <a:cubicBezTo>
                      <a:pt x="1185" y="2147"/>
                      <a:pt x="1185" y="2147"/>
                      <a:pt x="1185" y="2147"/>
                    </a:cubicBezTo>
                    <a:cubicBezTo>
                      <a:pt x="1386" y="2132"/>
                      <a:pt x="1386" y="2132"/>
                      <a:pt x="1386" y="2132"/>
                    </a:cubicBezTo>
                    <a:cubicBezTo>
                      <a:pt x="1486" y="2124"/>
                      <a:pt x="1486" y="2124"/>
                      <a:pt x="1486" y="2124"/>
                    </a:cubicBezTo>
                    <a:cubicBezTo>
                      <a:pt x="1519" y="2122"/>
                      <a:pt x="1553" y="2119"/>
                      <a:pt x="1586" y="2116"/>
                    </a:cubicBezTo>
                    <a:cubicBezTo>
                      <a:pt x="1720" y="2102"/>
                      <a:pt x="1853" y="2085"/>
                      <a:pt x="1986" y="2062"/>
                    </a:cubicBezTo>
                    <a:cubicBezTo>
                      <a:pt x="2052" y="2050"/>
                      <a:pt x="2118" y="2036"/>
                      <a:pt x="2183" y="2020"/>
                    </a:cubicBezTo>
                    <a:cubicBezTo>
                      <a:pt x="2248" y="2004"/>
                      <a:pt x="2313" y="1986"/>
                      <a:pt x="2377" y="1963"/>
                    </a:cubicBezTo>
                    <a:cubicBezTo>
                      <a:pt x="2440" y="1940"/>
                      <a:pt x="2502" y="1913"/>
                      <a:pt x="2561" y="1877"/>
                    </a:cubicBezTo>
                    <a:cubicBezTo>
                      <a:pt x="2575" y="1868"/>
                      <a:pt x="2589" y="1859"/>
                      <a:pt x="2603" y="1849"/>
                    </a:cubicBezTo>
                    <a:cubicBezTo>
                      <a:pt x="2617" y="1839"/>
                      <a:pt x="2630" y="1828"/>
                      <a:pt x="2642" y="1816"/>
                    </a:cubicBezTo>
                    <a:cubicBezTo>
                      <a:pt x="2667" y="1792"/>
                      <a:pt x="2688" y="1765"/>
                      <a:pt x="2706" y="1736"/>
                    </a:cubicBezTo>
                    <a:cubicBezTo>
                      <a:pt x="2742" y="1678"/>
                      <a:pt x="2764" y="1611"/>
                      <a:pt x="2769" y="1543"/>
                    </a:cubicBezTo>
                    <a:cubicBezTo>
                      <a:pt x="2774" y="1475"/>
                      <a:pt x="2761" y="1405"/>
                      <a:pt x="2731" y="1344"/>
                    </a:cubicBezTo>
                    <a:cubicBezTo>
                      <a:pt x="2731" y="1344"/>
                      <a:pt x="2731" y="1344"/>
                      <a:pt x="2731" y="1344"/>
                    </a:cubicBezTo>
                    <a:cubicBezTo>
                      <a:pt x="2731" y="1344"/>
                      <a:pt x="2731" y="1344"/>
                      <a:pt x="2731" y="1344"/>
                    </a:cubicBezTo>
                    <a:cubicBezTo>
                      <a:pt x="2709" y="1305"/>
                      <a:pt x="2709" y="1305"/>
                      <a:pt x="2709" y="1305"/>
                    </a:cubicBezTo>
                    <a:cubicBezTo>
                      <a:pt x="2709" y="1305"/>
                      <a:pt x="2709" y="1305"/>
                      <a:pt x="2709" y="1305"/>
                    </a:cubicBezTo>
                    <a:cubicBezTo>
                      <a:pt x="2709" y="1305"/>
                      <a:pt x="2709" y="1305"/>
                      <a:pt x="2709" y="1305"/>
                    </a:cubicBezTo>
                    <a:cubicBezTo>
                      <a:pt x="2682" y="1264"/>
                      <a:pt x="2651" y="1226"/>
                      <a:pt x="2616" y="1192"/>
                    </a:cubicBezTo>
                    <a:cubicBezTo>
                      <a:pt x="2581" y="1158"/>
                      <a:pt x="2542" y="1128"/>
                      <a:pt x="2502" y="1101"/>
                    </a:cubicBezTo>
                    <a:cubicBezTo>
                      <a:pt x="2420" y="1047"/>
                      <a:pt x="2332" y="1006"/>
                      <a:pt x="2241" y="972"/>
                    </a:cubicBezTo>
                    <a:cubicBezTo>
                      <a:pt x="2150" y="938"/>
                      <a:pt x="2057" y="912"/>
                      <a:pt x="1962" y="889"/>
                    </a:cubicBezTo>
                    <a:cubicBezTo>
                      <a:pt x="1915" y="878"/>
                      <a:pt x="1868" y="868"/>
                      <a:pt x="1821" y="859"/>
                    </a:cubicBezTo>
                    <a:cubicBezTo>
                      <a:pt x="1773" y="849"/>
                      <a:pt x="1725" y="842"/>
                      <a:pt x="1677" y="835"/>
                    </a:cubicBezTo>
                    <a:cubicBezTo>
                      <a:pt x="1534" y="812"/>
                      <a:pt x="1534" y="812"/>
                      <a:pt x="1534" y="812"/>
                    </a:cubicBezTo>
                    <a:cubicBezTo>
                      <a:pt x="1487" y="804"/>
                      <a:pt x="1439" y="796"/>
                      <a:pt x="1391" y="790"/>
                    </a:cubicBezTo>
                    <a:cubicBezTo>
                      <a:pt x="1103" y="751"/>
                      <a:pt x="1103" y="751"/>
                      <a:pt x="1103" y="751"/>
                    </a:cubicBezTo>
                    <a:cubicBezTo>
                      <a:pt x="960" y="732"/>
                      <a:pt x="960" y="732"/>
                      <a:pt x="960" y="732"/>
                    </a:cubicBezTo>
                    <a:cubicBezTo>
                      <a:pt x="912" y="725"/>
                      <a:pt x="864" y="718"/>
                      <a:pt x="817" y="710"/>
                    </a:cubicBezTo>
                    <a:cubicBezTo>
                      <a:pt x="769" y="702"/>
                      <a:pt x="722" y="691"/>
                      <a:pt x="677" y="675"/>
                    </a:cubicBezTo>
                    <a:cubicBezTo>
                      <a:pt x="654" y="667"/>
                      <a:pt x="632" y="658"/>
                      <a:pt x="613" y="643"/>
                    </a:cubicBezTo>
                    <a:cubicBezTo>
                      <a:pt x="604" y="636"/>
                      <a:pt x="596" y="628"/>
                      <a:pt x="590" y="618"/>
                    </a:cubicBezTo>
                    <a:cubicBezTo>
                      <a:pt x="585" y="609"/>
                      <a:pt x="581" y="597"/>
                      <a:pt x="583" y="586"/>
                    </a:cubicBezTo>
                    <a:cubicBezTo>
                      <a:pt x="583" y="586"/>
                      <a:pt x="583" y="586"/>
                      <a:pt x="583" y="586"/>
                    </a:cubicBezTo>
                    <a:cubicBezTo>
                      <a:pt x="583" y="586"/>
                      <a:pt x="583" y="586"/>
                      <a:pt x="583" y="586"/>
                    </a:cubicBezTo>
                    <a:cubicBezTo>
                      <a:pt x="583" y="581"/>
                      <a:pt x="585" y="577"/>
                      <a:pt x="587" y="571"/>
                    </a:cubicBezTo>
                    <a:cubicBezTo>
                      <a:pt x="587" y="571"/>
                      <a:pt x="587" y="571"/>
                      <a:pt x="587" y="571"/>
                    </a:cubicBezTo>
                    <a:cubicBezTo>
                      <a:pt x="594" y="555"/>
                      <a:pt x="606" y="542"/>
                      <a:pt x="619" y="531"/>
                    </a:cubicBezTo>
                    <a:cubicBezTo>
                      <a:pt x="632" y="520"/>
                      <a:pt x="647" y="511"/>
                      <a:pt x="663" y="503"/>
                    </a:cubicBezTo>
                    <a:cubicBezTo>
                      <a:pt x="711" y="479"/>
                      <a:pt x="711" y="479"/>
                      <a:pt x="711" y="479"/>
                    </a:cubicBezTo>
                    <a:cubicBezTo>
                      <a:pt x="727" y="470"/>
                      <a:pt x="743" y="463"/>
                      <a:pt x="759" y="456"/>
                    </a:cubicBezTo>
                    <a:cubicBezTo>
                      <a:pt x="808" y="433"/>
                      <a:pt x="808" y="433"/>
                      <a:pt x="808" y="433"/>
                    </a:cubicBezTo>
                    <a:cubicBezTo>
                      <a:pt x="856" y="408"/>
                      <a:pt x="856" y="408"/>
                      <a:pt x="856" y="408"/>
                    </a:cubicBezTo>
                    <a:cubicBezTo>
                      <a:pt x="872" y="400"/>
                      <a:pt x="888" y="392"/>
                      <a:pt x="903" y="383"/>
                    </a:cubicBezTo>
                    <a:cubicBezTo>
                      <a:pt x="919" y="374"/>
                      <a:pt x="934" y="365"/>
                      <a:pt x="949" y="355"/>
                    </a:cubicBezTo>
                    <a:cubicBezTo>
                      <a:pt x="979" y="335"/>
                      <a:pt x="1008" y="314"/>
                      <a:pt x="1035" y="289"/>
                    </a:cubicBezTo>
                    <a:cubicBezTo>
                      <a:pt x="1062" y="265"/>
                      <a:pt x="1086" y="239"/>
                      <a:pt x="1106" y="208"/>
                    </a:cubicBezTo>
                    <a:cubicBezTo>
                      <a:pt x="1125" y="178"/>
                      <a:pt x="1140" y="144"/>
                      <a:pt x="1147" y="108"/>
                    </a:cubicBezTo>
                    <a:cubicBezTo>
                      <a:pt x="1154" y="73"/>
                      <a:pt x="1153" y="36"/>
                      <a:pt x="1145" y="0"/>
                    </a:cubicBezTo>
                    <a:lnTo>
                      <a:pt x="1139" y="2"/>
                    </a:lnTo>
                    <a:close/>
                  </a:path>
                </a:pathLst>
              </a:custGeom>
              <a:solidFill>
                <a:srgbClr val="FFFFFF"/>
              </a:solidFill>
              <a:ln>
                <a:noFill/>
              </a:ln>
            </p:spPr>
            <p:txBody>
              <a:bodyPr vert="horz" wrap="square" lIns="91440" tIns="45720" rIns="91440" bIns="45720" numCol="1" anchor="t" anchorCtr="0" compatLnSpc="1"/>
              <a:lstStyle/>
              <a:p>
                <a:endParaRPr lang="en-US">
                  <a:solidFill>
                    <a:srgbClr val="000000">
                      <a:lumMod val="75000"/>
                      <a:lumOff val="25000"/>
                    </a:srgbClr>
                  </a:solidFill>
                  <a:cs typeface="+mn-ea"/>
                  <a:sym typeface="+mn-lt"/>
                </a:endParaRPr>
              </a:p>
            </p:txBody>
          </p:sp>
          <p:sp>
            <p:nvSpPr>
              <p:cNvPr id="35" name="Freeform 20"/>
              <p:cNvSpPr/>
              <p:nvPr/>
            </p:nvSpPr>
            <p:spPr bwMode="auto">
              <a:xfrm>
                <a:off x="3473644" y="2726009"/>
                <a:ext cx="3507777" cy="4131356"/>
              </a:xfrm>
              <a:custGeom>
                <a:avLst/>
                <a:gdLst>
                  <a:gd name="T0" fmla="*/ 2513 w 3466"/>
                  <a:gd name="T1" fmla="*/ 32 h 4098"/>
                  <a:gd name="T2" fmla="*/ 2163 w 3466"/>
                  <a:gd name="T3" fmla="*/ 288 h 4098"/>
                  <a:gd name="T4" fmla="*/ 1580 w 3466"/>
                  <a:gd name="T5" fmla="*/ 572 h 4098"/>
                  <a:gd name="T6" fmla="*/ 1648 w 3466"/>
                  <a:gd name="T7" fmla="*/ 766 h 4098"/>
                  <a:gd name="T8" fmla="*/ 1737 w 3466"/>
                  <a:gd name="T9" fmla="*/ 819 h 4098"/>
                  <a:gd name="T10" fmla="*/ 3164 w 3466"/>
                  <a:gd name="T11" fmla="*/ 1166 h 4098"/>
                  <a:gd name="T12" fmla="*/ 3450 w 3466"/>
                  <a:gd name="T13" fmla="*/ 1348 h 4098"/>
                  <a:gd name="T14" fmla="*/ 3445 w 3466"/>
                  <a:gd name="T15" fmla="*/ 1376 h 4098"/>
                  <a:gd name="T16" fmla="*/ 3379 w 3466"/>
                  <a:gd name="T17" fmla="*/ 1449 h 4098"/>
                  <a:gd name="T18" fmla="*/ 3321 w 3466"/>
                  <a:gd name="T19" fmla="*/ 1480 h 4098"/>
                  <a:gd name="T20" fmla="*/ 2596 w 3466"/>
                  <a:gd name="T21" fmla="*/ 1567 h 4098"/>
                  <a:gd name="T22" fmla="*/ 1621 w 3466"/>
                  <a:gd name="T23" fmla="*/ 1678 h 4098"/>
                  <a:gd name="T24" fmla="*/ 68 w 3466"/>
                  <a:gd name="T25" fmla="*/ 2332 h 4098"/>
                  <a:gd name="T26" fmla="*/ 31 w 3466"/>
                  <a:gd name="T27" fmla="*/ 2407 h 4098"/>
                  <a:gd name="T28" fmla="*/ 673 w 3466"/>
                  <a:gd name="T29" fmla="*/ 3238 h 4098"/>
                  <a:gd name="T30" fmla="*/ 1140 w 3466"/>
                  <a:gd name="T31" fmla="*/ 3391 h 4098"/>
                  <a:gd name="T32" fmla="*/ 1771 w 3466"/>
                  <a:gd name="T33" fmla="*/ 3563 h 4098"/>
                  <a:gd name="T34" fmla="*/ 2163 w 3466"/>
                  <a:gd name="T35" fmla="*/ 3677 h 4098"/>
                  <a:gd name="T36" fmla="*/ 2462 w 3466"/>
                  <a:gd name="T37" fmla="*/ 3799 h 4098"/>
                  <a:gd name="T38" fmla="*/ 2531 w 3466"/>
                  <a:gd name="T39" fmla="*/ 3842 h 4098"/>
                  <a:gd name="T40" fmla="*/ 2706 w 3466"/>
                  <a:gd name="T41" fmla="*/ 4033 h 4098"/>
                  <a:gd name="T42" fmla="*/ 2716 w 3466"/>
                  <a:gd name="T43" fmla="*/ 4066 h 4098"/>
                  <a:gd name="T44" fmla="*/ 2720 w 3466"/>
                  <a:gd name="T45" fmla="*/ 4098 h 4098"/>
                  <a:gd name="T46" fmla="*/ 2756 w 3466"/>
                  <a:gd name="T47" fmla="*/ 4098 h 4098"/>
                  <a:gd name="T48" fmla="*/ 2755 w 3466"/>
                  <a:gd name="T49" fmla="*/ 4098 h 4098"/>
                  <a:gd name="T50" fmla="*/ 2750 w 3466"/>
                  <a:gd name="T51" fmla="*/ 4052 h 4098"/>
                  <a:gd name="T52" fmla="*/ 2736 w 3466"/>
                  <a:gd name="T53" fmla="*/ 4011 h 4098"/>
                  <a:gd name="T54" fmla="*/ 2609 w 3466"/>
                  <a:gd name="T55" fmla="*/ 3856 h 4098"/>
                  <a:gd name="T56" fmla="*/ 2568 w 3466"/>
                  <a:gd name="T57" fmla="*/ 3824 h 4098"/>
                  <a:gd name="T58" fmla="*/ 2550 w 3466"/>
                  <a:gd name="T59" fmla="*/ 3812 h 4098"/>
                  <a:gd name="T60" fmla="*/ 2479 w 3466"/>
                  <a:gd name="T61" fmla="*/ 3769 h 4098"/>
                  <a:gd name="T62" fmla="*/ 2174 w 3466"/>
                  <a:gd name="T63" fmla="*/ 3645 h 4098"/>
                  <a:gd name="T64" fmla="*/ 1780 w 3466"/>
                  <a:gd name="T65" fmla="*/ 3531 h 4098"/>
                  <a:gd name="T66" fmla="*/ 1149 w 3466"/>
                  <a:gd name="T67" fmla="*/ 3361 h 4098"/>
                  <a:gd name="T68" fmla="*/ 683 w 3466"/>
                  <a:gd name="T69" fmla="*/ 3210 h 4098"/>
                  <a:gd name="T70" fmla="*/ 29 w 3466"/>
                  <a:gd name="T71" fmla="*/ 2572 h 4098"/>
                  <a:gd name="T72" fmla="*/ 1624 w 3466"/>
                  <a:gd name="T73" fmla="*/ 1699 h 4098"/>
                  <a:gd name="T74" fmla="*/ 2598 w 3466"/>
                  <a:gd name="T75" fmla="*/ 1586 h 4098"/>
                  <a:gd name="T76" fmla="*/ 3328 w 3466"/>
                  <a:gd name="T77" fmla="*/ 1495 h 4098"/>
                  <a:gd name="T78" fmla="*/ 3387 w 3466"/>
                  <a:gd name="T79" fmla="*/ 1464 h 4098"/>
                  <a:gd name="T80" fmla="*/ 3461 w 3466"/>
                  <a:gd name="T81" fmla="*/ 1380 h 4098"/>
                  <a:gd name="T82" fmla="*/ 3466 w 3466"/>
                  <a:gd name="T83" fmla="*/ 1348 h 4098"/>
                  <a:gd name="T84" fmla="*/ 3167 w 3466"/>
                  <a:gd name="T85" fmla="*/ 1152 h 4098"/>
                  <a:gd name="T86" fmla="*/ 1742 w 3466"/>
                  <a:gd name="T87" fmla="*/ 809 h 4098"/>
                  <a:gd name="T88" fmla="*/ 1655 w 3466"/>
                  <a:gd name="T89" fmla="*/ 758 h 4098"/>
                  <a:gd name="T90" fmla="*/ 1589 w 3466"/>
                  <a:gd name="T91" fmla="*/ 577 h 4098"/>
                  <a:gd name="T92" fmla="*/ 2165 w 3466"/>
                  <a:gd name="T93" fmla="*/ 296 h 4098"/>
                  <a:gd name="T94" fmla="*/ 2519 w 3466"/>
                  <a:gd name="T95" fmla="*/ 35 h 4098"/>
                  <a:gd name="T96" fmla="*/ 2526 w 3466"/>
                  <a:gd name="T97" fmla="*/ 0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6" h="4098">
                    <a:moveTo>
                      <a:pt x="2526" y="0"/>
                    </a:moveTo>
                    <a:cubicBezTo>
                      <a:pt x="2524" y="5"/>
                      <a:pt x="2524" y="5"/>
                      <a:pt x="2524" y="5"/>
                    </a:cubicBezTo>
                    <a:cubicBezTo>
                      <a:pt x="2521" y="14"/>
                      <a:pt x="2521" y="14"/>
                      <a:pt x="2521" y="14"/>
                    </a:cubicBezTo>
                    <a:cubicBezTo>
                      <a:pt x="2518" y="20"/>
                      <a:pt x="2515" y="26"/>
                      <a:pt x="2513" y="32"/>
                    </a:cubicBezTo>
                    <a:cubicBezTo>
                      <a:pt x="2507" y="45"/>
                      <a:pt x="2501" y="57"/>
                      <a:pt x="2494" y="69"/>
                    </a:cubicBezTo>
                    <a:cubicBezTo>
                      <a:pt x="2481" y="92"/>
                      <a:pt x="2466" y="115"/>
                      <a:pt x="2447" y="134"/>
                    </a:cubicBezTo>
                    <a:cubicBezTo>
                      <a:pt x="2408" y="172"/>
                      <a:pt x="2360" y="198"/>
                      <a:pt x="2312" y="223"/>
                    </a:cubicBezTo>
                    <a:cubicBezTo>
                      <a:pt x="2263" y="248"/>
                      <a:pt x="2213" y="269"/>
                      <a:pt x="2163" y="288"/>
                    </a:cubicBezTo>
                    <a:cubicBezTo>
                      <a:pt x="2112" y="307"/>
                      <a:pt x="2060" y="325"/>
                      <a:pt x="2008" y="343"/>
                    </a:cubicBezTo>
                    <a:cubicBezTo>
                      <a:pt x="1906" y="378"/>
                      <a:pt x="1800" y="410"/>
                      <a:pt x="1704" y="464"/>
                    </a:cubicBezTo>
                    <a:cubicBezTo>
                      <a:pt x="1680" y="477"/>
                      <a:pt x="1657" y="493"/>
                      <a:pt x="1636" y="510"/>
                    </a:cubicBezTo>
                    <a:cubicBezTo>
                      <a:pt x="1615" y="528"/>
                      <a:pt x="1595" y="548"/>
                      <a:pt x="1580" y="572"/>
                    </a:cubicBezTo>
                    <a:cubicBezTo>
                      <a:pt x="1565" y="595"/>
                      <a:pt x="1557" y="624"/>
                      <a:pt x="1561" y="653"/>
                    </a:cubicBezTo>
                    <a:cubicBezTo>
                      <a:pt x="1566" y="681"/>
                      <a:pt x="1581" y="707"/>
                      <a:pt x="1601" y="727"/>
                    </a:cubicBezTo>
                    <a:cubicBezTo>
                      <a:pt x="1610" y="737"/>
                      <a:pt x="1621" y="746"/>
                      <a:pt x="1632" y="754"/>
                    </a:cubicBezTo>
                    <a:cubicBezTo>
                      <a:pt x="1648" y="766"/>
                      <a:pt x="1648" y="766"/>
                      <a:pt x="1648" y="766"/>
                    </a:cubicBezTo>
                    <a:cubicBezTo>
                      <a:pt x="1666" y="777"/>
                      <a:pt x="1666" y="777"/>
                      <a:pt x="1666" y="777"/>
                    </a:cubicBezTo>
                    <a:cubicBezTo>
                      <a:pt x="1701" y="799"/>
                      <a:pt x="1701" y="799"/>
                      <a:pt x="1701" y="799"/>
                    </a:cubicBezTo>
                    <a:cubicBezTo>
                      <a:pt x="1707" y="802"/>
                      <a:pt x="1712" y="806"/>
                      <a:pt x="1719" y="810"/>
                    </a:cubicBezTo>
                    <a:cubicBezTo>
                      <a:pt x="1737" y="819"/>
                      <a:pt x="1737" y="819"/>
                      <a:pt x="1737" y="819"/>
                    </a:cubicBezTo>
                    <a:cubicBezTo>
                      <a:pt x="1786" y="844"/>
                      <a:pt x="1836" y="865"/>
                      <a:pt x="1887" y="885"/>
                    </a:cubicBezTo>
                    <a:cubicBezTo>
                      <a:pt x="1989" y="924"/>
                      <a:pt x="2094" y="956"/>
                      <a:pt x="2201" y="980"/>
                    </a:cubicBezTo>
                    <a:cubicBezTo>
                      <a:pt x="2413" y="1029"/>
                      <a:pt x="2629" y="1063"/>
                      <a:pt x="2844" y="1101"/>
                    </a:cubicBezTo>
                    <a:cubicBezTo>
                      <a:pt x="2951" y="1119"/>
                      <a:pt x="3058" y="1139"/>
                      <a:pt x="3164" y="1166"/>
                    </a:cubicBezTo>
                    <a:cubicBezTo>
                      <a:pt x="3216" y="1180"/>
                      <a:pt x="3268" y="1195"/>
                      <a:pt x="3317" y="1218"/>
                    </a:cubicBezTo>
                    <a:cubicBezTo>
                      <a:pt x="3342" y="1229"/>
                      <a:pt x="3365" y="1242"/>
                      <a:pt x="3387" y="1257"/>
                    </a:cubicBezTo>
                    <a:cubicBezTo>
                      <a:pt x="3409" y="1271"/>
                      <a:pt x="3429" y="1289"/>
                      <a:pt x="3441" y="1312"/>
                    </a:cubicBezTo>
                    <a:cubicBezTo>
                      <a:pt x="3446" y="1323"/>
                      <a:pt x="3450" y="1336"/>
                      <a:pt x="3450" y="1348"/>
                    </a:cubicBezTo>
                    <a:cubicBezTo>
                      <a:pt x="3450" y="1351"/>
                      <a:pt x="3450" y="1355"/>
                      <a:pt x="3449" y="1357"/>
                    </a:cubicBezTo>
                    <a:cubicBezTo>
                      <a:pt x="3449" y="1359"/>
                      <a:pt x="3449" y="1360"/>
                      <a:pt x="3449" y="1362"/>
                    </a:cubicBezTo>
                    <a:cubicBezTo>
                      <a:pt x="3448" y="1366"/>
                      <a:pt x="3448" y="1366"/>
                      <a:pt x="3448" y="1366"/>
                    </a:cubicBezTo>
                    <a:cubicBezTo>
                      <a:pt x="3445" y="1376"/>
                      <a:pt x="3445" y="1376"/>
                      <a:pt x="3445" y="1376"/>
                    </a:cubicBezTo>
                    <a:cubicBezTo>
                      <a:pt x="3445" y="1378"/>
                      <a:pt x="3443" y="1382"/>
                      <a:pt x="3442" y="1384"/>
                    </a:cubicBezTo>
                    <a:cubicBezTo>
                      <a:pt x="3432" y="1408"/>
                      <a:pt x="3413" y="1426"/>
                      <a:pt x="3391" y="1441"/>
                    </a:cubicBezTo>
                    <a:cubicBezTo>
                      <a:pt x="3383" y="1447"/>
                      <a:pt x="3383" y="1447"/>
                      <a:pt x="3383" y="1447"/>
                    </a:cubicBezTo>
                    <a:cubicBezTo>
                      <a:pt x="3379" y="1449"/>
                      <a:pt x="3379" y="1449"/>
                      <a:pt x="3379" y="1449"/>
                    </a:cubicBezTo>
                    <a:cubicBezTo>
                      <a:pt x="3375" y="1452"/>
                      <a:pt x="3375" y="1452"/>
                      <a:pt x="3375" y="1452"/>
                    </a:cubicBezTo>
                    <a:cubicBezTo>
                      <a:pt x="3357" y="1462"/>
                      <a:pt x="3357" y="1462"/>
                      <a:pt x="3357" y="1462"/>
                    </a:cubicBezTo>
                    <a:cubicBezTo>
                      <a:pt x="3351" y="1465"/>
                      <a:pt x="3345" y="1469"/>
                      <a:pt x="3339" y="1471"/>
                    </a:cubicBezTo>
                    <a:cubicBezTo>
                      <a:pt x="3333" y="1474"/>
                      <a:pt x="3327" y="1477"/>
                      <a:pt x="3321" y="1480"/>
                    </a:cubicBezTo>
                    <a:cubicBezTo>
                      <a:pt x="3296" y="1490"/>
                      <a:pt x="3271" y="1499"/>
                      <a:pt x="3245" y="1506"/>
                    </a:cubicBezTo>
                    <a:cubicBezTo>
                      <a:pt x="3193" y="1520"/>
                      <a:pt x="3139" y="1527"/>
                      <a:pt x="3085" y="1534"/>
                    </a:cubicBezTo>
                    <a:cubicBezTo>
                      <a:pt x="3031" y="1540"/>
                      <a:pt x="2977" y="1543"/>
                      <a:pt x="2923" y="1547"/>
                    </a:cubicBezTo>
                    <a:cubicBezTo>
                      <a:pt x="2814" y="1555"/>
                      <a:pt x="2705" y="1561"/>
                      <a:pt x="2596" y="1567"/>
                    </a:cubicBezTo>
                    <a:cubicBezTo>
                      <a:pt x="2569" y="1569"/>
                      <a:pt x="2542" y="1570"/>
                      <a:pt x="2514" y="1573"/>
                    </a:cubicBezTo>
                    <a:cubicBezTo>
                      <a:pt x="2433" y="1580"/>
                      <a:pt x="2433" y="1580"/>
                      <a:pt x="2433" y="1580"/>
                    </a:cubicBezTo>
                    <a:cubicBezTo>
                      <a:pt x="2270" y="1595"/>
                      <a:pt x="2270" y="1595"/>
                      <a:pt x="2270" y="1595"/>
                    </a:cubicBezTo>
                    <a:cubicBezTo>
                      <a:pt x="2053" y="1614"/>
                      <a:pt x="1836" y="1643"/>
                      <a:pt x="1621" y="1678"/>
                    </a:cubicBezTo>
                    <a:cubicBezTo>
                      <a:pt x="1405" y="1713"/>
                      <a:pt x="1190" y="1752"/>
                      <a:pt x="979" y="1810"/>
                    </a:cubicBezTo>
                    <a:cubicBezTo>
                      <a:pt x="769" y="1869"/>
                      <a:pt x="560" y="1940"/>
                      <a:pt x="371" y="2054"/>
                    </a:cubicBezTo>
                    <a:cubicBezTo>
                      <a:pt x="278" y="2111"/>
                      <a:pt x="188" y="2178"/>
                      <a:pt x="117" y="2264"/>
                    </a:cubicBezTo>
                    <a:cubicBezTo>
                      <a:pt x="99" y="2286"/>
                      <a:pt x="83" y="2308"/>
                      <a:pt x="68" y="2332"/>
                    </a:cubicBezTo>
                    <a:cubicBezTo>
                      <a:pt x="58" y="2350"/>
                      <a:pt x="58" y="2350"/>
                      <a:pt x="58" y="2350"/>
                    </a:cubicBezTo>
                    <a:cubicBezTo>
                      <a:pt x="48" y="2369"/>
                      <a:pt x="48" y="2369"/>
                      <a:pt x="48" y="2369"/>
                    </a:cubicBezTo>
                    <a:cubicBezTo>
                      <a:pt x="45" y="2376"/>
                      <a:pt x="42" y="2381"/>
                      <a:pt x="39" y="2388"/>
                    </a:cubicBezTo>
                    <a:cubicBezTo>
                      <a:pt x="36" y="2394"/>
                      <a:pt x="33" y="2401"/>
                      <a:pt x="31" y="2407"/>
                    </a:cubicBezTo>
                    <a:cubicBezTo>
                      <a:pt x="10" y="2459"/>
                      <a:pt x="0" y="2516"/>
                      <a:pt x="3" y="2573"/>
                    </a:cubicBezTo>
                    <a:cubicBezTo>
                      <a:pt x="6" y="2686"/>
                      <a:pt x="58" y="2792"/>
                      <a:pt x="127" y="2878"/>
                    </a:cubicBezTo>
                    <a:cubicBezTo>
                      <a:pt x="197" y="2965"/>
                      <a:pt x="282" y="3037"/>
                      <a:pt x="376" y="3095"/>
                    </a:cubicBezTo>
                    <a:cubicBezTo>
                      <a:pt x="470" y="3154"/>
                      <a:pt x="571" y="3198"/>
                      <a:pt x="673" y="3238"/>
                    </a:cubicBezTo>
                    <a:cubicBezTo>
                      <a:pt x="724" y="3257"/>
                      <a:pt x="776" y="3275"/>
                      <a:pt x="827" y="3293"/>
                    </a:cubicBezTo>
                    <a:cubicBezTo>
                      <a:pt x="853" y="3302"/>
                      <a:pt x="878" y="3311"/>
                      <a:pt x="905" y="3319"/>
                    </a:cubicBezTo>
                    <a:cubicBezTo>
                      <a:pt x="984" y="3343"/>
                      <a:pt x="984" y="3343"/>
                      <a:pt x="984" y="3343"/>
                    </a:cubicBezTo>
                    <a:cubicBezTo>
                      <a:pt x="1140" y="3391"/>
                      <a:pt x="1140" y="3391"/>
                      <a:pt x="1140" y="3391"/>
                    </a:cubicBezTo>
                    <a:cubicBezTo>
                      <a:pt x="1166" y="3398"/>
                      <a:pt x="1192" y="3407"/>
                      <a:pt x="1219" y="3414"/>
                    </a:cubicBezTo>
                    <a:cubicBezTo>
                      <a:pt x="1298" y="3435"/>
                      <a:pt x="1298" y="3435"/>
                      <a:pt x="1298" y="3435"/>
                    </a:cubicBezTo>
                    <a:cubicBezTo>
                      <a:pt x="1614" y="3520"/>
                      <a:pt x="1614" y="3520"/>
                      <a:pt x="1614" y="3520"/>
                    </a:cubicBezTo>
                    <a:cubicBezTo>
                      <a:pt x="1771" y="3563"/>
                      <a:pt x="1771" y="3563"/>
                      <a:pt x="1771" y="3563"/>
                    </a:cubicBezTo>
                    <a:cubicBezTo>
                      <a:pt x="1798" y="3570"/>
                      <a:pt x="1825" y="3577"/>
                      <a:pt x="1850" y="3584"/>
                    </a:cubicBezTo>
                    <a:cubicBezTo>
                      <a:pt x="1928" y="3607"/>
                      <a:pt x="1928" y="3607"/>
                      <a:pt x="1928" y="3607"/>
                    </a:cubicBezTo>
                    <a:cubicBezTo>
                      <a:pt x="2085" y="3654"/>
                      <a:pt x="2085" y="3654"/>
                      <a:pt x="2085" y="3654"/>
                    </a:cubicBezTo>
                    <a:cubicBezTo>
                      <a:pt x="2111" y="3661"/>
                      <a:pt x="2138" y="3669"/>
                      <a:pt x="2163" y="3677"/>
                    </a:cubicBezTo>
                    <a:cubicBezTo>
                      <a:pt x="2240" y="3704"/>
                      <a:pt x="2240" y="3704"/>
                      <a:pt x="2240" y="3704"/>
                    </a:cubicBezTo>
                    <a:cubicBezTo>
                      <a:pt x="2316" y="3732"/>
                      <a:pt x="2316" y="3732"/>
                      <a:pt x="2316" y="3732"/>
                    </a:cubicBezTo>
                    <a:cubicBezTo>
                      <a:pt x="2341" y="3742"/>
                      <a:pt x="2366" y="3752"/>
                      <a:pt x="2391" y="3763"/>
                    </a:cubicBezTo>
                    <a:cubicBezTo>
                      <a:pt x="2415" y="3774"/>
                      <a:pt x="2439" y="3786"/>
                      <a:pt x="2462" y="3799"/>
                    </a:cubicBezTo>
                    <a:cubicBezTo>
                      <a:pt x="2470" y="3804"/>
                      <a:pt x="2470" y="3804"/>
                      <a:pt x="2470" y="3804"/>
                    </a:cubicBezTo>
                    <a:cubicBezTo>
                      <a:pt x="2479" y="3809"/>
                      <a:pt x="2479" y="3809"/>
                      <a:pt x="2479" y="3809"/>
                    </a:cubicBezTo>
                    <a:cubicBezTo>
                      <a:pt x="2496" y="3820"/>
                      <a:pt x="2496" y="3820"/>
                      <a:pt x="2496" y="3820"/>
                    </a:cubicBezTo>
                    <a:cubicBezTo>
                      <a:pt x="2531" y="3842"/>
                      <a:pt x="2531" y="3842"/>
                      <a:pt x="2531" y="3842"/>
                    </a:cubicBezTo>
                    <a:cubicBezTo>
                      <a:pt x="2574" y="3871"/>
                      <a:pt x="2617" y="3905"/>
                      <a:pt x="2651" y="3945"/>
                    </a:cubicBezTo>
                    <a:cubicBezTo>
                      <a:pt x="2668" y="3964"/>
                      <a:pt x="2683" y="3985"/>
                      <a:pt x="2695" y="4008"/>
                    </a:cubicBezTo>
                    <a:cubicBezTo>
                      <a:pt x="2698" y="4014"/>
                      <a:pt x="2701" y="4020"/>
                      <a:pt x="2703" y="4025"/>
                    </a:cubicBezTo>
                    <a:cubicBezTo>
                      <a:pt x="2706" y="4033"/>
                      <a:pt x="2706" y="4033"/>
                      <a:pt x="2706" y="4033"/>
                    </a:cubicBezTo>
                    <a:cubicBezTo>
                      <a:pt x="2709" y="4043"/>
                      <a:pt x="2709" y="4043"/>
                      <a:pt x="2709" y="4043"/>
                    </a:cubicBezTo>
                    <a:cubicBezTo>
                      <a:pt x="2715" y="4063"/>
                      <a:pt x="2715" y="4063"/>
                      <a:pt x="2715" y="4063"/>
                    </a:cubicBezTo>
                    <a:cubicBezTo>
                      <a:pt x="2716" y="4065"/>
                      <a:pt x="2715" y="4062"/>
                      <a:pt x="2716" y="4063"/>
                    </a:cubicBezTo>
                    <a:cubicBezTo>
                      <a:pt x="2716" y="4066"/>
                      <a:pt x="2716" y="4066"/>
                      <a:pt x="2716" y="4066"/>
                    </a:cubicBezTo>
                    <a:cubicBezTo>
                      <a:pt x="2717" y="4098"/>
                      <a:pt x="2717" y="4098"/>
                      <a:pt x="2717" y="4098"/>
                    </a:cubicBezTo>
                    <a:cubicBezTo>
                      <a:pt x="2719" y="4098"/>
                      <a:pt x="2719" y="4098"/>
                      <a:pt x="2719" y="4098"/>
                    </a:cubicBezTo>
                    <a:cubicBezTo>
                      <a:pt x="2719" y="4098"/>
                      <a:pt x="2719" y="4098"/>
                      <a:pt x="2719" y="4098"/>
                    </a:cubicBezTo>
                    <a:cubicBezTo>
                      <a:pt x="2720" y="4098"/>
                      <a:pt x="2720" y="4098"/>
                      <a:pt x="2720" y="4098"/>
                    </a:cubicBezTo>
                    <a:cubicBezTo>
                      <a:pt x="2720" y="4098"/>
                      <a:pt x="2720" y="4098"/>
                      <a:pt x="2720" y="4098"/>
                    </a:cubicBezTo>
                    <a:cubicBezTo>
                      <a:pt x="2721" y="4098"/>
                      <a:pt x="2721" y="4098"/>
                      <a:pt x="2721" y="4098"/>
                    </a:cubicBezTo>
                    <a:cubicBezTo>
                      <a:pt x="2757" y="4098"/>
                      <a:pt x="2757" y="4098"/>
                      <a:pt x="2757" y="4098"/>
                    </a:cubicBezTo>
                    <a:cubicBezTo>
                      <a:pt x="2756" y="4098"/>
                      <a:pt x="2756" y="4098"/>
                      <a:pt x="2756" y="4098"/>
                    </a:cubicBezTo>
                    <a:cubicBezTo>
                      <a:pt x="2756" y="4098"/>
                      <a:pt x="2756" y="4098"/>
                      <a:pt x="2756" y="4098"/>
                    </a:cubicBezTo>
                    <a:cubicBezTo>
                      <a:pt x="2756" y="4098"/>
                      <a:pt x="2756" y="4098"/>
                      <a:pt x="2756" y="4098"/>
                    </a:cubicBezTo>
                    <a:cubicBezTo>
                      <a:pt x="2754" y="4098"/>
                      <a:pt x="2754" y="4098"/>
                      <a:pt x="2754" y="4098"/>
                    </a:cubicBezTo>
                    <a:cubicBezTo>
                      <a:pt x="2755" y="4098"/>
                      <a:pt x="2755" y="4098"/>
                      <a:pt x="2755" y="4098"/>
                    </a:cubicBezTo>
                    <a:cubicBezTo>
                      <a:pt x="2754" y="4094"/>
                      <a:pt x="2753" y="4067"/>
                      <a:pt x="2752" y="4063"/>
                    </a:cubicBezTo>
                    <a:cubicBezTo>
                      <a:pt x="2751" y="4058"/>
                      <a:pt x="2751" y="4058"/>
                      <a:pt x="2751" y="4058"/>
                    </a:cubicBezTo>
                    <a:cubicBezTo>
                      <a:pt x="2751" y="4056"/>
                      <a:pt x="2751" y="4056"/>
                      <a:pt x="2751" y="4056"/>
                    </a:cubicBezTo>
                    <a:cubicBezTo>
                      <a:pt x="2751" y="4055"/>
                      <a:pt x="2749" y="4051"/>
                      <a:pt x="2750" y="4052"/>
                    </a:cubicBezTo>
                    <a:cubicBezTo>
                      <a:pt x="2743" y="4032"/>
                      <a:pt x="2743" y="4032"/>
                      <a:pt x="2743" y="4032"/>
                    </a:cubicBezTo>
                    <a:cubicBezTo>
                      <a:pt x="2740" y="4022"/>
                      <a:pt x="2740" y="4022"/>
                      <a:pt x="2740" y="4022"/>
                    </a:cubicBezTo>
                    <a:cubicBezTo>
                      <a:pt x="2738" y="4016"/>
                      <a:pt x="2738" y="4016"/>
                      <a:pt x="2738" y="4016"/>
                    </a:cubicBezTo>
                    <a:cubicBezTo>
                      <a:pt x="2736" y="4011"/>
                      <a:pt x="2736" y="4011"/>
                      <a:pt x="2736" y="4011"/>
                    </a:cubicBezTo>
                    <a:cubicBezTo>
                      <a:pt x="2733" y="4005"/>
                      <a:pt x="2730" y="3998"/>
                      <a:pt x="2727" y="3992"/>
                    </a:cubicBezTo>
                    <a:cubicBezTo>
                      <a:pt x="2713" y="3966"/>
                      <a:pt x="2696" y="3943"/>
                      <a:pt x="2678" y="3921"/>
                    </a:cubicBezTo>
                    <a:cubicBezTo>
                      <a:pt x="2659" y="3900"/>
                      <a:pt x="2638" y="3881"/>
                      <a:pt x="2617" y="3862"/>
                    </a:cubicBezTo>
                    <a:cubicBezTo>
                      <a:pt x="2609" y="3856"/>
                      <a:pt x="2609" y="3856"/>
                      <a:pt x="2609" y="3856"/>
                    </a:cubicBezTo>
                    <a:cubicBezTo>
                      <a:pt x="2605" y="3852"/>
                      <a:pt x="2605" y="3852"/>
                      <a:pt x="2605" y="3852"/>
                    </a:cubicBezTo>
                    <a:cubicBezTo>
                      <a:pt x="2601" y="3849"/>
                      <a:pt x="2601" y="3849"/>
                      <a:pt x="2601" y="3849"/>
                    </a:cubicBezTo>
                    <a:cubicBezTo>
                      <a:pt x="2584" y="3837"/>
                      <a:pt x="2584" y="3837"/>
                      <a:pt x="2584" y="3837"/>
                    </a:cubicBezTo>
                    <a:cubicBezTo>
                      <a:pt x="2568" y="3824"/>
                      <a:pt x="2568" y="3824"/>
                      <a:pt x="2568" y="3824"/>
                    </a:cubicBezTo>
                    <a:cubicBezTo>
                      <a:pt x="2568" y="3824"/>
                      <a:pt x="2565" y="3822"/>
                      <a:pt x="2565" y="3822"/>
                    </a:cubicBezTo>
                    <a:cubicBezTo>
                      <a:pt x="2563" y="3821"/>
                      <a:pt x="2563" y="3821"/>
                      <a:pt x="2563" y="3821"/>
                    </a:cubicBezTo>
                    <a:cubicBezTo>
                      <a:pt x="2558" y="3818"/>
                      <a:pt x="2558" y="3818"/>
                      <a:pt x="2558" y="3818"/>
                    </a:cubicBezTo>
                    <a:cubicBezTo>
                      <a:pt x="2550" y="3812"/>
                      <a:pt x="2550" y="3812"/>
                      <a:pt x="2550" y="3812"/>
                    </a:cubicBezTo>
                    <a:cubicBezTo>
                      <a:pt x="2515" y="3791"/>
                      <a:pt x="2515" y="3791"/>
                      <a:pt x="2515" y="3791"/>
                    </a:cubicBezTo>
                    <a:cubicBezTo>
                      <a:pt x="2498" y="3780"/>
                      <a:pt x="2498" y="3780"/>
                      <a:pt x="2498" y="3780"/>
                    </a:cubicBezTo>
                    <a:cubicBezTo>
                      <a:pt x="2489" y="3774"/>
                      <a:pt x="2489" y="3774"/>
                      <a:pt x="2489" y="3774"/>
                    </a:cubicBezTo>
                    <a:cubicBezTo>
                      <a:pt x="2479" y="3769"/>
                      <a:pt x="2479" y="3769"/>
                      <a:pt x="2479" y="3769"/>
                    </a:cubicBezTo>
                    <a:cubicBezTo>
                      <a:pt x="2455" y="3755"/>
                      <a:pt x="2430" y="3743"/>
                      <a:pt x="2405" y="3732"/>
                    </a:cubicBezTo>
                    <a:cubicBezTo>
                      <a:pt x="2380" y="3720"/>
                      <a:pt x="2354" y="3710"/>
                      <a:pt x="2329" y="3700"/>
                    </a:cubicBezTo>
                    <a:cubicBezTo>
                      <a:pt x="2251" y="3672"/>
                      <a:pt x="2251" y="3672"/>
                      <a:pt x="2251" y="3672"/>
                    </a:cubicBezTo>
                    <a:cubicBezTo>
                      <a:pt x="2174" y="3645"/>
                      <a:pt x="2174" y="3645"/>
                      <a:pt x="2174" y="3645"/>
                    </a:cubicBezTo>
                    <a:cubicBezTo>
                      <a:pt x="2146" y="3636"/>
                      <a:pt x="2121" y="3629"/>
                      <a:pt x="2095" y="3621"/>
                    </a:cubicBezTo>
                    <a:cubicBezTo>
                      <a:pt x="1938" y="3576"/>
                      <a:pt x="1938" y="3576"/>
                      <a:pt x="1938" y="3576"/>
                    </a:cubicBezTo>
                    <a:cubicBezTo>
                      <a:pt x="1859" y="3553"/>
                      <a:pt x="1859" y="3553"/>
                      <a:pt x="1859" y="3553"/>
                    </a:cubicBezTo>
                    <a:cubicBezTo>
                      <a:pt x="1832" y="3545"/>
                      <a:pt x="1806" y="3539"/>
                      <a:pt x="1780" y="3531"/>
                    </a:cubicBezTo>
                    <a:cubicBezTo>
                      <a:pt x="1622" y="3489"/>
                      <a:pt x="1622" y="3489"/>
                      <a:pt x="1622" y="3489"/>
                    </a:cubicBezTo>
                    <a:cubicBezTo>
                      <a:pt x="1306" y="3405"/>
                      <a:pt x="1306" y="3405"/>
                      <a:pt x="1306" y="3405"/>
                    </a:cubicBezTo>
                    <a:cubicBezTo>
                      <a:pt x="1227" y="3384"/>
                      <a:pt x="1227" y="3384"/>
                      <a:pt x="1227" y="3384"/>
                    </a:cubicBezTo>
                    <a:cubicBezTo>
                      <a:pt x="1202" y="3377"/>
                      <a:pt x="1175" y="3369"/>
                      <a:pt x="1149" y="3361"/>
                    </a:cubicBezTo>
                    <a:cubicBezTo>
                      <a:pt x="992" y="3314"/>
                      <a:pt x="992" y="3314"/>
                      <a:pt x="992" y="3314"/>
                    </a:cubicBezTo>
                    <a:cubicBezTo>
                      <a:pt x="914" y="3290"/>
                      <a:pt x="914" y="3290"/>
                      <a:pt x="914" y="3290"/>
                    </a:cubicBezTo>
                    <a:cubicBezTo>
                      <a:pt x="889" y="3282"/>
                      <a:pt x="863" y="3273"/>
                      <a:pt x="837" y="3265"/>
                    </a:cubicBezTo>
                    <a:cubicBezTo>
                      <a:pt x="785" y="3247"/>
                      <a:pt x="734" y="3229"/>
                      <a:pt x="683" y="3210"/>
                    </a:cubicBezTo>
                    <a:cubicBezTo>
                      <a:pt x="582" y="3171"/>
                      <a:pt x="483" y="3128"/>
                      <a:pt x="391" y="3071"/>
                    </a:cubicBezTo>
                    <a:cubicBezTo>
                      <a:pt x="300" y="3014"/>
                      <a:pt x="216" y="2944"/>
                      <a:pt x="149" y="2861"/>
                    </a:cubicBezTo>
                    <a:cubicBezTo>
                      <a:pt x="116" y="2819"/>
                      <a:pt x="86" y="2774"/>
                      <a:pt x="65" y="2725"/>
                    </a:cubicBezTo>
                    <a:cubicBezTo>
                      <a:pt x="44" y="2676"/>
                      <a:pt x="31" y="2624"/>
                      <a:pt x="29" y="2572"/>
                    </a:cubicBezTo>
                    <a:cubicBezTo>
                      <a:pt x="24" y="2465"/>
                      <a:pt x="69" y="2363"/>
                      <a:pt x="137" y="2281"/>
                    </a:cubicBezTo>
                    <a:cubicBezTo>
                      <a:pt x="205" y="2198"/>
                      <a:pt x="292" y="2132"/>
                      <a:pt x="384" y="2075"/>
                    </a:cubicBezTo>
                    <a:cubicBezTo>
                      <a:pt x="569" y="1963"/>
                      <a:pt x="777" y="1891"/>
                      <a:pt x="985" y="1832"/>
                    </a:cubicBezTo>
                    <a:cubicBezTo>
                      <a:pt x="1195" y="1775"/>
                      <a:pt x="1409" y="1735"/>
                      <a:pt x="1624" y="1699"/>
                    </a:cubicBezTo>
                    <a:cubicBezTo>
                      <a:pt x="1839" y="1664"/>
                      <a:pt x="2055" y="1634"/>
                      <a:pt x="2272" y="1614"/>
                    </a:cubicBezTo>
                    <a:cubicBezTo>
                      <a:pt x="2435" y="1599"/>
                      <a:pt x="2435" y="1599"/>
                      <a:pt x="2435" y="1599"/>
                    </a:cubicBezTo>
                    <a:cubicBezTo>
                      <a:pt x="2516" y="1591"/>
                      <a:pt x="2516" y="1591"/>
                      <a:pt x="2516" y="1591"/>
                    </a:cubicBezTo>
                    <a:cubicBezTo>
                      <a:pt x="2598" y="1586"/>
                      <a:pt x="2598" y="1586"/>
                      <a:pt x="2598" y="1586"/>
                    </a:cubicBezTo>
                    <a:cubicBezTo>
                      <a:pt x="2706" y="1579"/>
                      <a:pt x="2815" y="1573"/>
                      <a:pt x="2924" y="1565"/>
                    </a:cubicBezTo>
                    <a:cubicBezTo>
                      <a:pt x="2978" y="1561"/>
                      <a:pt x="3033" y="1557"/>
                      <a:pt x="3087" y="1551"/>
                    </a:cubicBezTo>
                    <a:cubicBezTo>
                      <a:pt x="3141" y="1544"/>
                      <a:pt x="3196" y="1536"/>
                      <a:pt x="3249" y="1522"/>
                    </a:cubicBezTo>
                    <a:cubicBezTo>
                      <a:pt x="3276" y="1515"/>
                      <a:pt x="3302" y="1506"/>
                      <a:pt x="3328" y="1495"/>
                    </a:cubicBezTo>
                    <a:cubicBezTo>
                      <a:pt x="3334" y="1492"/>
                      <a:pt x="3340" y="1489"/>
                      <a:pt x="3346" y="1486"/>
                    </a:cubicBezTo>
                    <a:cubicBezTo>
                      <a:pt x="3353" y="1483"/>
                      <a:pt x="3359" y="1479"/>
                      <a:pt x="3365" y="1476"/>
                    </a:cubicBezTo>
                    <a:cubicBezTo>
                      <a:pt x="3383" y="1466"/>
                      <a:pt x="3383" y="1466"/>
                      <a:pt x="3383" y="1466"/>
                    </a:cubicBezTo>
                    <a:cubicBezTo>
                      <a:pt x="3387" y="1464"/>
                      <a:pt x="3387" y="1464"/>
                      <a:pt x="3387" y="1464"/>
                    </a:cubicBezTo>
                    <a:cubicBezTo>
                      <a:pt x="3392" y="1461"/>
                      <a:pt x="3392" y="1461"/>
                      <a:pt x="3392" y="1461"/>
                    </a:cubicBezTo>
                    <a:cubicBezTo>
                      <a:pt x="3401" y="1455"/>
                      <a:pt x="3401" y="1455"/>
                      <a:pt x="3401" y="1455"/>
                    </a:cubicBezTo>
                    <a:cubicBezTo>
                      <a:pt x="3423" y="1439"/>
                      <a:pt x="3445" y="1418"/>
                      <a:pt x="3457" y="1391"/>
                    </a:cubicBezTo>
                    <a:cubicBezTo>
                      <a:pt x="3458" y="1387"/>
                      <a:pt x="3459" y="1385"/>
                      <a:pt x="3461" y="1380"/>
                    </a:cubicBezTo>
                    <a:cubicBezTo>
                      <a:pt x="3463" y="1370"/>
                      <a:pt x="3463" y="1370"/>
                      <a:pt x="3463" y="1370"/>
                    </a:cubicBezTo>
                    <a:cubicBezTo>
                      <a:pt x="3464" y="1365"/>
                      <a:pt x="3464" y="1365"/>
                      <a:pt x="3464" y="1365"/>
                    </a:cubicBezTo>
                    <a:cubicBezTo>
                      <a:pt x="3465" y="1363"/>
                      <a:pt x="3465" y="1360"/>
                      <a:pt x="3465" y="1359"/>
                    </a:cubicBezTo>
                    <a:cubicBezTo>
                      <a:pt x="3466" y="1355"/>
                      <a:pt x="3466" y="1351"/>
                      <a:pt x="3466" y="1348"/>
                    </a:cubicBezTo>
                    <a:cubicBezTo>
                      <a:pt x="3465" y="1333"/>
                      <a:pt x="3461" y="1318"/>
                      <a:pt x="3455" y="1305"/>
                    </a:cubicBezTo>
                    <a:cubicBezTo>
                      <a:pt x="3442" y="1279"/>
                      <a:pt x="3419" y="1259"/>
                      <a:pt x="3396" y="1244"/>
                    </a:cubicBezTo>
                    <a:cubicBezTo>
                      <a:pt x="3373" y="1229"/>
                      <a:pt x="3348" y="1215"/>
                      <a:pt x="3323" y="1204"/>
                    </a:cubicBezTo>
                    <a:cubicBezTo>
                      <a:pt x="3273" y="1181"/>
                      <a:pt x="3220" y="1165"/>
                      <a:pt x="3167" y="1152"/>
                    </a:cubicBezTo>
                    <a:cubicBezTo>
                      <a:pt x="3061" y="1124"/>
                      <a:pt x="2954" y="1105"/>
                      <a:pt x="2846" y="1087"/>
                    </a:cubicBezTo>
                    <a:cubicBezTo>
                      <a:pt x="2631" y="1050"/>
                      <a:pt x="2416" y="1017"/>
                      <a:pt x="2204" y="968"/>
                    </a:cubicBezTo>
                    <a:cubicBezTo>
                      <a:pt x="2097" y="944"/>
                      <a:pt x="1993" y="913"/>
                      <a:pt x="1891" y="874"/>
                    </a:cubicBezTo>
                    <a:cubicBezTo>
                      <a:pt x="1841" y="855"/>
                      <a:pt x="1790" y="834"/>
                      <a:pt x="1742" y="809"/>
                    </a:cubicBezTo>
                    <a:cubicBezTo>
                      <a:pt x="1724" y="800"/>
                      <a:pt x="1724" y="800"/>
                      <a:pt x="1724" y="800"/>
                    </a:cubicBezTo>
                    <a:cubicBezTo>
                      <a:pt x="1719" y="797"/>
                      <a:pt x="1712" y="793"/>
                      <a:pt x="1707" y="790"/>
                    </a:cubicBezTo>
                    <a:cubicBezTo>
                      <a:pt x="1672" y="768"/>
                      <a:pt x="1672" y="768"/>
                      <a:pt x="1672" y="768"/>
                    </a:cubicBezTo>
                    <a:cubicBezTo>
                      <a:pt x="1655" y="758"/>
                      <a:pt x="1655" y="758"/>
                      <a:pt x="1655" y="758"/>
                    </a:cubicBezTo>
                    <a:cubicBezTo>
                      <a:pt x="1639" y="746"/>
                      <a:pt x="1639" y="746"/>
                      <a:pt x="1639" y="746"/>
                    </a:cubicBezTo>
                    <a:cubicBezTo>
                      <a:pt x="1627" y="737"/>
                      <a:pt x="1617" y="729"/>
                      <a:pt x="1608" y="720"/>
                    </a:cubicBezTo>
                    <a:cubicBezTo>
                      <a:pt x="1590" y="700"/>
                      <a:pt x="1575" y="677"/>
                      <a:pt x="1571" y="651"/>
                    </a:cubicBezTo>
                    <a:cubicBezTo>
                      <a:pt x="1567" y="626"/>
                      <a:pt x="1575" y="599"/>
                      <a:pt x="1589" y="577"/>
                    </a:cubicBezTo>
                    <a:cubicBezTo>
                      <a:pt x="1602" y="554"/>
                      <a:pt x="1622" y="535"/>
                      <a:pt x="1642" y="518"/>
                    </a:cubicBezTo>
                    <a:cubicBezTo>
                      <a:pt x="1663" y="501"/>
                      <a:pt x="1685" y="485"/>
                      <a:pt x="1709" y="472"/>
                    </a:cubicBezTo>
                    <a:cubicBezTo>
                      <a:pt x="1804" y="419"/>
                      <a:pt x="1908" y="386"/>
                      <a:pt x="2011" y="351"/>
                    </a:cubicBezTo>
                    <a:cubicBezTo>
                      <a:pt x="2063" y="333"/>
                      <a:pt x="2114" y="315"/>
                      <a:pt x="2165" y="296"/>
                    </a:cubicBezTo>
                    <a:cubicBezTo>
                      <a:pt x="2216" y="276"/>
                      <a:pt x="2267" y="255"/>
                      <a:pt x="2315" y="229"/>
                    </a:cubicBezTo>
                    <a:cubicBezTo>
                      <a:pt x="2364" y="205"/>
                      <a:pt x="2413" y="178"/>
                      <a:pt x="2452" y="139"/>
                    </a:cubicBezTo>
                    <a:cubicBezTo>
                      <a:pt x="2472" y="119"/>
                      <a:pt x="2486" y="96"/>
                      <a:pt x="2500" y="72"/>
                    </a:cubicBezTo>
                    <a:cubicBezTo>
                      <a:pt x="2507" y="60"/>
                      <a:pt x="2513" y="48"/>
                      <a:pt x="2519" y="35"/>
                    </a:cubicBezTo>
                    <a:cubicBezTo>
                      <a:pt x="2522" y="29"/>
                      <a:pt x="2524" y="23"/>
                      <a:pt x="2527" y="16"/>
                    </a:cubicBezTo>
                    <a:cubicBezTo>
                      <a:pt x="2531" y="7"/>
                      <a:pt x="2531" y="7"/>
                      <a:pt x="2531" y="7"/>
                    </a:cubicBezTo>
                    <a:cubicBezTo>
                      <a:pt x="2532" y="2"/>
                      <a:pt x="2532" y="2"/>
                      <a:pt x="2532" y="2"/>
                    </a:cubicBezTo>
                    <a:lnTo>
                      <a:pt x="2526" y="0"/>
                    </a:lnTo>
                    <a:close/>
                  </a:path>
                </a:pathLst>
              </a:custGeom>
              <a:solidFill>
                <a:srgbClr val="FFFFFF"/>
              </a:solidFill>
              <a:ln w="9525">
                <a:noFill/>
                <a:round/>
              </a:ln>
            </p:spPr>
            <p:txBody>
              <a:bodyPr vert="horz" wrap="square" lIns="91440" tIns="45720" rIns="91440" bIns="45720" numCol="1" anchor="t" anchorCtr="0" compatLnSpc="1"/>
              <a:lstStyle/>
              <a:p>
                <a:endParaRPr lang="en-US">
                  <a:solidFill>
                    <a:srgbClr val="000000">
                      <a:lumMod val="75000"/>
                      <a:lumOff val="25000"/>
                    </a:srgbClr>
                  </a:solidFill>
                  <a:cs typeface="+mn-ea"/>
                  <a:sym typeface="+mn-lt"/>
                </a:endParaRPr>
              </a:p>
            </p:txBody>
          </p:sp>
          <p:sp>
            <p:nvSpPr>
              <p:cNvPr id="36" name="Freeform 21"/>
              <p:cNvSpPr>
                <a:spLocks noEditPoints="1"/>
              </p:cNvSpPr>
              <p:nvPr/>
            </p:nvSpPr>
            <p:spPr bwMode="auto">
              <a:xfrm>
                <a:off x="4079474" y="2794047"/>
                <a:ext cx="3855656" cy="4063318"/>
              </a:xfrm>
              <a:custGeom>
                <a:avLst/>
                <a:gdLst>
                  <a:gd name="T0" fmla="*/ 3809 w 3809"/>
                  <a:gd name="T1" fmla="*/ 4031 h 4031"/>
                  <a:gd name="T2" fmla="*/ 3402 w 3809"/>
                  <a:gd name="T3" fmla="*/ 3683 h 4031"/>
                  <a:gd name="T4" fmla="*/ 3243 w 3809"/>
                  <a:gd name="T5" fmla="*/ 3486 h 4031"/>
                  <a:gd name="T6" fmla="*/ 2758 w 3809"/>
                  <a:gd name="T7" fmla="*/ 3276 h 4031"/>
                  <a:gd name="T8" fmla="*/ 2456 w 3809"/>
                  <a:gd name="T9" fmla="*/ 3180 h 4031"/>
                  <a:gd name="T10" fmla="*/ 1825 w 3809"/>
                  <a:gd name="T11" fmla="*/ 2888 h 4031"/>
                  <a:gd name="T12" fmla="*/ 1108 w 3809"/>
                  <a:gd name="T13" fmla="*/ 2750 h 4031"/>
                  <a:gd name="T14" fmla="*/ 1407 w 3809"/>
                  <a:gd name="T15" fmla="*/ 2806 h 4031"/>
                  <a:gd name="T16" fmla="*/ 302 w 3809"/>
                  <a:gd name="T17" fmla="*/ 2646 h 4031"/>
                  <a:gd name="T18" fmla="*/ 479 w 3809"/>
                  <a:gd name="T19" fmla="*/ 2608 h 4031"/>
                  <a:gd name="T20" fmla="*/ 157 w 3809"/>
                  <a:gd name="T21" fmla="*/ 2366 h 4031"/>
                  <a:gd name="T22" fmla="*/ 39 w 3809"/>
                  <a:gd name="T23" fmla="*/ 2187 h 4031"/>
                  <a:gd name="T24" fmla="*/ 171 w 3809"/>
                  <a:gd name="T25" fmla="*/ 2062 h 4031"/>
                  <a:gd name="T26" fmla="*/ 737 w 3809"/>
                  <a:gd name="T27" fmla="*/ 1943 h 4031"/>
                  <a:gd name="T28" fmla="*/ 549 w 3809"/>
                  <a:gd name="T29" fmla="*/ 1991 h 4031"/>
                  <a:gd name="T30" fmla="*/ 1129 w 3809"/>
                  <a:gd name="T31" fmla="*/ 1794 h 4031"/>
                  <a:gd name="T32" fmla="*/ 1369 w 3809"/>
                  <a:gd name="T33" fmla="*/ 1762 h 4031"/>
                  <a:gd name="T34" fmla="*/ 1569 w 3809"/>
                  <a:gd name="T35" fmla="*/ 1735 h 4031"/>
                  <a:gd name="T36" fmla="*/ 1821 w 3809"/>
                  <a:gd name="T37" fmla="*/ 1778 h 4031"/>
                  <a:gd name="T38" fmla="*/ 1779 w 3809"/>
                  <a:gd name="T39" fmla="*/ 1716 h 4031"/>
                  <a:gd name="T40" fmla="*/ 2422 w 3809"/>
                  <a:gd name="T41" fmla="*/ 1722 h 4031"/>
                  <a:gd name="T42" fmla="*/ 2590 w 3809"/>
                  <a:gd name="T43" fmla="*/ 1643 h 4031"/>
                  <a:gd name="T44" fmla="*/ 2764 w 3809"/>
                  <a:gd name="T45" fmla="*/ 1613 h 4031"/>
                  <a:gd name="T46" fmla="*/ 3167 w 3809"/>
                  <a:gd name="T47" fmla="*/ 1505 h 4031"/>
                  <a:gd name="T48" fmla="*/ 3018 w 3809"/>
                  <a:gd name="T49" fmla="*/ 1602 h 4031"/>
                  <a:gd name="T50" fmla="*/ 3207 w 3809"/>
                  <a:gd name="T51" fmla="*/ 1303 h 4031"/>
                  <a:gd name="T52" fmla="*/ 3165 w 3809"/>
                  <a:gd name="T53" fmla="*/ 1210 h 4031"/>
                  <a:gd name="T54" fmla="*/ 3070 w 3809"/>
                  <a:gd name="T55" fmla="*/ 1128 h 4031"/>
                  <a:gd name="T56" fmla="*/ 3025 w 3809"/>
                  <a:gd name="T57" fmla="*/ 1041 h 4031"/>
                  <a:gd name="T58" fmla="*/ 2963 w 3809"/>
                  <a:gd name="T59" fmla="*/ 1073 h 4031"/>
                  <a:gd name="T60" fmla="*/ 2690 w 3809"/>
                  <a:gd name="T61" fmla="*/ 990 h 4031"/>
                  <a:gd name="T62" fmla="*/ 2443 w 3809"/>
                  <a:gd name="T63" fmla="*/ 885 h 4031"/>
                  <a:gd name="T64" fmla="*/ 2384 w 3809"/>
                  <a:gd name="T65" fmla="*/ 923 h 4031"/>
                  <a:gd name="T66" fmla="*/ 1924 w 3809"/>
                  <a:gd name="T67" fmla="*/ 835 h 4031"/>
                  <a:gd name="T68" fmla="*/ 1976 w 3809"/>
                  <a:gd name="T69" fmla="*/ 802 h 4031"/>
                  <a:gd name="T70" fmla="*/ 1805 w 3809"/>
                  <a:gd name="T71" fmla="*/ 812 h 4031"/>
                  <a:gd name="T72" fmla="*/ 1476 w 3809"/>
                  <a:gd name="T73" fmla="*/ 707 h 4031"/>
                  <a:gd name="T74" fmla="*/ 1608 w 3809"/>
                  <a:gd name="T75" fmla="*/ 732 h 4031"/>
                  <a:gd name="T76" fmla="*/ 1231 w 3809"/>
                  <a:gd name="T77" fmla="*/ 656 h 4031"/>
                  <a:gd name="T78" fmla="*/ 1291 w 3809"/>
                  <a:gd name="T79" fmla="*/ 640 h 4031"/>
                  <a:gd name="T80" fmla="*/ 1132 w 3809"/>
                  <a:gd name="T81" fmla="*/ 538 h 4031"/>
                  <a:gd name="T82" fmla="*/ 1154 w 3809"/>
                  <a:gd name="T83" fmla="*/ 482 h 4031"/>
                  <a:gd name="T84" fmla="*/ 1233 w 3809"/>
                  <a:gd name="T85" fmla="*/ 421 h 4031"/>
                  <a:gd name="T86" fmla="*/ 1432 w 3809"/>
                  <a:gd name="T87" fmla="*/ 356 h 4031"/>
                  <a:gd name="T88" fmla="*/ 1360 w 3809"/>
                  <a:gd name="T89" fmla="*/ 393 h 4031"/>
                  <a:gd name="T90" fmla="*/ 1560 w 3809"/>
                  <a:gd name="T91" fmla="*/ 276 h 4031"/>
                  <a:gd name="T92" fmla="*/ 1686 w 3809"/>
                  <a:gd name="T93" fmla="*/ 258 h 4031"/>
                  <a:gd name="T94" fmla="*/ 1621 w 3809"/>
                  <a:gd name="T95" fmla="*/ 248 h 4031"/>
                  <a:gd name="T96" fmla="*/ 1830 w 3809"/>
                  <a:gd name="T97" fmla="*/ 161 h 4031"/>
                  <a:gd name="T98" fmla="*/ 1790 w 3809"/>
                  <a:gd name="T99" fmla="*/ 198 h 4031"/>
                  <a:gd name="T100" fmla="*/ 1853 w 3809"/>
                  <a:gd name="T101" fmla="*/ 101 h 4031"/>
                  <a:gd name="T102" fmla="*/ 1897 w 3809"/>
                  <a:gd name="T103" fmla="*/ 81 h 4031"/>
                  <a:gd name="T104" fmla="*/ 1872 w 3809"/>
                  <a:gd name="T105" fmla="*/ 75 h 4031"/>
                  <a:gd name="T106" fmla="*/ 1927 w 3809"/>
                  <a:gd name="T107" fmla="*/ 5 h 4031"/>
                  <a:gd name="T108" fmla="*/ 1923 w 3809"/>
                  <a:gd name="T109" fmla="*/ 29 h 4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09" h="4031">
                    <a:moveTo>
                      <a:pt x="3501" y="3996"/>
                    </a:moveTo>
                    <a:cubicBezTo>
                      <a:pt x="3798" y="3996"/>
                      <a:pt x="3798" y="3996"/>
                      <a:pt x="3798" y="3996"/>
                    </a:cubicBezTo>
                    <a:cubicBezTo>
                      <a:pt x="3809" y="4031"/>
                      <a:pt x="3809" y="4031"/>
                      <a:pt x="3809" y="4031"/>
                    </a:cubicBezTo>
                    <a:cubicBezTo>
                      <a:pt x="3509" y="4031"/>
                      <a:pt x="3509" y="4031"/>
                      <a:pt x="3509" y="4031"/>
                    </a:cubicBezTo>
                    <a:lnTo>
                      <a:pt x="3501" y="3996"/>
                    </a:lnTo>
                    <a:close/>
                    <a:moveTo>
                      <a:pt x="3402" y="3683"/>
                    </a:moveTo>
                    <a:cubicBezTo>
                      <a:pt x="3670" y="3664"/>
                      <a:pt x="3670" y="3664"/>
                      <a:pt x="3670" y="3664"/>
                    </a:cubicBezTo>
                    <a:cubicBezTo>
                      <a:pt x="3616" y="3520"/>
                      <a:pt x="3439" y="3423"/>
                      <a:pt x="3439" y="3423"/>
                    </a:cubicBezTo>
                    <a:cubicBezTo>
                      <a:pt x="3243" y="3486"/>
                      <a:pt x="3243" y="3486"/>
                      <a:pt x="3243" y="3486"/>
                    </a:cubicBezTo>
                    <a:cubicBezTo>
                      <a:pt x="3373" y="3590"/>
                      <a:pt x="3402" y="3683"/>
                      <a:pt x="3402" y="3683"/>
                    </a:cubicBezTo>
                    <a:close/>
                    <a:moveTo>
                      <a:pt x="2456" y="3180"/>
                    </a:moveTo>
                    <a:cubicBezTo>
                      <a:pt x="2594" y="3215"/>
                      <a:pt x="2758" y="3276"/>
                      <a:pt x="2758" y="3276"/>
                    </a:cubicBezTo>
                    <a:cubicBezTo>
                      <a:pt x="2984" y="3203"/>
                      <a:pt x="2984" y="3203"/>
                      <a:pt x="2984" y="3203"/>
                    </a:cubicBezTo>
                    <a:cubicBezTo>
                      <a:pt x="2951" y="3168"/>
                      <a:pt x="2618" y="3083"/>
                      <a:pt x="2618" y="3083"/>
                    </a:cubicBezTo>
                    <a:lnTo>
                      <a:pt x="2456" y="3180"/>
                    </a:lnTo>
                    <a:close/>
                    <a:moveTo>
                      <a:pt x="2026" y="3068"/>
                    </a:moveTo>
                    <a:cubicBezTo>
                      <a:pt x="2193" y="2967"/>
                      <a:pt x="2193" y="2967"/>
                      <a:pt x="2193" y="2967"/>
                    </a:cubicBezTo>
                    <a:cubicBezTo>
                      <a:pt x="2124" y="2940"/>
                      <a:pt x="1825" y="2888"/>
                      <a:pt x="1825" y="2888"/>
                    </a:cubicBezTo>
                    <a:cubicBezTo>
                      <a:pt x="1696" y="2990"/>
                      <a:pt x="1696" y="2990"/>
                      <a:pt x="1696" y="2990"/>
                    </a:cubicBezTo>
                    <a:cubicBezTo>
                      <a:pt x="1857" y="3023"/>
                      <a:pt x="2026" y="3068"/>
                      <a:pt x="2026" y="3068"/>
                    </a:cubicBezTo>
                    <a:close/>
                    <a:moveTo>
                      <a:pt x="1108" y="2750"/>
                    </a:moveTo>
                    <a:cubicBezTo>
                      <a:pt x="960" y="2839"/>
                      <a:pt x="960" y="2839"/>
                      <a:pt x="960" y="2839"/>
                    </a:cubicBezTo>
                    <a:cubicBezTo>
                      <a:pt x="960" y="2839"/>
                      <a:pt x="1221" y="2887"/>
                      <a:pt x="1282" y="2903"/>
                    </a:cubicBezTo>
                    <a:cubicBezTo>
                      <a:pt x="1282" y="2903"/>
                      <a:pt x="1374" y="2832"/>
                      <a:pt x="1407" y="2806"/>
                    </a:cubicBezTo>
                    <a:cubicBezTo>
                      <a:pt x="1407" y="2806"/>
                      <a:pt x="1228" y="2764"/>
                      <a:pt x="1108" y="2750"/>
                    </a:cubicBezTo>
                    <a:close/>
                    <a:moveTo>
                      <a:pt x="479" y="2608"/>
                    </a:moveTo>
                    <a:cubicBezTo>
                      <a:pt x="302" y="2646"/>
                      <a:pt x="302" y="2646"/>
                      <a:pt x="302" y="2646"/>
                    </a:cubicBezTo>
                    <a:cubicBezTo>
                      <a:pt x="302" y="2646"/>
                      <a:pt x="413" y="2719"/>
                      <a:pt x="606" y="2762"/>
                    </a:cubicBezTo>
                    <a:cubicBezTo>
                      <a:pt x="606" y="2762"/>
                      <a:pt x="702" y="2710"/>
                      <a:pt x="742" y="2682"/>
                    </a:cubicBezTo>
                    <a:cubicBezTo>
                      <a:pt x="742" y="2682"/>
                      <a:pt x="592" y="2656"/>
                      <a:pt x="479" y="2608"/>
                    </a:cubicBezTo>
                    <a:close/>
                    <a:moveTo>
                      <a:pt x="77" y="2501"/>
                    </a:moveTo>
                    <a:cubicBezTo>
                      <a:pt x="79" y="2502"/>
                      <a:pt x="228" y="2471"/>
                      <a:pt x="228" y="2471"/>
                    </a:cubicBezTo>
                    <a:cubicBezTo>
                      <a:pt x="228" y="2471"/>
                      <a:pt x="155" y="2402"/>
                      <a:pt x="157" y="2366"/>
                    </a:cubicBezTo>
                    <a:cubicBezTo>
                      <a:pt x="0" y="2360"/>
                      <a:pt x="0" y="2360"/>
                      <a:pt x="0" y="2360"/>
                    </a:cubicBezTo>
                    <a:cubicBezTo>
                      <a:pt x="0" y="2360"/>
                      <a:pt x="11" y="2447"/>
                      <a:pt x="77" y="2501"/>
                    </a:cubicBezTo>
                    <a:close/>
                    <a:moveTo>
                      <a:pt x="39" y="2187"/>
                    </a:moveTo>
                    <a:cubicBezTo>
                      <a:pt x="192" y="2197"/>
                      <a:pt x="192" y="2197"/>
                      <a:pt x="192" y="2197"/>
                    </a:cubicBezTo>
                    <a:cubicBezTo>
                      <a:pt x="192" y="2197"/>
                      <a:pt x="212" y="2158"/>
                      <a:pt x="296" y="2102"/>
                    </a:cubicBezTo>
                    <a:cubicBezTo>
                      <a:pt x="171" y="2062"/>
                      <a:pt x="171" y="2062"/>
                      <a:pt x="171" y="2062"/>
                    </a:cubicBezTo>
                    <a:cubicBezTo>
                      <a:pt x="171" y="2062"/>
                      <a:pt x="70" y="2130"/>
                      <a:pt x="39" y="2187"/>
                    </a:cubicBezTo>
                    <a:close/>
                    <a:moveTo>
                      <a:pt x="549" y="1991"/>
                    </a:moveTo>
                    <a:cubicBezTo>
                      <a:pt x="596" y="1973"/>
                      <a:pt x="737" y="1943"/>
                      <a:pt x="737" y="1943"/>
                    </a:cubicBezTo>
                    <a:cubicBezTo>
                      <a:pt x="633" y="1881"/>
                      <a:pt x="633" y="1881"/>
                      <a:pt x="633" y="1881"/>
                    </a:cubicBezTo>
                    <a:cubicBezTo>
                      <a:pt x="498" y="1907"/>
                      <a:pt x="407" y="1952"/>
                      <a:pt x="407" y="1952"/>
                    </a:cubicBezTo>
                    <a:lnTo>
                      <a:pt x="549" y="1991"/>
                    </a:lnTo>
                    <a:close/>
                    <a:moveTo>
                      <a:pt x="1018" y="1890"/>
                    </a:moveTo>
                    <a:cubicBezTo>
                      <a:pt x="1086" y="1878"/>
                      <a:pt x="1201" y="1860"/>
                      <a:pt x="1201" y="1860"/>
                    </a:cubicBezTo>
                    <a:cubicBezTo>
                      <a:pt x="1129" y="1794"/>
                      <a:pt x="1129" y="1794"/>
                      <a:pt x="1129" y="1794"/>
                    </a:cubicBezTo>
                    <a:cubicBezTo>
                      <a:pt x="913" y="1827"/>
                      <a:pt x="913" y="1827"/>
                      <a:pt x="913" y="1827"/>
                    </a:cubicBezTo>
                    <a:lnTo>
                      <a:pt x="1018" y="1890"/>
                    </a:lnTo>
                    <a:close/>
                    <a:moveTo>
                      <a:pt x="1369" y="1762"/>
                    </a:moveTo>
                    <a:cubicBezTo>
                      <a:pt x="1438" y="1830"/>
                      <a:pt x="1438" y="1830"/>
                      <a:pt x="1438" y="1830"/>
                    </a:cubicBezTo>
                    <a:cubicBezTo>
                      <a:pt x="1438" y="1830"/>
                      <a:pt x="1547" y="1806"/>
                      <a:pt x="1619" y="1804"/>
                    </a:cubicBezTo>
                    <a:cubicBezTo>
                      <a:pt x="1569" y="1735"/>
                      <a:pt x="1569" y="1735"/>
                      <a:pt x="1569" y="1735"/>
                    </a:cubicBezTo>
                    <a:cubicBezTo>
                      <a:pt x="1569" y="1735"/>
                      <a:pt x="1439" y="1745"/>
                      <a:pt x="1369" y="1762"/>
                    </a:cubicBezTo>
                    <a:close/>
                    <a:moveTo>
                      <a:pt x="1779" y="1716"/>
                    </a:moveTo>
                    <a:cubicBezTo>
                      <a:pt x="1821" y="1778"/>
                      <a:pt x="1821" y="1778"/>
                      <a:pt x="1821" y="1778"/>
                    </a:cubicBezTo>
                    <a:cubicBezTo>
                      <a:pt x="1821" y="1778"/>
                      <a:pt x="1966" y="1760"/>
                      <a:pt x="2017" y="1756"/>
                    </a:cubicBezTo>
                    <a:cubicBezTo>
                      <a:pt x="1972" y="1693"/>
                      <a:pt x="1972" y="1693"/>
                      <a:pt x="1972" y="1693"/>
                    </a:cubicBezTo>
                    <a:cubicBezTo>
                      <a:pt x="1972" y="1693"/>
                      <a:pt x="1856" y="1699"/>
                      <a:pt x="1779" y="1716"/>
                    </a:cubicBezTo>
                    <a:close/>
                    <a:moveTo>
                      <a:pt x="2186" y="1676"/>
                    </a:moveTo>
                    <a:cubicBezTo>
                      <a:pt x="2229" y="1735"/>
                      <a:pt x="2229" y="1735"/>
                      <a:pt x="2229" y="1735"/>
                    </a:cubicBezTo>
                    <a:cubicBezTo>
                      <a:pt x="2229" y="1735"/>
                      <a:pt x="2341" y="1725"/>
                      <a:pt x="2422" y="1722"/>
                    </a:cubicBezTo>
                    <a:cubicBezTo>
                      <a:pt x="2370" y="1663"/>
                      <a:pt x="2370" y="1663"/>
                      <a:pt x="2370" y="1663"/>
                    </a:cubicBezTo>
                    <a:cubicBezTo>
                      <a:pt x="2370" y="1663"/>
                      <a:pt x="2233" y="1667"/>
                      <a:pt x="2186" y="1676"/>
                    </a:cubicBezTo>
                    <a:close/>
                    <a:moveTo>
                      <a:pt x="2590" y="1643"/>
                    </a:moveTo>
                    <a:cubicBezTo>
                      <a:pt x="2639" y="1695"/>
                      <a:pt x="2639" y="1695"/>
                      <a:pt x="2639" y="1695"/>
                    </a:cubicBezTo>
                    <a:cubicBezTo>
                      <a:pt x="2639" y="1695"/>
                      <a:pt x="2762" y="1685"/>
                      <a:pt x="2833" y="1658"/>
                    </a:cubicBezTo>
                    <a:cubicBezTo>
                      <a:pt x="2764" y="1613"/>
                      <a:pt x="2764" y="1613"/>
                      <a:pt x="2764" y="1613"/>
                    </a:cubicBezTo>
                    <a:cubicBezTo>
                      <a:pt x="2764" y="1613"/>
                      <a:pt x="2703" y="1629"/>
                      <a:pt x="2590" y="1643"/>
                    </a:cubicBezTo>
                    <a:close/>
                    <a:moveTo>
                      <a:pt x="3018" y="1602"/>
                    </a:moveTo>
                    <a:cubicBezTo>
                      <a:pt x="3120" y="1560"/>
                      <a:pt x="3167" y="1505"/>
                      <a:pt x="3167" y="1505"/>
                    </a:cubicBezTo>
                    <a:cubicBezTo>
                      <a:pt x="3154" y="1505"/>
                      <a:pt x="3085" y="1486"/>
                      <a:pt x="3085" y="1486"/>
                    </a:cubicBezTo>
                    <a:cubicBezTo>
                      <a:pt x="3046" y="1524"/>
                      <a:pt x="2950" y="1561"/>
                      <a:pt x="2950" y="1561"/>
                    </a:cubicBezTo>
                    <a:lnTo>
                      <a:pt x="3018" y="1602"/>
                    </a:lnTo>
                    <a:close/>
                    <a:moveTo>
                      <a:pt x="3256" y="1400"/>
                    </a:moveTo>
                    <a:cubicBezTo>
                      <a:pt x="3286" y="1346"/>
                      <a:pt x="3269" y="1295"/>
                      <a:pt x="3269" y="1295"/>
                    </a:cubicBezTo>
                    <a:cubicBezTo>
                      <a:pt x="3207" y="1303"/>
                      <a:pt x="3207" y="1303"/>
                      <a:pt x="3207" y="1303"/>
                    </a:cubicBezTo>
                    <a:cubicBezTo>
                      <a:pt x="3212" y="1343"/>
                      <a:pt x="3185" y="1379"/>
                      <a:pt x="3185" y="1379"/>
                    </a:cubicBezTo>
                    <a:lnTo>
                      <a:pt x="3256" y="1400"/>
                    </a:lnTo>
                    <a:close/>
                    <a:moveTo>
                      <a:pt x="3165" y="1210"/>
                    </a:moveTo>
                    <a:cubicBezTo>
                      <a:pt x="3241" y="1198"/>
                      <a:pt x="3241" y="1198"/>
                      <a:pt x="3241" y="1198"/>
                    </a:cubicBezTo>
                    <a:cubicBezTo>
                      <a:pt x="3210" y="1148"/>
                      <a:pt x="3133" y="1104"/>
                      <a:pt x="3133" y="1104"/>
                    </a:cubicBezTo>
                    <a:cubicBezTo>
                      <a:pt x="3070" y="1128"/>
                      <a:pt x="3070" y="1128"/>
                      <a:pt x="3070" y="1128"/>
                    </a:cubicBezTo>
                    <a:cubicBezTo>
                      <a:pt x="3114" y="1151"/>
                      <a:pt x="3165" y="1210"/>
                      <a:pt x="3165" y="1210"/>
                    </a:cubicBezTo>
                    <a:close/>
                    <a:moveTo>
                      <a:pt x="2963" y="1073"/>
                    </a:moveTo>
                    <a:cubicBezTo>
                      <a:pt x="3025" y="1041"/>
                      <a:pt x="3025" y="1041"/>
                      <a:pt x="3025" y="1041"/>
                    </a:cubicBezTo>
                    <a:cubicBezTo>
                      <a:pt x="3025" y="1041"/>
                      <a:pt x="2952" y="1004"/>
                      <a:pt x="2883" y="982"/>
                    </a:cubicBezTo>
                    <a:cubicBezTo>
                      <a:pt x="2824" y="1018"/>
                      <a:pt x="2824" y="1018"/>
                      <a:pt x="2824" y="1018"/>
                    </a:cubicBezTo>
                    <a:cubicBezTo>
                      <a:pt x="2824" y="1018"/>
                      <a:pt x="2893" y="1036"/>
                      <a:pt x="2963" y="1073"/>
                    </a:cubicBezTo>
                    <a:close/>
                    <a:moveTo>
                      <a:pt x="2576" y="912"/>
                    </a:moveTo>
                    <a:cubicBezTo>
                      <a:pt x="2515" y="949"/>
                      <a:pt x="2515" y="949"/>
                      <a:pt x="2515" y="949"/>
                    </a:cubicBezTo>
                    <a:cubicBezTo>
                      <a:pt x="2515" y="949"/>
                      <a:pt x="2621" y="968"/>
                      <a:pt x="2690" y="990"/>
                    </a:cubicBezTo>
                    <a:cubicBezTo>
                      <a:pt x="2760" y="951"/>
                      <a:pt x="2760" y="951"/>
                      <a:pt x="2760" y="951"/>
                    </a:cubicBezTo>
                    <a:cubicBezTo>
                      <a:pt x="2760" y="951"/>
                      <a:pt x="2611" y="916"/>
                      <a:pt x="2576" y="912"/>
                    </a:cubicBezTo>
                    <a:close/>
                    <a:moveTo>
                      <a:pt x="2443" y="885"/>
                    </a:moveTo>
                    <a:cubicBezTo>
                      <a:pt x="2267" y="857"/>
                      <a:pt x="2267" y="857"/>
                      <a:pt x="2267" y="857"/>
                    </a:cubicBezTo>
                    <a:cubicBezTo>
                      <a:pt x="2216" y="890"/>
                      <a:pt x="2216" y="890"/>
                      <a:pt x="2216" y="890"/>
                    </a:cubicBezTo>
                    <a:cubicBezTo>
                      <a:pt x="2384" y="923"/>
                      <a:pt x="2384" y="923"/>
                      <a:pt x="2384" y="923"/>
                    </a:cubicBezTo>
                    <a:lnTo>
                      <a:pt x="2443" y="885"/>
                    </a:lnTo>
                    <a:close/>
                    <a:moveTo>
                      <a:pt x="1976" y="802"/>
                    </a:moveTo>
                    <a:cubicBezTo>
                      <a:pt x="1976" y="802"/>
                      <a:pt x="1922" y="835"/>
                      <a:pt x="1924" y="835"/>
                    </a:cubicBezTo>
                    <a:cubicBezTo>
                      <a:pt x="1926" y="834"/>
                      <a:pt x="2080" y="868"/>
                      <a:pt x="2080" y="868"/>
                    </a:cubicBezTo>
                    <a:cubicBezTo>
                      <a:pt x="2136" y="829"/>
                      <a:pt x="2136" y="829"/>
                      <a:pt x="2136" y="829"/>
                    </a:cubicBezTo>
                    <a:lnTo>
                      <a:pt x="1976" y="802"/>
                    </a:lnTo>
                    <a:close/>
                    <a:moveTo>
                      <a:pt x="1720" y="757"/>
                    </a:moveTo>
                    <a:cubicBezTo>
                      <a:pt x="1672" y="786"/>
                      <a:pt x="1672" y="786"/>
                      <a:pt x="1672" y="786"/>
                    </a:cubicBezTo>
                    <a:cubicBezTo>
                      <a:pt x="1805" y="812"/>
                      <a:pt x="1805" y="812"/>
                      <a:pt x="1805" y="812"/>
                    </a:cubicBezTo>
                    <a:cubicBezTo>
                      <a:pt x="1859" y="776"/>
                      <a:pt x="1859" y="776"/>
                      <a:pt x="1859" y="776"/>
                    </a:cubicBezTo>
                    <a:lnTo>
                      <a:pt x="1720" y="757"/>
                    </a:lnTo>
                    <a:close/>
                    <a:moveTo>
                      <a:pt x="1476" y="707"/>
                    </a:moveTo>
                    <a:cubicBezTo>
                      <a:pt x="1425" y="734"/>
                      <a:pt x="1425" y="734"/>
                      <a:pt x="1425" y="734"/>
                    </a:cubicBezTo>
                    <a:cubicBezTo>
                      <a:pt x="1558" y="766"/>
                      <a:pt x="1558" y="766"/>
                      <a:pt x="1558" y="766"/>
                    </a:cubicBezTo>
                    <a:cubicBezTo>
                      <a:pt x="1558" y="766"/>
                      <a:pt x="1611" y="733"/>
                      <a:pt x="1608" y="732"/>
                    </a:cubicBezTo>
                    <a:cubicBezTo>
                      <a:pt x="1605" y="731"/>
                      <a:pt x="1476" y="707"/>
                      <a:pt x="1476" y="707"/>
                    </a:cubicBezTo>
                    <a:close/>
                    <a:moveTo>
                      <a:pt x="1291" y="640"/>
                    </a:moveTo>
                    <a:cubicBezTo>
                      <a:pt x="1231" y="656"/>
                      <a:pt x="1231" y="656"/>
                      <a:pt x="1231" y="656"/>
                    </a:cubicBezTo>
                    <a:cubicBezTo>
                      <a:pt x="1325" y="707"/>
                      <a:pt x="1325" y="707"/>
                      <a:pt x="1325" y="707"/>
                    </a:cubicBezTo>
                    <a:cubicBezTo>
                      <a:pt x="1383" y="680"/>
                      <a:pt x="1383" y="680"/>
                      <a:pt x="1383" y="680"/>
                    </a:cubicBezTo>
                    <a:cubicBezTo>
                      <a:pt x="1383" y="680"/>
                      <a:pt x="1348" y="666"/>
                      <a:pt x="1291" y="640"/>
                    </a:cubicBezTo>
                    <a:close/>
                    <a:moveTo>
                      <a:pt x="1231" y="596"/>
                    </a:moveTo>
                    <a:cubicBezTo>
                      <a:pt x="1185" y="571"/>
                      <a:pt x="1195" y="534"/>
                      <a:pt x="1195" y="534"/>
                    </a:cubicBezTo>
                    <a:cubicBezTo>
                      <a:pt x="1132" y="538"/>
                      <a:pt x="1132" y="538"/>
                      <a:pt x="1132" y="538"/>
                    </a:cubicBezTo>
                    <a:cubicBezTo>
                      <a:pt x="1120" y="575"/>
                      <a:pt x="1165" y="614"/>
                      <a:pt x="1165" y="614"/>
                    </a:cubicBezTo>
                    <a:lnTo>
                      <a:pt x="1231" y="596"/>
                    </a:lnTo>
                    <a:close/>
                    <a:moveTo>
                      <a:pt x="1154" y="482"/>
                    </a:moveTo>
                    <a:cubicBezTo>
                      <a:pt x="1219" y="485"/>
                      <a:pt x="1219" y="485"/>
                      <a:pt x="1219" y="485"/>
                    </a:cubicBezTo>
                    <a:cubicBezTo>
                      <a:pt x="1219" y="485"/>
                      <a:pt x="1231" y="462"/>
                      <a:pt x="1280" y="432"/>
                    </a:cubicBezTo>
                    <a:cubicBezTo>
                      <a:pt x="1233" y="421"/>
                      <a:pt x="1233" y="421"/>
                      <a:pt x="1233" y="421"/>
                    </a:cubicBezTo>
                    <a:cubicBezTo>
                      <a:pt x="1233" y="421"/>
                      <a:pt x="1172" y="455"/>
                      <a:pt x="1154" y="482"/>
                    </a:cubicBezTo>
                    <a:close/>
                    <a:moveTo>
                      <a:pt x="1360" y="393"/>
                    </a:moveTo>
                    <a:cubicBezTo>
                      <a:pt x="1432" y="356"/>
                      <a:pt x="1432" y="356"/>
                      <a:pt x="1432" y="356"/>
                    </a:cubicBezTo>
                    <a:cubicBezTo>
                      <a:pt x="1382" y="345"/>
                      <a:pt x="1382" y="345"/>
                      <a:pt x="1382" y="345"/>
                    </a:cubicBezTo>
                    <a:cubicBezTo>
                      <a:pt x="1306" y="381"/>
                      <a:pt x="1306" y="381"/>
                      <a:pt x="1306" y="381"/>
                    </a:cubicBezTo>
                    <a:lnTo>
                      <a:pt x="1360" y="393"/>
                    </a:lnTo>
                    <a:close/>
                    <a:moveTo>
                      <a:pt x="1535" y="320"/>
                    </a:moveTo>
                    <a:cubicBezTo>
                      <a:pt x="1619" y="286"/>
                      <a:pt x="1619" y="286"/>
                      <a:pt x="1619" y="286"/>
                    </a:cubicBezTo>
                    <a:cubicBezTo>
                      <a:pt x="1560" y="276"/>
                      <a:pt x="1560" y="276"/>
                      <a:pt x="1560" y="276"/>
                    </a:cubicBezTo>
                    <a:cubicBezTo>
                      <a:pt x="1560" y="276"/>
                      <a:pt x="1482" y="306"/>
                      <a:pt x="1479" y="307"/>
                    </a:cubicBezTo>
                    <a:lnTo>
                      <a:pt x="1535" y="320"/>
                    </a:lnTo>
                    <a:close/>
                    <a:moveTo>
                      <a:pt x="1686" y="258"/>
                    </a:moveTo>
                    <a:cubicBezTo>
                      <a:pt x="1715" y="244"/>
                      <a:pt x="1745" y="223"/>
                      <a:pt x="1745" y="223"/>
                    </a:cubicBezTo>
                    <a:cubicBezTo>
                      <a:pt x="1692" y="215"/>
                      <a:pt x="1692" y="215"/>
                      <a:pt x="1692" y="215"/>
                    </a:cubicBezTo>
                    <a:cubicBezTo>
                      <a:pt x="1667" y="229"/>
                      <a:pt x="1621" y="248"/>
                      <a:pt x="1621" y="248"/>
                    </a:cubicBezTo>
                    <a:lnTo>
                      <a:pt x="1686" y="258"/>
                    </a:lnTo>
                    <a:close/>
                    <a:moveTo>
                      <a:pt x="1790" y="198"/>
                    </a:moveTo>
                    <a:cubicBezTo>
                      <a:pt x="1805" y="188"/>
                      <a:pt x="1830" y="161"/>
                      <a:pt x="1830" y="161"/>
                    </a:cubicBezTo>
                    <a:cubicBezTo>
                      <a:pt x="1789" y="154"/>
                      <a:pt x="1789" y="154"/>
                      <a:pt x="1789" y="154"/>
                    </a:cubicBezTo>
                    <a:cubicBezTo>
                      <a:pt x="1768" y="170"/>
                      <a:pt x="1737" y="187"/>
                      <a:pt x="1737" y="187"/>
                    </a:cubicBezTo>
                    <a:lnTo>
                      <a:pt x="1790" y="198"/>
                    </a:lnTo>
                    <a:close/>
                    <a:moveTo>
                      <a:pt x="1859" y="135"/>
                    </a:moveTo>
                    <a:cubicBezTo>
                      <a:pt x="1870" y="121"/>
                      <a:pt x="1878" y="106"/>
                      <a:pt x="1878" y="106"/>
                    </a:cubicBezTo>
                    <a:cubicBezTo>
                      <a:pt x="1853" y="101"/>
                      <a:pt x="1853" y="101"/>
                      <a:pt x="1853" y="101"/>
                    </a:cubicBezTo>
                    <a:cubicBezTo>
                      <a:pt x="1840" y="113"/>
                      <a:pt x="1819" y="129"/>
                      <a:pt x="1819" y="129"/>
                    </a:cubicBezTo>
                    <a:lnTo>
                      <a:pt x="1859" y="135"/>
                    </a:lnTo>
                    <a:close/>
                    <a:moveTo>
                      <a:pt x="1897" y="81"/>
                    </a:moveTo>
                    <a:cubicBezTo>
                      <a:pt x="1902" y="75"/>
                      <a:pt x="1915" y="49"/>
                      <a:pt x="1915" y="49"/>
                    </a:cubicBezTo>
                    <a:cubicBezTo>
                      <a:pt x="1896" y="46"/>
                      <a:pt x="1896" y="46"/>
                      <a:pt x="1896" y="46"/>
                    </a:cubicBezTo>
                    <a:cubicBezTo>
                      <a:pt x="1872" y="75"/>
                      <a:pt x="1872" y="75"/>
                      <a:pt x="1872" y="75"/>
                    </a:cubicBezTo>
                    <a:lnTo>
                      <a:pt x="1897" y="81"/>
                    </a:lnTo>
                    <a:close/>
                    <a:moveTo>
                      <a:pt x="1923" y="29"/>
                    </a:moveTo>
                    <a:cubicBezTo>
                      <a:pt x="1927" y="5"/>
                      <a:pt x="1927" y="5"/>
                      <a:pt x="1927" y="5"/>
                    </a:cubicBezTo>
                    <a:cubicBezTo>
                      <a:pt x="1918" y="0"/>
                      <a:pt x="1918" y="0"/>
                      <a:pt x="1918" y="0"/>
                    </a:cubicBezTo>
                    <a:cubicBezTo>
                      <a:pt x="1905" y="24"/>
                      <a:pt x="1905" y="24"/>
                      <a:pt x="1905" y="24"/>
                    </a:cubicBezTo>
                    <a:lnTo>
                      <a:pt x="1923" y="29"/>
                    </a:lnTo>
                    <a:close/>
                  </a:path>
                </a:pathLst>
              </a:custGeom>
              <a:solidFill>
                <a:srgbClr val="FFFFFF"/>
              </a:solidFill>
              <a:ln w="3175" cap="flat">
                <a:noFill/>
                <a:prstDash val="solid"/>
                <a:miter lim="800000"/>
              </a:ln>
            </p:spPr>
            <p:txBody>
              <a:bodyPr vert="horz" wrap="square" lIns="91440" tIns="45720" rIns="91440" bIns="45720" numCol="1" anchor="t" anchorCtr="0" compatLnSpc="1"/>
              <a:lstStyle/>
              <a:p>
                <a:endParaRPr lang="en-US">
                  <a:solidFill>
                    <a:srgbClr val="000000">
                      <a:lumMod val="75000"/>
                      <a:lumOff val="25000"/>
                    </a:srgbClr>
                  </a:solidFill>
                  <a:cs typeface="+mn-ea"/>
                  <a:sym typeface="+mn-lt"/>
                </a:endParaRPr>
              </a:p>
            </p:txBody>
          </p:sp>
        </p:grpSp>
        <p:grpSp>
          <p:nvGrpSpPr>
            <p:cNvPr id="37" name="组合 36"/>
            <p:cNvGrpSpPr/>
            <p:nvPr/>
          </p:nvGrpSpPr>
          <p:grpSpPr>
            <a:xfrm>
              <a:off x="3607432" y="3871382"/>
              <a:ext cx="1035894" cy="814202"/>
              <a:chOff x="3320744" y="4393042"/>
              <a:chExt cx="1035894" cy="814202"/>
            </a:xfrm>
          </p:grpSpPr>
          <p:sp>
            <p:nvSpPr>
              <p:cNvPr id="38" name="Oval 31"/>
              <p:cNvSpPr>
                <a:spLocks noChangeArrowheads="1"/>
              </p:cNvSpPr>
              <p:nvPr/>
            </p:nvSpPr>
            <p:spPr bwMode="auto">
              <a:xfrm>
                <a:off x="3431590" y="4393042"/>
                <a:ext cx="814202" cy="814202"/>
              </a:xfrm>
              <a:prstGeom prst="ellipse">
                <a:avLst/>
              </a:prstGeom>
              <a:solidFill>
                <a:srgbClr val="C7B087"/>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600" b="1" dirty="0">
                  <a:solidFill>
                    <a:srgbClr val="000000">
                      <a:lumMod val="75000"/>
                      <a:lumOff val="25000"/>
                    </a:srgbClr>
                  </a:solidFill>
                  <a:cs typeface="+mn-ea"/>
                  <a:sym typeface="+mn-lt"/>
                </a:endParaRPr>
              </a:p>
            </p:txBody>
          </p:sp>
          <p:sp>
            <p:nvSpPr>
              <p:cNvPr id="39" name="TextBox 67"/>
              <p:cNvSpPr txBox="1"/>
              <p:nvPr/>
            </p:nvSpPr>
            <p:spPr>
              <a:xfrm>
                <a:off x="3320744" y="4630866"/>
                <a:ext cx="1035894" cy="402910"/>
              </a:xfrm>
              <a:prstGeom prst="rect">
                <a:avLst/>
              </a:prstGeom>
              <a:noFill/>
            </p:spPr>
            <p:txBody>
              <a:bodyPr wrap="square" rtlCol="0">
                <a:spAutoFit/>
              </a:bodyPr>
              <a:lstStyle/>
              <a:p>
                <a:pPr algn="ctr"/>
                <a:r>
                  <a:rPr lang="en-US" sz="1600" b="1" dirty="0" smtClean="0">
                    <a:solidFill>
                      <a:srgbClr val="FFFFFF"/>
                    </a:solidFill>
                    <a:cs typeface="+mn-ea"/>
                    <a:sym typeface="+mn-lt"/>
                  </a:rPr>
                  <a:t>02</a:t>
                </a:r>
                <a:endParaRPr lang="en-US" sz="1600" b="1" dirty="0">
                  <a:solidFill>
                    <a:srgbClr val="FFFFFF"/>
                  </a:solidFill>
                  <a:cs typeface="+mn-ea"/>
                  <a:sym typeface="+mn-lt"/>
                </a:endParaRPr>
              </a:p>
            </p:txBody>
          </p:sp>
        </p:grpSp>
        <p:grpSp>
          <p:nvGrpSpPr>
            <p:cNvPr id="40" name="组合 39"/>
            <p:cNvGrpSpPr/>
            <p:nvPr/>
          </p:nvGrpSpPr>
          <p:grpSpPr>
            <a:xfrm>
              <a:off x="7119163" y="2763153"/>
              <a:ext cx="1112446" cy="775925"/>
              <a:chOff x="6887499" y="3305187"/>
              <a:chExt cx="1112446" cy="775925"/>
            </a:xfrm>
          </p:grpSpPr>
          <p:sp>
            <p:nvSpPr>
              <p:cNvPr id="41" name="Oval 32"/>
              <p:cNvSpPr>
                <a:spLocks noChangeArrowheads="1"/>
              </p:cNvSpPr>
              <p:nvPr/>
            </p:nvSpPr>
            <p:spPr bwMode="auto">
              <a:xfrm>
                <a:off x="7041809" y="3305187"/>
                <a:ext cx="775925" cy="775925"/>
              </a:xfrm>
              <a:prstGeom prst="ellipse">
                <a:avLst/>
              </a:prstGeom>
              <a:solidFill>
                <a:srgbClr val="3F405F"/>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600" b="1" dirty="0">
                  <a:solidFill>
                    <a:srgbClr val="000000">
                      <a:lumMod val="75000"/>
                      <a:lumOff val="25000"/>
                    </a:srgbClr>
                  </a:solidFill>
                  <a:cs typeface="+mn-ea"/>
                  <a:sym typeface="+mn-lt"/>
                </a:endParaRPr>
              </a:p>
            </p:txBody>
          </p:sp>
          <p:sp>
            <p:nvSpPr>
              <p:cNvPr id="42" name="TextBox 68"/>
              <p:cNvSpPr txBox="1"/>
              <p:nvPr/>
            </p:nvSpPr>
            <p:spPr>
              <a:xfrm>
                <a:off x="6887499" y="3497407"/>
                <a:ext cx="1112446" cy="366282"/>
              </a:xfrm>
              <a:prstGeom prst="rect">
                <a:avLst/>
              </a:prstGeom>
              <a:noFill/>
            </p:spPr>
            <p:txBody>
              <a:bodyPr wrap="square" rtlCol="0">
                <a:spAutoFit/>
              </a:bodyPr>
              <a:lstStyle/>
              <a:p>
                <a:pPr algn="ctr"/>
                <a:r>
                  <a:rPr lang="en-US" sz="1400" b="1" dirty="0" smtClean="0">
                    <a:solidFill>
                      <a:srgbClr val="FFFFFF"/>
                    </a:solidFill>
                    <a:cs typeface="+mn-ea"/>
                    <a:sym typeface="+mn-lt"/>
                  </a:rPr>
                  <a:t>03</a:t>
                </a:r>
                <a:endParaRPr lang="en-US" sz="1400" b="1" dirty="0">
                  <a:solidFill>
                    <a:srgbClr val="FFFFFF"/>
                  </a:solidFill>
                  <a:cs typeface="+mn-ea"/>
                  <a:sym typeface="+mn-lt"/>
                </a:endParaRPr>
              </a:p>
            </p:txBody>
          </p:sp>
        </p:grpSp>
        <p:grpSp>
          <p:nvGrpSpPr>
            <p:cNvPr id="43" name="组合 42"/>
            <p:cNvGrpSpPr/>
            <p:nvPr/>
          </p:nvGrpSpPr>
          <p:grpSpPr>
            <a:xfrm>
              <a:off x="4834532" y="2045168"/>
              <a:ext cx="1035894" cy="535743"/>
              <a:chOff x="4661278" y="2793413"/>
              <a:chExt cx="1035894" cy="535743"/>
            </a:xfrm>
          </p:grpSpPr>
          <p:sp>
            <p:nvSpPr>
              <p:cNvPr id="44" name="Oval 33"/>
              <p:cNvSpPr>
                <a:spLocks noChangeArrowheads="1"/>
              </p:cNvSpPr>
              <p:nvPr/>
            </p:nvSpPr>
            <p:spPr bwMode="auto">
              <a:xfrm>
                <a:off x="4911354" y="2793413"/>
                <a:ext cx="535742" cy="535743"/>
              </a:xfrm>
              <a:prstGeom prst="ellipse">
                <a:avLst/>
              </a:prstGeom>
              <a:solidFill>
                <a:srgbClr val="C7B087"/>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600" b="1" dirty="0">
                  <a:solidFill>
                    <a:srgbClr val="000000">
                      <a:lumMod val="75000"/>
                      <a:lumOff val="25000"/>
                    </a:srgbClr>
                  </a:solidFill>
                  <a:cs typeface="+mn-ea"/>
                  <a:sym typeface="+mn-lt"/>
                </a:endParaRPr>
              </a:p>
            </p:txBody>
          </p:sp>
          <p:sp>
            <p:nvSpPr>
              <p:cNvPr id="45" name="TextBox 69"/>
              <p:cNvSpPr txBox="1"/>
              <p:nvPr/>
            </p:nvSpPr>
            <p:spPr>
              <a:xfrm>
                <a:off x="4661278" y="2893445"/>
                <a:ext cx="1035894" cy="366282"/>
              </a:xfrm>
              <a:prstGeom prst="rect">
                <a:avLst/>
              </a:prstGeom>
              <a:noFill/>
            </p:spPr>
            <p:txBody>
              <a:bodyPr wrap="square" rtlCol="0">
                <a:spAutoFit/>
              </a:bodyPr>
              <a:lstStyle/>
              <a:p>
                <a:pPr algn="ctr"/>
                <a:r>
                  <a:rPr lang="en-US" sz="1400" b="1" dirty="0" smtClean="0">
                    <a:solidFill>
                      <a:srgbClr val="FFFFFF"/>
                    </a:solidFill>
                    <a:cs typeface="+mn-ea"/>
                    <a:sym typeface="+mn-lt"/>
                  </a:rPr>
                  <a:t>04</a:t>
                </a:r>
                <a:endParaRPr lang="en-US" sz="1400" b="1" dirty="0">
                  <a:solidFill>
                    <a:srgbClr val="FFFFFF"/>
                  </a:solidFill>
                  <a:cs typeface="+mn-ea"/>
                  <a:sym typeface="+mn-lt"/>
                </a:endParaRPr>
              </a:p>
            </p:txBody>
          </p:sp>
        </p:grpSp>
        <p:grpSp>
          <p:nvGrpSpPr>
            <p:cNvPr id="46" name="组合 45"/>
            <p:cNvGrpSpPr/>
            <p:nvPr/>
          </p:nvGrpSpPr>
          <p:grpSpPr>
            <a:xfrm>
              <a:off x="7292289" y="4830816"/>
              <a:ext cx="1112446" cy="957542"/>
              <a:chOff x="7027345" y="5490532"/>
              <a:chExt cx="1112446" cy="957542"/>
            </a:xfrm>
          </p:grpSpPr>
          <p:sp>
            <p:nvSpPr>
              <p:cNvPr id="47" name="Oval 29"/>
              <p:cNvSpPr>
                <a:spLocks noChangeArrowheads="1"/>
              </p:cNvSpPr>
              <p:nvPr/>
            </p:nvSpPr>
            <p:spPr bwMode="auto">
              <a:xfrm>
                <a:off x="7094152" y="5490532"/>
                <a:ext cx="957541" cy="957542"/>
              </a:xfrm>
              <a:prstGeom prst="ellipse">
                <a:avLst/>
              </a:prstGeom>
              <a:solidFill>
                <a:srgbClr val="3F405F"/>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600" b="1" dirty="0">
                  <a:solidFill>
                    <a:srgbClr val="000000">
                      <a:lumMod val="75000"/>
                      <a:lumOff val="25000"/>
                    </a:srgbClr>
                  </a:solidFill>
                  <a:cs typeface="+mn-ea"/>
                  <a:sym typeface="+mn-lt"/>
                </a:endParaRPr>
              </a:p>
            </p:txBody>
          </p:sp>
          <p:sp>
            <p:nvSpPr>
              <p:cNvPr id="48" name="TextBox 68"/>
              <p:cNvSpPr txBox="1"/>
              <p:nvPr/>
            </p:nvSpPr>
            <p:spPr>
              <a:xfrm>
                <a:off x="7027345" y="5785321"/>
                <a:ext cx="1112446" cy="439538"/>
              </a:xfrm>
              <a:prstGeom prst="rect">
                <a:avLst/>
              </a:prstGeom>
              <a:noFill/>
            </p:spPr>
            <p:txBody>
              <a:bodyPr wrap="square" rtlCol="0">
                <a:spAutoFit/>
              </a:bodyPr>
              <a:lstStyle/>
              <a:p>
                <a:pPr algn="ctr"/>
                <a:r>
                  <a:rPr lang="en-US" b="1" dirty="0" smtClean="0">
                    <a:solidFill>
                      <a:srgbClr val="FFFFFF"/>
                    </a:solidFill>
                    <a:cs typeface="+mn-ea"/>
                    <a:sym typeface="+mn-lt"/>
                  </a:rPr>
                  <a:t>01</a:t>
                </a:r>
                <a:endParaRPr lang="en-US" b="1" dirty="0">
                  <a:solidFill>
                    <a:srgbClr val="FFFFFF"/>
                  </a:solidFill>
                  <a:cs typeface="+mn-ea"/>
                  <a:sym typeface="+mn-lt"/>
                </a:endParaRPr>
              </a:p>
            </p:txBody>
          </p:sp>
        </p:grpSp>
        <p:grpSp>
          <p:nvGrpSpPr>
            <p:cNvPr id="49" name="组合 48"/>
            <p:cNvGrpSpPr/>
            <p:nvPr/>
          </p:nvGrpSpPr>
          <p:grpSpPr>
            <a:xfrm>
              <a:off x="5920909" y="982003"/>
              <a:ext cx="935184" cy="923314"/>
              <a:chOff x="5969456" y="1685881"/>
              <a:chExt cx="825248" cy="814773"/>
            </a:xfrm>
          </p:grpSpPr>
          <p:grpSp>
            <p:nvGrpSpPr>
              <p:cNvPr id="50" name="组合 49"/>
              <p:cNvGrpSpPr/>
              <p:nvPr/>
            </p:nvGrpSpPr>
            <p:grpSpPr>
              <a:xfrm>
                <a:off x="5969456" y="2367901"/>
                <a:ext cx="519304" cy="132753"/>
                <a:chOff x="5836925" y="2676416"/>
                <a:chExt cx="385551" cy="98561"/>
              </a:xfrm>
            </p:grpSpPr>
            <p:sp>
              <p:nvSpPr>
                <p:cNvPr id="52" name="椭圆 51"/>
                <p:cNvSpPr/>
                <p:nvPr/>
              </p:nvSpPr>
              <p:spPr>
                <a:xfrm>
                  <a:off x="5836925" y="2676416"/>
                  <a:ext cx="385551" cy="98561"/>
                </a:xfrm>
                <a:prstGeom prst="ellips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lumMod val="75000"/>
                        <a:lumOff val="25000"/>
                      </a:srgbClr>
                    </a:solidFill>
                    <a:cs typeface="+mn-ea"/>
                    <a:sym typeface="+mn-lt"/>
                  </a:endParaRPr>
                </a:p>
              </p:txBody>
            </p:sp>
            <p:sp>
              <p:nvSpPr>
                <p:cNvPr id="53" name="椭圆 52"/>
                <p:cNvSpPr/>
                <p:nvPr/>
              </p:nvSpPr>
              <p:spPr>
                <a:xfrm>
                  <a:off x="5923468" y="2710418"/>
                  <a:ext cx="212465" cy="30557"/>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lumMod val="75000"/>
                        <a:lumOff val="25000"/>
                      </a:srgbClr>
                    </a:solidFill>
                    <a:cs typeface="+mn-ea"/>
                    <a:sym typeface="+mn-lt"/>
                  </a:endParaRPr>
                </a:p>
              </p:txBody>
            </p:sp>
          </p:grpSp>
          <p:sp>
            <p:nvSpPr>
              <p:cNvPr id="51" name="waving-flag_16212"/>
              <p:cNvSpPr>
                <a:spLocks noChangeAspect="1"/>
              </p:cNvSpPr>
              <p:nvPr/>
            </p:nvSpPr>
            <p:spPr bwMode="auto">
              <a:xfrm>
                <a:off x="6182815" y="1685881"/>
                <a:ext cx="611889" cy="752170"/>
              </a:xfrm>
              <a:custGeom>
                <a:avLst/>
                <a:gdLst>
                  <a:gd name="connsiteX0" fmla="*/ 201391 w 491559"/>
                  <a:gd name="connsiteY0" fmla="*/ 34417 h 604252"/>
                  <a:gd name="connsiteX1" fmla="*/ 244085 w 491559"/>
                  <a:gd name="connsiteY1" fmla="*/ 44529 h 604252"/>
                  <a:gd name="connsiteX2" fmla="*/ 473074 w 491559"/>
                  <a:gd name="connsiteY2" fmla="*/ 56463 h 604252"/>
                  <a:gd name="connsiteX3" fmla="*/ 491559 w 491559"/>
                  <a:gd name="connsiteY3" fmla="*/ 65692 h 604252"/>
                  <a:gd name="connsiteX4" fmla="*/ 491559 w 491559"/>
                  <a:gd name="connsiteY4" fmla="*/ 291654 h 604252"/>
                  <a:gd name="connsiteX5" fmla="*/ 474827 w 491559"/>
                  <a:gd name="connsiteY5" fmla="*/ 330640 h 604252"/>
                  <a:gd name="connsiteX6" fmla="*/ 374117 w 491559"/>
                  <a:gd name="connsiteY6" fmla="*/ 374559 h 604252"/>
                  <a:gd name="connsiteX7" fmla="*/ 196280 w 491559"/>
                  <a:gd name="connsiteY7" fmla="*/ 306930 h 604252"/>
                  <a:gd name="connsiteX8" fmla="*/ 103537 w 491559"/>
                  <a:gd name="connsiteY8" fmla="*/ 336846 h 604252"/>
                  <a:gd name="connsiteX9" fmla="*/ 84255 w 491559"/>
                  <a:gd name="connsiteY9" fmla="*/ 326343 h 604252"/>
                  <a:gd name="connsiteX10" fmla="*/ 84255 w 491559"/>
                  <a:gd name="connsiteY10" fmla="*/ 96563 h 604252"/>
                  <a:gd name="connsiteX11" fmla="*/ 103218 w 491559"/>
                  <a:gd name="connsiteY11" fmla="*/ 60441 h 604252"/>
                  <a:gd name="connsiteX12" fmla="*/ 201391 w 491559"/>
                  <a:gd name="connsiteY12" fmla="*/ 34417 h 604252"/>
                  <a:gd name="connsiteX13" fmla="*/ 33942 w 491559"/>
                  <a:gd name="connsiteY13" fmla="*/ 0 h 604252"/>
                  <a:gd name="connsiteX14" fmla="*/ 67884 w 491559"/>
                  <a:gd name="connsiteY14" fmla="*/ 33888 h 604252"/>
                  <a:gd name="connsiteX15" fmla="*/ 65016 w 491559"/>
                  <a:gd name="connsiteY15" fmla="*/ 47411 h 604252"/>
                  <a:gd name="connsiteX16" fmla="*/ 57048 w 491559"/>
                  <a:gd name="connsiteY16" fmla="*/ 81617 h 604252"/>
                  <a:gd name="connsiteX17" fmla="*/ 57048 w 491559"/>
                  <a:gd name="connsiteY17" fmla="*/ 581183 h 604252"/>
                  <a:gd name="connsiteX18" fmla="*/ 33942 w 491559"/>
                  <a:gd name="connsiteY18" fmla="*/ 604252 h 604252"/>
                  <a:gd name="connsiteX19" fmla="*/ 10836 w 491559"/>
                  <a:gd name="connsiteY19" fmla="*/ 581183 h 604252"/>
                  <a:gd name="connsiteX20" fmla="*/ 10836 w 491559"/>
                  <a:gd name="connsiteY20" fmla="*/ 81617 h 604252"/>
                  <a:gd name="connsiteX21" fmla="*/ 2868 w 491559"/>
                  <a:gd name="connsiteY21" fmla="*/ 47411 h 604252"/>
                  <a:gd name="connsiteX22" fmla="*/ 0 w 491559"/>
                  <a:gd name="connsiteY22" fmla="*/ 33888 h 604252"/>
                  <a:gd name="connsiteX23" fmla="*/ 33942 w 491559"/>
                  <a:gd name="connsiteY23" fmla="*/ 0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559" h="604252">
                    <a:moveTo>
                      <a:pt x="201391" y="34417"/>
                    </a:moveTo>
                    <a:cubicBezTo>
                      <a:pt x="215153" y="35359"/>
                      <a:pt x="229504" y="38442"/>
                      <a:pt x="244085" y="44529"/>
                    </a:cubicBezTo>
                    <a:cubicBezTo>
                      <a:pt x="323761" y="77627"/>
                      <a:pt x="352285" y="143188"/>
                      <a:pt x="473074" y="56463"/>
                    </a:cubicBezTo>
                    <a:cubicBezTo>
                      <a:pt x="483432" y="48984"/>
                      <a:pt x="491559" y="52962"/>
                      <a:pt x="491559" y="65692"/>
                    </a:cubicBezTo>
                    <a:lnTo>
                      <a:pt x="491559" y="291654"/>
                    </a:lnTo>
                    <a:cubicBezTo>
                      <a:pt x="491559" y="304384"/>
                      <a:pt x="484547" y="322365"/>
                      <a:pt x="474827" y="330640"/>
                    </a:cubicBezTo>
                    <a:cubicBezTo>
                      <a:pt x="453793" y="348780"/>
                      <a:pt x="415389" y="375832"/>
                      <a:pt x="374117" y="374559"/>
                    </a:cubicBezTo>
                    <a:cubicBezTo>
                      <a:pt x="312288" y="372649"/>
                      <a:pt x="252371" y="306930"/>
                      <a:pt x="196280" y="306930"/>
                    </a:cubicBezTo>
                    <a:cubicBezTo>
                      <a:pt x="160585" y="306930"/>
                      <a:pt x="124730" y="324275"/>
                      <a:pt x="103537" y="336846"/>
                    </a:cubicBezTo>
                    <a:cubicBezTo>
                      <a:pt x="92541" y="343370"/>
                      <a:pt x="84255" y="339074"/>
                      <a:pt x="84255" y="326343"/>
                    </a:cubicBezTo>
                    <a:lnTo>
                      <a:pt x="84255" y="96563"/>
                    </a:lnTo>
                    <a:cubicBezTo>
                      <a:pt x="84255" y="83833"/>
                      <a:pt x="92382" y="66965"/>
                      <a:pt x="103218" y="60441"/>
                    </a:cubicBezTo>
                    <a:cubicBezTo>
                      <a:pt x="124133" y="48029"/>
                      <a:pt x="160107" y="31589"/>
                      <a:pt x="201391" y="34417"/>
                    </a:cubicBezTo>
                    <a:close/>
                    <a:moveTo>
                      <a:pt x="33942" y="0"/>
                    </a:moveTo>
                    <a:cubicBezTo>
                      <a:pt x="52746" y="0"/>
                      <a:pt x="67884" y="15114"/>
                      <a:pt x="67884" y="33888"/>
                    </a:cubicBezTo>
                    <a:cubicBezTo>
                      <a:pt x="67884" y="38661"/>
                      <a:pt x="66928" y="43274"/>
                      <a:pt x="65016" y="47411"/>
                    </a:cubicBezTo>
                    <a:cubicBezTo>
                      <a:pt x="61988" y="54411"/>
                      <a:pt x="57048" y="68889"/>
                      <a:pt x="57048" y="81617"/>
                    </a:cubicBezTo>
                    <a:lnTo>
                      <a:pt x="57048" y="581183"/>
                    </a:lnTo>
                    <a:cubicBezTo>
                      <a:pt x="57048" y="593911"/>
                      <a:pt x="46690" y="604252"/>
                      <a:pt x="33942" y="604252"/>
                    </a:cubicBezTo>
                    <a:cubicBezTo>
                      <a:pt x="21194" y="604252"/>
                      <a:pt x="10836" y="593911"/>
                      <a:pt x="10836" y="581183"/>
                    </a:cubicBezTo>
                    <a:lnTo>
                      <a:pt x="10836" y="81617"/>
                    </a:lnTo>
                    <a:cubicBezTo>
                      <a:pt x="10836" y="68889"/>
                      <a:pt x="6055" y="54411"/>
                      <a:pt x="2868" y="47411"/>
                    </a:cubicBezTo>
                    <a:cubicBezTo>
                      <a:pt x="1115" y="43274"/>
                      <a:pt x="0" y="38661"/>
                      <a:pt x="0" y="33888"/>
                    </a:cubicBezTo>
                    <a:cubicBezTo>
                      <a:pt x="0" y="15114"/>
                      <a:pt x="15298" y="0"/>
                      <a:pt x="33942" y="0"/>
                    </a:cubicBezTo>
                    <a:close/>
                  </a:path>
                </a:pathLst>
              </a:custGeom>
              <a:solidFill>
                <a:srgbClr val="C7B087"/>
              </a:solidFill>
              <a:ln>
                <a:noFill/>
              </a:ln>
            </p:spPr>
            <p:txBody>
              <a:bodyPr/>
              <a:lstStyle/>
              <a:p>
                <a:endParaRPr lang="zh-CN" altLang="en-US" dirty="0">
                  <a:solidFill>
                    <a:srgbClr val="000000">
                      <a:lumMod val="75000"/>
                      <a:lumOff val="25000"/>
                    </a:srgbClr>
                  </a:solidFill>
                  <a:cs typeface="+mn-ea"/>
                  <a:sym typeface="+mn-lt"/>
                </a:endParaRPr>
              </a:p>
            </p:txBody>
          </p:sp>
        </p:gr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750"/>
                                        <p:tgtEl>
                                          <p:spTgt spid="2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750"/>
                                        <p:tgtEl>
                                          <p:spTgt spid="22"/>
                                        </p:tgtEl>
                                      </p:cBhvr>
                                    </p:animEffect>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750"/>
                                        <p:tgtEl>
                                          <p:spTgt spid="23"/>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长期目标</a:t>
            </a:r>
          </a:p>
        </p:txBody>
      </p:sp>
      <p:sp>
        <p:nvSpPr>
          <p:cNvPr id="20" name="等腰三角形 19"/>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6" name="组合 295"/>
          <p:cNvGrpSpPr/>
          <p:nvPr/>
        </p:nvGrpSpPr>
        <p:grpSpPr>
          <a:xfrm>
            <a:off x="7322933" y="679938"/>
            <a:ext cx="3837850" cy="5509845"/>
            <a:chOff x="5982789" y="-6256"/>
            <a:chExt cx="5486365" cy="6864256"/>
          </a:xfrm>
        </p:grpSpPr>
        <p:sp>
          <p:nvSpPr>
            <p:cNvPr id="562" name="Freeform 5"/>
            <p:cNvSpPr/>
            <p:nvPr/>
          </p:nvSpPr>
          <p:spPr bwMode="auto">
            <a:xfrm>
              <a:off x="5982789" y="-6256"/>
              <a:ext cx="5263931" cy="6864256"/>
            </a:xfrm>
            <a:custGeom>
              <a:avLst/>
              <a:gdLst>
                <a:gd name="T0" fmla="*/ 1982 w 2451"/>
                <a:gd name="T1" fmla="*/ 1333 h 3200"/>
                <a:gd name="T2" fmla="*/ 243 w 2451"/>
                <a:gd name="T3" fmla="*/ 2545 h 3200"/>
                <a:gd name="T4" fmla="*/ 531 w 2451"/>
                <a:gd name="T5" fmla="*/ 3200 h 3200"/>
                <a:gd name="T6" fmla="*/ 2365 w 2451"/>
                <a:gd name="T7" fmla="*/ 3200 h 3200"/>
                <a:gd name="T8" fmla="*/ 1072 w 2451"/>
                <a:gd name="T9" fmla="*/ 2511 h 3200"/>
                <a:gd name="T10" fmla="*/ 2427 w 2451"/>
                <a:gd name="T11" fmla="*/ 1346 h 3200"/>
                <a:gd name="T12" fmla="*/ 2426 w 2451"/>
                <a:gd name="T13" fmla="*/ 1222 h 3200"/>
                <a:gd name="T14" fmla="*/ 286 w 2451"/>
                <a:gd name="T15" fmla="*/ 579 h 3200"/>
                <a:gd name="T16" fmla="*/ 683 w 2451"/>
                <a:gd name="T17" fmla="*/ 350 h 3200"/>
                <a:gd name="T18" fmla="*/ 874 w 2451"/>
                <a:gd name="T19" fmla="*/ 156 h 3200"/>
                <a:gd name="T20" fmla="*/ 867 w 2451"/>
                <a:gd name="T21" fmla="*/ 96 h 3200"/>
                <a:gd name="T22" fmla="*/ 722 w 2451"/>
                <a:gd name="T23" fmla="*/ 0 h 3200"/>
                <a:gd name="T24" fmla="*/ 557 w 2451"/>
                <a:gd name="T25" fmla="*/ 0 h 3200"/>
                <a:gd name="T26" fmla="*/ 800 w 2451"/>
                <a:gd name="T27" fmla="*/ 171 h 3200"/>
                <a:gd name="T28" fmla="*/ 13 w 2451"/>
                <a:gd name="T29" fmla="*/ 600 h 3200"/>
                <a:gd name="T30" fmla="*/ 16 w 2451"/>
                <a:gd name="T31" fmla="*/ 664 h 3200"/>
                <a:gd name="T32" fmla="*/ 1982 w 2451"/>
                <a:gd name="T33" fmla="*/ 1333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1" h="3200">
                  <a:moveTo>
                    <a:pt x="1982" y="1333"/>
                  </a:moveTo>
                  <a:cubicBezTo>
                    <a:pt x="1990" y="1554"/>
                    <a:pt x="221" y="1805"/>
                    <a:pt x="243" y="2545"/>
                  </a:cubicBezTo>
                  <a:cubicBezTo>
                    <a:pt x="249" y="2747"/>
                    <a:pt x="311" y="2993"/>
                    <a:pt x="531" y="3200"/>
                  </a:cubicBezTo>
                  <a:cubicBezTo>
                    <a:pt x="2365" y="3200"/>
                    <a:pt x="2365" y="3200"/>
                    <a:pt x="2365" y="3200"/>
                  </a:cubicBezTo>
                  <a:cubicBezTo>
                    <a:pt x="1798" y="3000"/>
                    <a:pt x="1092" y="2823"/>
                    <a:pt x="1072" y="2511"/>
                  </a:cubicBezTo>
                  <a:cubicBezTo>
                    <a:pt x="1050" y="2190"/>
                    <a:pt x="2451" y="1680"/>
                    <a:pt x="2427" y="1346"/>
                  </a:cubicBezTo>
                  <a:cubicBezTo>
                    <a:pt x="2426" y="1327"/>
                    <a:pt x="2429" y="1239"/>
                    <a:pt x="2426" y="1222"/>
                  </a:cubicBezTo>
                  <a:cubicBezTo>
                    <a:pt x="2327" y="729"/>
                    <a:pt x="290" y="783"/>
                    <a:pt x="286" y="579"/>
                  </a:cubicBezTo>
                  <a:cubicBezTo>
                    <a:pt x="285" y="517"/>
                    <a:pt x="511" y="443"/>
                    <a:pt x="683" y="350"/>
                  </a:cubicBezTo>
                  <a:cubicBezTo>
                    <a:pt x="791" y="292"/>
                    <a:pt x="877" y="223"/>
                    <a:pt x="874" y="156"/>
                  </a:cubicBezTo>
                  <a:cubicBezTo>
                    <a:pt x="874" y="145"/>
                    <a:pt x="873" y="107"/>
                    <a:pt x="867" y="96"/>
                  </a:cubicBezTo>
                  <a:cubicBezTo>
                    <a:pt x="845" y="58"/>
                    <a:pt x="792" y="26"/>
                    <a:pt x="722" y="0"/>
                  </a:cubicBezTo>
                  <a:cubicBezTo>
                    <a:pt x="557" y="0"/>
                    <a:pt x="557" y="0"/>
                    <a:pt x="557" y="0"/>
                  </a:cubicBezTo>
                  <a:cubicBezTo>
                    <a:pt x="712" y="58"/>
                    <a:pt x="799" y="105"/>
                    <a:pt x="800" y="171"/>
                  </a:cubicBezTo>
                  <a:cubicBezTo>
                    <a:pt x="802" y="297"/>
                    <a:pt x="103" y="395"/>
                    <a:pt x="13" y="600"/>
                  </a:cubicBezTo>
                  <a:cubicBezTo>
                    <a:pt x="13" y="600"/>
                    <a:pt x="17" y="650"/>
                    <a:pt x="16" y="664"/>
                  </a:cubicBezTo>
                  <a:cubicBezTo>
                    <a:pt x="0" y="925"/>
                    <a:pt x="1975" y="1136"/>
                    <a:pt x="1982" y="1333"/>
                  </a:cubicBezTo>
                  <a:close/>
                </a:path>
              </a:pathLst>
            </a:custGeom>
            <a:solidFill>
              <a:srgbClr val="FFFFFF">
                <a:lumMod val="50000"/>
                <a:alpha val="6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9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563" name="Freeform 6"/>
            <p:cNvSpPr/>
            <p:nvPr/>
          </p:nvSpPr>
          <p:spPr bwMode="auto">
            <a:xfrm>
              <a:off x="6001080" y="-6256"/>
              <a:ext cx="5468074" cy="6864256"/>
            </a:xfrm>
            <a:custGeom>
              <a:avLst/>
              <a:gdLst>
                <a:gd name="T0" fmla="*/ 1949 w 2546"/>
                <a:gd name="T1" fmla="*/ 1276 h 3200"/>
                <a:gd name="T2" fmla="*/ 236 w 2546"/>
                <a:gd name="T3" fmla="*/ 2513 h 3200"/>
                <a:gd name="T4" fmla="*/ 597 w 2546"/>
                <a:gd name="T5" fmla="*/ 3200 h 3200"/>
                <a:gd name="T6" fmla="*/ 2546 w 2546"/>
                <a:gd name="T7" fmla="*/ 3200 h 3200"/>
                <a:gd name="T8" fmla="*/ 1059 w 2546"/>
                <a:gd name="T9" fmla="*/ 2403 h 3200"/>
                <a:gd name="T10" fmla="*/ 2422 w 2546"/>
                <a:gd name="T11" fmla="*/ 1248 h 3200"/>
                <a:gd name="T12" fmla="*/ 277 w 2546"/>
                <a:gd name="T13" fmla="*/ 547 h 3200"/>
                <a:gd name="T14" fmla="*/ 865 w 2546"/>
                <a:gd name="T15" fmla="*/ 111 h 3200"/>
                <a:gd name="T16" fmla="*/ 743 w 2546"/>
                <a:gd name="T17" fmla="*/ 0 h 3200"/>
                <a:gd name="T18" fmla="*/ 591 w 2546"/>
                <a:gd name="T19" fmla="*/ 0 h 3200"/>
                <a:gd name="T20" fmla="*/ 782 w 2546"/>
                <a:gd name="T21" fmla="*/ 114 h 3200"/>
                <a:gd name="T22" fmla="*/ 8 w 2546"/>
                <a:gd name="T23" fmla="*/ 600 h 3200"/>
                <a:gd name="T24" fmla="*/ 1949 w 2546"/>
                <a:gd name="T25" fmla="*/ 1276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6" h="3200">
                  <a:moveTo>
                    <a:pt x="1949" y="1276"/>
                  </a:moveTo>
                  <a:cubicBezTo>
                    <a:pt x="1953" y="1497"/>
                    <a:pt x="215" y="1773"/>
                    <a:pt x="236" y="2513"/>
                  </a:cubicBezTo>
                  <a:cubicBezTo>
                    <a:pt x="243" y="2754"/>
                    <a:pt x="396" y="2991"/>
                    <a:pt x="597" y="3200"/>
                  </a:cubicBezTo>
                  <a:cubicBezTo>
                    <a:pt x="2546" y="3200"/>
                    <a:pt x="2546" y="3200"/>
                    <a:pt x="2546" y="3200"/>
                  </a:cubicBezTo>
                  <a:cubicBezTo>
                    <a:pt x="1957" y="2986"/>
                    <a:pt x="1068" y="2618"/>
                    <a:pt x="1059" y="2403"/>
                  </a:cubicBezTo>
                  <a:cubicBezTo>
                    <a:pt x="1047" y="2136"/>
                    <a:pt x="2428" y="1699"/>
                    <a:pt x="2422" y="1248"/>
                  </a:cubicBezTo>
                  <a:cubicBezTo>
                    <a:pt x="2416" y="707"/>
                    <a:pt x="281" y="757"/>
                    <a:pt x="277" y="547"/>
                  </a:cubicBezTo>
                  <a:cubicBezTo>
                    <a:pt x="274" y="445"/>
                    <a:pt x="875" y="346"/>
                    <a:pt x="865" y="111"/>
                  </a:cubicBezTo>
                  <a:cubicBezTo>
                    <a:pt x="863" y="67"/>
                    <a:pt x="815" y="30"/>
                    <a:pt x="743" y="0"/>
                  </a:cubicBezTo>
                  <a:cubicBezTo>
                    <a:pt x="591" y="0"/>
                    <a:pt x="591" y="0"/>
                    <a:pt x="591" y="0"/>
                  </a:cubicBezTo>
                  <a:cubicBezTo>
                    <a:pt x="700" y="35"/>
                    <a:pt x="781" y="75"/>
                    <a:pt x="782" y="114"/>
                  </a:cubicBezTo>
                  <a:cubicBezTo>
                    <a:pt x="784" y="249"/>
                    <a:pt x="12" y="376"/>
                    <a:pt x="8" y="600"/>
                  </a:cubicBezTo>
                  <a:cubicBezTo>
                    <a:pt x="0" y="928"/>
                    <a:pt x="1945" y="1066"/>
                    <a:pt x="1949" y="1276"/>
                  </a:cubicBezTo>
                  <a:close/>
                </a:path>
              </a:pathLst>
            </a:custGeom>
            <a:solidFill>
              <a:srgbClr val="FFFFFF">
                <a:alpha val="63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9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564" name="Freeform 7"/>
            <p:cNvSpPr/>
            <p:nvPr/>
          </p:nvSpPr>
          <p:spPr bwMode="auto">
            <a:xfrm>
              <a:off x="6249814" y="-6256"/>
              <a:ext cx="4561285" cy="6864256"/>
            </a:xfrm>
            <a:custGeom>
              <a:avLst/>
              <a:gdLst>
                <a:gd name="T0" fmla="*/ 546 w 2124"/>
                <a:gd name="T1" fmla="*/ 2447 h 3200"/>
                <a:gd name="T2" fmla="*/ 1954 w 2124"/>
                <a:gd name="T3" fmla="*/ 1431 h 3200"/>
                <a:gd name="T4" fmla="*/ 2086 w 2124"/>
                <a:gd name="T5" fmla="*/ 1231 h 3200"/>
                <a:gd name="T6" fmla="*/ 1 w 2124"/>
                <a:gd name="T7" fmla="*/ 567 h 3200"/>
                <a:gd name="T8" fmla="*/ 34 w 2124"/>
                <a:gd name="T9" fmla="*/ 503 h 3200"/>
                <a:gd name="T10" fmla="*/ 694 w 2124"/>
                <a:gd name="T11" fmla="*/ 103 h 3200"/>
                <a:gd name="T12" fmla="*/ 536 w 2124"/>
                <a:gd name="T13" fmla="*/ 0 h 3200"/>
                <a:gd name="T14" fmla="*/ 538 w 2124"/>
                <a:gd name="T15" fmla="*/ 0 h 3200"/>
                <a:gd name="T16" fmla="*/ 697 w 2124"/>
                <a:gd name="T17" fmla="*/ 105 h 3200"/>
                <a:gd name="T18" fmla="*/ 159 w 2124"/>
                <a:gd name="T19" fmla="*/ 437 h 3200"/>
                <a:gd name="T20" fmla="*/ 6 w 2124"/>
                <a:gd name="T21" fmla="*/ 567 h 3200"/>
                <a:gd name="T22" fmla="*/ 2107 w 2124"/>
                <a:gd name="T23" fmla="*/ 1228 h 3200"/>
                <a:gd name="T24" fmla="*/ 1975 w 2124"/>
                <a:gd name="T25" fmla="*/ 1442 h 3200"/>
                <a:gd name="T26" fmla="*/ 1279 w 2124"/>
                <a:gd name="T27" fmla="*/ 1816 h 3200"/>
                <a:gd name="T28" fmla="*/ 589 w 2124"/>
                <a:gd name="T29" fmla="*/ 2447 h 3200"/>
                <a:gd name="T30" fmla="*/ 1287 w 2124"/>
                <a:gd name="T31" fmla="*/ 3200 h 3200"/>
                <a:gd name="T32" fmla="*/ 1107 w 2124"/>
                <a:gd name="T33" fmla="*/ 3200 h 3200"/>
                <a:gd name="T34" fmla="*/ 546 w 2124"/>
                <a:gd name="T35" fmla="*/ 2447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4" h="3200">
                  <a:moveTo>
                    <a:pt x="546" y="2447"/>
                  </a:moveTo>
                  <a:cubicBezTo>
                    <a:pt x="589" y="2001"/>
                    <a:pt x="1620" y="1660"/>
                    <a:pt x="1954" y="1431"/>
                  </a:cubicBezTo>
                  <a:cubicBezTo>
                    <a:pt x="2015" y="1388"/>
                    <a:pt x="2101" y="1316"/>
                    <a:pt x="2086" y="1231"/>
                  </a:cubicBezTo>
                  <a:cubicBezTo>
                    <a:pt x="2019" y="852"/>
                    <a:pt x="5" y="840"/>
                    <a:pt x="1" y="567"/>
                  </a:cubicBezTo>
                  <a:cubicBezTo>
                    <a:pt x="0" y="541"/>
                    <a:pt x="16" y="521"/>
                    <a:pt x="34" y="503"/>
                  </a:cubicBezTo>
                  <a:cubicBezTo>
                    <a:pt x="139" y="402"/>
                    <a:pt x="734" y="240"/>
                    <a:pt x="694" y="103"/>
                  </a:cubicBezTo>
                  <a:cubicBezTo>
                    <a:pt x="682" y="65"/>
                    <a:pt x="619" y="30"/>
                    <a:pt x="536" y="0"/>
                  </a:cubicBezTo>
                  <a:cubicBezTo>
                    <a:pt x="538" y="0"/>
                    <a:pt x="538" y="0"/>
                    <a:pt x="538" y="0"/>
                  </a:cubicBezTo>
                  <a:cubicBezTo>
                    <a:pt x="618" y="28"/>
                    <a:pt x="687" y="64"/>
                    <a:pt x="697" y="105"/>
                  </a:cubicBezTo>
                  <a:cubicBezTo>
                    <a:pt x="724" y="218"/>
                    <a:pt x="324" y="357"/>
                    <a:pt x="159" y="437"/>
                  </a:cubicBezTo>
                  <a:cubicBezTo>
                    <a:pt x="110" y="460"/>
                    <a:pt x="6" y="509"/>
                    <a:pt x="6" y="567"/>
                  </a:cubicBezTo>
                  <a:cubicBezTo>
                    <a:pt x="8" y="820"/>
                    <a:pt x="2034" y="833"/>
                    <a:pt x="2107" y="1228"/>
                  </a:cubicBezTo>
                  <a:cubicBezTo>
                    <a:pt x="2124" y="1323"/>
                    <a:pt x="2044" y="1394"/>
                    <a:pt x="1975" y="1442"/>
                  </a:cubicBezTo>
                  <a:cubicBezTo>
                    <a:pt x="1775" y="1579"/>
                    <a:pt x="1496" y="1701"/>
                    <a:pt x="1279" y="1816"/>
                  </a:cubicBezTo>
                  <a:cubicBezTo>
                    <a:pt x="1056" y="1933"/>
                    <a:pt x="616" y="2165"/>
                    <a:pt x="589" y="2447"/>
                  </a:cubicBezTo>
                  <a:cubicBezTo>
                    <a:pt x="564" y="2710"/>
                    <a:pt x="1087" y="3059"/>
                    <a:pt x="1287" y="3200"/>
                  </a:cubicBezTo>
                  <a:cubicBezTo>
                    <a:pt x="1107" y="3200"/>
                    <a:pt x="1107" y="3200"/>
                    <a:pt x="1107" y="3200"/>
                  </a:cubicBezTo>
                  <a:cubicBezTo>
                    <a:pt x="924" y="3045"/>
                    <a:pt x="520" y="2716"/>
                    <a:pt x="546" y="2447"/>
                  </a:cubicBezTo>
                  <a:close/>
                </a:path>
              </a:pathLst>
            </a:custGeom>
            <a:solidFill>
              <a:srgbClr val="FFFFFF">
                <a:alpha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de-DE" sz="900" b="0" i="0" u="none" strike="noStrike" kern="0" cap="none" spc="0" normalizeH="0" baseline="0" noProof="0" dirty="0">
                <a:ln>
                  <a:noFill/>
                </a:ln>
                <a:solidFill>
                  <a:srgbClr val="000000">
                    <a:lumMod val="75000"/>
                    <a:lumOff val="25000"/>
                  </a:srgbClr>
                </a:solidFill>
                <a:effectLst/>
                <a:uLnTx/>
                <a:uFillTx/>
                <a:cs typeface="+mn-ea"/>
                <a:sym typeface="+mn-lt"/>
              </a:endParaRPr>
            </a:p>
          </p:txBody>
        </p:sp>
      </p:grpSp>
      <p:grpSp>
        <p:nvGrpSpPr>
          <p:cNvPr id="299" name="组合 298"/>
          <p:cNvGrpSpPr>
            <a:grpSpLocks noChangeAspect="1"/>
          </p:cNvGrpSpPr>
          <p:nvPr/>
        </p:nvGrpSpPr>
        <p:grpSpPr>
          <a:xfrm>
            <a:off x="8452387" y="4903694"/>
            <a:ext cx="703337" cy="959096"/>
            <a:chOff x="2295295" y="4639351"/>
            <a:chExt cx="1005164" cy="1370678"/>
          </a:xfrm>
        </p:grpSpPr>
        <p:grpSp>
          <p:nvGrpSpPr>
            <p:cNvPr id="330" name="Group 57"/>
            <p:cNvGrpSpPr/>
            <p:nvPr/>
          </p:nvGrpSpPr>
          <p:grpSpPr>
            <a:xfrm>
              <a:off x="2295295" y="4639351"/>
              <a:ext cx="1005164" cy="1370678"/>
              <a:chOff x="7423154" y="2651124"/>
              <a:chExt cx="2788288" cy="3802211"/>
            </a:xfrm>
            <a:effectLst>
              <a:outerShdw blurRad="127000" dir="13500000" sy="23000" kx="1200000" algn="br" rotWithShape="0">
                <a:prstClr val="black">
                  <a:alpha val="15000"/>
                </a:prstClr>
              </a:outerShdw>
            </a:effectLst>
          </p:grpSpPr>
          <p:sp>
            <p:nvSpPr>
              <p:cNvPr id="332" name="Freeform 1004"/>
              <p:cNvSpPr/>
              <p:nvPr/>
            </p:nvSpPr>
            <p:spPr bwMode="auto">
              <a:xfrm>
                <a:off x="7423154"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3F40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34" name="Freeform 1006"/>
              <p:cNvSpPr/>
              <p:nvPr/>
            </p:nvSpPr>
            <p:spPr bwMode="auto">
              <a:xfrm>
                <a:off x="7668708" y="2904605"/>
                <a:ext cx="2289250"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45720" rIns="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31" name="矩形 330"/>
            <p:cNvSpPr/>
            <p:nvPr/>
          </p:nvSpPr>
          <p:spPr>
            <a:xfrm>
              <a:off x="2506420" y="4938190"/>
              <a:ext cx="580058" cy="43985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srgbClr val="000000">
                      <a:lumMod val="75000"/>
                      <a:lumOff val="25000"/>
                    </a:srgbClr>
                  </a:solidFill>
                  <a:effectLst/>
                  <a:uLnTx/>
                  <a:uFillTx/>
                  <a:cs typeface="+mn-ea"/>
                  <a:sym typeface="+mn-lt"/>
                </a:rPr>
                <a:t>01</a:t>
              </a:r>
              <a:endParaRPr kumimoji="0" lang="en-US" altLang="zh-CN" sz="14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grpSp>
        <p:nvGrpSpPr>
          <p:cNvPr id="300" name="组合 299"/>
          <p:cNvGrpSpPr>
            <a:grpSpLocks noChangeAspect="1"/>
          </p:cNvGrpSpPr>
          <p:nvPr/>
        </p:nvGrpSpPr>
        <p:grpSpPr>
          <a:xfrm>
            <a:off x="8452387" y="3569651"/>
            <a:ext cx="608524" cy="829806"/>
            <a:chOff x="2295294" y="4639351"/>
            <a:chExt cx="1005164" cy="1370678"/>
          </a:xfrm>
        </p:grpSpPr>
        <p:grpSp>
          <p:nvGrpSpPr>
            <p:cNvPr id="325" name="Group 57"/>
            <p:cNvGrpSpPr/>
            <p:nvPr/>
          </p:nvGrpSpPr>
          <p:grpSpPr>
            <a:xfrm>
              <a:off x="2295294" y="4639351"/>
              <a:ext cx="1005164" cy="1370678"/>
              <a:chOff x="7423151" y="2651124"/>
              <a:chExt cx="2788288" cy="3802211"/>
            </a:xfrm>
            <a:effectLst>
              <a:outerShdw blurRad="127000" dir="13500000" sy="23000" kx="1200000" algn="br" rotWithShape="0">
                <a:prstClr val="black">
                  <a:alpha val="15000"/>
                </a:prstClr>
              </a:outerShdw>
            </a:effectLst>
          </p:grpSpPr>
          <p:sp>
            <p:nvSpPr>
              <p:cNvPr id="327" name="Freeform 1004"/>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C7B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29" name="Freeform 1006"/>
              <p:cNvSpPr/>
              <p:nvPr/>
            </p:nvSpPr>
            <p:spPr bwMode="auto">
              <a:xfrm>
                <a:off x="7668708" y="2904605"/>
                <a:ext cx="2289250" cy="22892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45720" rIns="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26" name="矩形 325"/>
            <p:cNvSpPr/>
            <p:nvPr/>
          </p:nvSpPr>
          <p:spPr>
            <a:xfrm>
              <a:off x="2487708" y="4952936"/>
              <a:ext cx="617478" cy="45754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srgbClr val="000000">
                      <a:lumMod val="75000"/>
                      <a:lumOff val="25000"/>
                    </a:srgbClr>
                  </a:solidFill>
                  <a:effectLst/>
                  <a:uLnTx/>
                  <a:uFillTx/>
                  <a:cs typeface="+mn-ea"/>
                  <a:sym typeface="+mn-lt"/>
                </a:rPr>
                <a:t>02</a:t>
              </a:r>
              <a:endParaRPr kumimoji="0" lang="en-US" altLang="zh-CN" sz="12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grpSp>
        <p:nvGrpSpPr>
          <p:cNvPr id="301" name="组合 300"/>
          <p:cNvGrpSpPr>
            <a:grpSpLocks noChangeAspect="1"/>
          </p:cNvGrpSpPr>
          <p:nvPr/>
        </p:nvGrpSpPr>
        <p:grpSpPr>
          <a:xfrm>
            <a:off x="9652402" y="2935758"/>
            <a:ext cx="518162" cy="706586"/>
            <a:chOff x="2295294" y="4639351"/>
            <a:chExt cx="1005164" cy="1370678"/>
          </a:xfrm>
        </p:grpSpPr>
        <p:grpSp>
          <p:nvGrpSpPr>
            <p:cNvPr id="320" name="Group 57"/>
            <p:cNvGrpSpPr/>
            <p:nvPr/>
          </p:nvGrpSpPr>
          <p:grpSpPr>
            <a:xfrm>
              <a:off x="2295294" y="4639351"/>
              <a:ext cx="1005164" cy="1370678"/>
              <a:chOff x="7423151" y="2651124"/>
              <a:chExt cx="2788288" cy="3802211"/>
            </a:xfrm>
            <a:effectLst>
              <a:outerShdw blurRad="127000" dir="13500000" sy="23000" kx="1200000" algn="br" rotWithShape="0">
                <a:prstClr val="black">
                  <a:alpha val="15000"/>
                </a:prstClr>
              </a:outerShdw>
            </a:effectLst>
          </p:grpSpPr>
          <p:sp>
            <p:nvSpPr>
              <p:cNvPr id="322" name="Freeform 1004"/>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3F40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24" name="Freeform 1006"/>
              <p:cNvSpPr/>
              <p:nvPr/>
            </p:nvSpPr>
            <p:spPr bwMode="auto">
              <a:xfrm>
                <a:off x="7672667" y="2904605"/>
                <a:ext cx="2289251" cy="22892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45720" rIns="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21" name="矩形 320"/>
            <p:cNvSpPr/>
            <p:nvPr/>
          </p:nvSpPr>
          <p:spPr>
            <a:xfrm>
              <a:off x="2435296" y="4925733"/>
              <a:ext cx="725160" cy="53733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smtClean="0">
                  <a:ln>
                    <a:noFill/>
                  </a:ln>
                  <a:solidFill>
                    <a:srgbClr val="000000">
                      <a:lumMod val="75000"/>
                      <a:lumOff val="25000"/>
                    </a:srgbClr>
                  </a:solidFill>
                  <a:effectLst/>
                  <a:uLnTx/>
                  <a:uFillTx/>
                  <a:cs typeface="+mn-ea"/>
                  <a:sym typeface="+mn-lt"/>
                </a:rPr>
                <a:t>03</a:t>
              </a:r>
              <a:endParaRPr kumimoji="0" lang="en-US" altLang="zh-CN" sz="12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grpSp>
        <p:nvGrpSpPr>
          <p:cNvPr id="302" name="组合 301"/>
          <p:cNvGrpSpPr>
            <a:grpSpLocks noChangeAspect="1"/>
          </p:cNvGrpSpPr>
          <p:nvPr/>
        </p:nvGrpSpPr>
        <p:grpSpPr>
          <a:xfrm>
            <a:off x="9930915" y="1985661"/>
            <a:ext cx="430570" cy="587141"/>
            <a:chOff x="2295294" y="4639351"/>
            <a:chExt cx="1005164" cy="1370678"/>
          </a:xfrm>
        </p:grpSpPr>
        <p:grpSp>
          <p:nvGrpSpPr>
            <p:cNvPr id="315" name="Group 57"/>
            <p:cNvGrpSpPr/>
            <p:nvPr/>
          </p:nvGrpSpPr>
          <p:grpSpPr>
            <a:xfrm>
              <a:off x="2295294" y="4639351"/>
              <a:ext cx="1005164" cy="1370678"/>
              <a:chOff x="7423151" y="2651124"/>
              <a:chExt cx="2788288" cy="3802211"/>
            </a:xfrm>
            <a:effectLst>
              <a:outerShdw blurRad="127000" dir="13500000" sy="23000" kx="1200000" algn="br" rotWithShape="0">
                <a:prstClr val="black">
                  <a:alpha val="15000"/>
                </a:prstClr>
              </a:outerShdw>
            </a:effectLst>
          </p:grpSpPr>
          <p:sp>
            <p:nvSpPr>
              <p:cNvPr id="317" name="Freeform 1004"/>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C7B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19" name="Freeform 1006"/>
              <p:cNvSpPr/>
              <p:nvPr/>
            </p:nvSpPr>
            <p:spPr bwMode="auto">
              <a:xfrm>
                <a:off x="7672671" y="2904605"/>
                <a:ext cx="2289251" cy="22892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45720" rIns="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16" name="矩形 315"/>
            <p:cNvSpPr/>
            <p:nvPr/>
          </p:nvSpPr>
          <p:spPr>
            <a:xfrm>
              <a:off x="2380246" y="4908995"/>
              <a:ext cx="835259" cy="61072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1" i="0" u="none" strike="noStrike" kern="0" cap="none" spc="0" normalizeH="0" baseline="0" noProof="0" dirty="0" smtClean="0">
                  <a:ln>
                    <a:noFill/>
                  </a:ln>
                  <a:solidFill>
                    <a:srgbClr val="000000">
                      <a:lumMod val="75000"/>
                      <a:lumOff val="25000"/>
                    </a:srgbClr>
                  </a:solidFill>
                  <a:effectLst/>
                  <a:uLnTx/>
                  <a:uFillTx/>
                  <a:cs typeface="+mn-ea"/>
                  <a:sym typeface="+mn-lt"/>
                </a:rPr>
                <a:t>04</a:t>
              </a:r>
              <a:endParaRPr kumimoji="0" lang="en-US" altLang="zh-CN"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grpSp>
        <p:nvGrpSpPr>
          <p:cNvPr id="303" name="组合 302"/>
          <p:cNvGrpSpPr>
            <a:grpSpLocks noChangeAspect="1"/>
          </p:cNvGrpSpPr>
          <p:nvPr/>
        </p:nvGrpSpPr>
        <p:grpSpPr>
          <a:xfrm>
            <a:off x="8693051" y="1683851"/>
            <a:ext cx="398732" cy="543725"/>
            <a:chOff x="2295294" y="4639351"/>
            <a:chExt cx="1005164" cy="1370678"/>
          </a:xfrm>
        </p:grpSpPr>
        <p:grpSp>
          <p:nvGrpSpPr>
            <p:cNvPr id="310" name="Group 57"/>
            <p:cNvGrpSpPr/>
            <p:nvPr/>
          </p:nvGrpSpPr>
          <p:grpSpPr>
            <a:xfrm>
              <a:off x="2295294" y="4639351"/>
              <a:ext cx="1005164" cy="1370678"/>
              <a:chOff x="7423151" y="2651124"/>
              <a:chExt cx="2788288" cy="3802211"/>
            </a:xfrm>
            <a:effectLst>
              <a:outerShdw blurRad="127000" dir="13500000" sy="23000" kx="1200000" algn="br" rotWithShape="0">
                <a:prstClr val="black">
                  <a:alpha val="15000"/>
                </a:prstClr>
              </a:outerShdw>
            </a:effectLst>
          </p:grpSpPr>
          <p:sp>
            <p:nvSpPr>
              <p:cNvPr id="312" name="Freeform 1004"/>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3F40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14" name="Freeform 1006"/>
              <p:cNvSpPr/>
              <p:nvPr/>
            </p:nvSpPr>
            <p:spPr bwMode="auto">
              <a:xfrm>
                <a:off x="7672669" y="2904605"/>
                <a:ext cx="2289252" cy="228925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45720" rIns="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11" name="矩形 310"/>
            <p:cNvSpPr/>
            <p:nvPr/>
          </p:nvSpPr>
          <p:spPr>
            <a:xfrm>
              <a:off x="2354989" y="4885558"/>
              <a:ext cx="885789" cy="640098"/>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50" b="1" i="0" u="none" strike="noStrike" kern="0" cap="none" spc="0" normalizeH="0" baseline="0" noProof="0" dirty="0" smtClean="0">
                  <a:ln>
                    <a:noFill/>
                  </a:ln>
                  <a:solidFill>
                    <a:srgbClr val="000000">
                      <a:lumMod val="75000"/>
                      <a:lumOff val="25000"/>
                    </a:srgbClr>
                  </a:solidFill>
                  <a:effectLst/>
                  <a:uLnTx/>
                  <a:uFillTx/>
                  <a:cs typeface="+mn-ea"/>
                  <a:sym typeface="+mn-lt"/>
                </a:rPr>
                <a:t>05</a:t>
              </a:r>
              <a:endParaRPr kumimoji="0" lang="en-US" altLang="zh-CN" sz="105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grpSp>
        <p:nvGrpSpPr>
          <p:cNvPr id="304" name="组合 303"/>
          <p:cNvGrpSpPr>
            <a:grpSpLocks noChangeAspect="1"/>
          </p:cNvGrpSpPr>
          <p:nvPr/>
        </p:nvGrpSpPr>
        <p:grpSpPr>
          <a:xfrm>
            <a:off x="7552665" y="1482003"/>
            <a:ext cx="369349" cy="503658"/>
            <a:chOff x="2295294" y="4639351"/>
            <a:chExt cx="1005164" cy="1370678"/>
          </a:xfrm>
        </p:grpSpPr>
        <p:grpSp>
          <p:nvGrpSpPr>
            <p:cNvPr id="305" name="Group 57"/>
            <p:cNvGrpSpPr/>
            <p:nvPr/>
          </p:nvGrpSpPr>
          <p:grpSpPr>
            <a:xfrm>
              <a:off x="2295294" y="4639351"/>
              <a:ext cx="1005164" cy="1370678"/>
              <a:chOff x="7423151" y="2651124"/>
              <a:chExt cx="2788288" cy="3802211"/>
            </a:xfrm>
            <a:effectLst>
              <a:outerShdw blurRad="127000" dir="13500000" sy="23000" kx="1200000" algn="br" rotWithShape="0">
                <a:prstClr val="black">
                  <a:alpha val="15000"/>
                </a:prstClr>
              </a:outerShdw>
            </a:effectLst>
          </p:grpSpPr>
          <p:sp>
            <p:nvSpPr>
              <p:cNvPr id="307" name="Freeform 1004"/>
              <p:cNvSpPr/>
              <p:nvPr/>
            </p:nvSpPr>
            <p:spPr bwMode="auto">
              <a:xfrm>
                <a:off x="7423151" y="2651124"/>
                <a:ext cx="2788288"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C7B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000000">
                      <a:lumMod val="75000"/>
                      <a:lumOff val="25000"/>
                    </a:srgbClr>
                  </a:solidFill>
                  <a:effectLst/>
                  <a:uLnTx/>
                  <a:uFillTx/>
                  <a:cs typeface="+mn-ea"/>
                  <a:sym typeface="+mn-lt"/>
                </a:endParaRPr>
              </a:p>
            </p:txBody>
          </p:sp>
          <p:sp>
            <p:nvSpPr>
              <p:cNvPr id="309" name="Freeform 1006"/>
              <p:cNvSpPr/>
              <p:nvPr/>
            </p:nvSpPr>
            <p:spPr bwMode="auto">
              <a:xfrm>
                <a:off x="7672676" y="2904605"/>
                <a:ext cx="2289253" cy="228925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0" tIns="45720" rIns="0" bIns="4572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sp>
          <p:nvSpPr>
            <p:cNvPr id="306" name="矩形 305"/>
            <p:cNvSpPr/>
            <p:nvPr/>
          </p:nvSpPr>
          <p:spPr>
            <a:xfrm>
              <a:off x="2354651" y="4879698"/>
              <a:ext cx="886460" cy="6281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00" b="1" i="0" u="none" strike="noStrike" kern="0" cap="none" spc="0" normalizeH="0" baseline="0" noProof="0" dirty="0" smtClean="0">
                  <a:ln>
                    <a:noFill/>
                  </a:ln>
                  <a:solidFill>
                    <a:srgbClr val="000000">
                      <a:lumMod val="75000"/>
                      <a:lumOff val="25000"/>
                    </a:srgbClr>
                  </a:solidFill>
                  <a:effectLst/>
                  <a:uLnTx/>
                  <a:uFillTx/>
                  <a:cs typeface="+mn-ea"/>
                  <a:sym typeface="+mn-lt"/>
                </a:rPr>
                <a:t>06</a:t>
              </a:r>
              <a:endParaRPr kumimoji="0" lang="en-US" altLang="zh-CN" sz="900" b="1" i="0" u="none" strike="noStrike" kern="0" cap="none" spc="0" normalizeH="0" baseline="0" noProof="0" dirty="0">
                <a:ln>
                  <a:noFill/>
                </a:ln>
                <a:solidFill>
                  <a:srgbClr val="000000">
                    <a:lumMod val="75000"/>
                    <a:lumOff val="25000"/>
                  </a:srgbClr>
                </a:solidFill>
                <a:effectLst/>
                <a:uLnTx/>
                <a:uFillTx/>
                <a:cs typeface="+mn-ea"/>
                <a:sym typeface="+mn-lt"/>
              </a:endParaRPr>
            </a:p>
          </p:txBody>
        </p:sp>
      </p:grpSp>
      <p:grpSp>
        <p:nvGrpSpPr>
          <p:cNvPr id="3" name="组合 2"/>
          <p:cNvGrpSpPr/>
          <p:nvPr/>
        </p:nvGrpSpPr>
        <p:grpSpPr>
          <a:xfrm>
            <a:off x="1783510" y="2024804"/>
            <a:ext cx="2326100" cy="1023634"/>
            <a:chOff x="1565963" y="1781517"/>
            <a:chExt cx="2326100" cy="1023634"/>
          </a:xfrm>
        </p:grpSpPr>
        <p:sp>
          <p:nvSpPr>
            <p:cNvPr id="17" name="矩形 16"/>
            <p:cNvSpPr/>
            <p:nvPr/>
          </p:nvSpPr>
          <p:spPr>
            <a:xfrm>
              <a:off x="1565963" y="2191457"/>
              <a:ext cx="2326100" cy="613694"/>
            </a:xfrm>
            <a:prstGeom prst="rect">
              <a:avLst/>
            </a:prstGeom>
          </p:spPr>
          <p:txBody>
            <a:bodyPr wrap="square">
              <a:spAutoFit/>
            </a:bodyPr>
            <a:lstStyle/>
            <a:p>
              <a:pPr algn="ct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2" name="矩形 1"/>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75">
                <a:lnSpc>
                  <a:spcPct val="150000"/>
                </a:lnSpc>
              </a:pPr>
              <a:r>
                <a:rPr lang="zh-CN" altLang="en-US" sz="1600" b="1" kern="0" dirty="0" smtClean="0">
                  <a:solidFill>
                    <a:schemeClr val="bg1"/>
                  </a:solidFill>
                  <a:cs typeface="+mn-ea"/>
                  <a:sym typeface="+mn-lt"/>
                </a:rPr>
                <a:t>长期目标一</a:t>
              </a:r>
              <a:endParaRPr lang="en-US" altLang="zh-CN" sz="1600" b="1" kern="0" dirty="0">
                <a:solidFill>
                  <a:schemeClr val="bg1"/>
                </a:solidFill>
                <a:cs typeface="+mn-ea"/>
                <a:sym typeface="+mn-lt"/>
              </a:endParaRPr>
            </a:p>
          </p:txBody>
        </p:sp>
      </p:grpSp>
      <p:grpSp>
        <p:nvGrpSpPr>
          <p:cNvPr id="565" name="组合 564"/>
          <p:cNvGrpSpPr/>
          <p:nvPr/>
        </p:nvGrpSpPr>
        <p:grpSpPr>
          <a:xfrm>
            <a:off x="4267392" y="2024804"/>
            <a:ext cx="2326100" cy="1023634"/>
            <a:chOff x="1565963" y="1781517"/>
            <a:chExt cx="2326100" cy="1023634"/>
          </a:xfrm>
        </p:grpSpPr>
        <p:sp>
          <p:nvSpPr>
            <p:cNvPr id="566" name="矩形 565"/>
            <p:cNvSpPr/>
            <p:nvPr/>
          </p:nvSpPr>
          <p:spPr>
            <a:xfrm>
              <a:off x="1565963" y="2191457"/>
              <a:ext cx="2326100" cy="613694"/>
            </a:xfrm>
            <a:prstGeom prst="rect">
              <a:avLst/>
            </a:prstGeom>
          </p:spPr>
          <p:txBody>
            <a:bodyPr wrap="square">
              <a:spAutoFit/>
            </a:bodyPr>
            <a:lstStyle/>
            <a:p>
              <a:pPr algn="ct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567" name="矩形 566"/>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75">
                <a:lnSpc>
                  <a:spcPct val="150000"/>
                </a:lnSpc>
              </a:pPr>
              <a:r>
                <a:rPr lang="zh-CN" altLang="en-US" sz="1600" b="1" kern="0" dirty="0" smtClean="0">
                  <a:solidFill>
                    <a:schemeClr val="bg1"/>
                  </a:solidFill>
                  <a:cs typeface="+mn-ea"/>
                  <a:sym typeface="+mn-lt"/>
                </a:rPr>
                <a:t>长期目标一</a:t>
              </a:r>
              <a:endParaRPr lang="en-US" altLang="zh-CN" sz="1600" b="1" kern="0" dirty="0">
                <a:solidFill>
                  <a:schemeClr val="bg1"/>
                </a:solidFill>
                <a:cs typeface="+mn-ea"/>
                <a:sym typeface="+mn-lt"/>
              </a:endParaRPr>
            </a:p>
          </p:txBody>
        </p:sp>
      </p:grpSp>
      <p:grpSp>
        <p:nvGrpSpPr>
          <p:cNvPr id="568" name="组合 567"/>
          <p:cNvGrpSpPr/>
          <p:nvPr/>
        </p:nvGrpSpPr>
        <p:grpSpPr>
          <a:xfrm>
            <a:off x="1311089" y="3367829"/>
            <a:ext cx="2326100" cy="1023634"/>
            <a:chOff x="1565963" y="1781517"/>
            <a:chExt cx="2326100" cy="1023634"/>
          </a:xfrm>
        </p:grpSpPr>
        <p:sp>
          <p:nvSpPr>
            <p:cNvPr id="569" name="矩形 568"/>
            <p:cNvSpPr/>
            <p:nvPr/>
          </p:nvSpPr>
          <p:spPr>
            <a:xfrm>
              <a:off x="1565963" y="2191457"/>
              <a:ext cx="2326100" cy="613694"/>
            </a:xfrm>
            <a:prstGeom prst="rect">
              <a:avLst/>
            </a:prstGeom>
          </p:spPr>
          <p:txBody>
            <a:bodyPr wrap="square">
              <a:spAutoFit/>
            </a:bodyPr>
            <a:lstStyle/>
            <a:p>
              <a:pPr algn="ct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570" name="矩形 569"/>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75">
                <a:lnSpc>
                  <a:spcPct val="150000"/>
                </a:lnSpc>
              </a:pPr>
              <a:r>
                <a:rPr lang="zh-CN" altLang="en-US" sz="1600" b="1" kern="0" dirty="0" smtClean="0">
                  <a:solidFill>
                    <a:schemeClr val="bg1"/>
                  </a:solidFill>
                  <a:cs typeface="+mn-ea"/>
                  <a:sym typeface="+mn-lt"/>
                </a:rPr>
                <a:t>长期目标一</a:t>
              </a:r>
              <a:endParaRPr lang="en-US" altLang="zh-CN" sz="1600" b="1" kern="0" dirty="0">
                <a:solidFill>
                  <a:schemeClr val="bg1"/>
                </a:solidFill>
                <a:cs typeface="+mn-ea"/>
                <a:sym typeface="+mn-lt"/>
              </a:endParaRPr>
            </a:p>
          </p:txBody>
        </p:sp>
      </p:grpSp>
      <p:grpSp>
        <p:nvGrpSpPr>
          <p:cNvPr id="571" name="组合 570"/>
          <p:cNvGrpSpPr/>
          <p:nvPr/>
        </p:nvGrpSpPr>
        <p:grpSpPr>
          <a:xfrm>
            <a:off x="4597042" y="3367829"/>
            <a:ext cx="2326100" cy="1023634"/>
            <a:chOff x="1565963" y="1781517"/>
            <a:chExt cx="2326100" cy="1023634"/>
          </a:xfrm>
        </p:grpSpPr>
        <p:sp>
          <p:nvSpPr>
            <p:cNvPr id="572" name="矩形 571"/>
            <p:cNvSpPr/>
            <p:nvPr/>
          </p:nvSpPr>
          <p:spPr>
            <a:xfrm>
              <a:off x="1565963" y="2191457"/>
              <a:ext cx="2326100" cy="613694"/>
            </a:xfrm>
            <a:prstGeom prst="rect">
              <a:avLst/>
            </a:prstGeom>
          </p:spPr>
          <p:txBody>
            <a:bodyPr wrap="square">
              <a:spAutoFit/>
            </a:bodyPr>
            <a:lstStyle/>
            <a:p>
              <a:pPr algn="ct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573" name="矩形 572"/>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75">
                <a:lnSpc>
                  <a:spcPct val="150000"/>
                </a:lnSpc>
              </a:pPr>
              <a:r>
                <a:rPr lang="zh-CN" altLang="en-US" sz="1600" b="1" kern="0" dirty="0" smtClean="0">
                  <a:solidFill>
                    <a:schemeClr val="bg1"/>
                  </a:solidFill>
                  <a:cs typeface="+mn-ea"/>
                  <a:sym typeface="+mn-lt"/>
                </a:rPr>
                <a:t>长期目标一</a:t>
              </a:r>
              <a:endParaRPr lang="en-US" altLang="zh-CN" sz="1600" b="1" kern="0" dirty="0">
                <a:solidFill>
                  <a:schemeClr val="bg1"/>
                </a:solidFill>
                <a:cs typeface="+mn-ea"/>
                <a:sym typeface="+mn-lt"/>
              </a:endParaRPr>
            </a:p>
          </p:txBody>
        </p:sp>
      </p:grpSp>
      <p:grpSp>
        <p:nvGrpSpPr>
          <p:cNvPr id="574" name="组合 573"/>
          <p:cNvGrpSpPr/>
          <p:nvPr/>
        </p:nvGrpSpPr>
        <p:grpSpPr>
          <a:xfrm>
            <a:off x="1783510" y="4710853"/>
            <a:ext cx="2326100" cy="1023634"/>
            <a:chOff x="1565963" y="1781517"/>
            <a:chExt cx="2326100" cy="1023634"/>
          </a:xfrm>
        </p:grpSpPr>
        <p:sp>
          <p:nvSpPr>
            <p:cNvPr id="575" name="矩形 574"/>
            <p:cNvSpPr/>
            <p:nvPr/>
          </p:nvSpPr>
          <p:spPr>
            <a:xfrm>
              <a:off x="1565963" y="2191457"/>
              <a:ext cx="2326100" cy="613694"/>
            </a:xfrm>
            <a:prstGeom prst="rect">
              <a:avLst/>
            </a:prstGeom>
          </p:spPr>
          <p:txBody>
            <a:bodyPr wrap="square">
              <a:spAutoFit/>
            </a:bodyPr>
            <a:lstStyle/>
            <a:p>
              <a:pPr algn="ct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576" name="矩形 575"/>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75">
                <a:lnSpc>
                  <a:spcPct val="150000"/>
                </a:lnSpc>
              </a:pPr>
              <a:r>
                <a:rPr lang="zh-CN" altLang="en-US" sz="1600" b="1" kern="0" dirty="0" smtClean="0">
                  <a:solidFill>
                    <a:schemeClr val="bg1"/>
                  </a:solidFill>
                  <a:cs typeface="+mn-ea"/>
                  <a:sym typeface="+mn-lt"/>
                </a:rPr>
                <a:t>长期目标一</a:t>
              </a:r>
              <a:endParaRPr lang="en-US" altLang="zh-CN" sz="1600" b="1" kern="0" dirty="0">
                <a:solidFill>
                  <a:schemeClr val="bg1"/>
                </a:solidFill>
                <a:cs typeface="+mn-ea"/>
                <a:sym typeface="+mn-lt"/>
              </a:endParaRPr>
            </a:p>
          </p:txBody>
        </p:sp>
      </p:grpSp>
      <p:grpSp>
        <p:nvGrpSpPr>
          <p:cNvPr id="577" name="组合 576"/>
          <p:cNvGrpSpPr/>
          <p:nvPr/>
        </p:nvGrpSpPr>
        <p:grpSpPr>
          <a:xfrm>
            <a:off x="4267392" y="4710853"/>
            <a:ext cx="2326100" cy="1023634"/>
            <a:chOff x="1565963" y="1781517"/>
            <a:chExt cx="2326100" cy="1023634"/>
          </a:xfrm>
        </p:grpSpPr>
        <p:sp>
          <p:nvSpPr>
            <p:cNvPr id="578" name="矩形 577"/>
            <p:cNvSpPr/>
            <p:nvPr/>
          </p:nvSpPr>
          <p:spPr>
            <a:xfrm>
              <a:off x="1565963" y="2191457"/>
              <a:ext cx="2326100" cy="613694"/>
            </a:xfrm>
            <a:prstGeom prst="rect">
              <a:avLst/>
            </a:prstGeom>
          </p:spPr>
          <p:txBody>
            <a:bodyPr wrap="square">
              <a:spAutoFit/>
            </a:bodyPr>
            <a:lstStyle/>
            <a:p>
              <a:pPr algn="ctr" defTabSz="1450975">
                <a:lnSpc>
                  <a:spcPct val="150000"/>
                </a:lnSpc>
              </a:pPr>
              <a:r>
                <a:rPr lang="zh-CN" altLang="en-US" sz="1200" kern="0" dirty="0" smtClean="0">
                  <a:solidFill>
                    <a:schemeClr val="tx1">
                      <a:lumMod val="50000"/>
                      <a:lumOff val="50000"/>
                    </a:schemeClr>
                  </a:solidFill>
                  <a:cs typeface="+mn-ea"/>
                  <a:sym typeface="+mn-lt"/>
                </a:rPr>
                <a:t>添加</a:t>
              </a:r>
              <a:r>
                <a:rPr lang="zh-CN" altLang="en-US" sz="1200" kern="0" dirty="0">
                  <a:solidFill>
                    <a:schemeClr val="tx1">
                      <a:lumMod val="50000"/>
                      <a:lumOff val="50000"/>
                    </a:schemeClr>
                  </a:solidFill>
                  <a:cs typeface="+mn-ea"/>
                  <a:sym typeface="+mn-lt"/>
                </a:rPr>
                <a:t>您的文字</a:t>
              </a:r>
              <a:r>
                <a:rPr lang="zh-CN" altLang="en-US" sz="1200" kern="0" dirty="0" smtClean="0">
                  <a:solidFill>
                    <a:schemeClr val="tx1">
                      <a:lumMod val="50000"/>
                      <a:lumOff val="50000"/>
                    </a:schemeClr>
                  </a:solidFill>
                  <a:cs typeface="+mn-ea"/>
                  <a:sym typeface="+mn-lt"/>
                </a:rPr>
                <a:t>说明请</a:t>
              </a:r>
              <a:r>
                <a:rPr lang="zh-CN" altLang="en-US" sz="1200" kern="0" dirty="0">
                  <a:solidFill>
                    <a:schemeClr val="tx1">
                      <a:lumMod val="50000"/>
                      <a:lumOff val="50000"/>
                    </a:schemeClr>
                  </a:solidFill>
                  <a:cs typeface="+mn-ea"/>
                  <a:sym typeface="+mn-lt"/>
                </a:rPr>
                <a:t>详细说明您的</a:t>
              </a:r>
              <a:r>
                <a:rPr lang="zh-CN" altLang="en-US" sz="1200" kern="0" dirty="0" smtClean="0">
                  <a:solidFill>
                    <a:schemeClr val="tx1">
                      <a:lumMod val="50000"/>
                      <a:lumOff val="50000"/>
                    </a:schemeClr>
                  </a:solidFill>
                  <a:cs typeface="+mn-ea"/>
                  <a:sym typeface="+mn-lt"/>
                </a:rPr>
                <a:t>内容添加</a:t>
              </a:r>
              <a:r>
                <a:rPr lang="zh-CN" altLang="en-US" sz="1200" kern="0" dirty="0">
                  <a:solidFill>
                    <a:schemeClr val="tx1">
                      <a:lumMod val="50000"/>
                      <a:lumOff val="50000"/>
                    </a:schemeClr>
                  </a:solidFill>
                  <a:cs typeface="+mn-ea"/>
                  <a:sym typeface="+mn-lt"/>
                </a:rPr>
                <a:t>适当的</a:t>
              </a:r>
              <a:r>
                <a:rPr lang="zh-CN" altLang="en-US" sz="1200" kern="0" dirty="0" smtClean="0">
                  <a:solidFill>
                    <a:schemeClr val="tx1">
                      <a:lumMod val="50000"/>
                      <a:lumOff val="50000"/>
                    </a:schemeClr>
                  </a:solidFill>
                  <a:cs typeface="+mn-ea"/>
                  <a:sym typeface="+mn-lt"/>
                </a:rPr>
                <a:t>文字</a:t>
              </a:r>
              <a:endParaRPr lang="zh-CN" altLang="en-US" sz="1200" kern="0" dirty="0">
                <a:solidFill>
                  <a:schemeClr val="tx1">
                    <a:lumMod val="50000"/>
                    <a:lumOff val="50000"/>
                  </a:schemeClr>
                </a:solidFill>
                <a:cs typeface="+mn-ea"/>
                <a:sym typeface="+mn-lt"/>
              </a:endParaRPr>
            </a:p>
          </p:txBody>
        </p:sp>
        <p:sp>
          <p:nvSpPr>
            <p:cNvPr id="579" name="矩形 578"/>
            <p:cNvSpPr/>
            <p:nvPr/>
          </p:nvSpPr>
          <p:spPr>
            <a:xfrm>
              <a:off x="2008044" y="1781517"/>
              <a:ext cx="1441938" cy="365089"/>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0975">
                <a:lnSpc>
                  <a:spcPct val="150000"/>
                </a:lnSpc>
              </a:pPr>
              <a:r>
                <a:rPr lang="zh-CN" altLang="en-US" sz="1600" b="1" kern="0" dirty="0" smtClean="0">
                  <a:solidFill>
                    <a:schemeClr val="bg1"/>
                  </a:solidFill>
                  <a:cs typeface="+mn-ea"/>
                  <a:sym typeface="+mn-lt"/>
                </a:rPr>
                <a:t>长期目标一</a:t>
              </a:r>
              <a:endParaRPr lang="en-US" altLang="zh-CN" sz="1600" b="1" kern="0" dirty="0">
                <a:solidFill>
                  <a:schemeClr val="bg1"/>
                </a:solidFill>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22" presetClass="entr" presetSubtype="4" fill="hold" nodeType="withEffect">
                                  <p:stCondLst>
                                    <p:cond delay="250"/>
                                  </p:stCondLst>
                                  <p:childTnLst>
                                    <p:set>
                                      <p:cBhvr>
                                        <p:cTn id="19" dur="1" fill="hold">
                                          <p:stCondLst>
                                            <p:cond delay="0"/>
                                          </p:stCondLst>
                                        </p:cTn>
                                        <p:tgtEl>
                                          <p:spTgt spid="296"/>
                                        </p:tgtEl>
                                        <p:attrNameLst>
                                          <p:attrName>style.visibility</p:attrName>
                                        </p:attrNameLst>
                                      </p:cBhvr>
                                      <p:to>
                                        <p:strVal val="visible"/>
                                      </p:to>
                                    </p:set>
                                    <p:animEffect transition="in" filter="wipe(down)">
                                      <p:cBhvr>
                                        <p:cTn id="20" dur="500"/>
                                        <p:tgtEl>
                                          <p:spTgt spid="296"/>
                                        </p:tgtEl>
                                      </p:cBhvr>
                                    </p:animEffect>
                                  </p:childTnLst>
                                </p:cTn>
                              </p:par>
                              <p:par>
                                <p:cTn id="21" presetID="47" presetClass="entr" presetSubtype="0" fill="hold" nodeType="withEffect">
                                  <p:stCondLst>
                                    <p:cond delay="250"/>
                                  </p:stCondLst>
                                  <p:childTnLst>
                                    <p:set>
                                      <p:cBhvr>
                                        <p:cTn id="22" dur="1" fill="hold">
                                          <p:stCondLst>
                                            <p:cond delay="0"/>
                                          </p:stCondLst>
                                        </p:cTn>
                                        <p:tgtEl>
                                          <p:spTgt spid="299"/>
                                        </p:tgtEl>
                                        <p:attrNameLst>
                                          <p:attrName>style.visibility</p:attrName>
                                        </p:attrNameLst>
                                      </p:cBhvr>
                                      <p:to>
                                        <p:strVal val="visible"/>
                                      </p:to>
                                    </p:set>
                                    <p:animEffect transition="in" filter="fade">
                                      <p:cBhvr>
                                        <p:cTn id="23" dur="1000"/>
                                        <p:tgtEl>
                                          <p:spTgt spid="299"/>
                                        </p:tgtEl>
                                      </p:cBhvr>
                                    </p:animEffect>
                                    <p:anim calcmode="lin" valueType="num">
                                      <p:cBhvr>
                                        <p:cTn id="24" dur="1000" fill="hold"/>
                                        <p:tgtEl>
                                          <p:spTgt spid="299"/>
                                        </p:tgtEl>
                                        <p:attrNameLst>
                                          <p:attrName>ppt_x</p:attrName>
                                        </p:attrNameLst>
                                      </p:cBhvr>
                                      <p:tavLst>
                                        <p:tav tm="0">
                                          <p:val>
                                            <p:strVal val="#ppt_x"/>
                                          </p:val>
                                        </p:tav>
                                        <p:tav tm="100000">
                                          <p:val>
                                            <p:strVal val="#ppt_x"/>
                                          </p:val>
                                        </p:tav>
                                      </p:tavLst>
                                    </p:anim>
                                    <p:anim calcmode="lin" valueType="num">
                                      <p:cBhvr>
                                        <p:cTn id="25" dur="1000" fill="hold"/>
                                        <p:tgtEl>
                                          <p:spTgt spid="29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500"/>
                                  </p:stCondLst>
                                  <p:childTnLst>
                                    <p:set>
                                      <p:cBhvr>
                                        <p:cTn id="27" dur="1" fill="hold">
                                          <p:stCondLst>
                                            <p:cond delay="0"/>
                                          </p:stCondLst>
                                        </p:cTn>
                                        <p:tgtEl>
                                          <p:spTgt spid="300"/>
                                        </p:tgtEl>
                                        <p:attrNameLst>
                                          <p:attrName>style.visibility</p:attrName>
                                        </p:attrNameLst>
                                      </p:cBhvr>
                                      <p:to>
                                        <p:strVal val="visible"/>
                                      </p:to>
                                    </p:set>
                                    <p:animEffect transition="in" filter="fade">
                                      <p:cBhvr>
                                        <p:cTn id="28" dur="1000"/>
                                        <p:tgtEl>
                                          <p:spTgt spid="300"/>
                                        </p:tgtEl>
                                      </p:cBhvr>
                                    </p:animEffect>
                                    <p:anim calcmode="lin" valueType="num">
                                      <p:cBhvr>
                                        <p:cTn id="29" dur="1000" fill="hold"/>
                                        <p:tgtEl>
                                          <p:spTgt spid="300"/>
                                        </p:tgtEl>
                                        <p:attrNameLst>
                                          <p:attrName>ppt_x</p:attrName>
                                        </p:attrNameLst>
                                      </p:cBhvr>
                                      <p:tavLst>
                                        <p:tav tm="0">
                                          <p:val>
                                            <p:strVal val="#ppt_x"/>
                                          </p:val>
                                        </p:tav>
                                        <p:tav tm="100000">
                                          <p:val>
                                            <p:strVal val="#ppt_x"/>
                                          </p:val>
                                        </p:tav>
                                      </p:tavLst>
                                    </p:anim>
                                    <p:anim calcmode="lin" valueType="num">
                                      <p:cBhvr>
                                        <p:cTn id="30" dur="1000" fill="hold"/>
                                        <p:tgtEl>
                                          <p:spTgt spid="300"/>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750"/>
                                  </p:stCondLst>
                                  <p:childTnLst>
                                    <p:set>
                                      <p:cBhvr>
                                        <p:cTn id="32" dur="1" fill="hold">
                                          <p:stCondLst>
                                            <p:cond delay="0"/>
                                          </p:stCondLst>
                                        </p:cTn>
                                        <p:tgtEl>
                                          <p:spTgt spid="301"/>
                                        </p:tgtEl>
                                        <p:attrNameLst>
                                          <p:attrName>style.visibility</p:attrName>
                                        </p:attrNameLst>
                                      </p:cBhvr>
                                      <p:to>
                                        <p:strVal val="visible"/>
                                      </p:to>
                                    </p:set>
                                    <p:animEffect transition="in" filter="fade">
                                      <p:cBhvr>
                                        <p:cTn id="33" dur="1000"/>
                                        <p:tgtEl>
                                          <p:spTgt spid="301"/>
                                        </p:tgtEl>
                                      </p:cBhvr>
                                    </p:animEffect>
                                    <p:anim calcmode="lin" valueType="num">
                                      <p:cBhvr>
                                        <p:cTn id="34" dur="1000" fill="hold"/>
                                        <p:tgtEl>
                                          <p:spTgt spid="301"/>
                                        </p:tgtEl>
                                        <p:attrNameLst>
                                          <p:attrName>ppt_x</p:attrName>
                                        </p:attrNameLst>
                                      </p:cBhvr>
                                      <p:tavLst>
                                        <p:tav tm="0">
                                          <p:val>
                                            <p:strVal val="#ppt_x"/>
                                          </p:val>
                                        </p:tav>
                                        <p:tav tm="100000">
                                          <p:val>
                                            <p:strVal val="#ppt_x"/>
                                          </p:val>
                                        </p:tav>
                                      </p:tavLst>
                                    </p:anim>
                                    <p:anim calcmode="lin" valueType="num">
                                      <p:cBhvr>
                                        <p:cTn id="35" dur="1000" fill="hold"/>
                                        <p:tgtEl>
                                          <p:spTgt spid="30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000"/>
                                  </p:stCondLst>
                                  <p:childTnLst>
                                    <p:set>
                                      <p:cBhvr>
                                        <p:cTn id="37" dur="1" fill="hold">
                                          <p:stCondLst>
                                            <p:cond delay="0"/>
                                          </p:stCondLst>
                                        </p:cTn>
                                        <p:tgtEl>
                                          <p:spTgt spid="302"/>
                                        </p:tgtEl>
                                        <p:attrNameLst>
                                          <p:attrName>style.visibility</p:attrName>
                                        </p:attrNameLst>
                                      </p:cBhvr>
                                      <p:to>
                                        <p:strVal val="visible"/>
                                      </p:to>
                                    </p:set>
                                    <p:animEffect transition="in" filter="fade">
                                      <p:cBhvr>
                                        <p:cTn id="38" dur="1000"/>
                                        <p:tgtEl>
                                          <p:spTgt spid="302"/>
                                        </p:tgtEl>
                                      </p:cBhvr>
                                    </p:animEffect>
                                    <p:anim calcmode="lin" valueType="num">
                                      <p:cBhvr>
                                        <p:cTn id="39" dur="1000" fill="hold"/>
                                        <p:tgtEl>
                                          <p:spTgt spid="302"/>
                                        </p:tgtEl>
                                        <p:attrNameLst>
                                          <p:attrName>ppt_x</p:attrName>
                                        </p:attrNameLst>
                                      </p:cBhvr>
                                      <p:tavLst>
                                        <p:tav tm="0">
                                          <p:val>
                                            <p:strVal val="#ppt_x"/>
                                          </p:val>
                                        </p:tav>
                                        <p:tav tm="100000">
                                          <p:val>
                                            <p:strVal val="#ppt_x"/>
                                          </p:val>
                                        </p:tav>
                                      </p:tavLst>
                                    </p:anim>
                                    <p:anim calcmode="lin" valueType="num">
                                      <p:cBhvr>
                                        <p:cTn id="40" dur="1000" fill="hold"/>
                                        <p:tgtEl>
                                          <p:spTgt spid="30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1250"/>
                                  </p:stCondLst>
                                  <p:childTnLst>
                                    <p:set>
                                      <p:cBhvr>
                                        <p:cTn id="42" dur="1" fill="hold">
                                          <p:stCondLst>
                                            <p:cond delay="0"/>
                                          </p:stCondLst>
                                        </p:cTn>
                                        <p:tgtEl>
                                          <p:spTgt spid="303"/>
                                        </p:tgtEl>
                                        <p:attrNameLst>
                                          <p:attrName>style.visibility</p:attrName>
                                        </p:attrNameLst>
                                      </p:cBhvr>
                                      <p:to>
                                        <p:strVal val="visible"/>
                                      </p:to>
                                    </p:set>
                                    <p:animEffect transition="in" filter="fade">
                                      <p:cBhvr>
                                        <p:cTn id="43" dur="1000"/>
                                        <p:tgtEl>
                                          <p:spTgt spid="303"/>
                                        </p:tgtEl>
                                      </p:cBhvr>
                                    </p:animEffect>
                                    <p:anim calcmode="lin" valueType="num">
                                      <p:cBhvr>
                                        <p:cTn id="44" dur="1000" fill="hold"/>
                                        <p:tgtEl>
                                          <p:spTgt spid="303"/>
                                        </p:tgtEl>
                                        <p:attrNameLst>
                                          <p:attrName>ppt_x</p:attrName>
                                        </p:attrNameLst>
                                      </p:cBhvr>
                                      <p:tavLst>
                                        <p:tav tm="0">
                                          <p:val>
                                            <p:strVal val="#ppt_x"/>
                                          </p:val>
                                        </p:tav>
                                        <p:tav tm="100000">
                                          <p:val>
                                            <p:strVal val="#ppt_x"/>
                                          </p:val>
                                        </p:tav>
                                      </p:tavLst>
                                    </p:anim>
                                    <p:anim calcmode="lin" valueType="num">
                                      <p:cBhvr>
                                        <p:cTn id="45" dur="1000" fill="hold"/>
                                        <p:tgtEl>
                                          <p:spTgt spid="303"/>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1500"/>
                                  </p:stCondLst>
                                  <p:childTnLst>
                                    <p:set>
                                      <p:cBhvr>
                                        <p:cTn id="47" dur="1" fill="hold">
                                          <p:stCondLst>
                                            <p:cond delay="0"/>
                                          </p:stCondLst>
                                        </p:cTn>
                                        <p:tgtEl>
                                          <p:spTgt spid="304"/>
                                        </p:tgtEl>
                                        <p:attrNameLst>
                                          <p:attrName>style.visibility</p:attrName>
                                        </p:attrNameLst>
                                      </p:cBhvr>
                                      <p:to>
                                        <p:strVal val="visible"/>
                                      </p:to>
                                    </p:set>
                                    <p:animEffect transition="in" filter="fade">
                                      <p:cBhvr>
                                        <p:cTn id="48" dur="1000"/>
                                        <p:tgtEl>
                                          <p:spTgt spid="304"/>
                                        </p:tgtEl>
                                      </p:cBhvr>
                                    </p:animEffect>
                                    <p:anim calcmode="lin" valueType="num">
                                      <p:cBhvr>
                                        <p:cTn id="49" dur="1000" fill="hold"/>
                                        <p:tgtEl>
                                          <p:spTgt spid="304"/>
                                        </p:tgtEl>
                                        <p:attrNameLst>
                                          <p:attrName>ppt_x</p:attrName>
                                        </p:attrNameLst>
                                      </p:cBhvr>
                                      <p:tavLst>
                                        <p:tav tm="0">
                                          <p:val>
                                            <p:strVal val="#ppt_x"/>
                                          </p:val>
                                        </p:tav>
                                        <p:tav tm="100000">
                                          <p:val>
                                            <p:strVal val="#ppt_x"/>
                                          </p:val>
                                        </p:tav>
                                      </p:tavLst>
                                    </p:anim>
                                    <p:anim calcmode="lin" valueType="num">
                                      <p:cBhvr>
                                        <p:cTn id="50" dur="1000" fill="hold"/>
                                        <p:tgtEl>
                                          <p:spTgt spid="304"/>
                                        </p:tgtEl>
                                        <p:attrNameLst>
                                          <p:attrName>ppt_y</p:attrName>
                                        </p:attrNameLst>
                                      </p:cBhvr>
                                      <p:tavLst>
                                        <p:tav tm="0">
                                          <p:val>
                                            <p:strVal val="#ppt_y-.1"/>
                                          </p:val>
                                        </p:tav>
                                        <p:tav tm="100000">
                                          <p:val>
                                            <p:strVal val="#ppt_y"/>
                                          </p:val>
                                        </p:tav>
                                      </p:tavLst>
                                    </p:anim>
                                  </p:childTnLst>
                                </p:cTn>
                              </p:par>
                              <p:par>
                                <p:cTn id="51" presetID="2" presetClass="entr" presetSubtype="8" fill="hold" nodeType="withEffect">
                                  <p:stCondLst>
                                    <p:cond delay="225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0-#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250"/>
                                  </p:stCondLst>
                                  <p:childTnLst>
                                    <p:set>
                                      <p:cBhvr>
                                        <p:cTn id="56" dur="1" fill="hold">
                                          <p:stCondLst>
                                            <p:cond delay="0"/>
                                          </p:stCondLst>
                                        </p:cTn>
                                        <p:tgtEl>
                                          <p:spTgt spid="565"/>
                                        </p:tgtEl>
                                        <p:attrNameLst>
                                          <p:attrName>style.visibility</p:attrName>
                                        </p:attrNameLst>
                                      </p:cBhvr>
                                      <p:to>
                                        <p:strVal val="visible"/>
                                      </p:to>
                                    </p:set>
                                    <p:anim calcmode="lin" valueType="num">
                                      <p:cBhvr additive="base">
                                        <p:cTn id="57" dur="500" fill="hold"/>
                                        <p:tgtEl>
                                          <p:spTgt spid="565"/>
                                        </p:tgtEl>
                                        <p:attrNameLst>
                                          <p:attrName>ppt_x</p:attrName>
                                        </p:attrNameLst>
                                      </p:cBhvr>
                                      <p:tavLst>
                                        <p:tav tm="0">
                                          <p:val>
                                            <p:strVal val="0-#ppt_w/2"/>
                                          </p:val>
                                        </p:tav>
                                        <p:tav tm="100000">
                                          <p:val>
                                            <p:strVal val="#ppt_x"/>
                                          </p:val>
                                        </p:tav>
                                      </p:tavLst>
                                    </p:anim>
                                    <p:anim calcmode="lin" valueType="num">
                                      <p:cBhvr additive="base">
                                        <p:cTn id="58" dur="500" fill="hold"/>
                                        <p:tgtEl>
                                          <p:spTgt spid="565"/>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2250"/>
                                  </p:stCondLst>
                                  <p:childTnLst>
                                    <p:set>
                                      <p:cBhvr>
                                        <p:cTn id="60" dur="1" fill="hold">
                                          <p:stCondLst>
                                            <p:cond delay="0"/>
                                          </p:stCondLst>
                                        </p:cTn>
                                        <p:tgtEl>
                                          <p:spTgt spid="568"/>
                                        </p:tgtEl>
                                        <p:attrNameLst>
                                          <p:attrName>style.visibility</p:attrName>
                                        </p:attrNameLst>
                                      </p:cBhvr>
                                      <p:to>
                                        <p:strVal val="visible"/>
                                      </p:to>
                                    </p:set>
                                    <p:anim calcmode="lin" valueType="num">
                                      <p:cBhvr additive="base">
                                        <p:cTn id="61" dur="500" fill="hold"/>
                                        <p:tgtEl>
                                          <p:spTgt spid="568"/>
                                        </p:tgtEl>
                                        <p:attrNameLst>
                                          <p:attrName>ppt_x</p:attrName>
                                        </p:attrNameLst>
                                      </p:cBhvr>
                                      <p:tavLst>
                                        <p:tav tm="0">
                                          <p:val>
                                            <p:strVal val="0-#ppt_w/2"/>
                                          </p:val>
                                        </p:tav>
                                        <p:tav tm="100000">
                                          <p:val>
                                            <p:strVal val="#ppt_x"/>
                                          </p:val>
                                        </p:tav>
                                      </p:tavLst>
                                    </p:anim>
                                    <p:anim calcmode="lin" valueType="num">
                                      <p:cBhvr additive="base">
                                        <p:cTn id="62" dur="500" fill="hold"/>
                                        <p:tgtEl>
                                          <p:spTgt spid="568"/>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2250"/>
                                  </p:stCondLst>
                                  <p:childTnLst>
                                    <p:set>
                                      <p:cBhvr>
                                        <p:cTn id="64" dur="1" fill="hold">
                                          <p:stCondLst>
                                            <p:cond delay="0"/>
                                          </p:stCondLst>
                                        </p:cTn>
                                        <p:tgtEl>
                                          <p:spTgt spid="571"/>
                                        </p:tgtEl>
                                        <p:attrNameLst>
                                          <p:attrName>style.visibility</p:attrName>
                                        </p:attrNameLst>
                                      </p:cBhvr>
                                      <p:to>
                                        <p:strVal val="visible"/>
                                      </p:to>
                                    </p:set>
                                    <p:anim calcmode="lin" valueType="num">
                                      <p:cBhvr additive="base">
                                        <p:cTn id="65" dur="500" fill="hold"/>
                                        <p:tgtEl>
                                          <p:spTgt spid="571"/>
                                        </p:tgtEl>
                                        <p:attrNameLst>
                                          <p:attrName>ppt_x</p:attrName>
                                        </p:attrNameLst>
                                      </p:cBhvr>
                                      <p:tavLst>
                                        <p:tav tm="0">
                                          <p:val>
                                            <p:strVal val="0-#ppt_w/2"/>
                                          </p:val>
                                        </p:tav>
                                        <p:tav tm="100000">
                                          <p:val>
                                            <p:strVal val="#ppt_x"/>
                                          </p:val>
                                        </p:tav>
                                      </p:tavLst>
                                    </p:anim>
                                    <p:anim calcmode="lin" valueType="num">
                                      <p:cBhvr additive="base">
                                        <p:cTn id="66" dur="500" fill="hold"/>
                                        <p:tgtEl>
                                          <p:spTgt spid="571"/>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2250"/>
                                  </p:stCondLst>
                                  <p:childTnLst>
                                    <p:set>
                                      <p:cBhvr>
                                        <p:cTn id="68" dur="1" fill="hold">
                                          <p:stCondLst>
                                            <p:cond delay="0"/>
                                          </p:stCondLst>
                                        </p:cTn>
                                        <p:tgtEl>
                                          <p:spTgt spid="574"/>
                                        </p:tgtEl>
                                        <p:attrNameLst>
                                          <p:attrName>style.visibility</p:attrName>
                                        </p:attrNameLst>
                                      </p:cBhvr>
                                      <p:to>
                                        <p:strVal val="visible"/>
                                      </p:to>
                                    </p:set>
                                    <p:anim calcmode="lin" valueType="num">
                                      <p:cBhvr additive="base">
                                        <p:cTn id="69" dur="500" fill="hold"/>
                                        <p:tgtEl>
                                          <p:spTgt spid="574"/>
                                        </p:tgtEl>
                                        <p:attrNameLst>
                                          <p:attrName>ppt_x</p:attrName>
                                        </p:attrNameLst>
                                      </p:cBhvr>
                                      <p:tavLst>
                                        <p:tav tm="0">
                                          <p:val>
                                            <p:strVal val="0-#ppt_w/2"/>
                                          </p:val>
                                        </p:tav>
                                        <p:tav tm="100000">
                                          <p:val>
                                            <p:strVal val="#ppt_x"/>
                                          </p:val>
                                        </p:tav>
                                      </p:tavLst>
                                    </p:anim>
                                    <p:anim calcmode="lin" valueType="num">
                                      <p:cBhvr additive="base">
                                        <p:cTn id="70" dur="500" fill="hold"/>
                                        <p:tgtEl>
                                          <p:spTgt spid="574"/>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2250"/>
                                  </p:stCondLst>
                                  <p:childTnLst>
                                    <p:set>
                                      <p:cBhvr>
                                        <p:cTn id="72" dur="1" fill="hold">
                                          <p:stCondLst>
                                            <p:cond delay="0"/>
                                          </p:stCondLst>
                                        </p:cTn>
                                        <p:tgtEl>
                                          <p:spTgt spid="577"/>
                                        </p:tgtEl>
                                        <p:attrNameLst>
                                          <p:attrName>style.visibility</p:attrName>
                                        </p:attrNameLst>
                                      </p:cBhvr>
                                      <p:to>
                                        <p:strVal val="visible"/>
                                      </p:to>
                                    </p:set>
                                    <p:anim calcmode="lin" valueType="num">
                                      <p:cBhvr additive="base">
                                        <p:cTn id="73" dur="500" fill="hold"/>
                                        <p:tgtEl>
                                          <p:spTgt spid="577"/>
                                        </p:tgtEl>
                                        <p:attrNameLst>
                                          <p:attrName>ppt_x</p:attrName>
                                        </p:attrNameLst>
                                      </p:cBhvr>
                                      <p:tavLst>
                                        <p:tav tm="0">
                                          <p:val>
                                            <p:strVal val="0-#ppt_w/2"/>
                                          </p:val>
                                        </p:tav>
                                        <p:tav tm="100000">
                                          <p:val>
                                            <p:strVal val="#ppt_x"/>
                                          </p:val>
                                        </p:tav>
                                      </p:tavLst>
                                    </p:anim>
                                    <p:anim calcmode="lin" valueType="num">
                                      <p:cBhvr additive="base">
                                        <p:cTn id="74" dur="500" fill="hold"/>
                                        <p:tgtEl>
                                          <p:spTgt spid="5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106702" y="1844363"/>
            <a:ext cx="4173406" cy="4277516"/>
            <a:chOff x="4958871" y="696764"/>
            <a:chExt cx="5760000" cy="5903689"/>
          </a:xfrm>
        </p:grpSpPr>
        <p:grpSp>
          <p:nvGrpSpPr>
            <p:cNvPr id="21" name="组合 20"/>
            <p:cNvGrpSpPr/>
            <p:nvPr/>
          </p:nvGrpSpPr>
          <p:grpSpPr>
            <a:xfrm>
              <a:off x="6640890" y="4297515"/>
              <a:ext cx="2395963" cy="2302938"/>
              <a:chOff x="5760930" y="4239150"/>
              <a:chExt cx="2395963" cy="2302938"/>
            </a:xfrm>
          </p:grpSpPr>
          <p:sp>
            <p:nvSpPr>
              <p:cNvPr id="25" name="Freeform 8"/>
              <p:cNvSpPr/>
              <p:nvPr/>
            </p:nvSpPr>
            <p:spPr bwMode="auto">
              <a:xfrm>
                <a:off x="6896517" y="4239150"/>
                <a:ext cx="106638" cy="2302938"/>
              </a:xfrm>
              <a:custGeom>
                <a:avLst/>
                <a:gdLst>
                  <a:gd name="T0" fmla="*/ 20 w 40"/>
                  <a:gd name="T1" fmla="*/ 858 h 858"/>
                  <a:gd name="T2" fmla="*/ 0 w 40"/>
                  <a:gd name="T3" fmla="*/ 838 h 858"/>
                  <a:gd name="T4" fmla="*/ 0 w 40"/>
                  <a:gd name="T5" fmla="*/ 20 h 858"/>
                  <a:gd name="T6" fmla="*/ 20 w 40"/>
                  <a:gd name="T7" fmla="*/ 0 h 858"/>
                  <a:gd name="T8" fmla="*/ 20 w 40"/>
                  <a:gd name="T9" fmla="*/ 0 h 858"/>
                  <a:gd name="T10" fmla="*/ 40 w 40"/>
                  <a:gd name="T11" fmla="*/ 20 h 858"/>
                  <a:gd name="T12" fmla="*/ 40 w 40"/>
                  <a:gd name="T13" fmla="*/ 838 h 858"/>
                  <a:gd name="T14" fmla="*/ 20 w 40"/>
                  <a:gd name="T15" fmla="*/ 858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58">
                    <a:moveTo>
                      <a:pt x="20" y="858"/>
                    </a:moveTo>
                    <a:cubicBezTo>
                      <a:pt x="9" y="858"/>
                      <a:pt x="0" y="849"/>
                      <a:pt x="0" y="838"/>
                    </a:cubicBezTo>
                    <a:cubicBezTo>
                      <a:pt x="0" y="20"/>
                      <a:pt x="0" y="20"/>
                      <a:pt x="0" y="20"/>
                    </a:cubicBezTo>
                    <a:cubicBezTo>
                      <a:pt x="0" y="9"/>
                      <a:pt x="9" y="0"/>
                      <a:pt x="20" y="0"/>
                    </a:cubicBezTo>
                    <a:cubicBezTo>
                      <a:pt x="20" y="0"/>
                      <a:pt x="20" y="0"/>
                      <a:pt x="20" y="0"/>
                    </a:cubicBezTo>
                    <a:cubicBezTo>
                      <a:pt x="31" y="0"/>
                      <a:pt x="40" y="9"/>
                      <a:pt x="40" y="20"/>
                    </a:cubicBezTo>
                    <a:cubicBezTo>
                      <a:pt x="40" y="838"/>
                      <a:pt x="40" y="838"/>
                      <a:pt x="40" y="838"/>
                    </a:cubicBezTo>
                    <a:cubicBezTo>
                      <a:pt x="40" y="849"/>
                      <a:pt x="31" y="858"/>
                      <a:pt x="20" y="858"/>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26" name="Freeform 9"/>
              <p:cNvSpPr/>
              <p:nvPr/>
            </p:nvSpPr>
            <p:spPr bwMode="auto">
              <a:xfrm>
                <a:off x="7386600" y="4282260"/>
                <a:ext cx="770293" cy="2216719"/>
              </a:xfrm>
              <a:custGeom>
                <a:avLst/>
                <a:gdLst>
                  <a:gd name="T0" fmla="*/ 270 w 287"/>
                  <a:gd name="T1" fmla="*/ 823 h 826"/>
                  <a:gd name="T2" fmla="*/ 245 w 287"/>
                  <a:gd name="T3" fmla="*/ 809 h 826"/>
                  <a:gd name="T4" fmla="*/ 3 w 287"/>
                  <a:gd name="T5" fmla="*/ 29 h 826"/>
                  <a:gd name="T6" fmla="*/ 16 w 287"/>
                  <a:gd name="T7" fmla="*/ 4 h 826"/>
                  <a:gd name="T8" fmla="*/ 16 w 287"/>
                  <a:gd name="T9" fmla="*/ 4 h 826"/>
                  <a:gd name="T10" fmla="*/ 41 w 287"/>
                  <a:gd name="T11" fmla="*/ 17 h 826"/>
                  <a:gd name="T12" fmla="*/ 283 w 287"/>
                  <a:gd name="T13" fmla="*/ 798 h 826"/>
                  <a:gd name="T14" fmla="*/ 270 w 287"/>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826">
                    <a:moveTo>
                      <a:pt x="270" y="823"/>
                    </a:moveTo>
                    <a:cubicBezTo>
                      <a:pt x="260" y="826"/>
                      <a:pt x="248" y="820"/>
                      <a:pt x="245" y="809"/>
                    </a:cubicBezTo>
                    <a:cubicBezTo>
                      <a:pt x="3" y="29"/>
                      <a:pt x="3" y="29"/>
                      <a:pt x="3" y="29"/>
                    </a:cubicBezTo>
                    <a:cubicBezTo>
                      <a:pt x="0" y="18"/>
                      <a:pt x="6" y="7"/>
                      <a:pt x="16" y="4"/>
                    </a:cubicBezTo>
                    <a:cubicBezTo>
                      <a:pt x="16" y="4"/>
                      <a:pt x="16" y="4"/>
                      <a:pt x="16" y="4"/>
                    </a:cubicBezTo>
                    <a:cubicBezTo>
                      <a:pt x="27" y="0"/>
                      <a:pt x="38" y="6"/>
                      <a:pt x="41" y="17"/>
                    </a:cubicBezTo>
                    <a:cubicBezTo>
                      <a:pt x="283" y="798"/>
                      <a:pt x="283" y="798"/>
                      <a:pt x="283" y="798"/>
                    </a:cubicBezTo>
                    <a:cubicBezTo>
                      <a:pt x="287" y="808"/>
                      <a:pt x="281" y="819"/>
                      <a:pt x="270" y="823"/>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27" name="Freeform 10"/>
              <p:cNvSpPr/>
              <p:nvPr/>
            </p:nvSpPr>
            <p:spPr bwMode="auto">
              <a:xfrm>
                <a:off x="5760930" y="4282260"/>
                <a:ext cx="772562" cy="2216719"/>
              </a:xfrm>
              <a:custGeom>
                <a:avLst/>
                <a:gdLst>
                  <a:gd name="T0" fmla="*/ 17 w 288"/>
                  <a:gd name="T1" fmla="*/ 823 h 826"/>
                  <a:gd name="T2" fmla="*/ 42 w 288"/>
                  <a:gd name="T3" fmla="*/ 809 h 826"/>
                  <a:gd name="T4" fmla="*/ 284 w 288"/>
                  <a:gd name="T5" fmla="*/ 29 h 826"/>
                  <a:gd name="T6" fmla="*/ 271 w 288"/>
                  <a:gd name="T7" fmla="*/ 4 h 826"/>
                  <a:gd name="T8" fmla="*/ 271 w 288"/>
                  <a:gd name="T9" fmla="*/ 4 h 826"/>
                  <a:gd name="T10" fmla="*/ 246 w 288"/>
                  <a:gd name="T11" fmla="*/ 17 h 826"/>
                  <a:gd name="T12" fmla="*/ 4 w 288"/>
                  <a:gd name="T13" fmla="*/ 798 h 826"/>
                  <a:gd name="T14" fmla="*/ 17 w 288"/>
                  <a:gd name="T15" fmla="*/ 823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826">
                    <a:moveTo>
                      <a:pt x="17" y="823"/>
                    </a:moveTo>
                    <a:cubicBezTo>
                      <a:pt x="28" y="826"/>
                      <a:pt x="39" y="820"/>
                      <a:pt x="42" y="809"/>
                    </a:cubicBezTo>
                    <a:cubicBezTo>
                      <a:pt x="284" y="29"/>
                      <a:pt x="284" y="29"/>
                      <a:pt x="284" y="29"/>
                    </a:cubicBezTo>
                    <a:cubicBezTo>
                      <a:pt x="288" y="18"/>
                      <a:pt x="282" y="7"/>
                      <a:pt x="271" y="4"/>
                    </a:cubicBezTo>
                    <a:cubicBezTo>
                      <a:pt x="271" y="4"/>
                      <a:pt x="271" y="4"/>
                      <a:pt x="271" y="4"/>
                    </a:cubicBezTo>
                    <a:cubicBezTo>
                      <a:pt x="260" y="0"/>
                      <a:pt x="249" y="6"/>
                      <a:pt x="246" y="17"/>
                    </a:cubicBezTo>
                    <a:cubicBezTo>
                      <a:pt x="4" y="798"/>
                      <a:pt x="4" y="798"/>
                      <a:pt x="4" y="798"/>
                    </a:cubicBezTo>
                    <a:cubicBezTo>
                      <a:pt x="0" y="808"/>
                      <a:pt x="6" y="819"/>
                      <a:pt x="17" y="823"/>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lstStyle/>
              <a:p>
                <a:endParaRPr lang="zh-CN" altLang="en-US">
                  <a:cs typeface="+mn-ea"/>
                  <a:sym typeface="+mn-lt"/>
                </a:endParaRPr>
              </a:p>
            </p:txBody>
          </p:sp>
        </p:grpSp>
        <p:sp>
          <p:nvSpPr>
            <p:cNvPr id="22" name="Rectangle 5"/>
            <p:cNvSpPr>
              <a:spLocks noChangeArrowheads="1"/>
            </p:cNvSpPr>
            <p:nvPr/>
          </p:nvSpPr>
          <p:spPr bwMode="auto">
            <a:xfrm>
              <a:off x="4994871" y="803402"/>
              <a:ext cx="5688000" cy="3548567"/>
            </a:xfrm>
            <a:prstGeom prst="rect">
              <a:avLst/>
            </a:prstGeom>
            <a:solidFill>
              <a:schemeClr val="bg1"/>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23" name="Freeform 7"/>
            <p:cNvSpPr/>
            <p:nvPr/>
          </p:nvSpPr>
          <p:spPr bwMode="auto">
            <a:xfrm>
              <a:off x="4958871" y="4297515"/>
              <a:ext cx="5760000" cy="110042"/>
            </a:xfrm>
            <a:custGeom>
              <a:avLst/>
              <a:gdLst>
                <a:gd name="T0" fmla="*/ 1484 w 1484"/>
                <a:gd name="T1" fmla="*/ 20 h 41"/>
                <a:gd name="T2" fmla="*/ 1464 w 1484"/>
                <a:gd name="T3" fmla="*/ 41 h 41"/>
                <a:gd name="T4" fmla="*/ 20 w 1484"/>
                <a:gd name="T5" fmla="*/ 41 h 41"/>
                <a:gd name="T6" fmla="*/ 0 w 1484"/>
                <a:gd name="T7" fmla="*/ 20 h 41"/>
                <a:gd name="T8" fmla="*/ 0 w 1484"/>
                <a:gd name="T9" fmla="*/ 20 h 41"/>
                <a:gd name="T10" fmla="*/ 20 w 1484"/>
                <a:gd name="T11" fmla="*/ 0 h 41"/>
                <a:gd name="T12" fmla="*/ 1464 w 1484"/>
                <a:gd name="T13" fmla="*/ 0 h 41"/>
                <a:gd name="T14" fmla="*/ 1484 w 1484"/>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4" h="41">
                  <a:moveTo>
                    <a:pt x="1484" y="20"/>
                  </a:moveTo>
                  <a:cubicBezTo>
                    <a:pt x="1484" y="32"/>
                    <a:pt x="1475" y="41"/>
                    <a:pt x="1464" y="41"/>
                  </a:cubicBezTo>
                  <a:cubicBezTo>
                    <a:pt x="20" y="41"/>
                    <a:pt x="20" y="41"/>
                    <a:pt x="20" y="41"/>
                  </a:cubicBezTo>
                  <a:cubicBezTo>
                    <a:pt x="9" y="41"/>
                    <a:pt x="0" y="32"/>
                    <a:pt x="0" y="20"/>
                  </a:cubicBezTo>
                  <a:cubicBezTo>
                    <a:pt x="0" y="20"/>
                    <a:pt x="0" y="20"/>
                    <a:pt x="0" y="20"/>
                  </a:cubicBezTo>
                  <a:cubicBezTo>
                    <a:pt x="0" y="9"/>
                    <a:pt x="9" y="0"/>
                    <a:pt x="20" y="0"/>
                  </a:cubicBezTo>
                  <a:cubicBezTo>
                    <a:pt x="1464" y="0"/>
                    <a:pt x="1464" y="0"/>
                    <a:pt x="1464" y="0"/>
                  </a:cubicBezTo>
                  <a:cubicBezTo>
                    <a:pt x="1475" y="0"/>
                    <a:pt x="1484" y="9"/>
                    <a:pt x="1484" y="20"/>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24" name="任意多边形 23"/>
            <p:cNvSpPr>
              <a:spLocks noChangeArrowheads="1"/>
            </p:cNvSpPr>
            <p:nvPr/>
          </p:nvSpPr>
          <p:spPr bwMode="auto">
            <a:xfrm>
              <a:off x="4958871" y="696764"/>
              <a:ext cx="5760000" cy="165630"/>
            </a:xfrm>
            <a:custGeom>
              <a:avLst/>
              <a:gdLst>
                <a:gd name="connsiteX0" fmla="*/ 2785270 w 5572125"/>
                <a:gd name="connsiteY0" fmla="*/ 0 h 231775"/>
                <a:gd name="connsiteX1" fmla="*/ 2863852 w 5572125"/>
                <a:gd name="connsiteY1" fmla="*/ 78582 h 231775"/>
                <a:gd name="connsiteX2" fmla="*/ 2863051 w 5572125"/>
                <a:gd name="connsiteY2" fmla="*/ 82550 h 231775"/>
                <a:gd name="connsiteX3" fmla="*/ 3209651 w 5572125"/>
                <a:gd name="connsiteY3" fmla="*/ 82550 h 231775"/>
                <a:gd name="connsiteX4" fmla="*/ 5497029 w 5572125"/>
                <a:gd name="connsiteY4" fmla="*/ 82550 h 231775"/>
                <a:gd name="connsiteX5" fmla="*/ 5572125 w 5572125"/>
                <a:gd name="connsiteY5" fmla="*/ 157163 h 231775"/>
                <a:gd name="connsiteX6" fmla="*/ 5497029 w 5572125"/>
                <a:gd name="connsiteY6" fmla="*/ 231775 h 231775"/>
                <a:gd name="connsiteX7" fmla="*/ 75096 w 5572125"/>
                <a:gd name="connsiteY7" fmla="*/ 231775 h 231775"/>
                <a:gd name="connsiteX8" fmla="*/ 0 w 5572125"/>
                <a:gd name="connsiteY8" fmla="*/ 157163 h 231775"/>
                <a:gd name="connsiteX9" fmla="*/ 75096 w 5572125"/>
                <a:gd name="connsiteY9" fmla="*/ 82550 h 231775"/>
                <a:gd name="connsiteX10" fmla="*/ 1864757 w 5572125"/>
                <a:gd name="connsiteY10" fmla="*/ 82550 h 231775"/>
                <a:gd name="connsiteX11" fmla="*/ 2707489 w 5572125"/>
                <a:gd name="connsiteY11" fmla="*/ 82550 h 231775"/>
                <a:gd name="connsiteX12" fmla="*/ 2706688 w 5572125"/>
                <a:gd name="connsiteY12" fmla="*/ 78582 h 231775"/>
                <a:gd name="connsiteX13" fmla="*/ 2785270 w 5572125"/>
                <a:gd name="connsiteY13" fmla="*/ 0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72125" h="231775">
                  <a:moveTo>
                    <a:pt x="2785270" y="0"/>
                  </a:moveTo>
                  <a:cubicBezTo>
                    <a:pt x="2828670" y="0"/>
                    <a:pt x="2863852" y="35182"/>
                    <a:pt x="2863852" y="78582"/>
                  </a:cubicBezTo>
                  <a:lnTo>
                    <a:pt x="2863051" y="82550"/>
                  </a:lnTo>
                  <a:lnTo>
                    <a:pt x="3209651" y="82550"/>
                  </a:lnTo>
                  <a:cubicBezTo>
                    <a:pt x="5497029" y="82550"/>
                    <a:pt x="5497029" y="82550"/>
                    <a:pt x="5497029" y="82550"/>
                  </a:cubicBezTo>
                  <a:cubicBezTo>
                    <a:pt x="5538332" y="82550"/>
                    <a:pt x="5572125" y="116126"/>
                    <a:pt x="5572125" y="157163"/>
                  </a:cubicBezTo>
                  <a:cubicBezTo>
                    <a:pt x="5572125" y="198199"/>
                    <a:pt x="5538332" y="231775"/>
                    <a:pt x="5497029" y="231775"/>
                  </a:cubicBezTo>
                  <a:cubicBezTo>
                    <a:pt x="75096" y="231775"/>
                    <a:pt x="75096" y="231775"/>
                    <a:pt x="75096" y="231775"/>
                  </a:cubicBezTo>
                  <a:cubicBezTo>
                    <a:pt x="33793" y="231775"/>
                    <a:pt x="0" y="198199"/>
                    <a:pt x="0" y="157163"/>
                  </a:cubicBezTo>
                  <a:cubicBezTo>
                    <a:pt x="0" y="116126"/>
                    <a:pt x="33793" y="82550"/>
                    <a:pt x="75096" y="82550"/>
                  </a:cubicBezTo>
                  <a:cubicBezTo>
                    <a:pt x="752837" y="82550"/>
                    <a:pt x="1345861" y="82550"/>
                    <a:pt x="1864757" y="82550"/>
                  </a:cubicBezTo>
                  <a:lnTo>
                    <a:pt x="2707489" y="82550"/>
                  </a:lnTo>
                  <a:lnTo>
                    <a:pt x="2706688" y="78582"/>
                  </a:lnTo>
                  <a:cubicBezTo>
                    <a:pt x="2706688" y="35182"/>
                    <a:pt x="2741870" y="0"/>
                    <a:pt x="2785270" y="0"/>
                  </a:cubicBezTo>
                  <a:close/>
                </a:path>
              </a:pathLst>
            </a:custGeom>
            <a:solidFill>
              <a:srgbClr val="3F405F"/>
            </a:solidFill>
            <a:ln>
              <a:noFill/>
            </a:ln>
            <a:effectLst>
              <a:outerShdw blurRad="101600" dist="38100" dir="2700000" algn="tl" rotWithShape="0">
                <a:prstClr val="black">
                  <a:alpha val="30000"/>
                </a:prstClr>
              </a:outerShdw>
            </a:effectLst>
          </p:spPr>
          <p:txBody>
            <a:bodyPr vert="horz" wrap="square" lIns="91440" tIns="45720" rIns="91440" bIns="45720" numCol="1" anchor="t" anchorCtr="0" compatLnSpc="1">
              <a:noAutofit/>
            </a:bodyPr>
            <a:lstStyle/>
            <a:p>
              <a:endParaRPr lang="zh-CN" altLang="en-US">
                <a:cs typeface="+mn-ea"/>
                <a:sym typeface="+mn-lt"/>
              </a:endParaRPr>
            </a:p>
          </p:txBody>
        </p:sp>
      </p:grpSp>
      <p:sp>
        <p:nvSpPr>
          <p:cNvPr id="28" name="TextBox 30"/>
          <p:cNvSpPr txBox="1"/>
          <p:nvPr/>
        </p:nvSpPr>
        <p:spPr>
          <a:xfrm>
            <a:off x="7148134" y="2061346"/>
            <a:ext cx="3576364" cy="2308324"/>
          </a:xfrm>
          <a:prstGeom prst="rect">
            <a:avLst/>
          </a:prstGeom>
          <a:noFill/>
        </p:spPr>
        <p:txBody>
          <a:bodyPr wrap="square" lIns="0" tIns="0" rIns="0" bIns="0" rtlCol="0">
            <a:spAutoFit/>
          </a:bodyPr>
          <a:lstStyle/>
          <a:p>
            <a:pPr>
              <a:lnSpc>
                <a:spcPct val="150000"/>
              </a:lnSpc>
            </a:pPr>
            <a:r>
              <a:rPr lang="zh-CN" altLang="en-US" sz="2000" b="1" dirty="0" smtClean="0">
                <a:solidFill>
                  <a:schemeClr val="tx1">
                    <a:lumMod val="85000"/>
                    <a:lumOff val="15000"/>
                  </a:schemeClr>
                </a:solidFill>
                <a:cs typeface="+mn-ea"/>
                <a:sym typeface="+mn-lt"/>
              </a:rPr>
              <a:t>采取五项工作措施</a:t>
            </a:r>
            <a:endParaRPr lang="en-US" altLang="zh-CN" sz="2000" b="1" dirty="0" smtClean="0">
              <a:solidFill>
                <a:schemeClr val="tx1">
                  <a:lumMod val="85000"/>
                  <a:lumOff val="15000"/>
                </a:schemeClr>
              </a:solidFill>
              <a:cs typeface="+mn-ea"/>
              <a:sym typeface="+mn-lt"/>
            </a:endParaRPr>
          </a:p>
          <a:p>
            <a:pPr>
              <a:lnSpc>
                <a:spcPct val="150000"/>
              </a:lnSpc>
            </a:pPr>
            <a:r>
              <a:rPr lang="en-US" altLang="zh-CN" sz="1600" dirty="0" smtClean="0">
                <a:solidFill>
                  <a:schemeClr val="tx1">
                    <a:lumMod val="65000"/>
                    <a:lumOff val="35000"/>
                  </a:schemeClr>
                </a:solidFill>
                <a:cs typeface="+mn-ea"/>
                <a:sym typeface="+mn-lt"/>
              </a:rPr>
              <a:t>1</a:t>
            </a:r>
            <a:r>
              <a:rPr lang="zh-CN" altLang="en-US" sz="1600" dirty="0" smtClean="0">
                <a:solidFill>
                  <a:schemeClr val="tx1">
                    <a:lumMod val="65000"/>
                    <a:lumOff val="35000"/>
                  </a:schemeClr>
                </a:solidFill>
                <a:cs typeface="+mn-ea"/>
                <a:sym typeface="+mn-lt"/>
              </a:rPr>
              <a:t>、加强团队文化建设</a:t>
            </a:r>
            <a:endParaRPr lang="en-US" altLang="zh-CN" sz="1600" dirty="0" smtClean="0">
              <a:solidFill>
                <a:schemeClr val="tx1">
                  <a:lumMod val="65000"/>
                  <a:lumOff val="35000"/>
                </a:schemeClr>
              </a:solidFill>
              <a:cs typeface="+mn-ea"/>
              <a:sym typeface="+mn-lt"/>
            </a:endParaRPr>
          </a:p>
          <a:p>
            <a:pPr>
              <a:lnSpc>
                <a:spcPct val="150000"/>
              </a:lnSpc>
            </a:pPr>
            <a:r>
              <a:rPr lang="en-US" altLang="zh-CN" sz="1600" dirty="0" smtClean="0">
                <a:solidFill>
                  <a:schemeClr val="tx1">
                    <a:lumMod val="65000"/>
                    <a:lumOff val="35000"/>
                  </a:schemeClr>
                </a:solidFill>
                <a:cs typeface="+mn-ea"/>
                <a:sym typeface="+mn-lt"/>
              </a:rPr>
              <a:t>2</a:t>
            </a:r>
            <a:r>
              <a:rPr lang="zh-CN" altLang="en-US" sz="1600" dirty="0" smtClean="0">
                <a:solidFill>
                  <a:schemeClr val="tx1">
                    <a:lumMod val="65000"/>
                    <a:lumOff val="35000"/>
                  </a:schemeClr>
                </a:solidFill>
                <a:cs typeface="+mn-ea"/>
                <a:sym typeface="+mn-lt"/>
              </a:rPr>
              <a:t>、加强技术创新管理</a:t>
            </a:r>
            <a:endParaRPr lang="en-US" altLang="zh-CN" sz="1600" dirty="0" smtClean="0">
              <a:solidFill>
                <a:schemeClr val="tx1">
                  <a:lumMod val="65000"/>
                  <a:lumOff val="35000"/>
                </a:schemeClr>
              </a:solidFill>
              <a:cs typeface="+mn-ea"/>
              <a:sym typeface="+mn-lt"/>
            </a:endParaRPr>
          </a:p>
          <a:p>
            <a:pPr>
              <a:lnSpc>
                <a:spcPct val="150000"/>
              </a:lnSpc>
            </a:pPr>
            <a:r>
              <a:rPr lang="en-US" altLang="zh-CN" sz="1600" dirty="0" smtClean="0">
                <a:solidFill>
                  <a:schemeClr val="tx1">
                    <a:lumMod val="65000"/>
                    <a:lumOff val="35000"/>
                  </a:schemeClr>
                </a:solidFill>
                <a:cs typeface="+mn-ea"/>
                <a:sym typeface="+mn-lt"/>
              </a:rPr>
              <a:t>3</a:t>
            </a:r>
            <a:r>
              <a:rPr lang="zh-CN" altLang="en-US" sz="1600" dirty="0" smtClean="0">
                <a:solidFill>
                  <a:schemeClr val="tx1">
                    <a:lumMod val="65000"/>
                    <a:lumOff val="35000"/>
                  </a:schemeClr>
                </a:solidFill>
                <a:cs typeface="+mn-ea"/>
                <a:sym typeface="+mn-lt"/>
              </a:rPr>
              <a:t>、加强工作制度建设</a:t>
            </a:r>
            <a:endParaRPr lang="en-US" altLang="zh-CN" sz="1600" dirty="0" smtClean="0">
              <a:solidFill>
                <a:schemeClr val="tx1">
                  <a:lumMod val="65000"/>
                  <a:lumOff val="35000"/>
                </a:schemeClr>
              </a:solidFill>
              <a:cs typeface="+mn-ea"/>
              <a:sym typeface="+mn-lt"/>
            </a:endParaRPr>
          </a:p>
          <a:p>
            <a:pPr>
              <a:lnSpc>
                <a:spcPct val="150000"/>
              </a:lnSpc>
            </a:pPr>
            <a:r>
              <a:rPr lang="en-US" altLang="zh-CN" sz="1600" dirty="0" smtClean="0">
                <a:solidFill>
                  <a:schemeClr val="tx1">
                    <a:lumMod val="65000"/>
                    <a:lumOff val="35000"/>
                  </a:schemeClr>
                </a:solidFill>
                <a:cs typeface="+mn-ea"/>
                <a:sym typeface="+mn-lt"/>
              </a:rPr>
              <a:t>4</a:t>
            </a:r>
            <a:r>
              <a:rPr lang="zh-CN" altLang="en-US" sz="1600" dirty="0" smtClean="0">
                <a:solidFill>
                  <a:schemeClr val="tx1">
                    <a:lumMod val="65000"/>
                    <a:lumOff val="35000"/>
                  </a:schemeClr>
                </a:solidFill>
                <a:cs typeface="+mn-ea"/>
                <a:sym typeface="+mn-lt"/>
              </a:rPr>
              <a:t>、加强成本控制</a:t>
            </a:r>
            <a:endParaRPr lang="en-US" altLang="zh-CN" sz="1600" dirty="0">
              <a:solidFill>
                <a:schemeClr val="tx1">
                  <a:lumMod val="65000"/>
                  <a:lumOff val="35000"/>
                </a:schemeClr>
              </a:solidFill>
              <a:cs typeface="+mn-ea"/>
              <a:sym typeface="+mn-lt"/>
            </a:endParaRPr>
          </a:p>
          <a:p>
            <a:pPr>
              <a:lnSpc>
                <a:spcPct val="150000"/>
              </a:lnSpc>
            </a:pPr>
            <a:r>
              <a:rPr lang="en-US" altLang="zh-CN" sz="1600" dirty="0" smtClean="0">
                <a:solidFill>
                  <a:schemeClr val="tx1">
                    <a:lumMod val="65000"/>
                    <a:lumOff val="35000"/>
                  </a:schemeClr>
                </a:solidFill>
                <a:cs typeface="+mn-ea"/>
                <a:sym typeface="+mn-lt"/>
              </a:rPr>
              <a:t>5</a:t>
            </a:r>
            <a:r>
              <a:rPr lang="zh-CN" altLang="en-US" sz="1600" dirty="0" smtClean="0">
                <a:solidFill>
                  <a:schemeClr val="tx1">
                    <a:lumMod val="65000"/>
                    <a:lumOff val="35000"/>
                  </a:schemeClr>
                </a:solidFill>
                <a:cs typeface="+mn-ea"/>
                <a:sym typeface="+mn-lt"/>
              </a:rPr>
              <a:t>、加强生产安全管理</a:t>
            </a:r>
            <a:endParaRPr lang="en-US" altLang="zh-CN" sz="1600" dirty="0" smtClean="0">
              <a:solidFill>
                <a:schemeClr val="tx1">
                  <a:lumMod val="65000"/>
                  <a:lumOff val="35000"/>
                </a:schemeClr>
              </a:solidFill>
              <a:cs typeface="+mn-ea"/>
              <a:sym typeface="+mn-lt"/>
            </a:endParaRPr>
          </a:p>
        </p:txBody>
      </p:sp>
      <p:grpSp>
        <p:nvGrpSpPr>
          <p:cNvPr id="29" name="组合 28"/>
          <p:cNvGrpSpPr/>
          <p:nvPr/>
        </p:nvGrpSpPr>
        <p:grpSpPr>
          <a:xfrm>
            <a:off x="2675717" y="2054292"/>
            <a:ext cx="2804845" cy="4036352"/>
            <a:chOff x="2181734" y="1571427"/>
            <a:chExt cx="3490709" cy="5023354"/>
          </a:xfrm>
        </p:grpSpPr>
        <p:grpSp>
          <p:nvGrpSpPr>
            <p:cNvPr id="30" name="组合 29"/>
            <p:cNvGrpSpPr/>
            <p:nvPr/>
          </p:nvGrpSpPr>
          <p:grpSpPr>
            <a:xfrm>
              <a:off x="2181734" y="1571427"/>
              <a:ext cx="2889449" cy="5023354"/>
              <a:chOff x="2181734" y="1571427"/>
              <a:chExt cx="2889449" cy="5023354"/>
            </a:xfrm>
          </p:grpSpPr>
          <p:sp>
            <p:nvSpPr>
              <p:cNvPr id="32" name="Freeform 12"/>
              <p:cNvSpPr/>
              <p:nvPr/>
            </p:nvSpPr>
            <p:spPr bwMode="auto">
              <a:xfrm>
                <a:off x="3876605" y="3047349"/>
                <a:ext cx="1194578" cy="947268"/>
              </a:xfrm>
              <a:custGeom>
                <a:avLst/>
                <a:gdLst>
                  <a:gd name="T0" fmla="*/ 57 w 445"/>
                  <a:gd name="T1" fmla="*/ 82 h 353"/>
                  <a:gd name="T2" fmla="*/ 247 w 445"/>
                  <a:gd name="T3" fmla="*/ 239 h 353"/>
                  <a:gd name="T4" fmla="*/ 366 w 445"/>
                  <a:gd name="T5" fmla="*/ 0 h 353"/>
                  <a:gd name="T6" fmla="*/ 445 w 445"/>
                  <a:gd name="T7" fmla="*/ 39 h 353"/>
                  <a:gd name="T8" fmla="*/ 301 w 445"/>
                  <a:gd name="T9" fmla="*/ 328 h 353"/>
                  <a:gd name="T10" fmla="*/ 271 w 445"/>
                  <a:gd name="T11" fmla="*/ 352 h 353"/>
                  <a:gd name="T12" fmla="*/ 261 w 445"/>
                  <a:gd name="T13" fmla="*/ 353 h 353"/>
                  <a:gd name="T14" fmla="*/ 233 w 445"/>
                  <a:gd name="T15" fmla="*/ 343 h 353"/>
                  <a:gd name="T16" fmla="*/ 0 w 445"/>
                  <a:gd name="T17" fmla="*/ 151 h 353"/>
                  <a:gd name="T18" fmla="*/ 57 w 445"/>
                  <a:gd name="T19"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353">
                    <a:moveTo>
                      <a:pt x="57" y="82"/>
                    </a:moveTo>
                    <a:cubicBezTo>
                      <a:pt x="247" y="239"/>
                      <a:pt x="247" y="239"/>
                      <a:pt x="247" y="239"/>
                    </a:cubicBezTo>
                    <a:cubicBezTo>
                      <a:pt x="366" y="0"/>
                      <a:pt x="366" y="0"/>
                      <a:pt x="366" y="0"/>
                    </a:cubicBezTo>
                    <a:cubicBezTo>
                      <a:pt x="445" y="39"/>
                      <a:pt x="445" y="39"/>
                      <a:pt x="445" y="39"/>
                    </a:cubicBezTo>
                    <a:cubicBezTo>
                      <a:pt x="301" y="328"/>
                      <a:pt x="301" y="328"/>
                      <a:pt x="301" y="328"/>
                    </a:cubicBezTo>
                    <a:cubicBezTo>
                      <a:pt x="295" y="340"/>
                      <a:pt x="284" y="349"/>
                      <a:pt x="271" y="352"/>
                    </a:cubicBezTo>
                    <a:cubicBezTo>
                      <a:pt x="268" y="352"/>
                      <a:pt x="264" y="353"/>
                      <a:pt x="261" y="353"/>
                    </a:cubicBezTo>
                    <a:cubicBezTo>
                      <a:pt x="251" y="353"/>
                      <a:pt x="241" y="349"/>
                      <a:pt x="233" y="343"/>
                    </a:cubicBezTo>
                    <a:cubicBezTo>
                      <a:pt x="0" y="151"/>
                      <a:pt x="0" y="151"/>
                      <a:pt x="0" y="151"/>
                    </a:cubicBezTo>
                    <a:lnTo>
                      <a:pt x="57" y="82"/>
                    </a:lnTo>
                    <a:close/>
                  </a:path>
                </a:pathLst>
              </a:custGeom>
              <a:solidFill>
                <a:srgbClr val="3F40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Rectangle 13"/>
              <p:cNvSpPr>
                <a:spLocks noChangeArrowheads="1"/>
              </p:cNvSpPr>
              <p:nvPr/>
            </p:nvSpPr>
            <p:spPr bwMode="auto">
              <a:xfrm>
                <a:off x="3026901" y="3039408"/>
                <a:ext cx="485545" cy="125925"/>
              </a:xfrm>
              <a:prstGeom prst="rect">
                <a:avLst/>
              </a:prstGeom>
              <a:solidFill>
                <a:srgbClr val="F4C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任意多边形 33"/>
              <p:cNvSpPr/>
              <p:nvPr/>
            </p:nvSpPr>
            <p:spPr bwMode="auto">
              <a:xfrm>
                <a:off x="2559506" y="1925377"/>
                <a:ext cx="1401048" cy="1200250"/>
              </a:xfrm>
              <a:custGeom>
                <a:avLst/>
                <a:gdLst>
                  <a:gd name="connsiteX0" fmla="*/ 236478 w 1960562"/>
                  <a:gd name="connsiteY0" fmla="*/ 0 h 1679575"/>
                  <a:gd name="connsiteX1" fmla="*/ 979696 w 1960562"/>
                  <a:gd name="connsiteY1" fmla="*/ 0 h 1679575"/>
                  <a:gd name="connsiteX2" fmla="*/ 1204913 w 1960562"/>
                  <a:gd name="connsiteY2" fmla="*/ 0 h 1679575"/>
                  <a:gd name="connsiteX3" fmla="*/ 1137934 w 1960562"/>
                  <a:gd name="connsiteY3" fmla="*/ 56812 h 1679575"/>
                  <a:gd name="connsiteX4" fmla="*/ 1132426 w 1960562"/>
                  <a:gd name="connsiteY4" fmla="*/ 60726 h 1679575"/>
                  <a:gd name="connsiteX5" fmla="*/ 1138044 w 1960562"/>
                  <a:gd name="connsiteY5" fmla="*/ 56831 h 1679575"/>
                  <a:gd name="connsiteX6" fmla="*/ 1205648 w 1960562"/>
                  <a:gd name="connsiteY6" fmla="*/ 0 h 1679575"/>
                  <a:gd name="connsiteX7" fmla="*/ 1720191 w 1960562"/>
                  <a:gd name="connsiteY7" fmla="*/ 0 h 1679575"/>
                  <a:gd name="connsiteX8" fmla="*/ 1746482 w 1960562"/>
                  <a:gd name="connsiteY8" fmla="*/ 642522 h 1679575"/>
                  <a:gd name="connsiteX9" fmla="*/ 1753994 w 1960562"/>
                  <a:gd name="connsiteY9" fmla="*/ 653794 h 1679575"/>
                  <a:gd name="connsiteX10" fmla="*/ 1960562 w 1960562"/>
                  <a:gd name="connsiteY10" fmla="*/ 845424 h 1679575"/>
                  <a:gd name="connsiteX11" fmla="*/ 1753994 w 1960562"/>
                  <a:gd name="connsiteY11" fmla="*/ 1037053 h 1679575"/>
                  <a:gd name="connsiteX12" fmla="*/ 1738970 w 1960562"/>
                  <a:gd name="connsiteY12" fmla="*/ 1037053 h 1679575"/>
                  <a:gd name="connsiteX13" fmla="*/ 1205648 w 1960562"/>
                  <a:gd name="connsiteY13" fmla="*/ 1657031 h 1679575"/>
                  <a:gd name="connsiteX14" fmla="*/ 1085462 w 1960562"/>
                  <a:gd name="connsiteY14" fmla="*/ 1679575 h 1679575"/>
                  <a:gd name="connsiteX15" fmla="*/ 1036637 w 1960562"/>
                  <a:gd name="connsiteY15" fmla="*/ 1679575 h 1679575"/>
                  <a:gd name="connsiteX16" fmla="*/ 1036637 w 1960562"/>
                  <a:gd name="connsiteY16" fmla="*/ 1678754 h 1679575"/>
                  <a:gd name="connsiteX17" fmla="*/ 997056 w 1960562"/>
                  <a:gd name="connsiteY17" fmla="*/ 1675707 h 1679575"/>
                  <a:gd name="connsiteX18" fmla="*/ 979696 w 1960562"/>
                  <a:gd name="connsiteY18" fmla="*/ 1675238 h 1679575"/>
                  <a:gd name="connsiteX19" fmla="*/ 795768 w 1960562"/>
                  <a:gd name="connsiteY19" fmla="*/ 1675238 h 1679575"/>
                  <a:gd name="connsiteX20" fmla="*/ 792015 w 1960562"/>
                  <a:gd name="connsiteY20" fmla="*/ 1675238 h 1679575"/>
                  <a:gd name="connsiteX21" fmla="*/ 217710 w 1960562"/>
                  <a:gd name="connsiteY21" fmla="*/ 1032938 h 1679575"/>
                  <a:gd name="connsiteX22" fmla="*/ 206449 w 1960562"/>
                  <a:gd name="connsiteY22" fmla="*/ 1032938 h 1679575"/>
                  <a:gd name="connsiteX23" fmla="*/ 0 w 1960562"/>
                  <a:gd name="connsiteY23" fmla="*/ 841375 h 1679575"/>
                  <a:gd name="connsiteX24" fmla="*/ 206449 w 1960562"/>
                  <a:gd name="connsiteY24" fmla="*/ 646056 h 1679575"/>
                  <a:gd name="connsiteX25" fmla="*/ 213957 w 1960562"/>
                  <a:gd name="connsiteY25" fmla="*/ 642300 h 1679575"/>
                  <a:gd name="connsiteX26" fmla="*/ 236478 w 1960562"/>
                  <a:gd name="connsiteY26" fmla="*/ 0 h 16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60562" h="1679575">
                    <a:moveTo>
                      <a:pt x="236478" y="0"/>
                    </a:moveTo>
                    <a:cubicBezTo>
                      <a:pt x="236478" y="0"/>
                      <a:pt x="236478" y="0"/>
                      <a:pt x="979696" y="0"/>
                    </a:cubicBezTo>
                    <a:cubicBezTo>
                      <a:pt x="979696" y="0"/>
                      <a:pt x="979696" y="0"/>
                      <a:pt x="1204913" y="0"/>
                    </a:cubicBezTo>
                    <a:cubicBezTo>
                      <a:pt x="1180515" y="22537"/>
                      <a:pt x="1157993" y="41318"/>
                      <a:pt x="1137934" y="56812"/>
                    </a:cubicBezTo>
                    <a:lnTo>
                      <a:pt x="1132426" y="60726"/>
                    </a:lnTo>
                    <a:lnTo>
                      <a:pt x="1138044" y="56831"/>
                    </a:lnTo>
                    <a:cubicBezTo>
                      <a:pt x="1158466" y="41332"/>
                      <a:pt x="1181235" y="22545"/>
                      <a:pt x="1205648" y="0"/>
                    </a:cubicBezTo>
                    <a:cubicBezTo>
                      <a:pt x="1205648" y="0"/>
                      <a:pt x="1205648" y="0"/>
                      <a:pt x="1720191" y="0"/>
                    </a:cubicBezTo>
                    <a:cubicBezTo>
                      <a:pt x="1720191" y="0"/>
                      <a:pt x="1738970" y="334412"/>
                      <a:pt x="1746482" y="642522"/>
                    </a:cubicBezTo>
                    <a:cubicBezTo>
                      <a:pt x="1746482" y="642522"/>
                      <a:pt x="1750238" y="653794"/>
                      <a:pt x="1753994" y="653794"/>
                    </a:cubicBezTo>
                    <a:cubicBezTo>
                      <a:pt x="1866667" y="653794"/>
                      <a:pt x="1960562" y="736458"/>
                      <a:pt x="1960562" y="845424"/>
                    </a:cubicBezTo>
                    <a:cubicBezTo>
                      <a:pt x="1960562" y="950632"/>
                      <a:pt x="1866667" y="1037053"/>
                      <a:pt x="1753994" y="1037053"/>
                    </a:cubicBezTo>
                    <a:cubicBezTo>
                      <a:pt x="1750238" y="1037053"/>
                      <a:pt x="1746482" y="1037053"/>
                      <a:pt x="1738970" y="1037053"/>
                    </a:cubicBezTo>
                    <a:cubicBezTo>
                      <a:pt x="1738970" y="1037053"/>
                      <a:pt x="1551181" y="1502976"/>
                      <a:pt x="1205648" y="1657031"/>
                    </a:cubicBezTo>
                    <a:cubicBezTo>
                      <a:pt x="1160578" y="1668303"/>
                      <a:pt x="1115509" y="1675818"/>
                      <a:pt x="1085462" y="1679575"/>
                    </a:cubicBezTo>
                    <a:cubicBezTo>
                      <a:pt x="1070439" y="1679575"/>
                      <a:pt x="1051660" y="1679575"/>
                      <a:pt x="1036637" y="1679575"/>
                    </a:cubicBezTo>
                    <a:lnTo>
                      <a:pt x="1036637" y="1678754"/>
                    </a:lnTo>
                    <a:lnTo>
                      <a:pt x="997056" y="1675707"/>
                    </a:lnTo>
                    <a:cubicBezTo>
                      <a:pt x="986265" y="1675238"/>
                      <a:pt x="979696" y="1675238"/>
                      <a:pt x="979696" y="1675238"/>
                    </a:cubicBezTo>
                    <a:cubicBezTo>
                      <a:pt x="979696" y="1675238"/>
                      <a:pt x="840812" y="1682750"/>
                      <a:pt x="795768" y="1675238"/>
                    </a:cubicBezTo>
                    <a:cubicBezTo>
                      <a:pt x="795768" y="1675238"/>
                      <a:pt x="795768" y="1675238"/>
                      <a:pt x="792015" y="1675238"/>
                    </a:cubicBezTo>
                    <a:cubicBezTo>
                      <a:pt x="420406" y="1543773"/>
                      <a:pt x="217710" y="1032938"/>
                      <a:pt x="217710" y="1032938"/>
                    </a:cubicBezTo>
                    <a:cubicBezTo>
                      <a:pt x="213957" y="1032938"/>
                      <a:pt x="210203" y="1032938"/>
                      <a:pt x="206449" y="1032938"/>
                    </a:cubicBezTo>
                    <a:cubicBezTo>
                      <a:pt x="90087" y="1032938"/>
                      <a:pt x="0" y="946547"/>
                      <a:pt x="0" y="841375"/>
                    </a:cubicBezTo>
                    <a:cubicBezTo>
                      <a:pt x="0" y="736203"/>
                      <a:pt x="90087" y="646056"/>
                      <a:pt x="206449" y="646056"/>
                    </a:cubicBezTo>
                    <a:cubicBezTo>
                      <a:pt x="210203" y="646056"/>
                      <a:pt x="210203" y="642300"/>
                      <a:pt x="213957" y="642300"/>
                    </a:cubicBezTo>
                    <a:cubicBezTo>
                      <a:pt x="217710" y="334296"/>
                      <a:pt x="236478" y="0"/>
                      <a:pt x="236478" y="0"/>
                    </a:cubicBezTo>
                    <a:close/>
                  </a:path>
                </a:pathLst>
              </a:custGeom>
              <a:solidFill>
                <a:srgbClr val="FFE9D9"/>
              </a:solidFill>
              <a:ln>
                <a:noFill/>
              </a:ln>
            </p:spPr>
            <p:txBody>
              <a:bodyPr vert="horz" wrap="square" lIns="91440" tIns="45720" rIns="91440" bIns="45720" numCol="1" anchor="t" anchorCtr="0" compatLnSpc="1">
                <a:noAutofit/>
              </a:bodyPr>
              <a:lstStyle/>
              <a:p>
                <a:endParaRPr lang="zh-CN" altLang="en-US">
                  <a:cs typeface="+mn-ea"/>
                  <a:sym typeface="+mn-lt"/>
                </a:endParaRPr>
              </a:p>
            </p:txBody>
          </p:sp>
          <p:sp>
            <p:nvSpPr>
              <p:cNvPr id="35" name="Freeform 18"/>
              <p:cNvSpPr/>
              <p:nvPr/>
            </p:nvSpPr>
            <p:spPr bwMode="auto">
              <a:xfrm>
                <a:off x="3235640" y="4684363"/>
                <a:ext cx="442436" cy="1784493"/>
              </a:xfrm>
              <a:custGeom>
                <a:avLst/>
                <a:gdLst>
                  <a:gd name="T0" fmla="*/ 109 w 390"/>
                  <a:gd name="T1" fmla="*/ 1573 h 1573"/>
                  <a:gd name="T2" fmla="*/ 336 w 390"/>
                  <a:gd name="T3" fmla="*/ 1573 h 1573"/>
                  <a:gd name="T4" fmla="*/ 390 w 390"/>
                  <a:gd name="T5" fmla="*/ 0 h 1573"/>
                  <a:gd name="T6" fmla="*/ 0 w 390"/>
                  <a:gd name="T7" fmla="*/ 0 h 1573"/>
                  <a:gd name="T8" fmla="*/ 109 w 390"/>
                  <a:gd name="T9" fmla="*/ 1573 h 1573"/>
                </a:gdLst>
                <a:ahLst/>
                <a:cxnLst>
                  <a:cxn ang="0">
                    <a:pos x="T0" y="T1"/>
                  </a:cxn>
                  <a:cxn ang="0">
                    <a:pos x="T2" y="T3"/>
                  </a:cxn>
                  <a:cxn ang="0">
                    <a:pos x="T4" y="T5"/>
                  </a:cxn>
                  <a:cxn ang="0">
                    <a:pos x="T6" y="T7"/>
                  </a:cxn>
                  <a:cxn ang="0">
                    <a:pos x="T8" y="T9"/>
                  </a:cxn>
                </a:cxnLst>
                <a:rect l="0" t="0" r="r" b="b"/>
                <a:pathLst>
                  <a:path w="390" h="1573">
                    <a:moveTo>
                      <a:pt x="109" y="1573"/>
                    </a:moveTo>
                    <a:lnTo>
                      <a:pt x="336" y="1573"/>
                    </a:lnTo>
                    <a:lnTo>
                      <a:pt x="390" y="0"/>
                    </a:lnTo>
                    <a:lnTo>
                      <a:pt x="0" y="0"/>
                    </a:lnTo>
                    <a:lnTo>
                      <a:pt x="109" y="1573"/>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9"/>
              <p:cNvSpPr/>
              <p:nvPr/>
            </p:nvSpPr>
            <p:spPr bwMode="auto">
              <a:xfrm>
                <a:off x="2857867" y="4684363"/>
                <a:ext cx="444705" cy="1784493"/>
              </a:xfrm>
              <a:custGeom>
                <a:avLst/>
                <a:gdLst>
                  <a:gd name="T0" fmla="*/ 283 w 392"/>
                  <a:gd name="T1" fmla="*/ 1573 h 1573"/>
                  <a:gd name="T2" fmla="*/ 56 w 392"/>
                  <a:gd name="T3" fmla="*/ 1573 h 1573"/>
                  <a:gd name="T4" fmla="*/ 0 w 392"/>
                  <a:gd name="T5" fmla="*/ 0 h 1573"/>
                  <a:gd name="T6" fmla="*/ 392 w 392"/>
                  <a:gd name="T7" fmla="*/ 0 h 1573"/>
                  <a:gd name="T8" fmla="*/ 283 w 392"/>
                  <a:gd name="T9" fmla="*/ 1573 h 1573"/>
                </a:gdLst>
                <a:ahLst/>
                <a:cxnLst>
                  <a:cxn ang="0">
                    <a:pos x="T0" y="T1"/>
                  </a:cxn>
                  <a:cxn ang="0">
                    <a:pos x="T2" y="T3"/>
                  </a:cxn>
                  <a:cxn ang="0">
                    <a:pos x="T4" y="T5"/>
                  </a:cxn>
                  <a:cxn ang="0">
                    <a:pos x="T6" y="T7"/>
                  </a:cxn>
                  <a:cxn ang="0">
                    <a:pos x="T8" y="T9"/>
                  </a:cxn>
                </a:cxnLst>
                <a:rect l="0" t="0" r="r" b="b"/>
                <a:pathLst>
                  <a:path w="392" h="1573">
                    <a:moveTo>
                      <a:pt x="283" y="1573"/>
                    </a:moveTo>
                    <a:lnTo>
                      <a:pt x="56" y="1573"/>
                    </a:lnTo>
                    <a:lnTo>
                      <a:pt x="0" y="0"/>
                    </a:lnTo>
                    <a:lnTo>
                      <a:pt x="392" y="0"/>
                    </a:lnTo>
                    <a:lnTo>
                      <a:pt x="283" y="1573"/>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Rectangle 20"/>
              <p:cNvSpPr>
                <a:spLocks noChangeArrowheads="1"/>
              </p:cNvSpPr>
              <p:nvPr/>
            </p:nvSpPr>
            <p:spPr bwMode="auto">
              <a:xfrm>
                <a:off x="2819296" y="3267432"/>
                <a:ext cx="883738" cy="861049"/>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Rectangle 21"/>
              <p:cNvSpPr>
                <a:spLocks noChangeArrowheads="1"/>
              </p:cNvSpPr>
              <p:nvPr/>
            </p:nvSpPr>
            <p:spPr bwMode="auto">
              <a:xfrm>
                <a:off x="3149422" y="3165332"/>
                <a:ext cx="223487" cy="129328"/>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2"/>
              <p:cNvSpPr/>
              <p:nvPr/>
            </p:nvSpPr>
            <p:spPr bwMode="auto">
              <a:xfrm>
                <a:off x="3125598" y="3267432"/>
                <a:ext cx="271134" cy="1416931"/>
              </a:xfrm>
              <a:custGeom>
                <a:avLst/>
                <a:gdLst>
                  <a:gd name="T0" fmla="*/ 0 w 239"/>
                  <a:gd name="T1" fmla="*/ 1145 h 1249"/>
                  <a:gd name="T2" fmla="*/ 121 w 239"/>
                  <a:gd name="T3" fmla="*/ 1249 h 1249"/>
                  <a:gd name="T4" fmla="*/ 239 w 239"/>
                  <a:gd name="T5" fmla="*/ 1145 h 1249"/>
                  <a:gd name="T6" fmla="*/ 154 w 239"/>
                  <a:gd name="T7" fmla="*/ 0 h 1249"/>
                  <a:gd name="T8" fmla="*/ 85 w 239"/>
                  <a:gd name="T9" fmla="*/ 0 h 1249"/>
                  <a:gd name="T10" fmla="*/ 0 w 239"/>
                  <a:gd name="T11" fmla="*/ 1145 h 1249"/>
                </a:gdLst>
                <a:ahLst/>
                <a:cxnLst>
                  <a:cxn ang="0">
                    <a:pos x="T0" y="T1"/>
                  </a:cxn>
                  <a:cxn ang="0">
                    <a:pos x="T2" y="T3"/>
                  </a:cxn>
                  <a:cxn ang="0">
                    <a:pos x="T4" y="T5"/>
                  </a:cxn>
                  <a:cxn ang="0">
                    <a:pos x="T6" y="T7"/>
                  </a:cxn>
                  <a:cxn ang="0">
                    <a:pos x="T8" y="T9"/>
                  </a:cxn>
                  <a:cxn ang="0">
                    <a:pos x="T10" y="T11"/>
                  </a:cxn>
                </a:cxnLst>
                <a:rect l="0" t="0" r="r" b="b"/>
                <a:pathLst>
                  <a:path w="239" h="1249">
                    <a:moveTo>
                      <a:pt x="0" y="1145"/>
                    </a:moveTo>
                    <a:lnTo>
                      <a:pt x="121" y="1249"/>
                    </a:lnTo>
                    <a:lnTo>
                      <a:pt x="239" y="1145"/>
                    </a:lnTo>
                    <a:lnTo>
                      <a:pt x="154" y="0"/>
                    </a:lnTo>
                    <a:lnTo>
                      <a:pt x="85" y="0"/>
                    </a:lnTo>
                    <a:lnTo>
                      <a:pt x="0" y="1145"/>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3"/>
              <p:cNvSpPr/>
              <p:nvPr/>
            </p:nvSpPr>
            <p:spPr bwMode="auto">
              <a:xfrm>
                <a:off x="3332068" y="3165332"/>
                <a:ext cx="255252" cy="174706"/>
              </a:xfrm>
              <a:custGeom>
                <a:avLst/>
                <a:gdLst>
                  <a:gd name="T0" fmla="*/ 50 w 225"/>
                  <a:gd name="T1" fmla="*/ 154 h 154"/>
                  <a:gd name="T2" fmla="*/ 225 w 225"/>
                  <a:gd name="T3" fmla="*/ 90 h 154"/>
                  <a:gd name="T4" fmla="*/ 225 w 225"/>
                  <a:gd name="T5" fmla="*/ 0 h 154"/>
                  <a:gd name="T6" fmla="*/ 0 w 225"/>
                  <a:gd name="T7" fmla="*/ 0 h 154"/>
                  <a:gd name="T8" fmla="*/ 50 w 225"/>
                  <a:gd name="T9" fmla="*/ 154 h 154"/>
                </a:gdLst>
                <a:ahLst/>
                <a:cxnLst>
                  <a:cxn ang="0">
                    <a:pos x="T0" y="T1"/>
                  </a:cxn>
                  <a:cxn ang="0">
                    <a:pos x="T2" y="T3"/>
                  </a:cxn>
                  <a:cxn ang="0">
                    <a:pos x="T4" y="T5"/>
                  </a:cxn>
                  <a:cxn ang="0">
                    <a:pos x="T6" y="T7"/>
                  </a:cxn>
                  <a:cxn ang="0">
                    <a:pos x="T8" y="T9"/>
                  </a:cxn>
                </a:cxnLst>
                <a:rect l="0" t="0" r="r" b="b"/>
                <a:pathLst>
                  <a:path w="225" h="154">
                    <a:moveTo>
                      <a:pt x="50" y="154"/>
                    </a:moveTo>
                    <a:lnTo>
                      <a:pt x="225" y="90"/>
                    </a:lnTo>
                    <a:lnTo>
                      <a:pt x="225" y="0"/>
                    </a:lnTo>
                    <a:lnTo>
                      <a:pt x="0" y="0"/>
                    </a:lnTo>
                    <a:lnTo>
                      <a:pt x="50" y="154"/>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24"/>
              <p:cNvSpPr/>
              <p:nvPr/>
            </p:nvSpPr>
            <p:spPr bwMode="auto">
              <a:xfrm>
                <a:off x="2935010" y="3165332"/>
                <a:ext cx="255252" cy="174706"/>
              </a:xfrm>
              <a:custGeom>
                <a:avLst/>
                <a:gdLst>
                  <a:gd name="T0" fmla="*/ 175 w 225"/>
                  <a:gd name="T1" fmla="*/ 154 h 154"/>
                  <a:gd name="T2" fmla="*/ 0 w 225"/>
                  <a:gd name="T3" fmla="*/ 90 h 154"/>
                  <a:gd name="T4" fmla="*/ 0 w 225"/>
                  <a:gd name="T5" fmla="*/ 0 h 154"/>
                  <a:gd name="T6" fmla="*/ 225 w 225"/>
                  <a:gd name="T7" fmla="*/ 0 h 154"/>
                  <a:gd name="T8" fmla="*/ 175 w 225"/>
                  <a:gd name="T9" fmla="*/ 154 h 154"/>
                </a:gdLst>
                <a:ahLst/>
                <a:cxnLst>
                  <a:cxn ang="0">
                    <a:pos x="T0" y="T1"/>
                  </a:cxn>
                  <a:cxn ang="0">
                    <a:pos x="T2" y="T3"/>
                  </a:cxn>
                  <a:cxn ang="0">
                    <a:pos x="T4" y="T5"/>
                  </a:cxn>
                  <a:cxn ang="0">
                    <a:pos x="T6" y="T7"/>
                  </a:cxn>
                  <a:cxn ang="0">
                    <a:pos x="T8" y="T9"/>
                  </a:cxn>
                </a:cxnLst>
                <a:rect l="0" t="0" r="r" b="b"/>
                <a:pathLst>
                  <a:path w="225" h="154">
                    <a:moveTo>
                      <a:pt x="175" y="154"/>
                    </a:moveTo>
                    <a:lnTo>
                      <a:pt x="0" y="90"/>
                    </a:lnTo>
                    <a:lnTo>
                      <a:pt x="0" y="0"/>
                    </a:lnTo>
                    <a:lnTo>
                      <a:pt x="225" y="0"/>
                    </a:lnTo>
                    <a:lnTo>
                      <a:pt x="175" y="154"/>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5"/>
              <p:cNvSpPr/>
              <p:nvPr/>
            </p:nvSpPr>
            <p:spPr bwMode="auto">
              <a:xfrm>
                <a:off x="2181734" y="3267432"/>
                <a:ext cx="533192" cy="1605250"/>
              </a:xfrm>
              <a:custGeom>
                <a:avLst/>
                <a:gdLst>
                  <a:gd name="T0" fmla="*/ 126 w 199"/>
                  <a:gd name="T1" fmla="*/ 590 h 598"/>
                  <a:gd name="T2" fmla="*/ 40 w 199"/>
                  <a:gd name="T3" fmla="*/ 598 h 598"/>
                  <a:gd name="T4" fmla="*/ 117 w 199"/>
                  <a:gd name="T5" fmla="*/ 0 h 598"/>
                  <a:gd name="T6" fmla="*/ 199 w 199"/>
                  <a:gd name="T7" fmla="*/ 21 h 598"/>
                  <a:gd name="T8" fmla="*/ 126 w 199"/>
                  <a:gd name="T9" fmla="*/ 590 h 598"/>
                </a:gdLst>
                <a:ahLst/>
                <a:cxnLst>
                  <a:cxn ang="0">
                    <a:pos x="T0" y="T1"/>
                  </a:cxn>
                  <a:cxn ang="0">
                    <a:pos x="T2" y="T3"/>
                  </a:cxn>
                  <a:cxn ang="0">
                    <a:pos x="T4" y="T5"/>
                  </a:cxn>
                  <a:cxn ang="0">
                    <a:pos x="T6" y="T7"/>
                  </a:cxn>
                  <a:cxn ang="0">
                    <a:pos x="T8" y="T9"/>
                  </a:cxn>
                </a:cxnLst>
                <a:rect l="0" t="0" r="r" b="b"/>
                <a:pathLst>
                  <a:path w="199" h="598">
                    <a:moveTo>
                      <a:pt x="126" y="590"/>
                    </a:moveTo>
                    <a:cubicBezTo>
                      <a:pt x="98" y="593"/>
                      <a:pt x="69" y="596"/>
                      <a:pt x="40" y="598"/>
                    </a:cubicBezTo>
                    <a:cubicBezTo>
                      <a:pt x="0" y="397"/>
                      <a:pt x="27" y="192"/>
                      <a:pt x="117" y="0"/>
                    </a:cubicBezTo>
                    <a:cubicBezTo>
                      <a:pt x="144" y="7"/>
                      <a:pt x="172" y="14"/>
                      <a:pt x="199" y="21"/>
                    </a:cubicBezTo>
                    <a:cubicBezTo>
                      <a:pt x="113" y="204"/>
                      <a:pt x="88" y="398"/>
                      <a:pt x="126" y="590"/>
                    </a:cubicBezTo>
                  </a:path>
                </a:pathLst>
              </a:custGeom>
              <a:solidFill>
                <a:srgbClr val="3F40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6"/>
              <p:cNvSpPr/>
              <p:nvPr/>
            </p:nvSpPr>
            <p:spPr bwMode="auto">
              <a:xfrm>
                <a:off x="2291776" y="4851128"/>
                <a:ext cx="310840" cy="228025"/>
              </a:xfrm>
              <a:custGeom>
                <a:avLst/>
                <a:gdLst>
                  <a:gd name="T0" fmla="*/ 97 w 116"/>
                  <a:gd name="T1" fmla="*/ 10 h 85"/>
                  <a:gd name="T2" fmla="*/ 86 w 116"/>
                  <a:gd name="T3" fmla="*/ 5 h 85"/>
                  <a:gd name="T4" fmla="*/ 84 w 116"/>
                  <a:gd name="T5" fmla="*/ 0 h 85"/>
                  <a:gd name="T6" fmla="*/ 1 w 116"/>
                  <a:gd name="T7" fmla="*/ 8 h 85"/>
                  <a:gd name="T8" fmla="*/ 1 w 116"/>
                  <a:gd name="T9" fmla="*/ 30 h 85"/>
                  <a:gd name="T10" fmla="*/ 54 w 116"/>
                  <a:gd name="T11" fmla="*/ 83 h 85"/>
                  <a:gd name="T12" fmla="*/ 91 w 116"/>
                  <a:gd name="T13" fmla="*/ 32 h 85"/>
                  <a:gd name="T14" fmla="*/ 112 w 116"/>
                  <a:gd name="T15" fmla="*/ 31 h 85"/>
                  <a:gd name="T16" fmla="*/ 97 w 116"/>
                  <a:gd name="T17"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5">
                    <a:moveTo>
                      <a:pt x="97" y="10"/>
                    </a:moveTo>
                    <a:cubicBezTo>
                      <a:pt x="93" y="8"/>
                      <a:pt x="90" y="6"/>
                      <a:pt x="86" y="5"/>
                    </a:cubicBezTo>
                    <a:cubicBezTo>
                      <a:pt x="85" y="3"/>
                      <a:pt x="84" y="2"/>
                      <a:pt x="84" y="0"/>
                    </a:cubicBezTo>
                    <a:cubicBezTo>
                      <a:pt x="1" y="8"/>
                      <a:pt x="1" y="8"/>
                      <a:pt x="1" y="8"/>
                    </a:cubicBezTo>
                    <a:cubicBezTo>
                      <a:pt x="0" y="15"/>
                      <a:pt x="0" y="22"/>
                      <a:pt x="1" y="30"/>
                    </a:cubicBezTo>
                    <a:cubicBezTo>
                      <a:pt x="5" y="62"/>
                      <a:pt x="29" y="85"/>
                      <a:pt x="54" y="83"/>
                    </a:cubicBezTo>
                    <a:cubicBezTo>
                      <a:pt x="76" y="82"/>
                      <a:pt x="91" y="60"/>
                      <a:pt x="91" y="32"/>
                    </a:cubicBezTo>
                    <a:cubicBezTo>
                      <a:pt x="100" y="35"/>
                      <a:pt x="108" y="35"/>
                      <a:pt x="112" y="31"/>
                    </a:cubicBezTo>
                    <a:cubicBezTo>
                      <a:pt x="116" y="26"/>
                      <a:pt x="110" y="17"/>
                      <a:pt x="97" y="10"/>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任意多边形 43"/>
              <p:cNvSpPr/>
              <p:nvPr/>
            </p:nvSpPr>
            <p:spPr bwMode="auto">
              <a:xfrm>
                <a:off x="2492574" y="3267432"/>
                <a:ext cx="1537183" cy="1658569"/>
              </a:xfrm>
              <a:custGeom>
                <a:avLst/>
                <a:gdLst>
                  <a:gd name="connsiteX0" fmla="*/ 0 w 2151063"/>
                  <a:gd name="connsiteY0" fmla="*/ 0 h 2320925"/>
                  <a:gd name="connsiteX1" fmla="*/ 630543 w 2151063"/>
                  <a:gd name="connsiteY1" fmla="*/ 0 h 2320925"/>
                  <a:gd name="connsiteX2" fmla="*/ 1044946 w 2151063"/>
                  <a:gd name="connsiteY2" fmla="*/ 940719 h 2320925"/>
                  <a:gd name="connsiteX3" fmla="*/ 1075532 w 2151063"/>
                  <a:gd name="connsiteY3" fmla="*/ 1010150 h 2320925"/>
                  <a:gd name="connsiteX4" fmla="*/ 1106117 w 2151063"/>
                  <a:gd name="connsiteY4" fmla="*/ 940719 h 2320925"/>
                  <a:gd name="connsiteX5" fmla="*/ 1520521 w 2151063"/>
                  <a:gd name="connsiteY5" fmla="*/ 0 h 2320925"/>
                  <a:gd name="connsiteX6" fmla="*/ 2151063 w 2151063"/>
                  <a:gd name="connsiteY6" fmla="*/ 0 h 2320925"/>
                  <a:gd name="connsiteX7" fmla="*/ 1903350 w 2151063"/>
                  <a:gd name="connsiteY7" fmla="*/ 1141685 h 2320925"/>
                  <a:gd name="connsiteX8" fmla="*/ 1903350 w 2151063"/>
                  <a:gd name="connsiteY8" fmla="*/ 2320925 h 2320925"/>
                  <a:gd name="connsiteX9" fmla="*/ 1224016 w 2151063"/>
                  <a:gd name="connsiteY9" fmla="*/ 2320925 h 2320925"/>
                  <a:gd name="connsiteX10" fmla="*/ 1220262 w 2151063"/>
                  <a:gd name="connsiteY10" fmla="*/ 2320925 h 2320925"/>
                  <a:gd name="connsiteX11" fmla="*/ 1212756 w 2151063"/>
                  <a:gd name="connsiteY11" fmla="*/ 2320925 h 2320925"/>
                  <a:gd name="connsiteX12" fmla="*/ 1084677 w 2151063"/>
                  <a:gd name="connsiteY12" fmla="*/ 2280553 h 2320925"/>
                  <a:gd name="connsiteX13" fmla="*/ 1075532 w 2151063"/>
                  <a:gd name="connsiteY13" fmla="*/ 2270807 h 2320925"/>
                  <a:gd name="connsiteX14" fmla="*/ 1066386 w 2151063"/>
                  <a:gd name="connsiteY14" fmla="*/ 2280553 h 2320925"/>
                  <a:gd name="connsiteX15" fmla="*/ 938307 w 2151063"/>
                  <a:gd name="connsiteY15" fmla="*/ 2320925 h 2320925"/>
                  <a:gd name="connsiteX16" fmla="*/ 930801 w 2151063"/>
                  <a:gd name="connsiteY16" fmla="*/ 2320925 h 2320925"/>
                  <a:gd name="connsiteX17" fmla="*/ 247713 w 2151063"/>
                  <a:gd name="connsiteY17" fmla="*/ 2320925 h 2320925"/>
                  <a:gd name="connsiteX18" fmla="*/ 247713 w 2151063"/>
                  <a:gd name="connsiteY18" fmla="*/ 1141685 h 2320925"/>
                  <a:gd name="connsiteX19" fmla="*/ 0 w 2151063"/>
                  <a:gd name="connsiteY19" fmla="*/ 0 h 232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51063" h="2320925">
                    <a:moveTo>
                      <a:pt x="0" y="0"/>
                    </a:moveTo>
                    <a:cubicBezTo>
                      <a:pt x="0" y="0"/>
                      <a:pt x="0" y="0"/>
                      <a:pt x="630543" y="0"/>
                    </a:cubicBezTo>
                    <a:cubicBezTo>
                      <a:pt x="630543" y="0"/>
                      <a:pt x="630543" y="0"/>
                      <a:pt x="1044946" y="940719"/>
                    </a:cubicBezTo>
                    <a:lnTo>
                      <a:pt x="1075532" y="1010150"/>
                    </a:lnTo>
                    <a:lnTo>
                      <a:pt x="1106117" y="940719"/>
                    </a:lnTo>
                    <a:cubicBezTo>
                      <a:pt x="1520521" y="0"/>
                      <a:pt x="1520521" y="0"/>
                      <a:pt x="1520521" y="0"/>
                    </a:cubicBezTo>
                    <a:cubicBezTo>
                      <a:pt x="2151063" y="0"/>
                      <a:pt x="2151063" y="0"/>
                      <a:pt x="2151063" y="0"/>
                    </a:cubicBezTo>
                    <a:cubicBezTo>
                      <a:pt x="1903350" y="1141685"/>
                      <a:pt x="1903350" y="1141685"/>
                      <a:pt x="1903350" y="1141685"/>
                    </a:cubicBezTo>
                    <a:cubicBezTo>
                      <a:pt x="1903350" y="2320925"/>
                      <a:pt x="1903350" y="2320925"/>
                      <a:pt x="1903350" y="2320925"/>
                    </a:cubicBezTo>
                    <a:lnTo>
                      <a:pt x="1224016" y="2320925"/>
                    </a:lnTo>
                    <a:cubicBezTo>
                      <a:pt x="1220262" y="2320925"/>
                      <a:pt x="1220262" y="2320925"/>
                      <a:pt x="1220262" y="2320925"/>
                    </a:cubicBezTo>
                    <a:cubicBezTo>
                      <a:pt x="1220262" y="2320925"/>
                      <a:pt x="1216509" y="2320925"/>
                      <a:pt x="1212756" y="2320925"/>
                    </a:cubicBezTo>
                    <a:cubicBezTo>
                      <a:pt x="1163964" y="2320925"/>
                      <a:pt x="1118925" y="2305903"/>
                      <a:pt x="1084677" y="2280553"/>
                    </a:cubicBezTo>
                    <a:lnTo>
                      <a:pt x="1075532" y="2270807"/>
                    </a:lnTo>
                    <a:lnTo>
                      <a:pt x="1066386" y="2280553"/>
                    </a:lnTo>
                    <a:cubicBezTo>
                      <a:pt x="1032138" y="2305903"/>
                      <a:pt x="987099" y="2320925"/>
                      <a:pt x="938307" y="2320925"/>
                    </a:cubicBezTo>
                    <a:cubicBezTo>
                      <a:pt x="934554" y="2320925"/>
                      <a:pt x="934554" y="2320925"/>
                      <a:pt x="930801" y="2320925"/>
                    </a:cubicBezTo>
                    <a:lnTo>
                      <a:pt x="247713" y="2320925"/>
                    </a:lnTo>
                    <a:cubicBezTo>
                      <a:pt x="247713" y="2320925"/>
                      <a:pt x="247713" y="2320925"/>
                      <a:pt x="247713" y="1141685"/>
                    </a:cubicBezTo>
                    <a:cubicBezTo>
                      <a:pt x="247713" y="1141685"/>
                      <a:pt x="247713" y="1141685"/>
                      <a:pt x="0" y="0"/>
                    </a:cubicBezTo>
                    <a:close/>
                  </a:path>
                </a:pathLst>
              </a:custGeom>
              <a:solidFill>
                <a:srgbClr val="3F40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cs typeface="+mn-ea"/>
                  <a:sym typeface="+mn-lt"/>
                </a:endParaRPr>
              </a:p>
            </p:txBody>
          </p:sp>
          <p:sp>
            <p:nvSpPr>
              <p:cNvPr id="45" name="任意多边形 44"/>
              <p:cNvSpPr/>
              <p:nvPr/>
            </p:nvSpPr>
            <p:spPr bwMode="auto">
              <a:xfrm>
                <a:off x="2742153" y="3214113"/>
                <a:ext cx="1038024" cy="868990"/>
              </a:xfrm>
              <a:custGeom>
                <a:avLst/>
                <a:gdLst>
                  <a:gd name="connsiteX0" fmla="*/ 255588 w 1452563"/>
                  <a:gd name="connsiteY0" fmla="*/ 0 h 1216025"/>
                  <a:gd name="connsiteX1" fmla="*/ 726282 w 1452563"/>
                  <a:gd name="connsiteY1" fmla="*/ 1082738 h 1216025"/>
                  <a:gd name="connsiteX2" fmla="*/ 1196976 w 1452563"/>
                  <a:gd name="connsiteY2" fmla="*/ 0 h 1216025"/>
                  <a:gd name="connsiteX3" fmla="*/ 1452563 w 1452563"/>
                  <a:gd name="connsiteY3" fmla="*/ 74613 h 1216025"/>
                  <a:gd name="connsiteX4" fmla="*/ 1279526 w 1452563"/>
                  <a:gd name="connsiteY4" fmla="*/ 322263 h 1216025"/>
                  <a:gd name="connsiteX5" fmla="*/ 1100138 w 1452563"/>
                  <a:gd name="connsiteY5" fmla="*/ 588963 h 1216025"/>
                  <a:gd name="connsiteX6" fmla="*/ 1089026 w 1452563"/>
                  <a:gd name="connsiteY6" fmla="*/ 608013 h 1216025"/>
                  <a:gd name="connsiteX7" fmla="*/ 739509 w 1452563"/>
                  <a:gd name="connsiteY7" fmla="*/ 1113164 h 1216025"/>
                  <a:gd name="connsiteX8" fmla="*/ 784225 w 1452563"/>
                  <a:gd name="connsiteY8" fmla="*/ 1216025 h 1216025"/>
                  <a:gd name="connsiteX9" fmla="*/ 726622 w 1452563"/>
                  <a:gd name="connsiteY9" fmla="*/ 1131789 h 1216025"/>
                  <a:gd name="connsiteX10" fmla="*/ 668338 w 1452563"/>
                  <a:gd name="connsiteY10" fmla="*/ 1216025 h 1216025"/>
                  <a:gd name="connsiteX11" fmla="*/ 713377 w 1452563"/>
                  <a:gd name="connsiteY11" fmla="*/ 1112422 h 1216025"/>
                  <a:gd name="connsiteX12" fmla="*/ 173038 w 1452563"/>
                  <a:gd name="connsiteY12" fmla="*/ 322263 h 1216025"/>
                  <a:gd name="connsiteX13" fmla="*/ 0 w 1452563"/>
                  <a:gd name="connsiteY13" fmla="*/ 74613 h 121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2563" h="1216025">
                    <a:moveTo>
                      <a:pt x="255588" y="0"/>
                    </a:moveTo>
                    <a:lnTo>
                      <a:pt x="726282" y="1082738"/>
                    </a:lnTo>
                    <a:lnTo>
                      <a:pt x="1196976" y="0"/>
                    </a:lnTo>
                    <a:lnTo>
                      <a:pt x="1452563" y="74613"/>
                    </a:lnTo>
                    <a:lnTo>
                      <a:pt x="1279526" y="322263"/>
                    </a:lnTo>
                    <a:lnTo>
                      <a:pt x="1100138" y="588963"/>
                    </a:lnTo>
                    <a:lnTo>
                      <a:pt x="1089026" y="608013"/>
                    </a:lnTo>
                    <a:lnTo>
                      <a:pt x="739509" y="1113164"/>
                    </a:lnTo>
                    <a:lnTo>
                      <a:pt x="784225" y="1216025"/>
                    </a:lnTo>
                    <a:lnTo>
                      <a:pt x="726622" y="1131789"/>
                    </a:lnTo>
                    <a:lnTo>
                      <a:pt x="668338" y="1216025"/>
                    </a:lnTo>
                    <a:lnTo>
                      <a:pt x="713377" y="1112422"/>
                    </a:lnTo>
                    <a:lnTo>
                      <a:pt x="173038" y="322263"/>
                    </a:lnTo>
                    <a:lnTo>
                      <a:pt x="0" y="74613"/>
                    </a:lnTo>
                    <a:close/>
                  </a:path>
                </a:pathLst>
              </a:custGeom>
              <a:solidFill>
                <a:srgbClr val="C7B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cs typeface="+mn-ea"/>
                  <a:sym typeface="+mn-lt"/>
                </a:endParaRPr>
              </a:p>
            </p:txBody>
          </p:sp>
          <p:sp>
            <p:nvSpPr>
              <p:cNvPr id="46" name="Freeform 31"/>
              <p:cNvSpPr/>
              <p:nvPr/>
            </p:nvSpPr>
            <p:spPr bwMode="auto">
              <a:xfrm>
                <a:off x="2618498" y="2494871"/>
                <a:ext cx="82815" cy="82815"/>
              </a:xfrm>
              <a:custGeom>
                <a:avLst/>
                <a:gdLst>
                  <a:gd name="T0" fmla="*/ 7 w 31"/>
                  <a:gd name="T1" fmla="*/ 24 h 31"/>
                  <a:gd name="T2" fmla="*/ 23 w 31"/>
                  <a:gd name="T3" fmla="*/ 7 h 31"/>
                  <a:gd name="T4" fmla="*/ 31 w 31"/>
                  <a:gd name="T5" fmla="*/ 9 h 31"/>
                  <a:gd name="T6" fmla="*/ 16 w 31"/>
                  <a:gd name="T7" fmla="*/ 0 h 31"/>
                  <a:gd name="T8" fmla="*/ 0 w 31"/>
                  <a:gd name="T9" fmla="*/ 17 h 31"/>
                  <a:gd name="T10" fmla="*/ 9 w 31"/>
                  <a:gd name="T11" fmla="*/ 31 h 31"/>
                  <a:gd name="T12" fmla="*/ 7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7" y="24"/>
                    </a:moveTo>
                    <a:cubicBezTo>
                      <a:pt x="7" y="15"/>
                      <a:pt x="14" y="7"/>
                      <a:pt x="23" y="7"/>
                    </a:cubicBezTo>
                    <a:cubicBezTo>
                      <a:pt x="26" y="7"/>
                      <a:pt x="29" y="8"/>
                      <a:pt x="31" y="9"/>
                    </a:cubicBezTo>
                    <a:cubicBezTo>
                      <a:pt x="28" y="4"/>
                      <a:pt x="23" y="0"/>
                      <a:pt x="16" y="0"/>
                    </a:cubicBezTo>
                    <a:cubicBezTo>
                      <a:pt x="7" y="0"/>
                      <a:pt x="0" y="8"/>
                      <a:pt x="0" y="17"/>
                    </a:cubicBezTo>
                    <a:cubicBezTo>
                      <a:pt x="0" y="23"/>
                      <a:pt x="3" y="29"/>
                      <a:pt x="9" y="31"/>
                    </a:cubicBezTo>
                    <a:cubicBezTo>
                      <a:pt x="8" y="29"/>
                      <a:pt x="7" y="27"/>
                      <a:pt x="7" y="24"/>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2"/>
              <p:cNvSpPr/>
              <p:nvPr/>
            </p:nvSpPr>
            <p:spPr bwMode="auto">
              <a:xfrm>
                <a:off x="3817614" y="2494871"/>
                <a:ext cx="83949" cy="82815"/>
              </a:xfrm>
              <a:custGeom>
                <a:avLst/>
                <a:gdLst>
                  <a:gd name="T0" fmla="*/ 24 w 31"/>
                  <a:gd name="T1" fmla="*/ 24 h 31"/>
                  <a:gd name="T2" fmla="*/ 7 w 31"/>
                  <a:gd name="T3" fmla="*/ 7 h 31"/>
                  <a:gd name="T4" fmla="*/ 0 w 31"/>
                  <a:gd name="T5" fmla="*/ 9 h 31"/>
                  <a:gd name="T6" fmla="*/ 14 w 31"/>
                  <a:gd name="T7" fmla="*/ 0 h 31"/>
                  <a:gd name="T8" fmla="*/ 31 w 31"/>
                  <a:gd name="T9" fmla="*/ 17 h 31"/>
                  <a:gd name="T10" fmla="*/ 22 w 31"/>
                  <a:gd name="T11" fmla="*/ 31 h 31"/>
                  <a:gd name="T12" fmla="*/ 24 w 31"/>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24" y="24"/>
                    </a:moveTo>
                    <a:cubicBezTo>
                      <a:pt x="24" y="15"/>
                      <a:pt x="16" y="7"/>
                      <a:pt x="7" y="7"/>
                    </a:cubicBezTo>
                    <a:cubicBezTo>
                      <a:pt x="4" y="7"/>
                      <a:pt x="2" y="8"/>
                      <a:pt x="0" y="9"/>
                    </a:cubicBezTo>
                    <a:cubicBezTo>
                      <a:pt x="2" y="4"/>
                      <a:pt x="8" y="0"/>
                      <a:pt x="14" y="0"/>
                    </a:cubicBezTo>
                    <a:cubicBezTo>
                      <a:pt x="23" y="0"/>
                      <a:pt x="31" y="8"/>
                      <a:pt x="31" y="17"/>
                    </a:cubicBezTo>
                    <a:cubicBezTo>
                      <a:pt x="31" y="23"/>
                      <a:pt x="27" y="29"/>
                      <a:pt x="22" y="31"/>
                    </a:cubicBezTo>
                    <a:cubicBezTo>
                      <a:pt x="23" y="29"/>
                      <a:pt x="24" y="27"/>
                      <a:pt x="24" y="24"/>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4"/>
              <p:cNvSpPr/>
              <p:nvPr/>
            </p:nvSpPr>
            <p:spPr bwMode="auto">
              <a:xfrm>
                <a:off x="2637784" y="1571427"/>
                <a:ext cx="1234284" cy="890545"/>
              </a:xfrm>
              <a:custGeom>
                <a:avLst/>
                <a:gdLst>
                  <a:gd name="T0" fmla="*/ 455 w 460"/>
                  <a:gd name="T1" fmla="*/ 140 h 332"/>
                  <a:gd name="T2" fmla="*/ 117 w 460"/>
                  <a:gd name="T3" fmla="*/ 23 h 332"/>
                  <a:gd name="T4" fmla="*/ 131 w 460"/>
                  <a:gd name="T5" fmla="*/ 1 h 332"/>
                  <a:gd name="T6" fmla="*/ 63 w 460"/>
                  <a:gd name="T7" fmla="*/ 45 h 332"/>
                  <a:gd name="T8" fmla="*/ 53 w 460"/>
                  <a:gd name="T9" fmla="*/ 54 h 332"/>
                  <a:gd name="T10" fmla="*/ 52 w 460"/>
                  <a:gd name="T11" fmla="*/ 55 h 332"/>
                  <a:gd name="T12" fmla="*/ 52 w 460"/>
                  <a:gd name="T13" fmla="*/ 55 h 332"/>
                  <a:gd name="T14" fmla="*/ 35 w 460"/>
                  <a:gd name="T15" fmla="*/ 113 h 332"/>
                  <a:gd name="T16" fmla="*/ 29 w 460"/>
                  <a:gd name="T17" fmla="*/ 314 h 332"/>
                  <a:gd name="T18" fmla="*/ 29 w 460"/>
                  <a:gd name="T19" fmla="*/ 315 h 332"/>
                  <a:gd name="T20" fmla="*/ 32 w 460"/>
                  <a:gd name="T21" fmla="*/ 324 h 332"/>
                  <a:gd name="T22" fmla="*/ 40 w 460"/>
                  <a:gd name="T23" fmla="*/ 311 h 332"/>
                  <a:gd name="T24" fmla="*/ 47 w 460"/>
                  <a:gd name="T25" fmla="*/ 264 h 332"/>
                  <a:gd name="T26" fmla="*/ 68 w 460"/>
                  <a:gd name="T27" fmla="*/ 172 h 332"/>
                  <a:gd name="T28" fmla="*/ 75 w 460"/>
                  <a:gd name="T29" fmla="*/ 173 h 332"/>
                  <a:gd name="T30" fmla="*/ 338 w 460"/>
                  <a:gd name="T31" fmla="*/ 218 h 332"/>
                  <a:gd name="T32" fmla="*/ 327 w 460"/>
                  <a:gd name="T33" fmla="*/ 209 h 332"/>
                  <a:gd name="T34" fmla="*/ 381 w 460"/>
                  <a:gd name="T35" fmla="*/ 193 h 332"/>
                  <a:gd name="T36" fmla="*/ 400 w 460"/>
                  <a:gd name="T37" fmla="*/ 191 h 332"/>
                  <a:gd name="T38" fmla="*/ 410 w 460"/>
                  <a:gd name="T39" fmla="*/ 204 h 332"/>
                  <a:gd name="T40" fmla="*/ 418 w 460"/>
                  <a:gd name="T41" fmla="*/ 245 h 332"/>
                  <a:gd name="T42" fmla="*/ 431 w 460"/>
                  <a:gd name="T43" fmla="*/ 332 h 332"/>
                  <a:gd name="T44" fmla="*/ 440 w 460"/>
                  <a:gd name="T45" fmla="*/ 324 h 332"/>
                  <a:gd name="T46" fmla="*/ 453 w 460"/>
                  <a:gd name="T47" fmla="*/ 213 h 332"/>
                  <a:gd name="T48" fmla="*/ 455 w 460"/>
                  <a:gd name="T49" fmla="*/ 14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332">
                    <a:moveTo>
                      <a:pt x="455" y="140"/>
                    </a:moveTo>
                    <a:cubicBezTo>
                      <a:pt x="420" y="0"/>
                      <a:pt x="202" y="9"/>
                      <a:pt x="117" y="23"/>
                    </a:cubicBezTo>
                    <a:cubicBezTo>
                      <a:pt x="116" y="15"/>
                      <a:pt x="131" y="1"/>
                      <a:pt x="131" y="1"/>
                    </a:cubicBezTo>
                    <a:cubicBezTo>
                      <a:pt x="99" y="16"/>
                      <a:pt x="75" y="34"/>
                      <a:pt x="63" y="45"/>
                    </a:cubicBezTo>
                    <a:cubicBezTo>
                      <a:pt x="59" y="48"/>
                      <a:pt x="56" y="51"/>
                      <a:pt x="53" y="54"/>
                    </a:cubicBezTo>
                    <a:cubicBezTo>
                      <a:pt x="52" y="55"/>
                      <a:pt x="52" y="55"/>
                      <a:pt x="52" y="55"/>
                    </a:cubicBezTo>
                    <a:cubicBezTo>
                      <a:pt x="52" y="55"/>
                      <a:pt x="52" y="55"/>
                      <a:pt x="52" y="55"/>
                    </a:cubicBezTo>
                    <a:cubicBezTo>
                      <a:pt x="34" y="74"/>
                      <a:pt x="31" y="95"/>
                      <a:pt x="35" y="113"/>
                    </a:cubicBezTo>
                    <a:cubicBezTo>
                      <a:pt x="13" y="157"/>
                      <a:pt x="0" y="223"/>
                      <a:pt x="29" y="314"/>
                    </a:cubicBezTo>
                    <a:cubicBezTo>
                      <a:pt x="29" y="314"/>
                      <a:pt x="29" y="315"/>
                      <a:pt x="29" y="315"/>
                    </a:cubicBezTo>
                    <a:cubicBezTo>
                      <a:pt x="30" y="318"/>
                      <a:pt x="31" y="321"/>
                      <a:pt x="32" y="324"/>
                    </a:cubicBezTo>
                    <a:cubicBezTo>
                      <a:pt x="40" y="311"/>
                      <a:pt x="40" y="311"/>
                      <a:pt x="40" y="311"/>
                    </a:cubicBezTo>
                    <a:cubicBezTo>
                      <a:pt x="40" y="311"/>
                      <a:pt x="42" y="290"/>
                      <a:pt x="47" y="264"/>
                    </a:cubicBezTo>
                    <a:cubicBezTo>
                      <a:pt x="68" y="172"/>
                      <a:pt x="68" y="172"/>
                      <a:pt x="68" y="172"/>
                    </a:cubicBezTo>
                    <a:cubicBezTo>
                      <a:pt x="68" y="172"/>
                      <a:pt x="71" y="172"/>
                      <a:pt x="75" y="173"/>
                    </a:cubicBezTo>
                    <a:cubicBezTo>
                      <a:pt x="127" y="192"/>
                      <a:pt x="223" y="220"/>
                      <a:pt x="338" y="218"/>
                    </a:cubicBezTo>
                    <a:cubicBezTo>
                      <a:pt x="327" y="209"/>
                      <a:pt x="327" y="209"/>
                      <a:pt x="327" y="209"/>
                    </a:cubicBezTo>
                    <a:cubicBezTo>
                      <a:pt x="327" y="209"/>
                      <a:pt x="351" y="203"/>
                      <a:pt x="381" y="193"/>
                    </a:cubicBezTo>
                    <a:cubicBezTo>
                      <a:pt x="387" y="193"/>
                      <a:pt x="394" y="192"/>
                      <a:pt x="400" y="191"/>
                    </a:cubicBezTo>
                    <a:cubicBezTo>
                      <a:pt x="410" y="204"/>
                      <a:pt x="410" y="204"/>
                      <a:pt x="410" y="204"/>
                    </a:cubicBezTo>
                    <a:cubicBezTo>
                      <a:pt x="410" y="204"/>
                      <a:pt x="415" y="232"/>
                      <a:pt x="418" y="245"/>
                    </a:cubicBezTo>
                    <a:cubicBezTo>
                      <a:pt x="421" y="257"/>
                      <a:pt x="431" y="332"/>
                      <a:pt x="431" y="332"/>
                    </a:cubicBezTo>
                    <a:cubicBezTo>
                      <a:pt x="440" y="324"/>
                      <a:pt x="440" y="324"/>
                      <a:pt x="440" y="324"/>
                    </a:cubicBezTo>
                    <a:cubicBezTo>
                      <a:pt x="440" y="324"/>
                      <a:pt x="452" y="234"/>
                      <a:pt x="453" y="213"/>
                    </a:cubicBezTo>
                    <a:cubicBezTo>
                      <a:pt x="453" y="195"/>
                      <a:pt x="460" y="154"/>
                      <a:pt x="455" y="14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5"/>
              <p:cNvSpPr/>
              <p:nvPr/>
            </p:nvSpPr>
            <p:spPr bwMode="auto">
              <a:xfrm>
                <a:off x="2693372" y="6420075"/>
                <a:ext cx="485545" cy="174706"/>
              </a:xfrm>
              <a:custGeom>
                <a:avLst/>
                <a:gdLst>
                  <a:gd name="T0" fmla="*/ 94 w 181"/>
                  <a:gd name="T1" fmla="*/ 1 h 65"/>
                  <a:gd name="T2" fmla="*/ 90 w 181"/>
                  <a:gd name="T3" fmla="*/ 0 h 65"/>
                  <a:gd name="T4" fmla="*/ 87 w 181"/>
                  <a:gd name="T5" fmla="*/ 1 h 65"/>
                  <a:gd name="T6" fmla="*/ 85 w 181"/>
                  <a:gd name="T7" fmla="*/ 1 h 65"/>
                  <a:gd name="T8" fmla="*/ 85 w 181"/>
                  <a:gd name="T9" fmla="*/ 1 h 65"/>
                  <a:gd name="T10" fmla="*/ 0 w 181"/>
                  <a:gd name="T11" fmla="*/ 65 h 65"/>
                  <a:gd name="T12" fmla="*/ 181 w 181"/>
                  <a:gd name="T13" fmla="*/ 65 h 65"/>
                  <a:gd name="T14" fmla="*/ 181 w 181"/>
                  <a:gd name="T15" fmla="*/ 1 h 65"/>
                  <a:gd name="T16" fmla="*/ 94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94" y="1"/>
                    </a:moveTo>
                    <a:cubicBezTo>
                      <a:pt x="93" y="1"/>
                      <a:pt x="92" y="0"/>
                      <a:pt x="90" y="0"/>
                    </a:cubicBezTo>
                    <a:cubicBezTo>
                      <a:pt x="89" y="0"/>
                      <a:pt x="88" y="1"/>
                      <a:pt x="87" y="1"/>
                    </a:cubicBezTo>
                    <a:cubicBezTo>
                      <a:pt x="85" y="1"/>
                      <a:pt x="85" y="1"/>
                      <a:pt x="85" y="1"/>
                    </a:cubicBezTo>
                    <a:cubicBezTo>
                      <a:pt x="85" y="1"/>
                      <a:pt x="85" y="1"/>
                      <a:pt x="85" y="1"/>
                    </a:cubicBezTo>
                    <a:cubicBezTo>
                      <a:pt x="37" y="3"/>
                      <a:pt x="0" y="31"/>
                      <a:pt x="0" y="65"/>
                    </a:cubicBezTo>
                    <a:cubicBezTo>
                      <a:pt x="181" y="65"/>
                      <a:pt x="181" y="65"/>
                      <a:pt x="181" y="65"/>
                    </a:cubicBezTo>
                    <a:cubicBezTo>
                      <a:pt x="181" y="1"/>
                      <a:pt x="181" y="1"/>
                      <a:pt x="181" y="1"/>
                    </a:cubicBezTo>
                    <a:lnTo>
                      <a:pt x="94"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6"/>
              <p:cNvSpPr/>
              <p:nvPr/>
            </p:nvSpPr>
            <p:spPr bwMode="auto">
              <a:xfrm>
                <a:off x="3359295" y="6420075"/>
                <a:ext cx="485545" cy="174706"/>
              </a:xfrm>
              <a:custGeom>
                <a:avLst/>
                <a:gdLst>
                  <a:gd name="T0" fmla="*/ 87 w 181"/>
                  <a:gd name="T1" fmla="*/ 1 h 65"/>
                  <a:gd name="T2" fmla="*/ 91 w 181"/>
                  <a:gd name="T3" fmla="*/ 0 h 65"/>
                  <a:gd name="T4" fmla="*/ 94 w 181"/>
                  <a:gd name="T5" fmla="*/ 1 h 65"/>
                  <a:gd name="T6" fmla="*/ 96 w 181"/>
                  <a:gd name="T7" fmla="*/ 1 h 65"/>
                  <a:gd name="T8" fmla="*/ 96 w 181"/>
                  <a:gd name="T9" fmla="*/ 1 h 65"/>
                  <a:gd name="T10" fmla="*/ 181 w 181"/>
                  <a:gd name="T11" fmla="*/ 65 h 65"/>
                  <a:gd name="T12" fmla="*/ 0 w 181"/>
                  <a:gd name="T13" fmla="*/ 65 h 65"/>
                  <a:gd name="T14" fmla="*/ 0 w 181"/>
                  <a:gd name="T15" fmla="*/ 1 h 65"/>
                  <a:gd name="T16" fmla="*/ 87 w 181"/>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65">
                    <a:moveTo>
                      <a:pt x="87" y="1"/>
                    </a:moveTo>
                    <a:cubicBezTo>
                      <a:pt x="88" y="1"/>
                      <a:pt x="89" y="0"/>
                      <a:pt x="91" y="0"/>
                    </a:cubicBezTo>
                    <a:cubicBezTo>
                      <a:pt x="92" y="0"/>
                      <a:pt x="93" y="1"/>
                      <a:pt x="94" y="1"/>
                    </a:cubicBezTo>
                    <a:cubicBezTo>
                      <a:pt x="96" y="1"/>
                      <a:pt x="96" y="1"/>
                      <a:pt x="96" y="1"/>
                    </a:cubicBezTo>
                    <a:cubicBezTo>
                      <a:pt x="96" y="1"/>
                      <a:pt x="96" y="1"/>
                      <a:pt x="96" y="1"/>
                    </a:cubicBezTo>
                    <a:cubicBezTo>
                      <a:pt x="144" y="3"/>
                      <a:pt x="181" y="31"/>
                      <a:pt x="181" y="65"/>
                    </a:cubicBezTo>
                    <a:cubicBezTo>
                      <a:pt x="0" y="65"/>
                      <a:pt x="0" y="65"/>
                      <a:pt x="0" y="65"/>
                    </a:cubicBezTo>
                    <a:cubicBezTo>
                      <a:pt x="0" y="1"/>
                      <a:pt x="0" y="1"/>
                      <a:pt x="0" y="1"/>
                    </a:cubicBezTo>
                    <a:lnTo>
                      <a:pt x="87"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7"/>
              <p:cNvSpPr/>
              <p:nvPr/>
            </p:nvSpPr>
            <p:spPr bwMode="auto">
              <a:xfrm>
                <a:off x="3402404" y="4426843"/>
                <a:ext cx="440167" cy="104370"/>
              </a:xfrm>
              <a:custGeom>
                <a:avLst/>
                <a:gdLst>
                  <a:gd name="T0" fmla="*/ 10 w 164"/>
                  <a:gd name="T1" fmla="*/ 39 h 39"/>
                  <a:gd name="T2" fmla="*/ 155 w 164"/>
                  <a:gd name="T3" fmla="*/ 39 h 39"/>
                  <a:gd name="T4" fmla="*/ 164 w 164"/>
                  <a:gd name="T5" fmla="*/ 29 h 39"/>
                  <a:gd name="T6" fmla="*/ 164 w 164"/>
                  <a:gd name="T7" fmla="*/ 10 h 39"/>
                  <a:gd name="T8" fmla="*/ 155 w 164"/>
                  <a:gd name="T9" fmla="*/ 0 h 39"/>
                  <a:gd name="T10" fmla="*/ 10 w 164"/>
                  <a:gd name="T11" fmla="*/ 0 h 39"/>
                  <a:gd name="T12" fmla="*/ 0 w 164"/>
                  <a:gd name="T13" fmla="*/ 10 h 39"/>
                  <a:gd name="T14" fmla="*/ 0 w 164"/>
                  <a:gd name="T15" fmla="*/ 29 h 39"/>
                  <a:gd name="T16" fmla="*/ 10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10" y="39"/>
                    </a:moveTo>
                    <a:cubicBezTo>
                      <a:pt x="155" y="39"/>
                      <a:pt x="155" y="39"/>
                      <a:pt x="155" y="39"/>
                    </a:cubicBezTo>
                    <a:cubicBezTo>
                      <a:pt x="160" y="39"/>
                      <a:pt x="164" y="35"/>
                      <a:pt x="164" y="29"/>
                    </a:cubicBezTo>
                    <a:cubicBezTo>
                      <a:pt x="164" y="10"/>
                      <a:pt x="164" y="10"/>
                      <a:pt x="164" y="10"/>
                    </a:cubicBezTo>
                    <a:cubicBezTo>
                      <a:pt x="164" y="4"/>
                      <a:pt x="160" y="0"/>
                      <a:pt x="155" y="0"/>
                    </a:cubicBezTo>
                    <a:cubicBezTo>
                      <a:pt x="10" y="0"/>
                      <a:pt x="10" y="0"/>
                      <a:pt x="10" y="0"/>
                    </a:cubicBezTo>
                    <a:cubicBezTo>
                      <a:pt x="5" y="0"/>
                      <a:pt x="0" y="4"/>
                      <a:pt x="0" y="10"/>
                    </a:cubicBezTo>
                    <a:cubicBezTo>
                      <a:pt x="0" y="29"/>
                      <a:pt x="0" y="29"/>
                      <a:pt x="0" y="29"/>
                    </a:cubicBezTo>
                    <a:cubicBezTo>
                      <a:pt x="0" y="35"/>
                      <a:pt x="5" y="39"/>
                      <a:pt x="10" y="39"/>
                    </a:cubicBezTo>
                  </a:path>
                </a:pathLst>
              </a:custGeom>
              <a:solidFill>
                <a:srgbClr val="C7B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8"/>
              <p:cNvSpPr/>
              <p:nvPr/>
            </p:nvSpPr>
            <p:spPr bwMode="auto">
              <a:xfrm>
                <a:off x="2679759" y="4426843"/>
                <a:ext cx="440167" cy="104370"/>
              </a:xfrm>
              <a:custGeom>
                <a:avLst/>
                <a:gdLst>
                  <a:gd name="T0" fmla="*/ 9 w 164"/>
                  <a:gd name="T1" fmla="*/ 39 h 39"/>
                  <a:gd name="T2" fmla="*/ 154 w 164"/>
                  <a:gd name="T3" fmla="*/ 39 h 39"/>
                  <a:gd name="T4" fmla="*/ 164 w 164"/>
                  <a:gd name="T5" fmla="*/ 29 h 39"/>
                  <a:gd name="T6" fmla="*/ 164 w 164"/>
                  <a:gd name="T7" fmla="*/ 10 h 39"/>
                  <a:gd name="T8" fmla="*/ 154 w 164"/>
                  <a:gd name="T9" fmla="*/ 0 h 39"/>
                  <a:gd name="T10" fmla="*/ 9 w 164"/>
                  <a:gd name="T11" fmla="*/ 0 h 39"/>
                  <a:gd name="T12" fmla="*/ 0 w 164"/>
                  <a:gd name="T13" fmla="*/ 10 h 39"/>
                  <a:gd name="T14" fmla="*/ 0 w 164"/>
                  <a:gd name="T15" fmla="*/ 29 h 39"/>
                  <a:gd name="T16" fmla="*/ 9 w 16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39">
                    <a:moveTo>
                      <a:pt x="9" y="39"/>
                    </a:moveTo>
                    <a:cubicBezTo>
                      <a:pt x="154" y="39"/>
                      <a:pt x="154" y="39"/>
                      <a:pt x="154" y="39"/>
                    </a:cubicBezTo>
                    <a:cubicBezTo>
                      <a:pt x="160" y="39"/>
                      <a:pt x="164" y="35"/>
                      <a:pt x="164" y="29"/>
                    </a:cubicBezTo>
                    <a:cubicBezTo>
                      <a:pt x="164" y="10"/>
                      <a:pt x="164" y="10"/>
                      <a:pt x="164" y="10"/>
                    </a:cubicBezTo>
                    <a:cubicBezTo>
                      <a:pt x="164" y="4"/>
                      <a:pt x="160" y="0"/>
                      <a:pt x="154" y="0"/>
                    </a:cubicBezTo>
                    <a:cubicBezTo>
                      <a:pt x="9" y="0"/>
                      <a:pt x="9" y="0"/>
                      <a:pt x="9" y="0"/>
                    </a:cubicBezTo>
                    <a:cubicBezTo>
                      <a:pt x="4" y="0"/>
                      <a:pt x="0" y="4"/>
                      <a:pt x="0" y="10"/>
                    </a:cubicBezTo>
                    <a:cubicBezTo>
                      <a:pt x="0" y="29"/>
                      <a:pt x="0" y="29"/>
                      <a:pt x="0" y="29"/>
                    </a:cubicBezTo>
                    <a:cubicBezTo>
                      <a:pt x="0" y="35"/>
                      <a:pt x="4" y="39"/>
                      <a:pt x="9" y="39"/>
                    </a:cubicBezTo>
                  </a:path>
                </a:pathLst>
              </a:custGeom>
              <a:solidFill>
                <a:srgbClr val="C7B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107"/>
              <p:cNvSpPr/>
              <p:nvPr/>
            </p:nvSpPr>
            <p:spPr bwMode="auto">
              <a:xfrm>
                <a:off x="3178918" y="2859030"/>
                <a:ext cx="252983" cy="54454"/>
              </a:xfrm>
              <a:custGeom>
                <a:avLst/>
                <a:gdLst>
                  <a:gd name="T0" fmla="*/ 0 w 94"/>
                  <a:gd name="T1" fmla="*/ 0 h 20"/>
                  <a:gd name="T2" fmla="*/ 0 w 94"/>
                  <a:gd name="T3" fmla="*/ 1 h 20"/>
                  <a:gd name="T4" fmla="*/ 47 w 94"/>
                  <a:gd name="T5" fmla="*/ 20 h 20"/>
                  <a:gd name="T6" fmla="*/ 94 w 94"/>
                  <a:gd name="T7" fmla="*/ 1 h 20"/>
                  <a:gd name="T8" fmla="*/ 94 w 94"/>
                  <a:gd name="T9" fmla="*/ 0 h 20"/>
                  <a:gd name="T10" fmla="*/ 0 w 94"/>
                  <a:gd name="T11" fmla="*/ 0 h 20"/>
                </a:gdLst>
                <a:ahLst/>
                <a:cxnLst>
                  <a:cxn ang="0">
                    <a:pos x="T0" y="T1"/>
                  </a:cxn>
                  <a:cxn ang="0">
                    <a:pos x="T2" y="T3"/>
                  </a:cxn>
                  <a:cxn ang="0">
                    <a:pos x="T4" y="T5"/>
                  </a:cxn>
                  <a:cxn ang="0">
                    <a:pos x="T6" y="T7"/>
                  </a:cxn>
                  <a:cxn ang="0">
                    <a:pos x="T8" y="T9"/>
                  </a:cxn>
                  <a:cxn ang="0">
                    <a:pos x="T10" y="T11"/>
                  </a:cxn>
                </a:cxnLst>
                <a:rect l="0" t="0" r="r" b="b"/>
                <a:pathLst>
                  <a:path w="94" h="20">
                    <a:moveTo>
                      <a:pt x="0" y="0"/>
                    </a:moveTo>
                    <a:cubicBezTo>
                      <a:pt x="0" y="0"/>
                      <a:pt x="0" y="0"/>
                      <a:pt x="0" y="1"/>
                    </a:cubicBezTo>
                    <a:cubicBezTo>
                      <a:pt x="0" y="11"/>
                      <a:pt x="21" y="20"/>
                      <a:pt x="47" y="20"/>
                    </a:cubicBezTo>
                    <a:cubicBezTo>
                      <a:pt x="73" y="20"/>
                      <a:pt x="94" y="11"/>
                      <a:pt x="94" y="1"/>
                    </a:cubicBezTo>
                    <a:cubicBezTo>
                      <a:pt x="94" y="0"/>
                      <a:pt x="94" y="0"/>
                      <a:pt x="94" y="0"/>
                    </a:cubicBezTo>
                    <a:lnTo>
                      <a:pt x="0" y="0"/>
                    </a:lnTo>
                    <a:close/>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108"/>
              <p:cNvSpPr>
                <a:spLocks noEditPoints="1"/>
              </p:cNvSpPr>
              <p:nvPr/>
            </p:nvSpPr>
            <p:spPr bwMode="auto">
              <a:xfrm>
                <a:off x="2718330" y="2351930"/>
                <a:ext cx="1086805" cy="338067"/>
              </a:xfrm>
              <a:custGeom>
                <a:avLst/>
                <a:gdLst>
                  <a:gd name="T0" fmla="*/ 401 w 405"/>
                  <a:gd name="T1" fmla="*/ 7 h 126"/>
                  <a:gd name="T2" fmla="*/ 369 w 405"/>
                  <a:gd name="T3" fmla="*/ 7 h 126"/>
                  <a:gd name="T4" fmla="*/ 253 w 405"/>
                  <a:gd name="T5" fmla="*/ 14 h 126"/>
                  <a:gd name="T6" fmla="*/ 202 w 405"/>
                  <a:gd name="T7" fmla="*/ 19 h 126"/>
                  <a:gd name="T8" fmla="*/ 152 w 405"/>
                  <a:gd name="T9" fmla="*/ 14 h 126"/>
                  <a:gd name="T10" fmla="*/ 36 w 405"/>
                  <a:gd name="T11" fmla="*/ 7 h 126"/>
                  <a:gd name="T12" fmla="*/ 4 w 405"/>
                  <a:gd name="T13" fmla="*/ 7 h 126"/>
                  <a:gd name="T14" fmla="*/ 4 w 405"/>
                  <a:gd name="T15" fmla="*/ 35 h 126"/>
                  <a:gd name="T16" fmla="*/ 13 w 405"/>
                  <a:gd name="T17" fmla="*/ 42 h 126"/>
                  <a:gd name="T18" fmla="*/ 24 w 405"/>
                  <a:gd name="T19" fmla="*/ 84 h 126"/>
                  <a:gd name="T20" fmla="*/ 40 w 405"/>
                  <a:gd name="T21" fmla="*/ 109 h 126"/>
                  <a:gd name="T22" fmla="*/ 63 w 405"/>
                  <a:gd name="T23" fmla="*/ 121 h 126"/>
                  <a:gd name="T24" fmla="*/ 133 w 405"/>
                  <a:gd name="T25" fmla="*/ 116 h 126"/>
                  <a:gd name="T26" fmla="*/ 174 w 405"/>
                  <a:gd name="T27" fmla="*/ 60 h 126"/>
                  <a:gd name="T28" fmla="*/ 198 w 405"/>
                  <a:gd name="T29" fmla="*/ 36 h 126"/>
                  <a:gd name="T30" fmla="*/ 201 w 405"/>
                  <a:gd name="T31" fmla="*/ 36 h 126"/>
                  <a:gd name="T32" fmla="*/ 206 w 405"/>
                  <a:gd name="T33" fmla="*/ 36 h 126"/>
                  <a:gd name="T34" fmla="*/ 231 w 405"/>
                  <a:gd name="T35" fmla="*/ 60 h 126"/>
                  <a:gd name="T36" fmla="*/ 272 w 405"/>
                  <a:gd name="T37" fmla="*/ 116 h 126"/>
                  <a:gd name="T38" fmla="*/ 342 w 405"/>
                  <a:gd name="T39" fmla="*/ 121 h 126"/>
                  <a:gd name="T40" fmla="*/ 365 w 405"/>
                  <a:gd name="T41" fmla="*/ 109 h 126"/>
                  <a:gd name="T42" fmla="*/ 381 w 405"/>
                  <a:gd name="T43" fmla="*/ 84 h 126"/>
                  <a:gd name="T44" fmla="*/ 391 w 405"/>
                  <a:gd name="T45" fmla="*/ 42 h 126"/>
                  <a:gd name="T46" fmla="*/ 401 w 405"/>
                  <a:gd name="T47" fmla="*/ 35 h 126"/>
                  <a:gd name="T48" fmla="*/ 401 w 405"/>
                  <a:gd name="T49" fmla="*/ 7 h 126"/>
                  <a:gd name="T50" fmla="*/ 162 w 405"/>
                  <a:gd name="T51" fmla="*/ 61 h 126"/>
                  <a:gd name="T52" fmla="*/ 126 w 405"/>
                  <a:gd name="T53" fmla="*/ 111 h 126"/>
                  <a:gd name="T54" fmla="*/ 58 w 405"/>
                  <a:gd name="T55" fmla="*/ 112 h 126"/>
                  <a:gd name="T56" fmla="*/ 26 w 405"/>
                  <a:gd name="T57" fmla="*/ 28 h 126"/>
                  <a:gd name="T58" fmla="*/ 89 w 405"/>
                  <a:gd name="T59" fmla="*/ 15 h 126"/>
                  <a:gd name="T60" fmla="*/ 148 w 405"/>
                  <a:gd name="T61" fmla="*/ 22 h 126"/>
                  <a:gd name="T62" fmla="*/ 162 w 405"/>
                  <a:gd name="T63" fmla="*/ 61 h 126"/>
                  <a:gd name="T64" fmla="*/ 347 w 405"/>
                  <a:gd name="T65" fmla="*/ 112 h 126"/>
                  <a:gd name="T66" fmla="*/ 279 w 405"/>
                  <a:gd name="T67" fmla="*/ 111 h 126"/>
                  <a:gd name="T68" fmla="*/ 243 w 405"/>
                  <a:gd name="T69" fmla="*/ 61 h 126"/>
                  <a:gd name="T70" fmla="*/ 257 w 405"/>
                  <a:gd name="T71" fmla="*/ 22 h 126"/>
                  <a:gd name="T72" fmla="*/ 316 w 405"/>
                  <a:gd name="T73" fmla="*/ 15 h 126"/>
                  <a:gd name="T74" fmla="*/ 379 w 405"/>
                  <a:gd name="T75" fmla="*/ 28 h 126"/>
                  <a:gd name="T76" fmla="*/ 347 w 405"/>
                  <a:gd name="T77" fmla="*/ 11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5" h="126">
                    <a:moveTo>
                      <a:pt x="401" y="7"/>
                    </a:moveTo>
                    <a:cubicBezTo>
                      <a:pt x="401" y="7"/>
                      <a:pt x="378" y="7"/>
                      <a:pt x="369" y="7"/>
                    </a:cubicBezTo>
                    <a:cubicBezTo>
                      <a:pt x="360" y="8"/>
                      <a:pt x="323" y="0"/>
                      <a:pt x="253" y="14"/>
                    </a:cubicBezTo>
                    <a:cubicBezTo>
                      <a:pt x="253" y="14"/>
                      <a:pt x="231" y="19"/>
                      <a:pt x="202" y="19"/>
                    </a:cubicBezTo>
                    <a:cubicBezTo>
                      <a:pt x="174" y="19"/>
                      <a:pt x="152" y="14"/>
                      <a:pt x="152" y="14"/>
                    </a:cubicBezTo>
                    <a:cubicBezTo>
                      <a:pt x="82" y="0"/>
                      <a:pt x="45" y="8"/>
                      <a:pt x="36" y="7"/>
                    </a:cubicBezTo>
                    <a:cubicBezTo>
                      <a:pt x="27" y="7"/>
                      <a:pt x="4" y="7"/>
                      <a:pt x="4" y="7"/>
                    </a:cubicBezTo>
                    <a:cubicBezTo>
                      <a:pt x="0" y="22"/>
                      <a:pt x="3" y="34"/>
                      <a:pt x="4" y="35"/>
                    </a:cubicBezTo>
                    <a:cubicBezTo>
                      <a:pt x="5" y="36"/>
                      <a:pt x="10" y="36"/>
                      <a:pt x="13" y="42"/>
                    </a:cubicBezTo>
                    <a:cubicBezTo>
                      <a:pt x="17" y="48"/>
                      <a:pt x="18" y="64"/>
                      <a:pt x="24" y="84"/>
                    </a:cubicBezTo>
                    <a:cubicBezTo>
                      <a:pt x="27" y="93"/>
                      <a:pt x="33" y="103"/>
                      <a:pt x="40" y="109"/>
                    </a:cubicBezTo>
                    <a:cubicBezTo>
                      <a:pt x="48" y="116"/>
                      <a:pt x="57" y="120"/>
                      <a:pt x="63" y="121"/>
                    </a:cubicBezTo>
                    <a:cubicBezTo>
                      <a:pt x="75" y="124"/>
                      <a:pt x="111" y="126"/>
                      <a:pt x="133" y="116"/>
                    </a:cubicBezTo>
                    <a:cubicBezTo>
                      <a:pt x="155" y="106"/>
                      <a:pt x="165" y="83"/>
                      <a:pt x="174" y="60"/>
                    </a:cubicBezTo>
                    <a:cubicBezTo>
                      <a:pt x="182" y="37"/>
                      <a:pt x="198" y="36"/>
                      <a:pt x="198" y="36"/>
                    </a:cubicBezTo>
                    <a:cubicBezTo>
                      <a:pt x="198" y="36"/>
                      <a:pt x="199" y="36"/>
                      <a:pt x="201" y="36"/>
                    </a:cubicBezTo>
                    <a:cubicBezTo>
                      <a:pt x="205" y="36"/>
                      <a:pt x="206" y="36"/>
                      <a:pt x="206" y="36"/>
                    </a:cubicBezTo>
                    <a:cubicBezTo>
                      <a:pt x="206" y="36"/>
                      <a:pt x="223" y="37"/>
                      <a:pt x="231" y="60"/>
                    </a:cubicBezTo>
                    <a:cubicBezTo>
                      <a:pt x="239" y="83"/>
                      <a:pt x="250" y="106"/>
                      <a:pt x="272" y="116"/>
                    </a:cubicBezTo>
                    <a:cubicBezTo>
                      <a:pt x="294" y="126"/>
                      <a:pt x="330" y="124"/>
                      <a:pt x="342" y="121"/>
                    </a:cubicBezTo>
                    <a:cubicBezTo>
                      <a:pt x="348" y="120"/>
                      <a:pt x="357" y="116"/>
                      <a:pt x="365" y="109"/>
                    </a:cubicBezTo>
                    <a:cubicBezTo>
                      <a:pt x="372" y="103"/>
                      <a:pt x="378" y="93"/>
                      <a:pt x="381" y="84"/>
                    </a:cubicBezTo>
                    <a:cubicBezTo>
                      <a:pt x="387" y="64"/>
                      <a:pt x="388" y="48"/>
                      <a:pt x="391" y="42"/>
                    </a:cubicBezTo>
                    <a:cubicBezTo>
                      <a:pt x="395" y="36"/>
                      <a:pt x="400" y="36"/>
                      <a:pt x="401" y="35"/>
                    </a:cubicBezTo>
                    <a:cubicBezTo>
                      <a:pt x="402" y="34"/>
                      <a:pt x="405" y="22"/>
                      <a:pt x="401" y="7"/>
                    </a:cubicBezTo>
                    <a:moveTo>
                      <a:pt x="162" y="61"/>
                    </a:moveTo>
                    <a:cubicBezTo>
                      <a:pt x="160" y="73"/>
                      <a:pt x="151" y="102"/>
                      <a:pt x="126" y="111"/>
                    </a:cubicBezTo>
                    <a:cubicBezTo>
                      <a:pt x="87" y="123"/>
                      <a:pt x="58" y="112"/>
                      <a:pt x="58" y="112"/>
                    </a:cubicBezTo>
                    <a:cubicBezTo>
                      <a:pt x="28" y="104"/>
                      <a:pt x="20" y="41"/>
                      <a:pt x="26" y="28"/>
                    </a:cubicBezTo>
                    <a:cubicBezTo>
                      <a:pt x="32" y="15"/>
                      <a:pt x="51" y="15"/>
                      <a:pt x="89" y="15"/>
                    </a:cubicBezTo>
                    <a:cubicBezTo>
                      <a:pt x="126" y="15"/>
                      <a:pt x="148" y="22"/>
                      <a:pt x="148" y="22"/>
                    </a:cubicBezTo>
                    <a:cubicBezTo>
                      <a:pt x="167" y="28"/>
                      <a:pt x="165" y="48"/>
                      <a:pt x="162" y="61"/>
                    </a:cubicBezTo>
                    <a:moveTo>
                      <a:pt x="347" y="112"/>
                    </a:moveTo>
                    <a:cubicBezTo>
                      <a:pt x="347" y="112"/>
                      <a:pt x="318" y="123"/>
                      <a:pt x="279" y="111"/>
                    </a:cubicBezTo>
                    <a:cubicBezTo>
                      <a:pt x="254" y="102"/>
                      <a:pt x="245" y="73"/>
                      <a:pt x="243" y="61"/>
                    </a:cubicBezTo>
                    <a:cubicBezTo>
                      <a:pt x="240" y="48"/>
                      <a:pt x="238" y="28"/>
                      <a:pt x="257" y="22"/>
                    </a:cubicBezTo>
                    <a:cubicBezTo>
                      <a:pt x="257" y="22"/>
                      <a:pt x="279" y="15"/>
                      <a:pt x="316" y="15"/>
                    </a:cubicBezTo>
                    <a:cubicBezTo>
                      <a:pt x="354" y="15"/>
                      <a:pt x="373" y="15"/>
                      <a:pt x="379" y="28"/>
                    </a:cubicBezTo>
                    <a:cubicBezTo>
                      <a:pt x="385" y="41"/>
                      <a:pt x="377" y="104"/>
                      <a:pt x="347" y="112"/>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1" name="Freeform 39"/>
            <p:cNvSpPr/>
            <p:nvPr/>
          </p:nvSpPr>
          <p:spPr bwMode="auto">
            <a:xfrm>
              <a:off x="4874923" y="2931634"/>
              <a:ext cx="797520" cy="214412"/>
            </a:xfrm>
            <a:custGeom>
              <a:avLst/>
              <a:gdLst>
                <a:gd name="T0" fmla="*/ 255 w 297"/>
                <a:gd name="T1" fmla="*/ 14 h 80"/>
                <a:gd name="T2" fmla="*/ 134 w 297"/>
                <a:gd name="T3" fmla="*/ 12 h 80"/>
                <a:gd name="T4" fmla="*/ 132 w 297"/>
                <a:gd name="T5" fmla="*/ 1 h 80"/>
                <a:gd name="T6" fmla="*/ 78 w 297"/>
                <a:gd name="T7" fmla="*/ 13 h 80"/>
                <a:gd name="T8" fmla="*/ 50 w 297"/>
                <a:gd name="T9" fmla="*/ 14 h 80"/>
                <a:gd name="T10" fmla="*/ 0 w 297"/>
                <a:gd name="T11" fmla="*/ 48 h 80"/>
                <a:gd name="T12" fmla="*/ 63 w 297"/>
                <a:gd name="T13" fmla="*/ 80 h 80"/>
                <a:gd name="T14" fmla="*/ 201 w 297"/>
                <a:gd name="T15" fmla="*/ 48 h 80"/>
                <a:gd name="T16" fmla="*/ 255 w 297"/>
                <a:gd name="T17"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80">
                  <a:moveTo>
                    <a:pt x="255" y="14"/>
                  </a:moveTo>
                  <a:cubicBezTo>
                    <a:pt x="255" y="14"/>
                    <a:pt x="192" y="13"/>
                    <a:pt x="134" y="12"/>
                  </a:cubicBezTo>
                  <a:cubicBezTo>
                    <a:pt x="140" y="7"/>
                    <a:pt x="144" y="2"/>
                    <a:pt x="132" y="1"/>
                  </a:cubicBezTo>
                  <a:cubicBezTo>
                    <a:pt x="118" y="0"/>
                    <a:pt x="95" y="7"/>
                    <a:pt x="78" y="13"/>
                  </a:cubicBezTo>
                  <a:cubicBezTo>
                    <a:pt x="67" y="13"/>
                    <a:pt x="57" y="14"/>
                    <a:pt x="50" y="14"/>
                  </a:cubicBezTo>
                  <a:cubicBezTo>
                    <a:pt x="0" y="19"/>
                    <a:pt x="0" y="48"/>
                    <a:pt x="0" y="48"/>
                  </a:cubicBezTo>
                  <a:cubicBezTo>
                    <a:pt x="63" y="80"/>
                    <a:pt x="63" y="80"/>
                    <a:pt x="63" y="80"/>
                  </a:cubicBezTo>
                  <a:cubicBezTo>
                    <a:pt x="63" y="80"/>
                    <a:pt x="106" y="59"/>
                    <a:pt x="201" y="48"/>
                  </a:cubicBezTo>
                  <a:cubicBezTo>
                    <a:pt x="297" y="38"/>
                    <a:pt x="255" y="14"/>
                    <a:pt x="255"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55" name="文本框 54"/>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工作措施</a:t>
            </a:r>
          </a:p>
        </p:txBody>
      </p:sp>
      <p:sp>
        <p:nvSpPr>
          <p:cNvPr id="56" name="等腰三角形 55"/>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等腰三角形 56"/>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p:cTn id="15" dur="500" fill="hold"/>
                                        <p:tgtEl>
                                          <p:spTgt spid="55"/>
                                        </p:tgtEl>
                                        <p:attrNameLst>
                                          <p:attrName>ppt_w</p:attrName>
                                        </p:attrNameLst>
                                      </p:cBhvr>
                                      <p:tavLst>
                                        <p:tav tm="0">
                                          <p:val>
                                            <p:fltVal val="0"/>
                                          </p:val>
                                        </p:tav>
                                        <p:tav tm="100000">
                                          <p:val>
                                            <p:strVal val="#ppt_w"/>
                                          </p:val>
                                        </p:tav>
                                      </p:tavLst>
                                    </p:anim>
                                    <p:anim calcmode="lin" valueType="num">
                                      <p:cBhvr>
                                        <p:cTn id="16" dur="500" fill="hold"/>
                                        <p:tgtEl>
                                          <p:spTgt spid="55"/>
                                        </p:tgtEl>
                                        <p:attrNameLst>
                                          <p:attrName>ppt_h</p:attrName>
                                        </p:attrNameLst>
                                      </p:cBhvr>
                                      <p:tavLst>
                                        <p:tav tm="0">
                                          <p:val>
                                            <p:fltVal val="0"/>
                                          </p:val>
                                        </p:tav>
                                        <p:tav tm="100000">
                                          <p:val>
                                            <p:strVal val="#ppt_h"/>
                                          </p:val>
                                        </p:tav>
                                      </p:tavLst>
                                    </p:anim>
                                    <p:animEffect transition="in" filter="fade">
                                      <p:cBhvr>
                                        <p:cTn id="17" dur="500"/>
                                        <p:tgtEl>
                                          <p:spTgt spid="55"/>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5" grpId="0"/>
      <p:bldP spid="56" grpId="0" animBg="1"/>
      <p:bldP spid="5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499800" y="3248934"/>
            <a:ext cx="4696603" cy="1569660"/>
          </a:xfrm>
          <a:prstGeom prst="rect">
            <a:avLst/>
          </a:prstGeom>
          <a:noFill/>
        </p:spPr>
        <p:txBody>
          <a:bodyPr wrap="square" rtlCol="0">
            <a:spAutoFit/>
          </a:bodyPr>
          <a:lstStyle/>
          <a:p>
            <a:pPr>
              <a:lnSpc>
                <a:spcPct val="150000"/>
              </a:lnSpc>
            </a:pPr>
            <a:r>
              <a:rPr lang="zh-CN" altLang="en-US" sz="1600" b="1" dirty="0">
                <a:solidFill>
                  <a:schemeClr val="tx1">
                    <a:lumMod val="75000"/>
                    <a:lumOff val="25000"/>
                  </a:schemeClr>
                </a:solidFill>
                <a:cs typeface="+mn-ea"/>
                <a:sym typeface="+mn-lt"/>
              </a:rPr>
              <a:t>竞聘是一次自我反思和</a:t>
            </a:r>
            <a:r>
              <a:rPr lang="zh-CN" altLang="en-US" sz="1600" b="1" dirty="0" smtClean="0">
                <a:solidFill>
                  <a:schemeClr val="tx1">
                    <a:lumMod val="75000"/>
                    <a:lumOff val="25000"/>
                  </a:schemeClr>
                </a:solidFill>
                <a:cs typeface="+mn-ea"/>
                <a:sym typeface="+mn-lt"/>
              </a:rPr>
              <a:t>提升</a:t>
            </a:r>
            <a:endParaRPr lang="en-US" altLang="zh-CN" sz="1600" dirty="0" smtClean="0">
              <a:solidFill>
                <a:schemeClr val="tx1">
                  <a:lumMod val="75000"/>
                  <a:lumOff val="25000"/>
                </a:schemeClr>
              </a:solidFill>
              <a:cs typeface="+mn-ea"/>
              <a:sym typeface="+mn-lt"/>
            </a:endParaRPr>
          </a:p>
          <a:p>
            <a:pPr>
              <a:lnSpc>
                <a:spcPct val="150000"/>
              </a:lnSpc>
            </a:pPr>
            <a:r>
              <a:rPr lang="zh-CN" altLang="en-US" sz="1200" dirty="0" smtClean="0">
                <a:solidFill>
                  <a:schemeClr val="tx1">
                    <a:lumMod val="85000"/>
                    <a:lumOff val="15000"/>
                  </a:schemeClr>
                </a:solidFill>
                <a:cs typeface="+mn-ea"/>
                <a:sym typeface="+mn-lt"/>
              </a:rPr>
              <a:t>我们</a:t>
            </a:r>
            <a:r>
              <a:rPr lang="zh-CN" altLang="en-US" sz="1200" dirty="0">
                <a:solidFill>
                  <a:schemeClr val="tx1">
                    <a:lumMod val="85000"/>
                    <a:lumOff val="15000"/>
                  </a:schemeClr>
                </a:solidFill>
                <a:cs typeface="+mn-ea"/>
                <a:sym typeface="+mn-lt"/>
              </a:rPr>
              <a:t>提出“剩者为王”的</a:t>
            </a:r>
            <a:r>
              <a:rPr lang="zh-CN" altLang="en-US" sz="1200" dirty="0" smtClean="0">
                <a:solidFill>
                  <a:schemeClr val="tx1">
                    <a:lumMod val="85000"/>
                    <a:lumOff val="15000"/>
                  </a:schemeClr>
                </a:solidFill>
                <a:cs typeface="+mn-ea"/>
                <a:sym typeface="+mn-lt"/>
              </a:rPr>
              <a:t>观念</a:t>
            </a:r>
            <a:r>
              <a:rPr lang="zh-CN" altLang="en-US" sz="1200" dirty="0">
                <a:solidFill>
                  <a:schemeClr val="tx1">
                    <a:lumMod val="85000"/>
                    <a:lumOff val="15000"/>
                  </a:schemeClr>
                </a:solidFill>
                <a:cs typeface="+mn-ea"/>
                <a:sym typeface="+mn-lt"/>
              </a:rPr>
              <a:t>，</a:t>
            </a:r>
            <a:r>
              <a:rPr lang="zh-CN" altLang="en-US" sz="1200" dirty="0" smtClean="0">
                <a:solidFill>
                  <a:schemeClr val="tx1">
                    <a:lumMod val="65000"/>
                    <a:lumOff val="35000"/>
                  </a:schemeClr>
                </a:solidFill>
                <a:cs typeface="+mn-ea"/>
                <a:sym typeface="+mn-lt"/>
              </a:rPr>
              <a:t>就是</a:t>
            </a:r>
            <a:r>
              <a:rPr lang="zh-CN" altLang="en-US" sz="1200" dirty="0">
                <a:solidFill>
                  <a:schemeClr val="tx1">
                    <a:lumMod val="65000"/>
                    <a:lumOff val="35000"/>
                  </a:schemeClr>
                </a:solidFill>
                <a:cs typeface="+mn-ea"/>
                <a:sym typeface="+mn-lt"/>
              </a:rPr>
              <a:t>要在竞争中，使我们主要产业能够存活下来，保持好的竞争状态，这样未来才有机会。在战略相持、低潮时期，防止自身资源损耗，保持能量是我们熬过冬天的必要措施和</a:t>
            </a:r>
            <a:r>
              <a:rPr lang="zh-CN" altLang="en-US" sz="1200" dirty="0" smtClean="0">
                <a:solidFill>
                  <a:schemeClr val="tx1">
                    <a:lumMod val="65000"/>
                    <a:lumOff val="35000"/>
                  </a:schemeClr>
                </a:solidFill>
                <a:cs typeface="+mn-ea"/>
                <a:sym typeface="+mn-lt"/>
              </a:rPr>
              <a:t>手段。</a:t>
            </a:r>
            <a:endParaRPr lang="zh-CN" altLang="en-US" sz="1200" dirty="0">
              <a:solidFill>
                <a:schemeClr val="tx1">
                  <a:lumMod val="65000"/>
                  <a:lumOff val="35000"/>
                </a:schemeClr>
              </a:solidFill>
              <a:cs typeface="+mn-ea"/>
              <a:sym typeface="+mn-lt"/>
            </a:endParaRPr>
          </a:p>
        </p:txBody>
      </p:sp>
      <p:grpSp>
        <p:nvGrpSpPr>
          <p:cNvPr id="11" name="组合 10"/>
          <p:cNvGrpSpPr/>
          <p:nvPr/>
        </p:nvGrpSpPr>
        <p:grpSpPr>
          <a:xfrm>
            <a:off x="6844113" y="2382019"/>
            <a:ext cx="3652698" cy="2572154"/>
            <a:chOff x="7878308" y="2745495"/>
            <a:chExt cx="3183024" cy="2241420"/>
          </a:xfrm>
        </p:grpSpPr>
        <p:sp>
          <p:nvSpPr>
            <p:cNvPr id="19" name="矩形 18"/>
            <p:cNvSpPr/>
            <p:nvPr/>
          </p:nvSpPr>
          <p:spPr>
            <a:xfrm rot="20947783">
              <a:off x="7878308" y="2753327"/>
              <a:ext cx="3119718" cy="2233588"/>
            </a:xfrm>
            <a:prstGeom prst="rect">
              <a:avLst/>
            </a:prstGeom>
            <a:solidFill>
              <a:srgbClr val="C7B087"/>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7941614" y="2745495"/>
              <a:ext cx="3119718" cy="2233588"/>
            </a:xfrm>
            <a:prstGeom prst="rect">
              <a:avLst/>
            </a:prstGeom>
            <a:blipFill dpi="0" rotWithShape="1">
              <a:blip r:embed="rId3" cstate="screen"/>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圆角矩形 6"/>
          <p:cNvSpPr/>
          <p:nvPr/>
        </p:nvSpPr>
        <p:spPr>
          <a:xfrm>
            <a:off x="1585050" y="2457175"/>
            <a:ext cx="2748956" cy="496033"/>
          </a:xfrm>
          <a:prstGeom prst="roundRect">
            <a:avLst>
              <a:gd name="adj" fmla="val 8170"/>
            </a:avLst>
          </a:prstGeom>
          <a:solidFill>
            <a:srgbClr val="3F405F"/>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cs typeface="+mn-ea"/>
                <a:sym typeface="+mn-lt"/>
              </a:rPr>
              <a:t>竞聘小结 </a:t>
            </a:r>
            <a:r>
              <a:rPr lang="en-US" altLang="zh-CN" sz="2000" dirty="0" smtClean="0">
                <a:cs typeface="+mn-ea"/>
                <a:sym typeface="+mn-lt"/>
              </a:rPr>
              <a:t>/ </a:t>
            </a:r>
            <a:r>
              <a:rPr lang="en-US" altLang="zh-CN" sz="1400" dirty="0" smtClean="0">
                <a:cs typeface="+mn-ea"/>
                <a:sym typeface="+mn-lt"/>
              </a:rPr>
              <a:t>Summary</a:t>
            </a:r>
            <a:endParaRPr lang="zh-CN" altLang="en-US" sz="1400" dirty="0">
              <a:cs typeface="+mn-ea"/>
              <a:sym typeface="+mn-lt"/>
            </a:endParaRPr>
          </a:p>
        </p:txBody>
      </p:sp>
      <p:sp>
        <p:nvSpPr>
          <p:cNvPr id="14" name="文本框 13"/>
          <p:cNvSpPr txBox="1"/>
          <p:nvPr/>
        </p:nvSpPr>
        <p:spPr>
          <a:xfrm>
            <a:off x="5629648" y="942706"/>
            <a:ext cx="954108" cy="400110"/>
          </a:xfrm>
          <a:prstGeom prst="rect">
            <a:avLst/>
          </a:prstGeom>
          <a:noFill/>
        </p:spPr>
        <p:txBody>
          <a:bodyPr wrap="none" rtlCol="0">
            <a:spAutoFit/>
          </a:bodyPr>
          <a:lstStyle/>
          <a:p>
            <a:pPr algn="ctr"/>
            <a:r>
              <a:rPr lang="zh-CN" altLang="en-US" sz="2000" b="1" dirty="0">
                <a:solidFill>
                  <a:srgbClr val="3F405F"/>
                </a:solidFill>
                <a:cs typeface="+mn-ea"/>
                <a:sym typeface="+mn-lt"/>
              </a:rPr>
              <a:t>结束语</a:t>
            </a:r>
            <a:endParaRPr lang="zh-CN" altLang="en-US" sz="2000" b="1" dirty="0" smtClean="0">
              <a:solidFill>
                <a:srgbClr val="3F405F"/>
              </a:solidFill>
              <a:cs typeface="+mn-ea"/>
              <a:sym typeface="+mn-lt"/>
            </a:endParaRPr>
          </a:p>
        </p:txBody>
      </p:sp>
      <p:sp>
        <p:nvSpPr>
          <p:cNvPr id="15" name="等腰三角形 14"/>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500"/>
                            </p:stCondLst>
                            <p:childTnLst>
                              <p:par>
                                <p:cTn id="19" presetID="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par>
                          <p:cTn id="23" fill="hold">
                            <p:stCondLst>
                              <p:cond delay="1000"/>
                            </p:stCondLst>
                            <p:childTnLst>
                              <p:par>
                                <p:cTn id="24" presetID="50" presetClass="entr" presetSubtype="0" decel="100000"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3"/>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14" grpId="0"/>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2" cstate="screen"/>
          <a:srcRect l="5549" r="5549"/>
          <a:stretch>
            <a:fillRect/>
          </a:stretch>
        </p:blipFill>
        <p:spPr>
          <a:xfrm>
            <a:off x="0" y="0"/>
            <a:ext cx="12192000" cy="6858000"/>
          </a:xfrm>
          <a:prstGeom prst="rect">
            <a:avLst/>
          </a:prstGeom>
        </p:spPr>
      </p:pic>
      <p:sp>
        <p:nvSpPr>
          <p:cNvPr id="22" name="圆角矩形 21"/>
          <p:cNvSpPr/>
          <p:nvPr/>
        </p:nvSpPr>
        <p:spPr>
          <a:xfrm rot="2700000">
            <a:off x="6059979" y="1136848"/>
            <a:ext cx="4731871" cy="4731871"/>
          </a:xfrm>
          <a:prstGeom prst="roundRect">
            <a:avLst/>
          </a:prstGeom>
          <a:blipFill dpi="0" rotWithShape="0">
            <a:blip r:embed="rId3" cstate="screen">
              <a:extLst>
                <a:ext uri="{BEBA8EAE-BF5A-486C-A8C5-ECC9F3942E4B}">
                  <a14:imgProps xmlns:a14="http://schemas.microsoft.com/office/drawing/2010/main">
                    <a14:imgLayer r:embed="rId4">
                      <a14:imgEffect>
                        <a14:colorTemperature colorTemp="72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6096000" y="1184566"/>
            <a:ext cx="4668982" cy="4682836"/>
            <a:chOff x="6096000" y="1184566"/>
            <a:chExt cx="4668982" cy="4682836"/>
          </a:xfrm>
        </p:grpSpPr>
        <p:sp>
          <p:nvSpPr>
            <p:cNvPr id="18" name="圆角矩形 17"/>
            <p:cNvSpPr/>
            <p:nvPr/>
          </p:nvSpPr>
          <p:spPr>
            <a:xfrm>
              <a:off x="6096000" y="1184566"/>
              <a:ext cx="4668982" cy="4682836"/>
            </a:xfrm>
            <a:prstGeom prst="roundRect">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a:off x="6190537" y="1279384"/>
              <a:ext cx="4479908" cy="4493201"/>
            </a:xfrm>
            <a:prstGeom prst="roundRect">
              <a:avLst/>
            </a:prstGeom>
            <a:blipFill dpi="0" rotWithShape="1">
              <a:blip r:embed="rId5" cstate="screen">
                <a:extLst>
                  <a:ext uri="{BEBA8EAE-BF5A-486C-A8C5-ECC9F3942E4B}">
                    <a14:imgProps xmlns:a14="http://schemas.microsoft.com/office/drawing/2010/main">
                      <a14:imgLayer r:embed="rId6">
                        <a14:imgEffect>
                          <a14:saturation sat="66000"/>
                        </a14:imgEffect>
                      </a14:imgLayer>
                    </a14:imgProps>
                  </a:ext>
                </a:extLst>
              </a:blip>
              <a:srcRect/>
              <a:stretch>
                <a:fillRect/>
              </a:stretch>
            </a:blipFill>
            <a:ln w="25400">
              <a:solidFill>
                <a:schemeClr val="bg1">
                  <a:lumMod val="75000"/>
                </a:schemeClr>
              </a:solid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0" y="2611586"/>
            <a:ext cx="12192000" cy="1787241"/>
            <a:chOff x="0" y="2611586"/>
            <a:chExt cx="12192000" cy="1787241"/>
          </a:xfrm>
        </p:grpSpPr>
        <p:cxnSp>
          <p:nvCxnSpPr>
            <p:cNvPr id="6" name="直接连接符 5"/>
            <p:cNvCxnSpPr/>
            <p:nvPr/>
          </p:nvCxnSpPr>
          <p:spPr>
            <a:xfrm>
              <a:off x="0" y="2611586"/>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2810168"/>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3008750"/>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207332"/>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3405914"/>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3604496"/>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3803078"/>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4001660"/>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4200242"/>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4398827"/>
              <a:ext cx="12192000" cy="0"/>
            </a:xfrm>
            <a:prstGeom prst="line">
              <a:avLst/>
            </a:prstGeom>
            <a:ln w="76200">
              <a:solidFill>
                <a:srgbClr val="D7C094"/>
              </a:solidFill>
            </a:ln>
          </p:spPr>
          <p:style>
            <a:lnRef idx="1">
              <a:schemeClr val="accent1"/>
            </a:lnRef>
            <a:fillRef idx="0">
              <a:schemeClr val="accent1"/>
            </a:fillRef>
            <a:effectRef idx="0">
              <a:schemeClr val="accent1"/>
            </a:effectRef>
            <a:fontRef idx="minor">
              <a:schemeClr val="tx1"/>
            </a:fontRef>
          </p:style>
        </p:cxnSp>
      </p:grpSp>
      <p:sp>
        <p:nvSpPr>
          <p:cNvPr id="16" name="圆角矩形 15"/>
          <p:cNvSpPr/>
          <p:nvPr/>
        </p:nvSpPr>
        <p:spPr>
          <a:xfrm>
            <a:off x="166744" y="1049036"/>
            <a:ext cx="129091" cy="4924638"/>
          </a:xfrm>
          <a:prstGeom prst="roundRect">
            <a:avLst>
              <a:gd name="adj" fmla="val 50000"/>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a:off x="11873835" y="1049036"/>
            <a:ext cx="129091" cy="4924638"/>
          </a:xfrm>
          <a:prstGeom prst="roundRect">
            <a:avLst>
              <a:gd name="adj" fmla="val 50000"/>
            </a:avLst>
          </a:prstGeom>
          <a:solidFill>
            <a:srgbClr val="3F405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820615" y="2821891"/>
            <a:ext cx="7621599" cy="1430939"/>
            <a:chOff x="820615" y="2759545"/>
            <a:chExt cx="7621599" cy="1430939"/>
          </a:xfrm>
          <a:effectLst>
            <a:outerShdw blurRad="190500" dist="63500" dir="2700000" algn="tl" rotWithShape="0">
              <a:prstClr val="black">
                <a:alpha val="40000"/>
              </a:prstClr>
            </a:outerShdw>
          </a:effectLst>
        </p:grpSpPr>
        <p:sp>
          <p:nvSpPr>
            <p:cNvPr id="20" name="圆角矩形 19"/>
            <p:cNvSpPr/>
            <p:nvPr/>
          </p:nvSpPr>
          <p:spPr>
            <a:xfrm>
              <a:off x="820615" y="2759545"/>
              <a:ext cx="7621599" cy="1430939"/>
            </a:xfrm>
            <a:prstGeom prst="roundRect">
              <a:avLst>
                <a:gd name="adj" fmla="val 50000"/>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圆角矩形 20"/>
            <p:cNvSpPr/>
            <p:nvPr/>
          </p:nvSpPr>
          <p:spPr>
            <a:xfrm>
              <a:off x="900350" y="2836900"/>
              <a:ext cx="7462128" cy="1276229"/>
            </a:xfrm>
            <a:prstGeom prst="roundRect">
              <a:avLst>
                <a:gd name="adj" fmla="val 50000"/>
              </a:avLst>
            </a:prstGeom>
            <a:solidFill>
              <a:srgbClr val="D7C094"/>
            </a:solidFill>
            <a:ln w="22225">
              <a:solidFill>
                <a:srgbClr val="3F405F"/>
              </a:solid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spc="300" dirty="0" smtClean="0">
                  <a:solidFill>
                    <a:srgbClr val="3F405F"/>
                  </a:solidFill>
                  <a:effectLst>
                    <a:outerShdw blurRad="25400" dist="25400" dir="2700000" algn="tl">
                      <a:srgbClr val="000000">
                        <a:alpha val="20000"/>
                      </a:srgbClr>
                    </a:outerShdw>
                  </a:effectLst>
                  <a:cs typeface="+mn-ea"/>
                  <a:sym typeface="+mn-lt"/>
                </a:rPr>
                <a:t>谢谢观看</a:t>
              </a:r>
              <a:r>
                <a:rPr lang="en-US" altLang="zh-CN" sz="4800" spc="300" dirty="0" smtClean="0">
                  <a:solidFill>
                    <a:srgbClr val="3F405F"/>
                  </a:solidFill>
                  <a:effectLst>
                    <a:outerShdw blurRad="25400" dist="25400" dir="2700000" algn="tl">
                      <a:srgbClr val="000000">
                        <a:alpha val="20000"/>
                      </a:srgbClr>
                    </a:outerShdw>
                  </a:effectLst>
                  <a:cs typeface="+mn-ea"/>
                  <a:sym typeface="+mn-lt"/>
                </a:rPr>
                <a:t>/</a:t>
              </a:r>
              <a:r>
                <a:rPr lang="en-US" altLang="zh-CN" sz="2800" b="1" dirty="0" smtClean="0">
                  <a:solidFill>
                    <a:srgbClr val="3F405F"/>
                  </a:solidFill>
                  <a:effectLst>
                    <a:outerShdw blurRad="25400" dist="25400" dir="2700000" algn="tl">
                      <a:srgbClr val="000000">
                        <a:alpha val="20000"/>
                      </a:srgbClr>
                    </a:outerShdw>
                  </a:effectLst>
                  <a:cs typeface="+mn-ea"/>
                  <a:sym typeface="+mn-lt"/>
                </a:rPr>
                <a:t>THANSK</a:t>
              </a:r>
              <a:endParaRPr lang="zh-CN" altLang="en-US" sz="2800" b="1" dirty="0">
                <a:solidFill>
                  <a:srgbClr val="3F405F"/>
                </a:solidFill>
                <a:effectLst>
                  <a:outerShdw blurRad="25400" dist="25400" dir="2700000" algn="tl">
                    <a:srgbClr val="000000">
                      <a:alpha val="20000"/>
                    </a:srgbClr>
                  </a:outerShdw>
                </a:effectLst>
                <a:cs typeface="+mn-ea"/>
                <a:sym typeface="+mn-lt"/>
              </a:endParaRPr>
            </a:p>
          </p:txBody>
        </p:sp>
      </p:grpSp>
      <p:sp>
        <p:nvSpPr>
          <p:cNvPr id="26" name="文本框 25"/>
          <p:cNvSpPr txBox="1"/>
          <p:nvPr/>
        </p:nvSpPr>
        <p:spPr>
          <a:xfrm>
            <a:off x="1972195" y="4724442"/>
            <a:ext cx="2021707" cy="338554"/>
          </a:xfrm>
          <a:prstGeom prst="rect">
            <a:avLst/>
          </a:prstGeom>
          <a:noFill/>
        </p:spPr>
        <p:txBody>
          <a:bodyPr wrap="none" rtlCol="0">
            <a:spAutoFit/>
          </a:bodyPr>
          <a:lstStyle/>
          <a:p>
            <a:pPr marL="285750" indent="-285750">
              <a:buSzPct val="80000"/>
              <a:buFont typeface="Wingdings" panose="05000000000000000000" pitchFamily="2" charset="2"/>
              <a:buChar char="u"/>
            </a:pPr>
            <a:r>
              <a:rPr lang="zh-CN" altLang="en-US" sz="1600" smtClean="0">
                <a:solidFill>
                  <a:srgbClr val="3F405F"/>
                </a:solidFill>
                <a:effectLst>
                  <a:outerShdw blurRad="25400" dist="25400" dir="2700000" algn="tl">
                    <a:srgbClr val="000000">
                      <a:alpha val="30000"/>
                    </a:srgbClr>
                  </a:outerShdw>
                </a:effectLst>
                <a:cs typeface="+mn-ea"/>
                <a:sym typeface="+mn-lt"/>
              </a:rPr>
              <a:t>竞聘人：</a:t>
            </a:r>
            <a:r>
              <a:rPr lang="en-US" altLang="zh-CN" sz="1600" smtClean="0">
                <a:solidFill>
                  <a:srgbClr val="3F405F"/>
                </a:solidFill>
                <a:effectLst>
                  <a:outerShdw blurRad="25400" dist="25400" dir="2700000" algn="tl">
                    <a:srgbClr val="000000">
                      <a:alpha val="30000"/>
                    </a:srgbClr>
                  </a:outerShdw>
                </a:effectLst>
                <a:cs typeface="+mn-ea"/>
                <a:sym typeface="+mn-lt"/>
              </a:rPr>
              <a:t>PPT818</a:t>
            </a:r>
            <a:endParaRPr lang="zh-CN" altLang="en-US" sz="1600" dirty="0">
              <a:solidFill>
                <a:srgbClr val="3F405F"/>
              </a:solidFill>
              <a:effectLst>
                <a:outerShdw blurRad="25400" dist="25400" dir="2700000" algn="tl">
                  <a:srgbClr val="000000">
                    <a:alpha val="30000"/>
                  </a:srgbClr>
                </a:outerShdw>
              </a:effectLst>
              <a:cs typeface="+mn-ea"/>
              <a:sym typeface="+mn-lt"/>
            </a:endParaRPr>
          </a:p>
        </p:txBody>
      </p:sp>
      <p:sp>
        <p:nvSpPr>
          <p:cNvPr id="27" name="文本框 26"/>
          <p:cNvSpPr txBox="1"/>
          <p:nvPr/>
        </p:nvSpPr>
        <p:spPr>
          <a:xfrm>
            <a:off x="4007738" y="4724442"/>
            <a:ext cx="1917320" cy="338554"/>
          </a:xfrm>
          <a:prstGeom prst="rect">
            <a:avLst/>
          </a:prstGeom>
          <a:noFill/>
        </p:spPr>
        <p:txBody>
          <a:bodyPr wrap="none" rtlCol="0">
            <a:spAutoFit/>
          </a:bodyPr>
          <a:lstStyle/>
          <a:p>
            <a:pPr marL="285750" indent="-285750">
              <a:buSzPct val="80000"/>
              <a:buFont typeface="Wingdings" panose="05000000000000000000" pitchFamily="2" charset="2"/>
              <a:buChar char="u"/>
            </a:pPr>
            <a:r>
              <a:rPr lang="zh-CN" altLang="en-US" sz="1600" dirty="0" smtClean="0">
                <a:solidFill>
                  <a:srgbClr val="3F405F"/>
                </a:solidFill>
                <a:effectLst>
                  <a:outerShdw blurRad="25400" dist="25400" dir="2700000" algn="tl">
                    <a:srgbClr val="000000">
                      <a:alpha val="30000"/>
                    </a:srgbClr>
                  </a:outerShdw>
                </a:effectLst>
                <a:cs typeface="+mn-ea"/>
                <a:sym typeface="+mn-lt"/>
              </a:rPr>
              <a:t>时间：</a:t>
            </a:r>
            <a:r>
              <a:rPr lang="en-US" altLang="zh-CN" sz="1600" dirty="0" smtClean="0">
                <a:solidFill>
                  <a:srgbClr val="3F405F"/>
                </a:solidFill>
                <a:effectLst>
                  <a:outerShdw blurRad="25400" dist="25400" dir="2700000" algn="tl">
                    <a:srgbClr val="000000">
                      <a:alpha val="30000"/>
                    </a:srgbClr>
                  </a:outerShdw>
                </a:effectLst>
                <a:cs typeface="+mn-ea"/>
                <a:sym typeface="+mn-lt"/>
              </a:rPr>
              <a:t>20XX.XX</a:t>
            </a:r>
            <a:endParaRPr lang="zh-CN" altLang="en-US" sz="1600" dirty="0">
              <a:solidFill>
                <a:srgbClr val="3F405F"/>
              </a:solidFill>
              <a:effectLst>
                <a:outerShdw blurRad="25400" dist="25400" dir="2700000" algn="tl">
                  <a:srgbClr val="000000">
                    <a:alpha val="30000"/>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8" presetClass="entr" presetSubtype="12"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strips(downLeft)">
                                          <p:cBhvr>
                                            <p:cTn id="18" dur="500"/>
                                            <p:tgtEl>
                                              <p:spTgt spid="22"/>
                                            </p:tgtEl>
                                          </p:cBhvr>
                                        </p:animEffect>
                                      </p:childTnLst>
                                    </p:cTn>
                                  </p:par>
                                  <p:par>
                                    <p:cTn id="19" presetID="14" presetClass="entr" presetSubtype="10" fill="hold" nodeType="withEffect">
                                      <p:stCondLst>
                                        <p:cond delay="75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2" presetClass="entr" presetSubtype="8" fill="hold" nodeType="withEffect" p14:presetBounceEnd="40000">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14:bounceEnd="40000">
                                          <p:cBhvr additive="base">
                                            <p:cTn id="24" dur="75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25" dur="75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3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900" decel="100000" fill="hold"/>
                                            <p:tgtEl>
                                              <p:spTgt spid="2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33" fill="hold">
                                <p:stCondLst>
                                  <p:cond delay="1500"/>
                                </p:stCondLst>
                                <p:childTnLst>
                                  <p:par>
                                    <p:cTn id="34" presetID="3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900" decel="100000" fill="hold"/>
                                            <p:tgtEl>
                                              <p:spTgt spid="2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7" grpId="0" animBg="1"/>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25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8" presetClass="entr" presetSubtype="12" fill="hold" grpId="0" nodeType="with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strips(downLeft)">
                                          <p:cBhvr>
                                            <p:cTn id="18" dur="500"/>
                                            <p:tgtEl>
                                              <p:spTgt spid="22"/>
                                            </p:tgtEl>
                                          </p:cBhvr>
                                        </p:animEffect>
                                      </p:childTnLst>
                                    </p:cTn>
                                  </p:par>
                                  <p:par>
                                    <p:cTn id="19" presetID="14" presetClass="entr" presetSubtype="10" fill="hold" nodeType="withEffect">
                                      <p:stCondLst>
                                        <p:cond delay="75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2" presetClass="entr" presetSubtype="8" fill="hold" nodeType="withEffect">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750" fill="hold"/>
                                            <p:tgtEl>
                                              <p:spTgt spid="25"/>
                                            </p:tgtEl>
                                            <p:attrNameLst>
                                              <p:attrName>ppt_x</p:attrName>
                                            </p:attrNameLst>
                                          </p:cBhvr>
                                          <p:tavLst>
                                            <p:tav tm="0">
                                              <p:val>
                                                <p:strVal val="0-#ppt_w/2"/>
                                              </p:val>
                                            </p:tav>
                                            <p:tav tm="100000">
                                              <p:val>
                                                <p:strVal val="#ppt_x"/>
                                              </p:val>
                                            </p:tav>
                                          </p:tavLst>
                                        </p:anim>
                                        <p:anim calcmode="lin" valueType="num">
                                          <p:cBhvr additive="base">
                                            <p:cTn id="25" dur="75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3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900" decel="100000" fill="hold"/>
                                            <p:tgtEl>
                                              <p:spTgt spid="2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33" fill="hold">
                                <p:stCondLst>
                                  <p:cond delay="1500"/>
                                </p:stCondLst>
                                <p:childTnLst>
                                  <p:par>
                                    <p:cTn id="34" presetID="3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900" decel="100000" fill="hold"/>
                                            <p:tgtEl>
                                              <p:spTgt spid="2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7" grpId="0" animBg="1"/>
          <p:bldP spid="26" grpId="0"/>
          <p:bldP spid="2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
          <p:cNvSpPr>
            <a:spLocks noChangeArrowheads="1"/>
          </p:cNvSpPr>
          <p:nvPr/>
        </p:nvSpPr>
        <p:spPr bwMode="auto">
          <a:xfrm>
            <a:off x="2331796" y="2989245"/>
            <a:ext cx="7591870" cy="141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fontAlgn="base">
              <a:lnSpc>
                <a:spcPct val="150000"/>
              </a:lnSpc>
              <a:spcBef>
                <a:spcPct val="0"/>
              </a:spcBef>
              <a:spcAft>
                <a:spcPct val="0"/>
              </a:spcAft>
            </a:pPr>
            <a:r>
              <a:rPr lang="zh-CN" altLang="en-US" sz="1400" dirty="0">
                <a:solidFill>
                  <a:schemeClr val="tx1">
                    <a:lumMod val="65000"/>
                    <a:lumOff val="35000"/>
                  </a:schemeClr>
                </a:solidFill>
                <a:cs typeface="+mn-ea"/>
                <a:sym typeface="+mn-lt"/>
              </a:rPr>
              <a:t>各位领导、各位</a:t>
            </a:r>
            <a:r>
              <a:rPr lang="zh-CN" altLang="en-US" sz="1400" dirty="0" smtClean="0">
                <a:solidFill>
                  <a:schemeClr val="tx1">
                    <a:lumMod val="65000"/>
                    <a:lumOff val="35000"/>
                  </a:schemeClr>
                </a:solidFill>
                <a:cs typeface="+mn-ea"/>
                <a:sym typeface="+mn-lt"/>
              </a:rPr>
              <a:t>同事：</a:t>
            </a:r>
            <a:endParaRPr lang="en-US" altLang="zh-CN" sz="1400" dirty="0">
              <a:solidFill>
                <a:schemeClr val="tx1">
                  <a:lumMod val="65000"/>
                  <a:lumOff val="35000"/>
                </a:schemeClr>
              </a:solidFill>
              <a:cs typeface="+mn-ea"/>
              <a:sym typeface="+mn-lt"/>
            </a:endParaRPr>
          </a:p>
          <a:p>
            <a:pPr algn="just" fontAlgn="base">
              <a:lnSpc>
                <a:spcPct val="150000"/>
              </a:lnSpc>
              <a:spcBef>
                <a:spcPct val="0"/>
              </a:spcBef>
              <a:spcAft>
                <a:spcPct val="0"/>
              </a:spcAft>
            </a:pPr>
            <a:r>
              <a:rPr lang="en-US" altLang="zh-CN" sz="1400" dirty="0">
                <a:solidFill>
                  <a:schemeClr val="tx1">
                    <a:lumMod val="65000"/>
                    <a:lumOff val="35000"/>
                  </a:schemeClr>
                </a:solidFill>
                <a:cs typeface="+mn-ea"/>
                <a:sym typeface="+mn-lt"/>
              </a:rPr>
              <a:t>      </a:t>
            </a:r>
            <a:r>
              <a:rPr lang="en-US" altLang="zh-CN" sz="1400" dirty="0" smtClean="0">
                <a:solidFill>
                  <a:schemeClr val="tx1">
                    <a:lumMod val="65000"/>
                    <a:lumOff val="35000"/>
                  </a:schemeClr>
                </a:solidFill>
                <a:cs typeface="+mn-ea"/>
                <a:sym typeface="+mn-lt"/>
              </a:rPr>
              <a:t> </a:t>
            </a:r>
            <a:r>
              <a:rPr lang="zh-CN" altLang="en-US" sz="1400" dirty="0" smtClean="0">
                <a:solidFill>
                  <a:schemeClr val="tx1">
                    <a:lumMod val="65000"/>
                    <a:lumOff val="35000"/>
                  </a:schemeClr>
                </a:solidFill>
                <a:cs typeface="+mn-ea"/>
                <a:sym typeface="+mn-lt"/>
              </a:rPr>
              <a:t>在</a:t>
            </a:r>
            <a:r>
              <a:rPr lang="zh-CN" altLang="en-US" sz="1400" dirty="0">
                <a:solidFill>
                  <a:schemeClr val="tx1">
                    <a:lumMod val="65000"/>
                    <a:lumOff val="35000"/>
                  </a:schemeClr>
                </a:solidFill>
                <a:cs typeface="+mn-ea"/>
                <a:sym typeface="+mn-lt"/>
              </a:rPr>
              <a:t>这里我很荣幸赶上了公司改革的机遇，面对了一个崭新挑战自我</a:t>
            </a:r>
            <a:r>
              <a:rPr lang="zh-CN" altLang="en-US" sz="1400" dirty="0" smtClean="0">
                <a:solidFill>
                  <a:schemeClr val="tx1">
                    <a:lumMod val="65000"/>
                    <a:lumOff val="35000"/>
                  </a:schemeClr>
                </a:solidFill>
                <a:cs typeface="+mn-ea"/>
                <a:sym typeface="+mn-lt"/>
              </a:rPr>
              <a:t>的时机</a:t>
            </a:r>
            <a:r>
              <a:rPr lang="zh-CN" altLang="en-US" sz="1400" dirty="0">
                <a:solidFill>
                  <a:schemeClr val="tx1">
                    <a:lumMod val="65000"/>
                    <a:lumOff val="35000"/>
                  </a:schemeClr>
                </a:solidFill>
                <a:cs typeface="+mn-ea"/>
                <a:sym typeface="+mn-lt"/>
              </a:rPr>
              <a:t>。感谢公司领导为我们创造了这次公平竞争的机会。我非常自豪地看到我们公司改革</a:t>
            </a:r>
            <a:r>
              <a:rPr lang="zh-CN" altLang="en-US" sz="1400" dirty="0" smtClean="0">
                <a:solidFill>
                  <a:schemeClr val="tx1">
                    <a:lumMod val="65000"/>
                    <a:lumOff val="35000"/>
                  </a:schemeClr>
                </a:solidFill>
                <a:cs typeface="+mn-ea"/>
                <a:sym typeface="+mn-lt"/>
              </a:rPr>
              <a:t>前进</a:t>
            </a:r>
            <a:r>
              <a:rPr lang="zh-CN" altLang="en-US" sz="1400" dirty="0">
                <a:solidFill>
                  <a:schemeClr val="tx1">
                    <a:lumMod val="65000"/>
                    <a:lumOff val="35000"/>
                  </a:schemeClr>
                </a:solidFill>
                <a:cs typeface="+mn-ea"/>
                <a:sym typeface="+mn-lt"/>
              </a:rPr>
              <a:t>的步伐，以这种公平、公正、公开的方式选拔优秀的企业</a:t>
            </a:r>
            <a:r>
              <a:rPr lang="zh-CN" altLang="en-US" sz="1400" dirty="0" smtClean="0">
                <a:solidFill>
                  <a:schemeClr val="tx1">
                    <a:lumMod val="65000"/>
                    <a:lumOff val="35000"/>
                  </a:schemeClr>
                </a:solidFill>
                <a:cs typeface="+mn-ea"/>
                <a:sym typeface="+mn-lt"/>
              </a:rPr>
              <a:t>人才。</a:t>
            </a:r>
            <a:endParaRPr lang="zh-CN" altLang="en-US" sz="1400" dirty="0">
              <a:solidFill>
                <a:schemeClr val="tx1">
                  <a:lumMod val="65000"/>
                  <a:lumOff val="35000"/>
                </a:schemeClr>
              </a:solidFill>
              <a:cs typeface="+mn-ea"/>
              <a:sym typeface="+mn-lt"/>
            </a:endParaRPr>
          </a:p>
        </p:txBody>
      </p:sp>
      <p:sp>
        <p:nvSpPr>
          <p:cNvPr id="5" name="TextBox 55"/>
          <p:cNvSpPr txBox="1"/>
          <p:nvPr/>
        </p:nvSpPr>
        <p:spPr>
          <a:xfrm>
            <a:off x="4806782" y="1522769"/>
            <a:ext cx="2622178" cy="807903"/>
          </a:xfrm>
          <a:prstGeom prst="rect">
            <a:avLst/>
          </a:prstGeom>
          <a:noFill/>
        </p:spPr>
        <p:txBody>
          <a:bodyPr wrap="square" lIns="68571" tIns="34285" rIns="68571" bIns="34285" rtlCol="0">
            <a:spAutoFit/>
          </a:bodyPr>
          <a:lstStyle/>
          <a:p>
            <a:pPr algn="dist"/>
            <a:r>
              <a:rPr lang="zh-CN" altLang="en-US" sz="4800" b="1" dirty="0" smtClean="0">
                <a:solidFill>
                  <a:srgbClr val="3F405F"/>
                </a:solidFill>
                <a:cs typeface="+mn-ea"/>
                <a:sym typeface="+mn-lt"/>
              </a:rPr>
              <a:t>竞聘宣言</a:t>
            </a:r>
            <a:endParaRPr lang="zh-CN" altLang="en-US" sz="4800" b="1" dirty="0">
              <a:solidFill>
                <a:srgbClr val="3F405F"/>
              </a:solidFill>
              <a:cs typeface="+mn-ea"/>
              <a:sym typeface="+mn-lt"/>
            </a:endParaRPr>
          </a:p>
        </p:txBody>
      </p:sp>
      <p:sp>
        <p:nvSpPr>
          <p:cNvPr id="6" name="TextBox 55"/>
          <p:cNvSpPr txBox="1"/>
          <p:nvPr/>
        </p:nvSpPr>
        <p:spPr>
          <a:xfrm>
            <a:off x="3764858" y="2337949"/>
            <a:ext cx="4637570" cy="407794"/>
          </a:xfrm>
          <a:prstGeom prst="rect">
            <a:avLst/>
          </a:prstGeom>
          <a:noFill/>
        </p:spPr>
        <p:txBody>
          <a:bodyPr wrap="square" lIns="68571" tIns="34285" rIns="68571" bIns="34285" rtlCol="0">
            <a:spAutoFit/>
          </a:bodyPr>
          <a:lstStyle/>
          <a:p>
            <a:pPr algn="ctr"/>
            <a:r>
              <a:rPr lang="en-US" altLang="zh-CN" sz="2200" dirty="0">
                <a:solidFill>
                  <a:schemeClr val="tx1">
                    <a:lumMod val="65000"/>
                    <a:lumOff val="35000"/>
                  </a:schemeClr>
                </a:solidFill>
                <a:cs typeface="+mn-ea"/>
                <a:sym typeface="+mn-lt"/>
              </a:rPr>
              <a:t>Declaration of Competition</a:t>
            </a:r>
            <a:endParaRPr lang="zh-CN" altLang="en-US" sz="2200" dirty="0">
              <a:solidFill>
                <a:schemeClr val="tx1">
                  <a:lumMod val="65000"/>
                  <a:lumOff val="35000"/>
                </a:schemeClr>
              </a:solidFill>
              <a:cs typeface="+mn-ea"/>
              <a:sym typeface="+mn-lt"/>
            </a:endParaRPr>
          </a:p>
        </p:txBody>
      </p:sp>
      <p:sp>
        <p:nvSpPr>
          <p:cNvPr id="9" name="矩形 8"/>
          <p:cNvSpPr/>
          <p:nvPr/>
        </p:nvSpPr>
        <p:spPr>
          <a:xfrm>
            <a:off x="2210773" y="4616698"/>
            <a:ext cx="5544616" cy="523220"/>
          </a:xfrm>
          <a:prstGeom prst="rect">
            <a:avLst/>
          </a:prstGeom>
        </p:spPr>
        <p:txBody>
          <a:bodyPr wrap="square">
            <a:spAutoFit/>
          </a:bodyPr>
          <a:lstStyle/>
          <a:p>
            <a:r>
              <a:rPr lang="zh-CN" altLang="en-US" sz="2800" b="0" i="0" dirty="0" smtClean="0">
                <a:solidFill>
                  <a:srgbClr val="3F405F"/>
                </a:solidFill>
                <a:effectLst>
                  <a:outerShdw blurRad="38100" dist="38100" dir="2700000" algn="tl">
                    <a:srgbClr val="000000">
                      <a:alpha val="11000"/>
                    </a:srgbClr>
                  </a:outerShdw>
                </a:effectLst>
                <a:cs typeface="+mn-ea"/>
                <a:sym typeface="+mn-lt"/>
              </a:rPr>
              <a:t>“天下无难事，只怕有心人”</a:t>
            </a:r>
            <a:endParaRPr lang="zh-CN" altLang="en-US" sz="2800" dirty="0">
              <a:solidFill>
                <a:srgbClr val="3F405F"/>
              </a:solidFill>
              <a:effectLst>
                <a:outerShdw blurRad="38100" dist="38100" dir="2700000" algn="tl">
                  <a:srgbClr val="000000">
                    <a:alpha val="11000"/>
                  </a:srgbClr>
                </a:outerShdw>
              </a:effectLst>
              <a:cs typeface="+mn-ea"/>
              <a:sym typeface="+mn-lt"/>
            </a:endParaRPr>
          </a:p>
        </p:txBody>
      </p:sp>
      <p:cxnSp>
        <p:nvCxnSpPr>
          <p:cNvPr id="18" name="直接连接符 17"/>
          <p:cNvCxnSpPr/>
          <p:nvPr/>
        </p:nvCxnSpPr>
        <p:spPr>
          <a:xfrm>
            <a:off x="2426944" y="2827880"/>
            <a:ext cx="73490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5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5"/>
                                            </p:tgtEl>
                                            <p:attrNameLst>
                                              <p:attrName>ppt_y</p:attrName>
                                            </p:attrNameLst>
                                          </p:cBhvr>
                                          <p:tavLst>
                                            <p:tav tm="0">
                                              <p:val>
                                                <p:strVal val="#ppt_y"/>
                                              </p:val>
                                            </p:tav>
                                            <p:tav tm="100000">
                                              <p:val>
                                                <p:strVal val="#ppt_y"/>
                                              </p:val>
                                            </p:tav>
                                          </p:tavLst>
                                        </p:anim>
                                        <p:anim calcmode="lin" valueType="num">
                                          <p:cBhvr>
                                            <p:cTn id="9"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5"/>
                                            </p:tgtEl>
                                          </p:cBhvr>
                                        </p:animEffect>
                                      </p:childTnLst>
                                    </p:cTn>
                                  </p:par>
                                  <p:par>
                                    <p:cTn id="12" presetID="16" presetClass="entr" presetSubtype="21"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0"/>
                                </p:stCondLst>
                                <p:childTnLst>
                                  <p:par>
                                    <p:cTn id="16" presetID="16" presetClass="entr" presetSubtype="37"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childTnLst>
                              </p:cTn>
                            </p:par>
                            <p:par>
                              <p:cTn id="19" fill="hold">
                                <p:stCondLst>
                                  <p:cond delay="500"/>
                                </p:stCondLst>
                                <p:childTnLst>
                                  <p:par>
                                    <p:cTn id="20" presetID="52" presetClass="entr" presetSubtype="0" fill="hold" grpId="0" nodeType="afterEffect">
                                      <p:stCondLst>
                                        <p:cond delay="0"/>
                                      </p:stCondLst>
                                      <p:iterate type="lt">
                                        <p:tmPct val="15000"/>
                                      </p:iterate>
                                      <p:childTnLst>
                                        <p:set>
                                          <p:cBhvr>
                                            <p:cTn id="21" dur="1" fill="hold">
                                              <p:stCondLst>
                                                <p:cond delay="0"/>
                                              </p:stCondLst>
                                            </p:cTn>
                                            <p:tgtEl>
                                              <p:spTgt spid="4"/>
                                            </p:tgtEl>
                                            <p:attrNameLst>
                                              <p:attrName>style.visibility</p:attrName>
                                            </p:attrNameLst>
                                          </p:cBhvr>
                                          <p:to>
                                            <p:strVal val="visible"/>
                                          </p:to>
                                        </p:set>
                                        <p:animScale>
                                          <p:cBhvr>
                                            <p:cTn id="22"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4"/>
                                            </p:tgtEl>
                                            <p:attrNameLst>
                                              <p:attrName>ppt_x</p:attrName>
                                              <p:attrName>ppt_y</p:attrName>
                                            </p:attrNameLst>
                                          </p:cBhvr>
                                        </p:animMotion>
                                        <p:animEffect transition="in" filter="fade">
                                          <p:cBhvr>
                                            <p:cTn id="24" dur="500"/>
                                            <p:tgtEl>
                                              <p:spTgt spid="4"/>
                                            </p:tgtEl>
                                          </p:cBhvr>
                                        </p:animEffect>
                                      </p:childTnLst>
                                    </p:cTn>
                                  </p:par>
                                  <p:par>
                                    <p:cTn id="25" presetID="2" presetClass="entr" presetSubtype="8" fill="hold" grpId="0" nodeType="withEffect" p14:presetBounceEnd="56000">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14:bounceEnd="56000">
                                          <p:cBhvr additive="base">
                                            <p:cTn id="27" dur="1000" fill="hold"/>
                                            <p:tgtEl>
                                              <p:spTgt spid="9"/>
                                            </p:tgtEl>
                                            <p:attrNameLst>
                                              <p:attrName>ppt_x</p:attrName>
                                            </p:attrNameLst>
                                          </p:cBhvr>
                                          <p:tavLst>
                                            <p:tav tm="0">
                                              <p:val>
                                                <p:strVal val="0-#ppt_w/2"/>
                                              </p:val>
                                            </p:tav>
                                            <p:tav tm="100000">
                                              <p:val>
                                                <p:strVal val="#ppt_x"/>
                                              </p:val>
                                            </p:tav>
                                          </p:tavLst>
                                        </p:anim>
                                        <p:anim calcmode="lin" valueType="num" p14:bounceEnd="56000">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25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5"/>
                                            </p:tgtEl>
                                            <p:attrNameLst>
                                              <p:attrName>ppt_y</p:attrName>
                                            </p:attrNameLst>
                                          </p:cBhvr>
                                          <p:tavLst>
                                            <p:tav tm="0">
                                              <p:val>
                                                <p:strVal val="#ppt_y"/>
                                              </p:val>
                                            </p:tav>
                                            <p:tav tm="100000">
                                              <p:val>
                                                <p:strVal val="#ppt_y"/>
                                              </p:val>
                                            </p:tav>
                                          </p:tavLst>
                                        </p:anim>
                                        <p:anim calcmode="lin" valueType="num">
                                          <p:cBhvr>
                                            <p:cTn id="9"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5"/>
                                            </p:tgtEl>
                                          </p:cBhvr>
                                        </p:animEffect>
                                      </p:childTnLst>
                                    </p:cTn>
                                  </p:par>
                                  <p:par>
                                    <p:cTn id="12" presetID="16" presetClass="entr" presetSubtype="21"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0"/>
                                </p:stCondLst>
                                <p:childTnLst>
                                  <p:par>
                                    <p:cTn id="16" presetID="16" presetClass="entr" presetSubtype="37"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childTnLst>
                              </p:cTn>
                            </p:par>
                            <p:par>
                              <p:cTn id="19" fill="hold">
                                <p:stCondLst>
                                  <p:cond delay="500"/>
                                </p:stCondLst>
                                <p:childTnLst>
                                  <p:par>
                                    <p:cTn id="20" presetID="52" presetClass="entr" presetSubtype="0" fill="hold" grpId="0" nodeType="afterEffect">
                                      <p:stCondLst>
                                        <p:cond delay="0"/>
                                      </p:stCondLst>
                                      <p:iterate type="lt">
                                        <p:tmPct val="15000"/>
                                      </p:iterate>
                                      <p:childTnLst>
                                        <p:set>
                                          <p:cBhvr>
                                            <p:cTn id="21" dur="1" fill="hold">
                                              <p:stCondLst>
                                                <p:cond delay="0"/>
                                              </p:stCondLst>
                                            </p:cTn>
                                            <p:tgtEl>
                                              <p:spTgt spid="4"/>
                                            </p:tgtEl>
                                            <p:attrNameLst>
                                              <p:attrName>style.visibility</p:attrName>
                                            </p:attrNameLst>
                                          </p:cBhvr>
                                          <p:to>
                                            <p:strVal val="visible"/>
                                          </p:to>
                                        </p:set>
                                        <p:animScale>
                                          <p:cBhvr>
                                            <p:cTn id="22"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4"/>
                                            </p:tgtEl>
                                            <p:attrNameLst>
                                              <p:attrName>ppt_x</p:attrName>
                                              <p:attrName>ppt_y</p:attrName>
                                            </p:attrNameLst>
                                          </p:cBhvr>
                                        </p:animMotion>
                                        <p:animEffect transition="in" filter="fade">
                                          <p:cBhvr>
                                            <p:cTn id="24" dur="500"/>
                                            <p:tgtEl>
                                              <p:spTgt spid="4"/>
                                            </p:tgtEl>
                                          </p:cBhvr>
                                        </p:animEffect>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p:nvPr/>
        </p:nvSpPr>
        <p:spPr>
          <a:xfrm>
            <a:off x="4744838" y="2133692"/>
            <a:ext cx="3498308" cy="298223"/>
          </a:xfrm>
          <a:prstGeom prst="rect">
            <a:avLst/>
          </a:prstGeom>
          <a:noFill/>
        </p:spPr>
        <p:txBody>
          <a:bodyPr wrap="square" lIns="68580" tIns="34290" rIns="68580" bIns="34290" rtlCol="0">
            <a:spAutoFit/>
          </a:bodyPr>
          <a:lstStyle/>
          <a:p>
            <a:pPr>
              <a:lnSpc>
                <a:spcPts val="2025"/>
              </a:lnSpc>
            </a:pPr>
            <a:r>
              <a:rPr lang="zh-CN" altLang="en-US" sz="1200" b="1" dirty="0">
                <a:solidFill>
                  <a:schemeClr val="tx1">
                    <a:lumMod val="65000"/>
                    <a:lumOff val="35000"/>
                  </a:schemeClr>
                </a:solidFill>
                <a:cs typeface="+mn-ea"/>
                <a:sym typeface="+mn-lt"/>
              </a:rPr>
              <a:t>学      历</a:t>
            </a:r>
            <a:r>
              <a:rPr lang="zh-CN" altLang="en-US" sz="1200" b="1" dirty="0" smtClean="0">
                <a:solidFill>
                  <a:schemeClr val="tx1">
                    <a:lumMod val="65000"/>
                    <a:lumOff val="35000"/>
                  </a:schemeClr>
                </a:solidFill>
                <a:cs typeface="+mn-ea"/>
                <a:sym typeface="+mn-lt"/>
              </a:rPr>
              <a:t>：</a:t>
            </a:r>
            <a:r>
              <a:rPr lang="zh-CN" altLang="en-US" sz="1200" dirty="0" smtClean="0">
                <a:solidFill>
                  <a:schemeClr val="tx1">
                    <a:lumMod val="50000"/>
                    <a:lumOff val="50000"/>
                  </a:schemeClr>
                </a:solidFill>
                <a:cs typeface="+mn-ea"/>
                <a:sym typeface="+mn-lt"/>
              </a:rPr>
              <a:t>武汉大学硕士研究生</a:t>
            </a:r>
            <a:endParaRPr lang="en-US" altLang="zh-CN" sz="1200" dirty="0">
              <a:solidFill>
                <a:schemeClr val="tx1">
                  <a:lumMod val="50000"/>
                  <a:lumOff val="50000"/>
                </a:schemeClr>
              </a:solidFill>
              <a:cs typeface="+mn-ea"/>
              <a:sym typeface="+mn-lt"/>
            </a:endParaRPr>
          </a:p>
        </p:txBody>
      </p:sp>
      <p:sp>
        <p:nvSpPr>
          <p:cNvPr id="6" name="TextBox 15"/>
          <p:cNvSpPr txBox="1"/>
          <p:nvPr/>
        </p:nvSpPr>
        <p:spPr>
          <a:xfrm>
            <a:off x="4744838" y="2523585"/>
            <a:ext cx="3132348" cy="298223"/>
          </a:xfrm>
          <a:prstGeom prst="rect">
            <a:avLst/>
          </a:prstGeom>
          <a:noFill/>
        </p:spPr>
        <p:txBody>
          <a:bodyPr wrap="square" lIns="68580" tIns="34290" rIns="68580" bIns="34290" rtlCol="0">
            <a:spAutoFit/>
          </a:bodyPr>
          <a:lstStyle/>
          <a:p>
            <a:pPr>
              <a:lnSpc>
                <a:spcPts val="2025"/>
              </a:lnSpc>
            </a:pPr>
            <a:r>
              <a:rPr lang="zh-CN" altLang="en-US" sz="1200" b="1" dirty="0">
                <a:solidFill>
                  <a:schemeClr val="tx1">
                    <a:lumMod val="65000"/>
                    <a:lumOff val="35000"/>
                  </a:schemeClr>
                </a:solidFill>
                <a:cs typeface="+mn-ea"/>
                <a:sym typeface="+mn-lt"/>
              </a:rPr>
              <a:t>专      业：</a:t>
            </a:r>
            <a:r>
              <a:rPr lang="zh-CN" altLang="en-US" sz="1200" dirty="0">
                <a:solidFill>
                  <a:schemeClr val="tx1">
                    <a:lumMod val="50000"/>
                    <a:lumOff val="50000"/>
                  </a:schemeClr>
                </a:solidFill>
                <a:cs typeface="+mn-ea"/>
                <a:sym typeface="+mn-lt"/>
              </a:rPr>
              <a:t>某某专业</a:t>
            </a:r>
            <a:endParaRPr lang="en-US" altLang="zh-CN" sz="1200" dirty="0">
              <a:solidFill>
                <a:schemeClr val="tx1">
                  <a:lumMod val="50000"/>
                  <a:lumOff val="50000"/>
                </a:schemeClr>
              </a:solidFill>
              <a:cs typeface="+mn-ea"/>
              <a:sym typeface="+mn-lt"/>
            </a:endParaRPr>
          </a:p>
        </p:txBody>
      </p:sp>
      <p:sp>
        <p:nvSpPr>
          <p:cNvPr id="7" name="TextBox 18"/>
          <p:cNvSpPr txBox="1"/>
          <p:nvPr/>
        </p:nvSpPr>
        <p:spPr>
          <a:xfrm>
            <a:off x="4744838" y="2913478"/>
            <a:ext cx="4040156" cy="298223"/>
          </a:xfrm>
          <a:prstGeom prst="rect">
            <a:avLst/>
          </a:prstGeom>
          <a:noFill/>
        </p:spPr>
        <p:txBody>
          <a:bodyPr wrap="square" lIns="68580" tIns="34290" rIns="68580" bIns="34290" rtlCol="0">
            <a:spAutoFit/>
          </a:bodyPr>
          <a:lstStyle/>
          <a:p>
            <a:pPr>
              <a:lnSpc>
                <a:spcPts val="2025"/>
              </a:lnSpc>
            </a:pPr>
            <a:r>
              <a:rPr lang="zh-CN" altLang="en-US" sz="1200" b="1" dirty="0">
                <a:solidFill>
                  <a:schemeClr val="tx1">
                    <a:lumMod val="65000"/>
                    <a:lumOff val="35000"/>
                  </a:schemeClr>
                </a:solidFill>
                <a:cs typeface="+mn-ea"/>
                <a:sym typeface="+mn-lt"/>
              </a:rPr>
              <a:t>通讯地址</a:t>
            </a:r>
            <a:r>
              <a:rPr lang="zh-CN" altLang="en-US" sz="1200" b="1" dirty="0" smtClean="0">
                <a:solidFill>
                  <a:schemeClr val="tx1">
                    <a:lumMod val="65000"/>
                    <a:lumOff val="35000"/>
                  </a:schemeClr>
                </a:solidFill>
                <a:cs typeface="+mn-ea"/>
                <a:sym typeface="+mn-lt"/>
              </a:rPr>
              <a:t>：</a:t>
            </a:r>
            <a:r>
              <a:rPr lang="zh-CN" altLang="en-US" sz="1200" dirty="0" smtClean="0">
                <a:solidFill>
                  <a:schemeClr val="tx1">
                    <a:lumMod val="50000"/>
                    <a:lumOff val="50000"/>
                  </a:schemeClr>
                </a:solidFill>
                <a:cs typeface="+mn-ea"/>
                <a:sym typeface="+mn-lt"/>
              </a:rPr>
              <a:t>武汉市武汉大学信息学部</a:t>
            </a:r>
            <a:r>
              <a:rPr lang="en-US" altLang="zh-CN" sz="1200" dirty="0" smtClean="0">
                <a:solidFill>
                  <a:schemeClr val="tx1">
                    <a:lumMod val="50000"/>
                    <a:lumOff val="50000"/>
                  </a:schemeClr>
                </a:solidFill>
                <a:cs typeface="+mn-ea"/>
                <a:sym typeface="+mn-lt"/>
              </a:rPr>
              <a:t>15</a:t>
            </a:r>
            <a:r>
              <a:rPr lang="zh-CN" altLang="en-US" sz="1200" dirty="0" smtClean="0">
                <a:solidFill>
                  <a:schemeClr val="tx1">
                    <a:lumMod val="50000"/>
                    <a:lumOff val="50000"/>
                  </a:schemeClr>
                </a:solidFill>
                <a:cs typeface="+mn-ea"/>
                <a:sym typeface="+mn-lt"/>
              </a:rPr>
              <a:t>栋</a:t>
            </a:r>
            <a:endParaRPr lang="en-US" altLang="zh-CN" sz="1200" dirty="0">
              <a:solidFill>
                <a:schemeClr val="tx1">
                  <a:lumMod val="50000"/>
                  <a:lumOff val="50000"/>
                </a:schemeClr>
              </a:solidFill>
              <a:cs typeface="+mn-ea"/>
              <a:sym typeface="+mn-lt"/>
            </a:endParaRPr>
          </a:p>
        </p:txBody>
      </p:sp>
      <p:sp>
        <p:nvSpPr>
          <p:cNvPr id="8" name="TextBox 15"/>
          <p:cNvSpPr txBox="1"/>
          <p:nvPr/>
        </p:nvSpPr>
        <p:spPr>
          <a:xfrm>
            <a:off x="4744838" y="3693264"/>
            <a:ext cx="3148648" cy="298223"/>
          </a:xfrm>
          <a:prstGeom prst="rect">
            <a:avLst/>
          </a:prstGeom>
          <a:noFill/>
        </p:spPr>
        <p:txBody>
          <a:bodyPr wrap="square" lIns="68580" tIns="34290" rIns="68580" bIns="34290" rtlCol="0">
            <a:spAutoFit/>
          </a:bodyPr>
          <a:lstStyle/>
          <a:p>
            <a:pPr>
              <a:lnSpc>
                <a:spcPts val="2025"/>
              </a:lnSpc>
            </a:pPr>
            <a:r>
              <a:rPr lang="zh-CN" altLang="en-US" sz="1200" b="1" dirty="0">
                <a:solidFill>
                  <a:schemeClr val="tx1">
                    <a:lumMod val="65000"/>
                    <a:lumOff val="35000"/>
                  </a:schemeClr>
                </a:solidFill>
                <a:cs typeface="+mn-ea"/>
                <a:sym typeface="+mn-lt"/>
              </a:rPr>
              <a:t>出生日期：</a:t>
            </a:r>
            <a:r>
              <a:rPr lang="en-US" altLang="zh-CN" sz="1200" dirty="0">
                <a:solidFill>
                  <a:schemeClr val="tx1">
                    <a:lumMod val="50000"/>
                    <a:lumOff val="50000"/>
                  </a:schemeClr>
                </a:solidFill>
                <a:cs typeface="+mn-ea"/>
                <a:sym typeface="+mn-lt"/>
              </a:rPr>
              <a:t>1994.09.18</a:t>
            </a:r>
          </a:p>
        </p:txBody>
      </p:sp>
      <p:sp>
        <p:nvSpPr>
          <p:cNvPr id="9" name="TextBox 17"/>
          <p:cNvSpPr txBox="1"/>
          <p:nvPr/>
        </p:nvSpPr>
        <p:spPr>
          <a:xfrm>
            <a:off x="4744838" y="3303371"/>
            <a:ext cx="2442917" cy="298223"/>
          </a:xfrm>
          <a:prstGeom prst="rect">
            <a:avLst/>
          </a:prstGeom>
          <a:noFill/>
        </p:spPr>
        <p:txBody>
          <a:bodyPr wrap="square" lIns="68580" tIns="34290" rIns="68580" bIns="34290" rtlCol="0">
            <a:spAutoFit/>
          </a:bodyPr>
          <a:lstStyle/>
          <a:p>
            <a:pPr>
              <a:lnSpc>
                <a:spcPts val="2025"/>
              </a:lnSpc>
            </a:pPr>
            <a:r>
              <a:rPr lang="zh-CN" altLang="en-US" sz="1200" b="1" dirty="0">
                <a:solidFill>
                  <a:schemeClr val="tx1">
                    <a:lumMod val="65000"/>
                    <a:lumOff val="35000"/>
                  </a:schemeClr>
                </a:solidFill>
                <a:cs typeface="+mn-ea"/>
                <a:sym typeface="+mn-lt"/>
              </a:rPr>
              <a:t>政治面貌</a:t>
            </a:r>
            <a:r>
              <a:rPr lang="zh-CN" altLang="en-US" sz="1200" b="1" dirty="0" smtClean="0">
                <a:solidFill>
                  <a:schemeClr val="tx1">
                    <a:lumMod val="65000"/>
                    <a:lumOff val="35000"/>
                  </a:schemeClr>
                </a:solidFill>
                <a:cs typeface="+mn-ea"/>
                <a:sym typeface="+mn-lt"/>
              </a:rPr>
              <a:t>：</a:t>
            </a:r>
            <a:r>
              <a:rPr lang="zh-CN" altLang="en-US" sz="1200" dirty="0" smtClean="0">
                <a:solidFill>
                  <a:schemeClr val="tx1">
                    <a:lumMod val="50000"/>
                    <a:lumOff val="50000"/>
                  </a:schemeClr>
                </a:solidFill>
                <a:cs typeface="+mn-ea"/>
                <a:sym typeface="+mn-lt"/>
              </a:rPr>
              <a:t>中共党员</a:t>
            </a:r>
            <a:endParaRPr lang="en-US" altLang="zh-CN" sz="1200" dirty="0">
              <a:solidFill>
                <a:schemeClr val="tx1">
                  <a:lumMod val="50000"/>
                  <a:lumOff val="50000"/>
                </a:schemeClr>
              </a:solidFill>
              <a:cs typeface="+mn-ea"/>
              <a:sym typeface="+mn-lt"/>
            </a:endParaRPr>
          </a:p>
        </p:txBody>
      </p:sp>
      <p:sp>
        <p:nvSpPr>
          <p:cNvPr id="11" name="文本框 8"/>
          <p:cNvSpPr txBox="1">
            <a:spLocks noChangeArrowheads="1"/>
          </p:cNvSpPr>
          <p:nvPr/>
        </p:nvSpPr>
        <p:spPr bwMode="auto">
          <a:xfrm>
            <a:off x="4744838" y="4083159"/>
            <a:ext cx="6294406" cy="98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pPr>
            <a:r>
              <a:rPr lang="zh-CN" altLang="en-US" sz="1200" b="1" dirty="0">
                <a:solidFill>
                  <a:schemeClr val="tx1">
                    <a:lumMod val="65000"/>
                    <a:lumOff val="35000"/>
                  </a:schemeClr>
                </a:solidFill>
                <a:latin typeface="+mn-lt"/>
                <a:ea typeface="+mn-ea"/>
                <a:cs typeface="+mn-ea"/>
                <a:sym typeface="+mn-lt"/>
              </a:rPr>
              <a:t>自我</a:t>
            </a:r>
            <a:r>
              <a:rPr lang="zh-CN" altLang="en-US" sz="1200" b="1" dirty="0" smtClean="0">
                <a:solidFill>
                  <a:schemeClr val="tx1">
                    <a:lumMod val="65000"/>
                    <a:lumOff val="35000"/>
                  </a:schemeClr>
                </a:solidFill>
                <a:latin typeface="+mn-lt"/>
                <a:ea typeface="+mn-ea"/>
                <a:cs typeface="+mn-ea"/>
                <a:sym typeface="+mn-lt"/>
              </a:rPr>
              <a:t>评价：</a:t>
            </a:r>
            <a:r>
              <a:rPr lang="zh-CN" altLang="en-US" sz="1200" dirty="0" smtClean="0">
                <a:solidFill>
                  <a:schemeClr val="tx1">
                    <a:lumMod val="50000"/>
                    <a:lumOff val="50000"/>
                  </a:schemeClr>
                </a:solidFill>
                <a:latin typeface="+mn-lt"/>
                <a:ea typeface="+mn-ea"/>
                <a:cs typeface="+mn-ea"/>
                <a:sym typeface="+mn-lt"/>
              </a:rPr>
              <a:t>我</a:t>
            </a:r>
            <a:r>
              <a:rPr lang="zh-CN" altLang="en-US" sz="1200" dirty="0">
                <a:solidFill>
                  <a:schemeClr val="tx1">
                    <a:lumMod val="50000"/>
                    <a:lumOff val="50000"/>
                  </a:schemeClr>
                </a:solidFill>
                <a:latin typeface="+mn-lt"/>
                <a:ea typeface="+mn-ea"/>
                <a:cs typeface="+mn-ea"/>
                <a:sym typeface="+mn-lt"/>
              </a:rPr>
              <a:t>是一个爱学习、有计划、乐观</a:t>
            </a:r>
            <a:r>
              <a:rPr lang="zh-CN" altLang="en-US" sz="1200" dirty="0" smtClean="0">
                <a:solidFill>
                  <a:schemeClr val="tx1">
                    <a:lumMod val="50000"/>
                    <a:lumOff val="50000"/>
                  </a:schemeClr>
                </a:solidFill>
                <a:latin typeface="+mn-lt"/>
                <a:ea typeface="+mn-ea"/>
                <a:cs typeface="+mn-ea"/>
                <a:sym typeface="+mn-lt"/>
              </a:rPr>
              <a:t>向上的</a:t>
            </a:r>
            <a:r>
              <a:rPr lang="zh-CN" altLang="en-US" sz="1200" dirty="0">
                <a:solidFill>
                  <a:schemeClr val="tx1">
                    <a:lumMod val="50000"/>
                    <a:lumOff val="50000"/>
                  </a:schemeClr>
                </a:solidFill>
                <a:latin typeface="+mn-lt"/>
                <a:ea typeface="+mn-ea"/>
                <a:cs typeface="+mn-ea"/>
                <a:sym typeface="+mn-lt"/>
              </a:rPr>
              <a:t>人，拥有较强的组织能力和适应能力、并具有较强的管理策划与组织管理协调能力。</a:t>
            </a:r>
          </a:p>
        </p:txBody>
      </p:sp>
      <p:sp>
        <p:nvSpPr>
          <p:cNvPr id="21" name="椭圆 20"/>
          <p:cNvSpPr/>
          <p:nvPr/>
        </p:nvSpPr>
        <p:spPr>
          <a:xfrm>
            <a:off x="4753781" y="4948725"/>
            <a:ext cx="681298" cy="681298"/>
          </a:xfrm>
          <a:prstGeom prst="ellipse">
            <a:avLst/>
          </a:prstGeom>
          <a:solidFill>
            <a:srgbClr val="3F405F"/>
          </a:solidFill>
          <a:ln w="127000">
            <a:solidFill>
              <a:schemeClr val="tx1">
                <a:alpha val="25000"/>
              </a:schemeClr>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zh-CN" altLang="en-US" sz="1400" b="1" dirty="0" smtClean="0">
                <a:cs typeface="+mn-ea"/>
                <a:sym typeface="+mn-lt"/>
              </a:rPr>
              <a:t>专业</a:t>
            </a:r>
          </a:p>
        </p:txBody>
      </p:sp>
      <p:sp>
        <p:nvSpPr>
          <p:cNvPr id="22" name="椭圆 21"/>
          <p:cNvSpPr/>
          <p:nvPr/>
        </p:nvSpPr>
        <p:spPr>
          <a:xfrm>
            <a:off x="5782846" y="4948725"/>
            <a:ext cx="681298" cy="681298"/>
          </a:xfrm>
          <a:prstGeom prst="ellipse">
            <a:avLst/>
          </a:prstGeom>
          <a:solidFill>
            <a:srgbClr val="C7B087"/>
          </a:solidFill>
          <a:ln w="127000">
            <a:solidFill>
              <a:schemeClr val="tx1">
                <a:alpha val="25000"/>
              </a:schemeClr>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zh-CN" altLang="en-US" sz="1400" b="1" dirty="0" smtClean="0">
                <a:cs typeface="+mn-ea"/>
                <a:sym typeface="+mn-lt"/>
              </a:rPr>
              <a:t>激情</a:t>
            </a:r>
          </a:p>
        </p:txBody>
      </p:sp>
      <p:sp>
        <p:nvSpPr>
          <p:cNvPr id="23" name="椭圆 22"/>
          <p:cNvSpPr/>
          <p:nvPr/>
        </p:nvSpPr>
        <p:spPr>
          <a:xfrm>
            <a:off x="6811911" y="4948725"/>
            <a:ext cx="681298" cy="681298"/>
          </a:xfrm>
          <a:prstGeom prst="ellipse">
            <a:avLst/>
          </a:prstGeom>
          <a:solidFill>
            <a:srgbClr val="3F405F"/>
          </a:solidFill>
          <a:ln w="127000">
            <a:solidFill>
              <a:schemeClr val="tx1">
                <a:alpha val="25000"/>
              </a:schemeClr>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zh-CN" altLang="en-US" sz="1400" b="1" dirty="0" smtClean="0">
                <a:cs typeface="+mn-ea"/>
                <a:sym typeface="+mn-lt"/>
              </a:rPr>
              <a:t>梦想</a:t>
            </a:r>
          </a:p>
        </p:txBody>
      </p:sp>
      <p:sp>
        <p:nvSpPr>
          <p:cNvPr id="24" name="椭圆 23"/>
          <p:cNvSpPr/>
          <p:nvPr/>
        </p:nvSpPr>
        <p:spPr>
          <a:xfrm>
            <a:off x="7840976" y="4948725"/>
            <a:ext cx="681298" cy="681298"/>
          </a:xfrm>
          <a:prstGeom prst="ellipse">
            <a:avLst/>
          </a:prstGeom>
          <a:solidFill>
            <a:srgbClr val="C7B087"/>
          </a:solidFill>
          <a:ln w="127000">
            <a:solidFill>
              <a:schemeClr val="tx1">
                <a:alpha val="25000"/>
              </a:schemeClr>
            </a:solid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lstStyle/>
          <a:p>
            <a:pPr algn="ctr"/>
            <a:r>
              <a:rPr lang="zh-CN" altLang="en-US" sz="1400" b="1" dirty="0" smtClean="0">
                <a:cs typeface="+mn-ea"/>
                <a:sym typeface="+mn-lt"/>
              </a:rPr>
              <a:t>活力</a:t>
            </a:r>
          </a:p>
        </p:txBody>
      </p:sp>
      <p:grpSp>
        <p:nvGrpSpPr>
          <p:cNvPr id="36" name="组合 35"/>
          <p:cNvGrpSpPr/>
          <p:nvPr/>
        </p:nvGrpSpPr>
        <p:grpSpPr>
          <a:xfrm>
            <a:off x="1936226" y="2160327"/>
            <a:ext cx="1854200" cy="1854200"/>
            <a:chOff x="4505325" y="1543050"/>
            <a:chExt cx="1854200" cy="1854200"/>
          </a:xfrm>
          <a:effectLst>
            <a:outerShdw blurRad="127000" dist="63500" dir="2700000" algn="tl" rotWithShape="0">
              <a:prstClr val="black">
                <a:alpha val="30000"/>
              </a:prstClr>
            </a:outerShdw>
          </a:effectLst>
        </p:grpSpPr>
        <p:sp>
          <p:nvSpPr>
            <p:cNvPr id="37" name="椭圆 36"/>
            <p:cNvSpPr/>
            <p:nvPr/>
          </p:nvSpPr>
          <p:spPr>
            <a:xfrm>
              <a:off x="4505325" y="1543050"/>
              <a:ext cx="1854200" cy="1854200"/>
            </a:xfrm>
            <a:prstGeom prst="ellipse">
              <a:avLst/>
            </a:prstGeom>
            <a:solidFill>
              <a:srgbClr val="3F405F"/>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4625975" y="1663700"/>
              <a:ext cx="1612900" cy="1612900"/>
            </a:xfrm>
            <a:prstGeom prst="ellipse">
              <a:avLst/>
            </a:prstGeom>
            <a:blipFill dpi="0" rotWithShape="1">
              <a:blip r:embed="rId3" cstate="screen"/>
              <a:srcRect/>
              <a:stretch>
                <a:fillRect/>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TextBox 55"/>
          <p:cNvSpPr txBox="1"/>
          <p:nvPr/>
        </p:nvSpPr>
        <p:spPr>
          <a:xfrm>
            <a:off x="1758238" y="4260359"/>
            <a:ext cx="2282067" cy="377016"/>
          </a:xfrm>
          <a:prstGeom prst="rect">
            <a:avLst/>
          </a:prstGeom>
          <a:noFill/>
        </p:spPr>
        <p:txBody>
          <a:bodyPr wrap="square" lIns="68571" tIns="34285" rIns="68571" bIns="34285" rtlCol="0">
            <a:spAutoFit/>
          </a:bodyPr>
          <a:lstStyle/>
          <a:p>
            <a:pPr algn="ctr"/>
            <a:r>
              <a:rPr lang="zh-CN" altLang="en-US" sz="2000" spc="300" dirty="0" smtClean="0">
                <a:solidFill>
                  <a:srgbClr val="222838"/>
                </a:solidFill>
                <a:cs typeface="+mn-ea"/>
                <a:sym typeface="+mn-lt"/>
              </a:rPr>
              <a:t>第一</a:t>
            </a:r>
            <a:r>
              <a:rPr lang="en-US" altLang="zh-CN" sz="2000" spc="300" dirty="0" smtClean="0">
                <a:solidFill>
                  <a:srgbClr val="222838"/>
                </a:solidFill>
                <a:cs typeface="+mn-ea"/>
                <a:sym typeface="+mn-lt"/>
              </a:rPr>
              <a:t>PPT</a:t>
            </a:r>
            <a:endParaRPr lang="zh-CN" altLang="en-US" sz="2000" spc="300" dirty="0">
              <a:solidFill>
                <a:srgbClr val="222838"/>
              </a:solidFill>
              <a:cs typeface="+mn-ea"/>
              <a:sym typeface="+mn-lt"/>
            </a:endParaRPr>
          </a:p>
        </p:txBody>
      </p:sp>
      <p:sp>
        <p:nvSpPr>
          <p:cNvPr id="40" name="TextBox 55"/>
          <p:cNvSpPr txBox="1"/>
          <p:nvPr/>
        </p:nvSpPr>
        <p:spPr>
          <a:xfrm>
            <a:off x="1758238" y="4620772"/>
            <a:ext cx="2282067" cy="315461"/>
          </a:xfrm>
          <a:prstGeom prst="rect">
            <a:avLst/>
          </a:prstGeom>
          <a:noFill/>
        </p:spPr>
        <p:txBody>
          <a:bodyPr wrap="square" lIns="68571" tIns="34285" rIns="68571" bIns="34285" rtlCol="0">
            <a:spAutoFit/>
          </a:bodyPr>
          <a:lstStyle/>
          <a:p>
            <a:pPr algn="ctr"/>
            <a:r>
              <a:rPr lang="zh-CN" altLang="en-US" sz="1600" spc="300" dirty="0" smtClean="0">
                <a:solidFill>
                  <a:srgbClr val="222838"/>
                </a:solidFill>
                <a:cs typeface="+mn-ea"/>
                <a:sym typeface="+mn-lt"/>
              </a:rPr>
              <a:t>职位：市场部经理</a:t>
            </a:r>
            <a:endParaRPr lang="zh-CN" altLang="en-US" sz="1600" spc="300" dirty="0">
              <a:solidFill>
                <a:srgbClr val="222838"/>
              </a:solidFill>
              <a:cs typeface="+mn-ea"/>
              <a:sym typeface="+mn-lt"/>
            </a:endParaRPr>
          </a:p>
        </p:txBody>
      </p:sp>
      <p:sp>
        <p:nvSpPr>
          <p:cNvPr id="2" name="文本框 1"/>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基本信息</a:t>
            </a:r>
            <a:endParaRPr lang="zh-CN" altLang="en-US" sz="2000" b="1" dirty="0">
              <a:solidFill>
                <a:srgbClr val="3F405F"/>
              </a:solidFill>
              <a:cs typeface="+mn-ea"/>
              <a:sym typeface="+mn-lt"/>
            </a:endParaRPr>
          </a:p>
        </p:txBody>
      </p:sp>
      <p:sp>
        <p:nvSpPr>
          <p:cNvPr id="26" name="等腰三角形 25"/>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25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2" presetClass="entr" presetSubtype="4" fill="hold" grpId="0" nodeType="withEffect" p14:presetBounceEnd="40000">
                                      <p:stCondLst>
                                        <p:cond delay="250"/>
                                      </p:stCondLst>
                                      <p:childTnLst>
                                        <p:set>
                                          <p:cBhvr>
                                            <p:cTn id="24" dur="1" fill="hold">
                                              <p:stCondLst>
                                                <p:cond delay="0"/>
                                              </p:stCondLst>
                                            </p:cTn>
                                            <p:tgtEl>
                                              <p:spTgt spid="39"/>
                                            </p:tgtEl>
                                            <p:attrNameLst>
                                              <p:attrName>style.visibility</p:attrName>
                                            </p:attrNameLst>
                                          </p:cBhvr>
                                          <p:to>
                                            <p:strVal val="visible"/>
                                          </p:to>
                                        </p:set>
                                        <p:anim calcmode="lin" valueType="num" p14:bounceEnd="40000">
                                          <p:cBhvr additive="base">
                                            <p:cTn id="25" dur="75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26" dur="750" fill="hold"/>
                                            <p:tgtEl>
                                              <p:spTgt spid="3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40000">
                                      <p:stCondLst>
                                        <p:cond delay="250"/>
                                      </p:stCondLst>
                                      <p:childTnLst>
                                        <p:set>
                                          <p:cBhvr>
                                            <p:cTn id="28" dur="1" fill="hold">
                                              <p:stCondLst>
                                                <p:cond delay="0"/>
                                              </p:stCondLst>
                                            </p:cTn>
                                            <p:tgtEl>
                                              <p:spTgt spid="40"/>
                                            </p:tgtEl>
                                            <p:attrNameLst>
                                              <p:attrName>style.visibility</p:attrName>
                                            </p:attrNameLst>
                                          </p:cBhvr>
                                          <p:to>
                                            <p:strVal val="visible"/>
                                          </p:to>
                                        </p:set>
                                        <p:anim calcmode="lin" valueType="num" p14:bounceEnd="40000">
                                          <p:cBhvr additive="base">
                                            <p:cTn id="29"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0" dur="750" fill="hold"/>
                                            <p:tgtEl>
                                              <p:spTgt spid="4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300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690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7400"/>
                                </p:stCondLst>
                                <p:childTnLst>
                                  <p:par>
                                    <p:cTn id="64" presetID="5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par>
                              <p:cTn id="69" fill="hold">
                                <p:stCondLst>
                                  <p:cond delay="7900"/>
                                </p:stCondLst>
                                <p:childTnLst>
                                  <p:par>
                                    <p:cTn id="70" presetID="53" presetClass="entr" presetSubtype="16"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childTnLst>
                              </p:cTn>
                            </p:par>
                            <p:par>
                              <p:cTn id="75" fill="hold">
                                <p:stCondLst>
                                  <p:cond delay="8400"/>
                                </p:stCondLst>
                                <p:childTnLst>
                                  <p:par>
                                    <p:cTn id="76" presetID="53" presetClass="entr" presetSubtype="16"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Effect transition="in" filter="fade">
                                          <p:cBhvr>
                                            <p:cTn id="8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21" grpId="0" animBg="1"/>
          <p:bldP spid="22" grpId="0" animBg="1"/>
          <p:bldP spid="23" grpId="0" animBg="1"/>
          <p:bldP spid="24" grpId="0" animBg="1"/>
          <p:bldP spid="39" grpId="0"/>
          <p:bldP spid="40" grpId="0"/>
          <p:bldP spid="2" grpId="0"/>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25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2" presetClass="entr" presetSubtype="4" fill="hold" grpId="0" nodeType="withEffect">
                                      <p:stCondLst>
                                        <p:cond delay="25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750" fill="hold"/>
                                            <p:tgtEl>
                                              <p:spTgt spid="39"/>
                                            </p:tgtEl>
                                            <p:attrNameLst>
                                              <p:attrName>ppt_x</p:attrName>
                                            </p:attrNameLst>
                                          </p:cBhvr>
                                          <p:tavLst>
                                            <p:tav tm="0">
                                              <p:val>
                                                <p:strVal val="#ppt_x"/>
                                              </p:val>
                                            </p:tav>
                                            <p:tav tm="100000">
                                              <p:val>
                                                <p:strVal val="#ppt_x"/>
                                              </p:val>
                                            </p:tav>
                                          </p:tavLst>
                                        </p:anim>
                                        <p:anim calcmode="lin" valueType="num">
                                          <p:cBhvr additive="base">
                                            <p:cTn id="26" dur="750" fill="hold"/>
                                            <p:tgtEl>
                                              <p:spTgt spid="3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5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750" fill="hold"/>
                                            <p:tgtEl>
                                              <p:spTgt spid="40"/>
                                            </p:tgtEl>
                                            <p:attrNameLst>
                                              <p:attrName>ppt_x</p:attrName>
                                            </p:attrNameLst>
                                          </p:cBhvr>
                                          <p:tavLst>
                                            <p:tav tm="0">
                                              <p:val>
                                                <p:strVal val="#ppt_x"/>
                                              </p:val>
                                            </p:tav>
                                            <p:tav tm="100000">
                                              <p:val>
                                                <p:strVal val="#ppt_x"/>
                                              </p:val>
                                            </p:tav>
                                          </p:tavLst>
                                        </p:anim>
                                        <p:anim calcmode="lin" valueType="num">
                                          <p:cBhvr additive="base">
                                            <p:cTn id="30" dur="750" fill="hold"/>
                                            <p:tgtEl>
                                              <p:spTgt spid="4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300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par>
                              <p:cTn id="57" fill="hold">
                                <p:stCondLst>
                                  <p:cond delay="690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7400"/>
                                </p:stCondLst>
                                <p:childTnLst>
                                  <p:par>
                                    <p:cTn id="64" presetID="5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par>
                              <p:cTn id="69" fill="hold">
                                <p:stCondLst>
                                  <p:cond delay="7900"/>
                                </p:stCondLst>
                                <p:childTnLst>
                                  <p:par>
                                    <p:cTn id="70" presetID="53" presetClass="entr" presetSubtype="16"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childTnLst>
                              </p:cTn>
                            </p:par>
                            <p:par>
                              <p:cTn id="75" fill="hold">
                                <p:stCondLst>
                                  <p:cond delay="8400"/>
                                </p:stCondLst>
                                <p:childTnLst>
                                  <p:par>
                                    <p:cTn id="76" presetID="53" presetClass="entr" presetSubtype="16"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Effect transition="in" filter="fade">
                                          <p:cBhvr>
                                            <p:cTn id="8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21" grpId="0" animBg="1"/>
          <p:bldP spid="22" grpId="0" animBg="1"/>
          <p:bldP spid="23" grpId="0" animBg="1"/>
          <p:bldP spid="24" grpId="0" animBg="1"/>
          <p:bldP spid="39" grpId="0"/>
          <p:bldP spid="40" grpId="0"/>
          <p:bldP spid="2" grpId="0"/>
          <p:bldP spid="26" grpId="0" animBg="1"/>
          <p:bldP spid="2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689726" y="2023186"/>
            <a:ext cx="1387440" cy="2074452"/>
            <a:chOff x="974148" y="1589818"/>
            <a:chExt cx="1862955" cy="2785424"/>
          </a:xfrm>
        </p:grpSpPr>
        <p:sp>
          <p:nvSpPr>
            <p:cNvPr id="16" name="任意多边形 15"/>
            <p:cNvSpPr/>
            <p:nvPr/>
          </p:nvSpPr>
          <p:spPr>
            <a:xfrm rot="16200000" flipV="1">
              <a:off x="512914" y="2051052"/>
              <a:ext cx="2785424" cy="1862955"/>
            </a:xfrm>
            <a:custGeom>
              <a:avLst/>
              <a:gdLst>
                <a:gd name="connsiteX0" fmla="*/ 820318 w 2454275"/>
                <a:gd name="connsiteY0" fmla="*/ 0 h 1641475"/>
                <a:gd name="connsiteX1" fmla="*/ 1139622 w 2454275"/>
                <a:gd name="connsiteY1" fmla="*/ 64498 h 1641475"/>
                <a:gd name="connsiteX2" fmla="*/ 1172191 w 2454275"/>
                <a:gd name="connsiteY2" fmla="*/ 82185 h 1641475"/>
                <a:gd name="connsiteX3" fmla="*/ 1172191 w 2454275"/>
                <a:gd name="connsiteY3" fmla="*/ 82031 h 1641475"/>
                <a:gd name="connsiteX4" fmla="*/ 2238822 w 2454275"/>
                <a:gd name="connsiteY4" fmla="*/ 578588 h 1641475"/>
                <a:gd name="connsiteX5" fmla="*/ 2238822 w 2454275"/>
                <a:gd name="connsiteY5" fmla="*/ 1062888 h 1641475"/>
                <a:gd name="connsiteX6" fmla="*/ 1172191 w 2454275"/>
                <a:gd name="connsiteY6" fmla="*/ 1559444 h 1641475"/>
                <a:gd name="connsiteX7" fmla="*/ 1172191 w 2454275"/>
                <a:gd name="connsiteY7" fmla="*/ 1559291 h 1641475"/>
                <a:gd name="connsiteX8" fmla="*/ 1139622 w 2454275"/>
                <a:gd name="connsiteY8" fmla="*/ 1576977 h 1641475"/>
                <a:gd name="connsiteX9" fmla="*/ 820318 w 2454275"/>
                <a:gd name="connsiteY9" fmla="*/ 1641475 h 1641475"/>
                <a:gd name="connsiteX10" fmla="*/ 0 w 2454275"/>
                <a:gd name="connsiteY10" fmla="*/ 820738 h 1641475"/>
                <a:gd name="connsiteX11" fmla="*/ 820318 w 2454275"/>
                <a:gd name="connsiteY11" fmla="*/ 0 h 164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4275" h="1641475">
                  <a:moveTo>
                    <a:pt x="820318" y="0"/>
                  </a:moveTo>
                  <a:cubicBezTo>
                    <a:pt x="933579" y="0"/>
                    <a:pt x="1041481" y="22966"/>
                    <a:pt x="1139622" y="64498"/>
                  </a:cubicBezTo>
                  <a:lnTo>
                    <a:pt x="1172191" y="82185"/>
                  </a:lnTo>
                  <a:lnTo>
                    <a:pt x="1172191" y="82031"/>
                  </a:lnTo>
                  <a:lnTo>
                    <a:pt x="2238822" y="578588"/>
                  </a:lnTo>
                  <a:cubicBezTo>
                    <a:pt x="2526093" y="712324"/>
                    <a:pt x="2526093" y="929152"/>
                    <a:pt x="2238822" y="1062888"/>
                  </a:cubicBezTo>
                  <a:lnTo>
                    <a:pt x="1172191" y="1559444"/>
                  </a:lnTo>
                  <a:lnTo>
                    <a:pt x="1172191" y="1559291"/>
                  </a:lnTo>
                  <a:lnTo>
                    <a:pt x="1139622" y="1576977"/>
                  </a:lnTo>
                  <a:cubicBezTo>
                    <a:pt x="1041481" y="1618509"/>
                    <a:pt x="933579" y="1641475"/>
                    <a:pt x="820318" y="1641475"/>
                  </a:cubicBezTo>
                  <a:cubicBezTo>
                    <a:pt x="367268" y="1641475"/>
                    <a:pt x="0" y="1274019"/>
                    <a:pt x="0" y="820738"/>
                  </a:cubicBezTo>
                  <a:cubicBezTo>
                    <a:pt x="0" y="367456"/>
                    <a:pt x="367268" y="0"/>
                    <a:pt x="820318" y="0"/>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rot="10800000" flipV="1">
              <a:off x="1072135" y="2586053"/>
              <a:ext cx="1666981" cy="1666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18" name="椭圆 17"/>
            <p:cNvSpPr/>
            <p:nvPr/>
          </p:nvSpPr>
          <p:spPr>
            <a:xfrm rot="10800000" flipV="1">
              <a:off x="1716625" y="1742148"/>
              <a:ext cx="378000" cy="378000"/>
            </a:xfrm>
            <a:prstGeom prst="ellips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1</a:t>
              </a:r>
              <a:endParaRPr lang="zh-CN" altLang="en-US" sz="2000" b="1" dirty="0">
                <a:solidFill>
                  <a:schemeClr val="bg1"/>
                </a:solidFill>
                <a:cs typeface="+mn-ea"/>
                <a:sym typeface="+mn-lt"/>
              </a:endParaRPr>
            </a:p>
          </p:txBody>
        </p:sp>
        <p:sp>
          <p:nvSpPr>
            <p:cNvPr id="19" name="任意多边形 18"/>
            <p:cNvSpPr/>
            <p:nvPr/>
          </p:nvSpPr>
          <p:spPr>
            <a:xfrm rot="10800000" flipV="1">
              <a:off x="1072134" y="2857500"/>
              <a:ext cx="1666982" cy="1395535"/>
            </a:xfrm>
            <a:custGeom>
              <a:avLst/>
              <a:gdLst>
                <a:gd name="connsiteX0" fmla="*/ 1445402 w 1666982"/>
                <a:gd name="connsiteY0" fmla="*/ 0 h 1395535"/>
                <a:gd name="connsiteX1" fmla="*/ 221581 w 1666982"/>
                <a:gd name="connsiteY1" fmla="*/ 0 h 1395535"/>
                <a:gd name="connsiteX2" fmla="*/ 142347 w 1666982"/>
                <a:gd name="connsiteY2" fmla="*/ 96032 h 1395535"/>
                <a:gd name="connsiteX3" fmla="*/ 0 w 1666982"/>
                <a:gd name="connsiteY3" fmla="*/ 562044 h 1395535"/>
                <a:gd name="connsiteX4" fmla="*/ 833491 w 1666982"/>
                <a:gd name="connsiteY4" fmla="*/ 1395535 h 1395535"/>
                <a:gd name="connsiteX5" fmla="*/ 1666982 w 1666982"/>
                <a:gd name="connsiteY5" fmla="*/ 562044 h 1395535"/>
                <a:gd name="connsiteX6" fmla="*/ 1524635 w 1666982"/>
                <a:gd name="connsiteY6" fmla="*/ 96032 h 139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982" h="1395535">
                  <a:moveTo>
                    <a:pt x="1445402" y="0"/>
                  </a:moveTo>
                  <a:lnTo>
                    <a:pt x="221581" y="0"/>
                  </a:lnTo>
                  <a:lnTo>
                    <a:pt x="142347" y="96032"/>
                  </a:lnTo>
                  <a:cubicBezTo>
                    <a:pt x="52477" y="229058"/>
                    <a:pt x="0" y="389423"/>
                    <a:pt x="0" y="562044"/>
                  </a:cubicBezTo>
                  <a:cubicBezTo>
                    <a:pt x="0" y="1022368"/>
                    <a:pt x="373167" y="1395535"/>
                    <a:pt x="833491" y="1395535"/>
                  </a:cubicBezTo>
                  <a:cubicBezTo>
                    <a:pt x="1293815" y="1395535"/>
                    <a:pt x="1666982" y="1022368"/>
                    <a:pt x="1666982" y="562044"/>
                  </a:cubicBezTo>
                  <a:cubicBezTo>
                    <a:pt x="1666982" y="389423"/>
                    <a:pt x="1614505" y="229058"/>
                    <a:pt x="1524635" y="96032"/>
                  </a:cubicBezTo>
                  <a:close/>
                </a:path>
              </a:pathLst>
            </a:cu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b="1" dirty="0">
                <a:cs typeface="+mn-ea"/>
                <a:sym typeface="+mn-lt"/>
              </a:endParaRPr>
            </a:p>
          </p:txBody>
        </p:sp>
        <p:sp>
          <p:nvSpPr>
            <p:cNvPr id="20" name="文本框 19"/>
            <p:cNvSpPr txBox="1"/>
            <p:nvPr/>
          </p:nvSpPr>
          <p:spPr>
            <a:xfrm>
              <a:off x="1479206" y="3376297"/>
              <a:ext cx="904438" cy="619890"/>
            </a:xfrm>
            <a:prstGeom prst="rect">
              <a:avLst/>
            </a:prstGeom>
            <a:noFill/>
          </p:spPr>
          <p:txBody>
            <a:bodyPr wrap="none" rtlCol="0">
              <a:spAutoFit/>
            </a:bodyPr>
            <a:lstStyle/>
            <a:p>
              <a:pPr algn="ctr"/>
              <a:r>
                <a:rPr lang="en-US" altLang="zh-CN" sz="2400" dirty="0" smtClean="0">
                  <a:solidFill>
                    <a:schemeClr val="bg1"/>
                  </a:solidFill>
                  <a:cs typeface="+mn-ea"/>
                  <a:sym typeface="+mn-lt"/>
                </a:rPr>
                <a:t>5</a:t>
              </a:r>
              <a:r>
                <a:rPr lang="zh-CN" altLang="en-US" sz="2400" dirty="0" smtClean="0">
                  <a:solidFill>
                    <a:schemeClr val="bg1"/>
                  </a:solidFill>
                  <a:cs typeface="+mn-ea"/>
                  <a:sym typeface="+mn-lt"/>
                </a:rPr>
                <a:t>年</a:t>
              </a:r>
              <a:endParaRPr lang="zh-CN" altLang="en-US" sz="2400" dirty="0">
                <a:solidFill>
                  <a:schemeClr val="bg1"/>
                </a:solidFill>
                <a:cs typeface="+mn-ea"/>
                <a:sym typeface="+mn-lt"/>
              </a:endParaRPr>
            </a:p>
          </p:txBody>
        </p:sp>
      </p:grpSp>
      <p:sp>
        <p:nvSpPr>
          <p:cNvPr id="21" name="TextBox 3"/>
          <p:cNvSpPr txBox="1"/>
          <p:nvPr/>
        </p:nvSpPr>
        <p:spPr>
          <a:xfrm>
            <a:off x="1203334" y="4378430"/>
            <a:ext cx="2306156" cy="1260001"/>
          </a:xfrm>
          <a:prstGeom prst="rect">
            <a:avLst/>
          </a:prstGeom>
          <a:noFill/>
        </p:spPr>
        <p:txBody>
          <a:bodyPr wrap="square" lIns="91415" tIns="45708" rIns="91415" bIns="45708" rtlCol="0">
            <a:spAutoFit/>
          </a:bodyPr>
          <a:lstStyle/>
          <a:p>
            <a:pPr algn="ctr" defTabSz="914400">
              <a:lnSpc>
                <a:spcPct val="150000"/>
              </a:lnSpc>
            </a:pPr>
            <a:r>
              <a:rPr lang="zh-CN" altLang="en-US" sz="1600" b="1" dirty="0" smtClean="0">
                <a:solidFill>
                  <a:schemeClr val="tx1">
                    <a:lumMod val="85000"/>
                    <a:lumOff val="15000"/>
                  </a:schemeClr>
                </a:solidFill>
                <a:cs typeface="+mn-ea"/>
                <a:sym typeface="+mn-lt"/>
              </a:rPr>
              <a:t>项目工作经验</a:t>
            </a:r>
            <a:endParaRPr lang="en-US" altLang="zh-CN" sz="1600" b="1" dirty="0">
              <a:solidFill>
                <a:schemeClr val="tx1">
                  <a:lumMod val="85000"/>
                  <a:lumOff val="15000"/>
                </a:schemeClr>
              </a:solidFill>
              <a:cs typeface="+mn-ea"/>
              <a:sym typeface="+mn-lt"/>
            </a:endParaRPr>
          </a:p>
          <a:p>
            <a:pPr algn="ctr" defTabSz="914400">
              <a:lnSpc>
                <a:spcPct val="150000"/>
              </a:lnSpc>
            </a:pPr>
            <a:r>
              <a:rPr lang="zh-CN" altLang="en-US" sz="1200" dirty="0">
                <a:solidFill>
                  <a:srgbClr val="56586B"/>
                </a:solidFill>
                <a:cs typeface="+mn-ea"/>
                <a:sym typeface="+mn-lt"/>
              </a:rPr>
              <a:t>添加您的文字说明，请详细说明您的内容，添加适当的</a:t>
            </a:r>
            <a:r>
              <a:rPr lang="zh-CN" altLang="en-US" sz="1200" dirty="0" smtClean="0">
                <a:solidFill>
                  <a:srgbClr val="56586B"/>
                </a:solidFill>
                <a:cs typeface="+mn-ea"/>
                <a:sym typeface="+mn-lt"/>
              </a:rPr>
              <a:t>文字一</a:t>
            </a:r>
            <a:r>
              <a:rPr lang="zh-CN" altLang="en-US" sz="1200" dirty="0">
                <a:solidFill>
                  <a:srgbClr val="56586B"/>
                </a:solidFill>
                <a:cs typeface="+mn-ea"/>
                <a:sym typeface="+mn-lt"/>
              </a:rPr>
              <a:t>页的文字最好不要超过</a:t>
            </a:r>
          </a:p>
        </p:txBody>
      </p:sp>
      <p:grpSp>
        <p:nvGrpSpPr>
          <p:cNvPr id="22" name="组合 21"/>
          <p:cNvGrpSpPr/>
          <p:nvPr/>
        </p:nvGrpSpPr>
        <p:grpSpPr>
          <a:xfrm>
            <a:off x="4169204" y="2023186"/>
            <a:ext cx="1387440" cy="2074452"/>
            <a:chOff x="3705471" y="1589818"/>
            <a:chExt cx="1862955" cy="2785424"/>
          </a:xfrm>
        </p:grpSpPr>
        <p:sp>
          <p:nvSpPr>
            <p:cNvPr id="23" name="任意多边形 22"/>
            <p:cNvSpPr/>
            <p:nvPr/>
          </p:nvSpPr>
          <p:spPr>
            <a:xfrm rot="16200000" flipV="1">
              <a:off x="3244237" y="2051052"/>
              <a:ext cx="2785424" cy="1862955"/>
            </a:xfrm>
            <a:custGeom>
              <a:avLst/>
              <a:gdLst>
                <a:gd name="connsiteX0" fmla="*/ 820318 w 2454275"/>
                <a:gd name="connsiteY0" fmla="*/ 0 h 1641475"/>
                <a:gd name="connsiteX1" fmla="*/ 1139622 w 2454275"/>
                <a:gd name="connsiteY1" fmla="*/ 64498 h 1641475"/>
                <a:gd name="connsiteX2" fmla="*/ 1172191 w 2454275"/>
                <a:gd name="connsiteY2" fmla="*/ 82185 h 1641475"/>
                <a:gd name="connsiteX3" fmla="*/ 1172191 w 2454275"/>
                <a:gd name="connsiteY3" fmla="*/ 82031 h 1641475"/>
                <a:gd name="connsiteX4" fmla="*/ 2238822 w 2454275"/>
                <a:gd name="connsiteY4" fmla="*/ 578588 h 1641475"/>
                <a:gd name="connsiteX5" fmla="*/ 2238822 w 2454275"/>
                <a:gd name="connsiteY5" fmla="*/ 1062888 h 1641475"/>
                <a:gd name="connsiteX6" fmla="*/ 1172191 w 2454275"/>
                <a:gd name="connsiteY6" fmla="*/ 1559444 h 1641475"/>
                <a:gd name="connsiteX7" fmla="*/ 1172191 w 2454275"/>
                <a:gd name="connsiteY7" fmla="*/ 1559291 h 1641475"/>
                <a:gd name="connsiteX8" fmla="*/ 1139622 w 2454275"/>
                <a:gd name="connsiteY8" fmla="*/ 1576977 h 1641475"/>
                <a:gd name="connsiteX9" fmla="*/ 820318 w 2454275"/>
                <a:gd name="connsiteY9" fmla="*/ 1641475 h 1641475"/>
                <a:gd name="connsiteX10" fmla="*/ 0 w 2454275"/>
                <a:gd name="connsiteY10" fmla="*/ 820738 h 1641475"/>
                <a:gd name="connsiteX11" fmla="*/ 820318 w 2454275"/>
                <a:gd name="connsiteY11" fmla="*/ 0 h 164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4275" h="1641475">
                  <a:moveTo>
                    <a:pt x="820318" y="0"/>
                  </a:moveTo>
                  <a:cubicBezTo>
                    <a:pt x="933579" y="0"/>
                    <a:pt x="1041481" y="22966"/>
                    <a:pt x="1139622" y="64498"/>
                  </a:cubicBezTo>
                  <a:lnTo>
                    <a:pt x="1172191" y="82185"/>
                  </a:lnTo>
                  <a:lnTo>
                    <a:pt x="1172191" y="82031"/>
                  </a:lnTo>
                  <a:lnTo>
                    <a:pt x="2238822" y="578588"/>
                  </a:lnTo>
                  <a:cubicBezTo>
                    <a:pt x="2526093" y="712324"/>
                    <a:pt x="2526093" y="929152"/>
                    <a:pt x="2238822" y="1062888"/>
                  </a:cubicBezTo>
                  <a:lnTo>
                    <a:pt x="1172191" y="1559444"/>
                  </a:lnTo>
                  <a:lnTo>
                    <a:pt x="1172191" y="1559291"/>
                  </a:lnTo>
                  <a:lnTo>
                    <a:pt x="1139622" y="1576977"/>
                  </a:lnTo>
                  <a:cubicBezTo>
                    <a:pt x="1041481" y="1618509"/>
                    <a:pt x="933579" y="1641475"/>
                    <a:pt x="820318" y="1641475"/>
                  </a:cubicBezTo>
                  <a:cubicBezTo>
                    <a:pt x="367268" y="1641475"/>
                    <a:pt x="0" y="1274019"/>
                    <a:pt x="0" y="820738"/>
                  </a:cubicBezTo>
                  <a:cubicBezTo>
                    <a:pt x="0" y="367456"/>
                    <a:pt x="367268" y="0"/>
                    <a:pt x="820318" y="0"/>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rot="10800000" flipV="1">
              <a:off x="3803458" y="2586053"/>
              <a:ext cx="1666981" cy="1666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36" name="椭圆 35"/>
            <p:cNvSpPr/>
            <p:nvPr/>
          </p:nvSpPr>
          <p:spPr>
            <a:xfrm rot="10800000" flipV="1">
              <a:off x="4447948" y="1742148"/>
              <a:ext cx="378000" cy="378000"/>
            </a:xfrm>
            <a:prstGeom prst="ellipse">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2</a:t>
              </a:r>
              <a:endParaRPr lang="zh-CN" altLang="en-US" sz="2000" b="1" dirty="0">
                <a:solidFill>
                  <a:schemeClr val="bg1"/>
                </a:solidFill>
                <a:cs typeface="+mn-ea"/>
                <a:sym typeface="+mn-lt"/>
              </a:endParaRPr>
            </a:p>
          </p:txBody>
        </p:sp>
        <p:sp>
          <p:nvSpPr>
            <p:cNvPr id="37" name="任意多边形 36"/>
            <p:cNvSpPr/>
            <p:nvPr/>
          </p:nvSpPr>
          <p:spPr>
            <a:xfrm rot="10800000" flipV="1">
              <a:off x="3803457" y="3116383"/>
              <a:ext cx="1666982" cy="1136652"/>
            </a:xfrm>
            <a:custGeom>
              <a:avLst/>
              <a:gdLst>
                <a:gd name="connsiteX0" fmla="*/ 1608085 w 1666982"/>
                <a:gd name="connsiteY0" fmla="*/ 0 h 1136652"/>
                <a:gd name="connsiteX1" fmla="*/ 58897 w 1666982"/>
                <a:gd name="connsiteY1" fmla="*/ 0 h 1136652"/>
                <a:gd name="connsiteX2" fmla="*/ 16934 w 1666982"/>
                <a:gd name="connsiteY2" fmla="*/ 135184 h 1136652"/>
                <a:gd name="connsiteX3" fmla="*/ 0 w 1666982"/>
                <a:gd name="connsiteY3" fmla="*/ 303161 h 1136652"/>
                <a:gd name="connsiteX4" fmla="*/ 833491 w 1666982"/>
                <a:gd name="connsiteY4" fmla="*/ 1136652 h 1136652"/>
                <a:gd name="connsiteX5" fmla="*/ 1666982 w 1666982"/>
                <a:gd name="connsiteY5" fmla="*/ 303161 h 1136652"/>
                <a:gd name="connsiteX6" fmla="*/ 1650049 w 1666982"/>
                <a:gd name="connsiteY6" fmla="*/ 135183 h 113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6982" h="1136652">
                  <a:moveTo>
                    <a:pt x="1608085" y="0"/>
                  </a:moveTo>
                  <a:lnTo>
                    <a:pt x="58897" y="0"/>
                  </a:lnTo>
                  <a:lnTo>
                    <a:pt x="16934" y="135184"/>
                  </a:lnTo>
                  <a:cubicBezTo>
                    <a:pt x="5831" y="189442"/>
                    <a:pt x="0" y="245621"/>
                    <a:pt x="0" y="303161"/>
                  </a:cubicBezTo>
                  <a:cubicBezTo>
                    <a:pt x="0" y="763485"/>
                    <a:pt x="373167" y="1136652"/>
                    <a:pt x="833491" y="1136652"/>
                  </a:cubicBezTo>
                  <a:cubicBezTo>
                    <a:pt x="1293815" y="1136652"/>
                    <a:pt x="1666982" y="763485"/>
                    <a:pt x="1666982" y="303161"/>
                  </a:cubicBezTo>
                  <a:cubicBezTo>
                    <a:pt x="1666982" y="245620"/>
                    <a:pt x="1661151" y="189442"/>
                    <a:pt x="1650049" y="135183"/>
                  </a:cubicBezTo>
                  <a:close/>
                </a:path>
              </a:pathLst>
            </a:cu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b="1" dirty="0">
                <a:cs typeface="+mn-ea"/>
                <a:sym typeface="+mn-lt"/>
              </a:endParaRPr>
            </a:p>
          </p:txBody>
        </p:sp>
        <p:sp>
          <p:nvSpPr>
            <p:cNvPr id="38" name="文本框 37"/>
            <p:cNvSpPr txBox="1"/>
            <p:nvPr/>
          </p:nvSpPr>
          <p:spPr>
            <a:xfrm>
              <a:off x="4184728" y="3415881"/>
              <a:ext cx="904438" cy="619890"/>
            </a:xfrm>
            <a:prstGeom prst="rect">
              <a:avLst/>
            </a:prstGeom>
            <a:noFill/>
          </p:spPr>
          <p:txBody>
            <a:bodyPr wrap="none" rtlCol="0">
              <a:spAutoFit/>
            </a:bodyPr>
            <a:lstStyle/>
            <a:p>
              <a:pPr algn="ctr"/>
              <a:r>
                <a:rPr lang="en-US" altLang="zh-CN" sz="2400" dirty="0">
                  <a:solidFill>
                    <a:schemeClr val="bg1"/>
                  </a:solidFill>
                  <a:cs typeface="+mn-ea"/>
                  <a:sym typeface="+mn-lt"/>
                </a:rPr>
                <a:t>4</a:t>
              </a:r>
              <a:r>
                <a:rPr lang="zh-CN" altLang="en-US" sz="2400" dirty="0" smtClean="0">
                  <a:solidFill>
                    <a:schemeClr val="bg1"/>
                  </a:solidFill>
                  <a:cs typeface="+mn-ea"/>
                  <a:sym typeface="+mn-lt"/>
                </a:rPr>
                <a:t>年</a:t>
              </a:r>
              <a:endParaRPr lang="zh-CN" altLang="en-US" sz="2400" dirty="0">
                <a:solidFill>
                  <a:schemeClr val="bg1"/>
                </a:solidFill>
                <a:cs typeface="+mn-ea"/>
                <a:sym typeface="+mn-lt"/>
              </a:endParaRPr>
            </a:p>
          </p:txBody>
        </p:sp>
      </p:grpSp>
      <p:sp>
        <p:nvSpPr>
          <p:cNvPr id="39" name="TextBox 3"/>
          <p:cNvSpPr txBox="1"/>
          <p:nvPr/>
        </p:nvSpPr>
        <p:spPr>
          <a:xfrm>
            <a:off x="3698415" y="4378430"/>
            <a:ext cx="2306156" cy="1260001"/>
          </a:xfrm>
          <a:prstGeom prst="rect">
            <a:avLst/>
          </a:prstGeom>
          <a:noFill/>
        </p:spPr>
        <p:txBody>
          <a:bodyPr wrap="square" lIns="91415" tIns="45708" rIns="91415" bIns="45708" rtlCol="0">
            <a:spAutoFit/>
          </a:bodyPr>
          <a:lstStyle/>
          <a:p>
            <a:pPr algn="ctr" defTabSz="914400">
              <a:lnSpc>
                <a:spcPct val="150000"/>
              </a:lnSpc>
            </a:pPr>
            <a:r>
              <a:rPr lang="zh-CN" altLang="en-US" sz="1600" b="1" dirty="0" smtClean="0">
                <a:solidFill>
                  <a:schemeClr val="tx1">
                    <a:lumMod val="85000"/>
                    <a:lumOff val="15000"/>
                  </a:schemeClr>
                </a:solidFill>
                <a:cs typeface="+mn-ea"/>
                <a:sym typeface="+mn-lt"/>
              </a:rPr>
              <a:t>市场经营经验</a:t>
            </a:r>
            <a:endParaRPr lang="en-US" altLang="zh-CN" sz="1600" b="1" dirty="0">
              <a:solidFill>
                <a:schemeClr val="tx1">
                  <a:lumMod val="85000"/>
                  <a:lumOff val="15000"/>
                </a:schemeClr>
              </a:solidFill>
              <a:cs typeface="+mn-ea"/>
              <a:sym typeface="+mn-lt"/>
            </a:endParaRPr>
          </a:p>
          <a:p>
            <a:pPr algn="ctr" defTabSz="914400">
              <a:lnSpc>
                <a:spcPct val="150000"/>
              </a:lnSpc>
            </a:pPr>
            <a:r>
              <a:rPr lang="zh-CN" altLang="en-US" sz="1200" dirty="0">
                <a:solidFill>
                  <a:srgbClr val="56586B"/>
                </a:solidFill>
                <a:cs typeface="+mn-ea"/>
                <a:sym typeface="+mn-lt"/>
              </a:rPr>
              <a:t>添加您的文字说明，请详细说明您的内容，添加适当的</a:t>
            </a:r>
            <a:r>
              <a:rPr lang="zh-CN" altLang="en-US" sz="1200" dirty="0" smtClean="0">
                <a:solidFill>
                  <a:srgbClr val="56586B"/>
                </a:solidFill>
                <a:cs typeface="+mn-ea"/>
                <a:sym typeface="+mn-lt"/>
              </a:rPr>
              <a:t>文字一</a:t>
            </a:r>
            <a:r>
              <a:rPr lang="zh-CN" altLang="en-US" sz="1200" dirty="0">
                <a:solidFill>
                  <a:srgbClr val="56586B"/>
                </a:solidFill>
                <a:cs typeface="+mn-ea"/>
                <a:sym typeface="+mn-lt"/>
              </a:rPr>
              <a:t>页的文字最好不要超过</a:t>
            </a:r>
          </a:p>
        </p:txBody>
      </p:sp>
      <p:grpSp>
        <p:nvGrpSpPr>
          <p:cNvPr id="40" name="组合 39"/>
          <p:cNvGrpSpPr/>
          <p:nvPr/>
        </p:nvGrpSpPr>
        <p:grpSpPr>
          <a:xfrm>
            <a:off x="6648682" y="2023187"/>
            <a:ext cx="1387440" cy="2074452"/>
            <a:chOff x="6436793" y="1589819"/>
            <a:chExt cx="1862955" cy="2785424"/>
          </a:xfrm>
        </p:grpSpPr>
        <p:sp>
          <p:nvSpPr>
            <p:cNvPr id="41" name="任意多边形 40"/>
            <p:cNvSpPr/>
            <p:nvPr/>
          </p:nvSpPr>
          <p:spPr>
            <a:xfrm rot="16200000" flipV="1">
              <a:off x="5975559" y="2051053"/>
              <a:ext cx="2785424" cy="1862955"/>
            </a:xfrm>
            <a:custGeom>
              <a:avLst/>
              <a:gdLst>
                <a:gd name="connsiteX0" fmla="*/ 820318 w 2454275"/>
                <a:gd name="connsiteY0" fmla="*/ 0 h 1641475"/>
                <a:gd name="connsiteX1" fmla="*/ 1139622 w 2454275"/>
                <a:gd name="connsiteY1" fmla="*/ 64498 h 1641475"/>
                <a:gd name="connsiteX2" fmla="*/ 1172191 w 2454275"/>
                <a:gd name="connsiteY2" fmla="*/ 82185 h 1641475"/>
                <a:gd name="connsiteX3" fmla="*/ 1172191 w 2454275"/>
                <a:gd name="connsiteY3" fmla="*/ 82031 h 1641475"/>
                <a:gd name="connsiteX4" fmla="*/ 2238822 w 2454275"/>
                <a:gd name="connsiteY4" fmla="*/ 578588 h 1641475"/>
                <a:gd name="connsiteX5" fmla="*/ 2238822 w 2454275"/>
                <a:gd name="connsiteY5" fmla="*/ 1062888 h 1641475"/>
                <a:gd name="connsiteX6" fmla="*/ 1172191 w 2454275"/>
                <a:gd name="connsiteY6" fmla="*/ 1559444 h 1641475"/>
                <a:gd name="connsiteX7" fmla="*/ 1172191 w 2454275"/>
                <a:gd name="connsiteY7" fmla="*/ 1559291 h 1641475"/>
                <a:gd name="connsiteX8" fmla="*/ 1139622 w 2454275"/>
                <a:gd name="connsiteY8" fmla="*/ 1576977 h 1641475"/>
                <a:gd name="connsiteX9" fmla="*/ 820318 w 2454275"/>
                <a:gd name="connsiteY9" fmla="*/ 1641475 h 1641475"/>
                <a:gd name="connsiteX10" fmla="*/ 0 w 2454275"/>
                <a:gd name="connsiteY10" fmla="*/ 820738 h 1641475"/>
                <a:gd name="connsiteX11" fmla="*/ 820318 w 2454275"/>
                <a:gd name="connsiteY11" fmla="*/ 0 h 164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4275" h="1641475">
                  <a:moveTo>
                    <a:pt x="820318" y="0"/>
                  </a:moveTo>
                  <a:cubicBezTo>
                    <a:pt x="933579" y="0"/>
                    <a:pt x="1041481" y="22966"/>
                    <a:pt x="1139622" y="64498"/>
                  </a:cubicBezTo>
                  <a:lnTo>
                    <a:pt x="1172191" y="82185"/>
                  </a:lnTo>
                  <a:lnTo>
                    <a:pt x="1172191" y="82031"/>
                  </a:lnTo>
                  <a:lnTo>
                    <a:pt x="2238822" y="578588"/>
                  </a:lnTo>
                  <a:cubicBezTo>
                    <a:pt x="2526093" y="712324"/>
                    <a:pt x="2526093" y="929152"/>
                    <a:pt x="2238822" y="1062888"/>
                  </a:cubicBezTo>
                  <a:lnTo>
                    <a:pt x="1172191" y="1559444"/>
                  </a:lnTo>
                  <a:lnTo>
                    <a:pt x="1172191" y="1559291"/>
                  </a:lnTo>
                  <a:lnTo>
                    <a:pt x="1139622" y="1576977"/>
                  </a:lnTo>
                  <a:cubicBezTo>
                    <a:pt x="1041481" y="1618509"/>
                    <a:pt x="933579" y="1641475"/>
                    <a:pt x="820318" y="1641475"/>
                  </a:cubicBezTo>
                  <a:cubicBezTo>
                    <a:pt x="367268" y="1641475"/>
                    <a:pt x="0" y="1274019"/>
                    <a:pt x="0" y="820738"/>
                  </a:cubicBezTo>
                  <a:cubicBezTo>
                    <a:pt x="0" y="367456"/>
                    <a:pt x="367268" y="0"/>
                    <a:pt x="820318" y="0"/>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rot="10800000" flipV="1">
              <a:off x="6534780" y="2586054"/>
              <a:ext cx="1666981" cy="1666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43" name="椭圆 42"/>
            <p:cNvSpPr/>
            <p:nvPr/>
          </p:nvSpPr>
          <p:spPr>
            <a:xfrm rot="10800000" flipV="1">
              <a:off x="7179270" y="1742149"/>
              <a:ext cx="378000" cy="378000"/>
            </a:xfrm>
            <a:prstGeom prst="ellipse">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bg1"/>
                  </a:solidFill>
                  <a:cs typeface="+mn-ea"/>
                  <a:sym typeface="+mn-lt"/>
                </a:rPr>
                <a:t>3</a:t>
              </a:r>
              <a:endParaRPr lang="zh-CN" altLang="en-US" sz="2000" b="1" dirty="0">
                <a:solidFill>
                  <a:schemeClr val="bg1"/>
                </a:solidFill>
                <a:cs typeface="+mn-ea"/>
                <a:sym typeface="+mn-lt"/>
              </a:endParaRPr>
            </a:p>
          </p:txBody>
        </p:sp>
        <p:sp>
          <p:nvSpPr>
            <p:cNvPr id="44" name="任意多边形 43"/>
            <p:cNvSpPr/>
            <p:nvPr/>
          </p:nvSpPr>
          <p:spPr>
            <a:xfrm rot="10800000" flipV="1">
              <a:off x="6534779" y="3376297"/>
              <a:ext cx="1666982" cy="876739"/>
            </a:xfrm>
            <a:custGeom>
              <a:avLst/>
              <a:gdLst>
                <a:gd name="connsiteX0" fmla="*/ 1662622 w 1666982"/>
                <a:gd name="connsiteY0" fmla="*/ 0 h 876739"/>
                <a:gd name="connsiteX1" fmla="*/ 4360 w 1666982"/>
                <a:gd name="connsiteY1" fmla="*/ 0 h 876739"/>
                <a:gd name="connsiteX2" fmla="*/ 0 w 1666982"/>
                <a:gd name="connsiteY2" fmla="*/ 43248 h 876739"/>
                <a:gd name="connsiteX3" fmla="*/ 833491 w 1666982"/>
                <a:gd name="connsiteY3" fmla="*/ 876739 h 876739"/>
                <a:gd name="connsiteX4" fmla="*/ 1666982 w 1666982"/>
                <a:gd name="connsiteY4" fmla="*/ 43248 h 87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982" h="876739">
                  <a:moveTo>
                    <a:pt x="1662622" y="0"/>
                  </a:moveTo>
                  <a:lnTo>
                    <a:pt x="4360" y="0"/>
                  </a:lnTo>
                  <a:lnTo>
                    <a:pt x="0" y="43248"/>
                  </a:lnTo>
                  <a:cubicBezTo>
                    <a:pt x="0" y="503572"/>
                    <a:pt x="373167" y="876739"/>
                    <a:pt x="833491" y="876739"/>
                  </a:cubicBezTo>
                  <a:cubicBezTo>
                    <a:pt x="1293815" y="876739"/>
                    <a:pt x="1666982" y="503572"/>
                    <a:pt x="1666982" y="43248"/>
                  </a:cubicBezTo>
                  <a:close/>
                </a:path>
              </a:pathLst>
            </a:cu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b="1" dirty="0">
                <a:cs typeface="+mn-ea"/>
                <a:sym typeface="+mn-lt"/>
              </a:endParaRPr>
            </a:p>
          </p:txBody>
        </p:sp>
        <p:sp>
          <p:nvSpPr>
            <p:cNvPr id="45" name="文本框 44"/>
            <p:cNvSpPr txBox="1"/>
            <p:nvPr/>
          </p:nvSpPr>
          <p:spPr>
            <a:xfrm>
              <a:off x="6916052" y="3553692"/>
              <a:ext cx="904438" cy="619890"/>
            </a:xfrm>
            <a:prstGeom prst="rect">
              <a:avLst/>
            </a:prstGeom>
            <a:noFill/>
          </p:spPr>
          <p:txBody>
            <a:bodyPr wrap="none" rtlCol="0">
              <a:spAutoFit/>
            </a:bodyPr>
            <a:lstStyle/>
            <a:p>
              <a:pPr algn="ctr"/>
              <a:r>
                <a:rPr lang="en-US" altLang="zh-CN" sz="2400" dirty="0">
                  <a:solidFill>
                    <a:schemeClr val="bg1"/>
                  </a:solidFill>
                  <a:cs typeface="+mn-ea"/>
                  <a:sym typeface="+mn-lt"/>
                </a:rPr>
                <a:t>3</a:t>
              </a:r>
              <a:r>
                <a:rPr lang="zh-CN" altLang="en-US" sz="2400" dirty="0" smtClean="0">
                  <a:solidFill>
                    <a:schemeClr val="bg1"/>
                  </a:solidFill>
                  <a:cs typeface="+mn-ea"/>
                  <a:sym typeface="+mn-lt"/>
                </a:rPr>
                <a:t>年</a:t>
              </a:r>
              <a:endParaRPr lang="zh-CN" altLang="en-US" sz="2400" dirty="0">
                <a:solidFill>
                  <a:schemeClr val="bg1"/>
                </a:solidFill>
                <a:cs typeface="+mn-ea"/>
                <a:sym typeface="+mn-lt"/>
              </a:endParaRPr>
            </a:p>
          </p:txBody>
        </p:sp>
      </p:grpSp>
      <p:sp>
        <p:nvSpPr>
          <p:cNvPr id="46" name="TextBox 3"/>
          <p:cNvSpPr txBox="1"/>
          <p:nvPr/>
        </p:nvSpPr>
        <p:spPr>
          <a:xfrm>
            <a:off x="6239680" y="4378430"/>
            <a:ext cx="2306156" cy="1260001"/>
          </a:xfrm>
          <a:prstGeom prst="rect">
            <a:avLst/>
          </a:prstGeom>
          <a:noFill/>
        </p:spPr>
        <p:txBody>
          <a:bodyPr wrap="square" lIns="91415" tIns="45708" rIns="91415" bIns="45708" rtlCol="0">
            <a:spAutoFit/>
          </a:bodyPr>
          <a:lstStyle/>
          <a:p>
            <a:pPr algn="ctr" defTabSz="914400">
              <a:lnSpc>
                <a:spcPct val="150000"/>
              </a:lnSpc>
            </a:pPr>
            <a:r>
              <a:rPr lang="zh-CN" altLang="en-US" sz="1600" b="1" dirty="0" smtClean="0">
                <a:solidFill>
                  <a:schemeClr val="tx1">
                    <a:lumMod val="85000"/>
                    <a:lumOff val="15000"/>
                  </a:schemeClr>
                </a:solidFill>
                <a:cs typeface="+mn-ea"/>
                <a:sym typeface="+mn-lt"/>
              </a:rPr>
              <a:t>办公操作经验</a:t>
            </a:r>
            <a:endParaRPr lang="en-US" altLang="zh-CN" sz="1600" b="1" dirty="0">
              <a:solidFill>
                <a:schemeClr val="tx1">
                  <a:lumMod val="85000"/>
                  <a:lumOff val="15000"/>
                </a:schemeClr>
              </a:solidFill>
              <a:cs typeface="+mn-ea"/>
              <a:sym typeface="+mn-lt"/>
            </a:endParaRPr>
          </a:p>
          <a:p>
            <a:pPr algn="ctr" defTabSz="914400">
              <a:lnSpc>
                <a:spcPct val="150000"/>
              </a:lnSpc>
            </a:pPr>
            <a:r>
              <a:rPr lang="zh-CN" altLang="en-US" sz="1200" dirty="0">
                <a:solidFill>
                  <a:srgbClr val="56586B"/>
                </a:solidFill>
                <a:cs typeface="+mn-ea"/>
                <a:sym typeface="+mn-lt"/>
              </a:rPr>
              <a:t>添加您的文字说明，请详细说明您的内容，添加适当的</a:t>
            </a:r>
            <a:r>
              <a:rPr lang="zh-CN" altLang="en-US" sz="1200" dirty="0" smtClean="0">
                <a:solidFill>
                  <a:srgbClr val="56586B"/>
                </a:solidFill>
                <a:cs typeface="+mn-ea"/>
                <a:sym typeface="+mn-lt"/>
              </a:rPr>
              <a:t>文字一</a:t>
            </a:r>
            <a:r>
              <a:rPr lang="zh-CN" altLang="en-US" sz="1200" dirty="0">
                <a:solidFill>
                  <a:srgbClr val="56586B"/>
                </a:solidFill>
                <a:cs typeface="+mn-ea"/>
                <a:sym typeface="+mn-lt"/>
              </a:rPr>
              <a:t>页的文字最好不要超过</a:t>
            </a:r>
          </a:p>
        </p:txBody>
      </p:sp>
      <p:grpSp>
        <p:nvGrpSpPr>
          <p:cNvPr id="47" name="组合 46"/>
          <p:cNvGrpSpPr/>
          <p:nvPr/>
        </p:nvGrpSpPr>
        <p:grpSpPr>
          <a:xfrm>
            <a:off x="9128160" y="2023187"/>
            <a:ext cx="1387440" cy="2074452"/>
            <a:chOff x="9168116" y="1589819"/>
            <a:chExt cx="1862955" cy="2785424"/>
          </a:xfrm>
        </p:grpSpPr>
        <p:sp>
          <p:nvSpPr>
            <p:cNvPr id="48" name="任意多边形 47"/>
            <p:cNvSpPr/>
            <p:nvPr/>
          </p:nvSpPr>
          <p:spPr>
            <a:xfrm rot="16200000" flipV="1">
              <a:off x="8706882" y="2051053"/>
              <a:ext cx="2785424" cy="1862955"/>
            </a:xfrm>
            <a:custGeom>
              <a:avLst/>
              <a:gdLst>
                <a:gd name="connsiteX0" fmla="*/ 820318 w 2454275"/>
                <a:gd name="connsiteY0" fmla="*/ 0 h 1641475"/>
                <a:gd name="connsiteX1" fmla="*/ 1139622 w 2454275"/>
                <a:gd name="connsiteY1" fmla="*/ 64498 h 1641475"/>
                <a:gd name="connsiteX2" fmla="*/ 1172191 w 2454275"/>
                <a:gd name="connsiteY2" fmla="*/ 82185 h 1641475"/>
                <a:gd name="connsiteX3" fmla="*/ 1172191 w 2454275"/>
                <a:gd name="connsiteY3" fmla="*/ 82031 h 1641475"/>
                <a:gd name="connsiteX4" fmla="*/ 2238822 w 2454275"/>
                <a:gd name="connsiteY4" fmla="*/ 578588 h 1641475"/>
                <a:gd name="connsiteX5" fmla="*/ 2238822 w 2454275"/>
                <a:gd name="connsiteY5" fmla="*/ 1062888 h 1641475"/>
                <a:gd name="connsiteX6" fmla="*/ 1172191 w 2454275"/>
                <a:gd name="connsiteY6" fmla="*/ 1559444 h 1641475"/>
                <a:gd name="connsiteX7" fmla="*/ 1172191 w 2454275"/>
                <a:gd name="connsiteY7" fmla="*/ 1559291 h 1641475"/>
                <a:gd name="connsiteX8" fmla="*/ 1139622 w 2454275"/>
                <a:gd name="connsiteY8" fmla="*/ 1576977 h 1641475"/>
                <a:gd name="connsiteX9" fmla="*/ 820318 w 2454275"/>
                <a:gd name="connsiteY9" fmla="*/ 1641475 h 1641475"/>
                <a:gd name="connsiteX10" fmla="*/ 0 w 2454275"/>
                <a:gd name="connsiteY10" fmla="*/ 820738 h 1641475"/>
                <a:gd name="connsiteX11" fmla="*/ 820318 w 2454275"/>
                <a:gd name="connsiteY11" fmla="*/ 0 h 164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4275" h="1641475">
                  <a:moveTo>
                    <a:pt x="820318" y="0"/>
                  </a:moveTo>
                  <a:cubicBezTo>
                    <a:pt x="933579" y="0"/>
                    <a:pt x="1041481" y="22966"/>
                    <a:pt x="1139622" y="64498"/>
                  </a:cubicBezTo>
                  <a:lnTo>
                    <a:pt x="1172191" y="82185"/>
                  </a:lnTo>
                  <a:lnTo>
                    <a:pt x="1172191" y="82031"/>
                  </a:lnTo>
                  <a:lnTo>
                    <a:pt x="2238822" y="578588"/>
                  </a:lnTo>
                  <a:cubicBezTo>
                    <a:pt x="2526093" y="712324"/>
                    <a:pt x="2526093" y="929152"/>
                    <a:pt x="2238822" y="1062888"/>
                  </a:cubicBezTo>
                  <a:lnTo>
                    <a:pt x="1172191" y="1559444"/>
                  </a:lnTo>
                  <a:lnTo>
                    <a:pt x="1172191" y="1559291"/>
                  </a:lnTo>
                  <a:lnTo>
                    <a:pt x="1139622" y="1576977"/>
                  </a:lnTo>
                  <a:cubicBezTo>
                    <a:pt x="1041481" y="1618509"/>
                    <a:pt x="933579" y="1641475"/>
                    <a:pt x="820318" y="1641475"/>
                  </a:cubicBezTo>
                  <a:cubicBezTo>
                    <a:pt x="367268" y="1641475"/>
                    <a:pt x="0" y="1274019"/>
                    <a:pt x="0" y="820738"/>
                  </a:cubicBezTo>
                  <a:cubicBezTo>
                    <a:pt x="0" y="367456"/>
                    <a:pt x="367268" y="0"/>
                    <a:pt x="820318" y="0"/>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rot="10800000" flipV="1">
              <a:off x="9266103" y="2586054"/>
              <a:ext cx="1666981" cy="1666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cs typeface="+mn-ea"/>
                <a:sym typeface="+mn-lt"/>
              </a:endParaRPr>
            </a:p>
          </p:txBody>
        </p:sp>
        <p:sp>
          <p:nvSpPr>
            <p:cNvPr id="50" name="椭圆 49"/>
            <p:cNvSpPr/>
            <p:nvPr/>
          </p:nvSpPr>
          <p:spPr>
            <a:xfrm rot="10800000" flipV="1">
              <a:off x="9910593" y="1742149"/>
              <a:ext cx="378000" cy="378000"/>
            </a:xfrm>
            <a:prstGeom prst="ellipse">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4</a:t>
              </a:r>
              <a:endParaRPr lang="zh-CN" altLang="en-US" sz="2000" b="1" dirty="0">
                <a:solidFill>
                  <a:schemeClr val="bg1"/>
                </a:solidFill>
                <a:cs typeface="+mn-ea"/>
                <a:sym typeface="+mn-lt"/>
              </a:endParaRPr>
            </a:p>
          </p:txBody>
        </p:sp>
        <p:sp>
          <p:nvSpPr>
            <p:cNvPr id="51" name="任意多边形 50"/>
            <p:cNvSpPr/>
            <p:nvPr/>
          </p:nvSpPr>
          <p:spPr>
            <a:xfrm rot="10800000" flipV="1">
              <a:off x="9266102" y="3376297"/>
              <a:ext cx="1666982" cy="876739"/>
            </a:xfrm>
            <a:custGeom>
              <a:avLst/>
              <a:gdLst>
                <a:gd name="connsiteX0" fmla="*/ 1662622 w 1666982"/>
                <a:gd name="connsiteY0" fmla="*/ 0 h 876739"/>
                <a:gd name="connsiteX1" fmla="*/ 4360 w 1666982"/>
                <a:gd name="connsiteY1" fmla="*/ 0 h 876739"/>
                <a:gd name="connsiteX2" fmla="*/ 0 w 1666982"/>
                <a:gd name="connsiteY2" fmla="*/ 43248 h 876739"/>
                <a:gd name="connsiteX3" fmla="*/ 833491 w 1666982"/>
                <a:gd name="connsiteY3" fmla="*/ 876739 h 876739"/>
                <a:gd name="connsiteX4" fmla="*/ 1666982 w 1666982"/>
                <a:gd name="connsiteY4" fmla="*/ 43248 h 876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982" h="876739">
                  <a:moveTo>
                    <a:pt x="1662622" y="0"/>
                  </a:moveTo>
                  <a:lnTo>
                    <a:pt x="4360" y="0"/>
                  </a:lnTo>
                  <a:lnTo>
                    <a:pt x="0" y="43248"/>
                  </a:lnTo>
                  <a:cubicBezTo>
                    <a:pt x="0" y="503572"/>
                    <a:pt x="373167" y="876739"/>
                    <a:pt x="833491" y="876739"/>
                  </a:cubicBezTo>
                  <a:cubicBezTo>
                    <a:pt x="1293815" y="876739"/>
                    <a:pt x="1666982" y="503572"/>
                    <a:pt x="1666982" y="43248"/>
                  </a:cubicBezTo>
                  <a:close/>
                </a:path>
              </a:pathLst>
            </a:cu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b="1" dirty="0">
                <a:cs typeface="+mn-ea"/>
                <a:sym typeface="+mn-lt"/>
              </a:endParaRPr>
            </a:p>
          </p:txBody>
        </p:sp>
        <p:sp>
          <p:nvSpPr>
            <p:cNvPr id="52" name="文本框 51"/>
            <p:cNvSpPr txBox="1"/>
            <p:nvPr/>
          </p:nvSpPr>
          <p:spPr>
            <a:xfrm>
              <a:off x="9647375" y="3553692"/>
              <a:ext cx="904438" cy="619890"/>
            </a:xfrm>
            <a:prstGeom prst="rect">
              <a:avLst/>
            </a:prstGeom>
            <a:noFill/>
          </p:spPr>
          <p:txBody>
            <a:bodyPr wrap="none" rtlCol="0">
              <a:spAutoFit/>
            </a:bodyPr>
            <a:lstStyle/>
            <a:p>
              <a:pPr algn="ctr"/>
              <a:r>
                <a:rPr lang="en-US" altLang="zh-CN" sz="2400" dirty="0">
                  <a:solidFill>
                    <a:schemeClr val="bg1"/>
                  </a:solidFill>
                  <a:cs typeface="+mn-ea"/>
                  <a:sym typeface="+mn-lt"/>
                </a:rPr>
                <a:t>3</a:t>
              </a:r>
              <a:r>
                <a:rPr lang="zh-CN" altLang="en-US" sz="2400" dirty="0" smtClean="0">
                  <a:solidFill>
                    <a:schemeClr val="bg1"/>
                  </a:solidFill>
                  <a:cs typeface="+mn-ea"/>
                  <a:sym typeface="+mn-lt"/>
                </a:rPr>
                <a:t>年</a:t>
              </a:r>
              <a:endParaRPr lang="zh-CN" altLang="en-US" sz="2400" dirty="0">
                <a:solidFill>
                  <a:schemeClr val="bg1"/>
                </a:solidFill>
                <a:cs typeface="+mn-ea"/>
                <a:sym typeface="+mn-lt"/>
              </a:endParaRPr>
            </a:p>
          </p:txBody>
        </p:sp>
      </p:grpSp>
      <p:sp>
        <p:nvSpPr>
          <p:cNvPr id="53" name="TextBox 3"/>
          <p:cNvSpPr txBox="1"/>
          <p:nvPr/>
        </p:nvSpPr>
        <p:spPr>
          <a:xfrm>
            <a:off x="8735225" y="4378430"/>
            <a:ext cx="2306156" cy="1260001"/>
          </a:xfrm>
          <a:prstGeom prst="rect">
            <a:avLst/>
          </a:prstGeom>
          <a:noFill/>
        </p:spPr>
        <p:txBody>
          <a:bodyPr wrap="square" lIns="91415" tIns="45708" rIns="91415" bIns="45708" rtlCol="0">
            <a:spAutoFit/>
          </a:bodyPr>
          <a:lstStyle/>
          <a:p>
            <a:pPr algn="ctr" defTabSz="914400">
              <a:lnSpc>
                <a:spcPct val="150000"/>
              </a:lnSpc>
            </a:pPr>
            <a:r>
              <a:rPr lang="zh-CN" altLang="en-US" sz="1600" b="1" dirty="0" smtClean="0">
                <a:solidFill>
                  <a:schemeClr val="tx1">
                    <a:lumMod val="85000"/>
                    <a:lumOff val="15000"/>
                  </a:schemeClr>
                </a:solidFill>
                <a:cs typeface="+mn-ea"/>
                <a:sym typeface="+mn-lt"/>
              </a:rPr>
              <a:t>对外事务交流</a:t>
            </a:r>
            <a:endParaRPr lang="en-US" altLang="zh-CN" sz="1600" b="1" dirty="0">
              <a:solidFill>
                <a:schemeClr val="tx1">
                  <a:lumMod val="85000"/>
                  <a:lumOff val="15000"/>
                </a:schemeClr>
              </a:solidFill>
              <a:cs typeface="+mn-ea"/>
              <a:sym typeface="+mn-lt"/>
            </a:endParaRPr>
          </a:p>
          <a:p>
            <a:pPr algn="ctr" defTabSz="914400">
              <a:lnSpc>
                <a:spcPct val="150000"/>
              </a:lnSpc>
            </a:pPr>
            <a:r>
              <a:rPr lang="zh-CN" altLang="en-US" sz="1200" dirty="0">
                <a:solidFill>
                  <a:srgbClr val="56586B"/>
                </a:solidFill>
                <a:cs typeface="+mn-ea"/>
                <a:sym typeface="+mn-lt"/>
              </a:rPr>
              <a:t>添加您的文字说明，请详细说明您的内容，添加适当的</a:t>
            </a:r>
            <a:r>
              <a:rPr lang="zh-CN" altLang="en-US" sz="1200" dirty="0" smtClean="0">
                <a:solidFill>
                  <a:srgbClr val="56586B"/>
                </a:solidFill>
                <a:cs typeface="+mn-ea"/>
                <a:sym typeface="+mn-lt"/>
              </a:rPr>
              <a:t>文字一</a:t>
            </a:r>
            <a:r>
              <a:rPr lang="zh-CN" altLang="en-US" sz="1200" dirty="0">
                <a:solidFill>
                  <a:srgbClr val="56586B"/>
                </a:solidFill>
                <a:cs typeface="+mn-ea"/>
                <a:sym typeface="+mn-lt"/>
              </a:rPr>
              <a:t>页的文字最好不要超过</a:t>
            </a:r>
          </a:p>
        </p:txBody>
      </p:sp>
      <p:sp>
        <p:nvSpPr>
          <p:cNvPr id="33" name="文本框 32"/>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岗位经验</a:t>
            </a:r>
          </a:p>
        </p:txBody>
      </p:sp>
      <p:sp>
        <p:nvSpPr>
          <p:cNvPr id="34" name="等腰三角形 33"/>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34"/>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500"/>
                            </p:stCondLst>
                            <p:childTnLst>
                              <p:par>
                                <p:cTn id="19" presetID="47"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7"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7" presetClass="entr" presetSubtype="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1000"/>
                                        <p:tgtEl>
                                          <p:spTgt spid="46"/>
                                        </p:tgtEl>
                                      </p:cBhvr>
                                    </p:animEffect>
                                    <p:anim calcmode="lin" valueType="num">
                                      <p:cBhvr>
                                        <p:cTn id="49" dur="1000" fill="hold"/>
                                        <p:tgtEl>
                                          <p:spTgt spid="46"/>
                                        </p:tgtEl>
                                        <p:attrNameLst>
                                          <p:attrName>ppt_x</p:attrName>
                                        </p:attrNameLst>
                                      </p:cBhvr>
                                      <p:tavLst>
                                        <p:tav tm="0">
                                          <p:val>
                                            <p:strVal val="#ppt_x"/>
                                          </p:val>
                                        </p:tav>
                                        <p:tav tm="100000">
                                          <p:val>
                                            <p:strVal val="#ppt_x"/>
                                          </p:val>
                                        </p:tav>
                                      </p:tavLst>
                                    </p:anim>
                                    <p:anim calcmode="lin" valueType="num">
                                      <p:cBhvr>
                                        <p:cTn id="50" dur="1000" fill="hold"/>
                                        <p:tgtEl>
                                          <p:spTgt spid="46"/>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9" grpId="0"/>
      <p:bldP spid="46" grpId="0"/>
      <p:bldP spid="53" grpId="0"/>
      <p:bldP spid="33" grpId="0"/>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2372" y="3869403"/>
            <a:ext cx="1421768" cy="1641716"/>
            <a:chOff x="6000601" y="2114611"/>
            <a:chExt cx="1378307" cy="1608659"/>
          </a:xfrm>
        </p:grpSpPr>
        <p:sp>
          <p:nvSpPr>
            <p:cNvPr id="5" name="矩形 4"/>
            <p:cNvSpPr/>
            <p:nvPr/>
          </p:nvSpPr>
          <p:spPr>
            <a:xfrm>
              <a:off x="6000601" y="2114611"/>
              <a:ext cx="1378307" cy="1608659"/>
            </a:xfrm>
            <a:prstGeom prst="rect">
              <a:avLst/>
            </a:prstGeom>
            <a:solidFill>
              <a:srgbClr val="F6F6F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矩形 5"/>
            <p:cNvSpPr/>
            <p:nvPr/>
          </p:nvSpPr>
          <p:spPr>
            <a:xfrm>
              <a:off x="6145094" y="2234405"/>
              <a:ext cx="1089323" cy="1369072"/>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nvGrpSpPr>
          <p:cNvPr id="7" name="组合 6"/>
          <p:cNvGrpSpPr/>
          <p:nvPr/>
        </p:nvGrpSpPr>
        <p:grpSpPr>
          <a:xfrm>
            <a:off x="7104178" y="3532606"/>
            <a:ext cx="1784718" cy="2060816"/>
            <a:chOff x="6000601" y="2114611"/>
            <a:chExt cx="1378307" cy="1608659"/>
          </a:xfrm>
        </p:grpSpPr>
        <p:sp>
          <p:nvSpPr>
            <p:cNvPr id="8" name="矩形 7"/>
            <p:cNvSpPr/>
            <p:nvPr/>
          </p:nvSpPr>
          <p:spPr>
            <a:xfrm>
              <a:off x="6000601" y="2114611"/>
              <a:ext cx="1378307" cy="1608659"/>
            </a:xfrm>
            <a:prstGeom prst="rect">
              <a:avLst/>
            </a:prstGeom>
            <a:solidFill>
              <a:srgbClr val="F6F6F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矩形 8"/>
            <p:cNvSpPr/>
            <p:nvPr/>
          </p:nvSpPr>
          <p:spPr>
            <a:xfrm>
              <a:off x="6145094" y="2234405"/>
              <a:ext cx="1089323" cy="1369072"/>
            </a:xfrm>
            <a:prstGeom prst="rect">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nvGrpSpPr>
          <p:cNvPr id="10" name="组合 9"/>
          <p:cNvGrpSpPr/>
          <p:nvPr/>
        </p:nvGrpSpPr>
        <p:grpSpPr>
          <a:xfrm>
            <a:off x="1927863" y="3869403"/>
            <a:ext cx="1421768" cy="1641716"/>
            <a:chOff x="6000601" y="2114611"/>
            <a:chExt cx="1378307" cy="1608659"/>
          </a:xfrm>
        </p:grpSpPr>
        <p:sp>
          <p:nvSpPr>
            <p:cNvPr id="11" name="矩形 10"/>
            <p:cNvSpPr/>
            <p:nvPr/>
          </p:nvSpPr>
          <p:spPr>
            <a:xfrm>
              <a:off x="6000601" y="2114611"/>
              <a:ext cx="1378307" cy="1608659"/>
            </a:xfrm>
            <a:prstGeom prst="rect">
              <a:avLst/>
            </a:prstGeom>
            <a:solidFill>
              <a:srgbClr val="F6F6F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2" name="矩形 11"/>
            <p:cNvSpPr/>
            <p:nvPr/>
          </p:nvSpPr>
          <p:spPr>
            <a:xfrm>
              <a:off x="6145095" y="2234405"/>
              <a:ext cx="1089322" cy="1369072"/>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nvGrpSpPr>
          <p:cNvPr id="13" name="组合 12"/>
          <p:cNvGrpSpPr/>
          <p:nvPr/>
        </p:nvGrpSpPr>
        <p:grpSpPr>
          <a:xfrm>
            <a:off x="3303103" y="3532606"/>
            <a:ext cx="1784718" cy="2060816"/>
            <a:chOff x="6000601" y="2114611"/>
            <a:chExt cx="1378307" cy="1608659"/>
          </a:xfrm>
        </p:grpSpPr>
        <p:sp>
          <p:nvSpPr>
            <p:cNvPr id="14" name="矩形 13"/>
            <p:cNvSpPr/>
            <p:nvPr/>
          </p:nvSpPr>
          <p:spPr>
            <a:xfrm>
              <a:off x="6000601" y="2114611"/>
              <a:ext cx="1378307" cy="1608659"/>
            </a:xfrm>
            <a:prstGeom prst="rect">
              <a:avLst/>
            </a:prstGeom>
            <a:solidFill>
              <a:srgbClr val="F6F6F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5" name="矩形 14"/>
            <p:cNvSpPr/>
            <p:nvPr/>
          </p:nvSpPr>
          <p:spPr>
            <a:xfrm>
              <a:off x="6145094" y="2234405"/>
              <a:ext cx="1089322" cy="1369072"/>
            </a:xfrm>
            <a:prstGeom prst="rect">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nvGrpSpPr>
          <p:cNvPr id="16" name="组合 15"/>
          <p:cNvGrpSpPr/>
          <p:nvPr/>
        </p:nvGrpSpPr>
        <p:grpSpPr>
          <a:xfrm>
            <a:off x="5099472" y="3133428"/>
            <a:ext cx="1993060" cy="2569042"/>
            <a:chOff x="6000602" y="2114612"/>
            <a:chExt cx="1378307" cy="1608659"/>
          </a:xfrm>
        </p:grpSpPr>
        <p:sp>
          <p:nvSpPr>
            <p:cNvPr id="17" name="矩形 16"/>
            <p:cNvSpPr/>
            <p:nvPr/>
          </p:nvSpPr>
          <p:spPr>
            <a:xfrm>
              <a:off x="6000602" y="2114612"/>
              <a:ext cx="1378307" cy="1608659"/>
            </a:xfrm>
            <a:prstGeom prst="rect">
              <a:avLst/>
            </a:prstGeom>
            <a:solidFill>
              <a:srgbClr val="F6F6F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8" name="矩形 17"/>
            <p:cNvSpPr/>
            <p:nvPr/>
          </p:nvSpPr>
          <p:spPr>
            <a:xfrm>
              <a:off x="6145094" y="2234405"/>
              <a:ext cx="1089323" cy="1369072"/>
            </a:xfrm>
            <a:prstGeom prst="rect">
              <a:avLst/>
            </a:prstGeom>
            <a:solidFill>
              <a:srgbClr val="3F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19" name="TextBox 32"/>
          <p:cNvSpPr txBox="1"/>
          <p:nvPr/>
        </p:nvSpPr>
        <p:spPr>
          <a:xfrm>
            <a:off x="1511300" y="1748533"/>
            <a:ext cx="9169400" cy="1292662"/>
          </a:xfrm>
          <a:prstGeom prst="rect">
            <a:avLst/>
          </a:prstGeom>
          <a:noFill/>
        </p:spPr>
        <p:txBody>
          <a:bodyPr wrap="square" rtlCol="0">
            <a:spAutoFit/>
          </a:bodyPr>
          <a:lstStyle/>
          <a:p>
            <a:pPr algn="ctr">
              <a:lnSpc>
                <a:spcPct val="150000"/>
              </a:lnSpc>
            </a:pPr>
            <a:r>
              <a:rPr lang="zh-CN" altLang="en-US" sz="1600" b="1" dirty="0" smtClean="0">
                <a:solidFill>
                  <a:schemeClr val="tx1">
                    <a:lumMod val="85000"/>
                    <a:lumOff val="15000"/>
                  </a:schemeClr>
                </a:solidFill>
                <a:cs typeface="+mn-ea"/>
                <a:sym typeface="+mn-lt"/>
              </a:rPr>
              <a:t>生活最大的乐趣就是让人生更加的精彩</a:t>
            </a:r>
            <a:endParaRPr lang="en-US" altLang="zh-CN" sz="1600" b="1" dirty="0" smtClean="0">
              <a:solidFill>
                <a:schemeClr val="tx1">
                  <a:lumMod val="85000"/>
                  <a:lumOff val="15000"/>
                </a:schemeClr>
              </a:solidFill>
              <a:cs typeface="+mn-ea"/>
              <a:sym typeface="+mn-lt"/>
            </a:endParaRPr>
          </a:p>
          <a:p>
            <a:pPr algn="ctr">
              <a:lnSpc>
                <a:spcPct val="150000"/>
              </a:lnSpc>
            </a:pPr>
            <a:r>
              <a:rPr lang="zh-CN" altLang="en-US" sz="1200" dirty="0" smtClean="0">
                <a:solidFill>
                  <a:schemeClr val="tx1">
                    <a:lumMod val="50000"/>
                    <a:lumOff val="50000"/>
                  </a:schemeClr>
                </a:solidFill>
                <a:cs typeface="+mn-ea"/>
                <a:sym typeface="+mn-lt"/>
              </a:rPr>
              <a:t>添加</a:t>
            </a:r>
            <a:r>
              <a:rPr lang="zh-CN" altLang="en-US" sz="1200" dirty="0">
                <a:solidFill>
                  <a:schemeClr val="tx1">
                    <a:lumMod val="50000"/>
                    <a:lumOff val="50000"/>
                  </a:schemeClr>
                </a:solidFill>
                <a:cs typeface="+mn-ea"/>
                <a:sym typeface="+mn-lt"/>
              </a:rPr>
              <a:t>您的文字说明，请详细说明您的</a:t>
            </a:r>
            <a:r>
              <a:rPr lang="zh-CN" altLang="en-US" sz="1200" dirty="0" smtClean="0">
                <a:solidFill>
                  <a:schemeClr val="tx1">
                    <a:lumMod val="50000"/>
                    <a:lumOff val="50000"/>
                  </a:schemeClr>
                </a:solidFill>
                <a:cs typeface="+mn-ea"/>
                <a:sym typeface="+mn-lt"/>
              </a:rPr>
              <a:t>内容添加</a:t>
            </a:r>
            <a:r>
              <a:rPr lang="zh-CN" altLang="en-US" sz="1200" dirty="0">
                <a:solidFill>
                  <a:schemeClr val="tx1">
                    <a:lumMod val="50000"/>
                    <a:lumOff val="50000"/>
                  </a:schemeClr>
                </a:solidFill>
                <a:cs typeface="+mn-ea"/>
                <a:sym typeface="+mn-lt"/>
              </a:rPr>
              <a:t>适当的</a:t>
            </a:r>
            <a:r>
              <a:rPr lang="zh-CN" altLang="en-US" sz="1200" dirty="0" smtClean="0">
                <a:solidFill>
                  <a:schemeClr val="tx1">
                    <a:lumMod val="50000"/>
                    <a:lumOff val="50000"/>
                  </a:schemeClr>
                </a:solidFill>
                <a:cs typeface="+mn-ea"/>
                <a:sym typeface="+mn-lt"/>
              </a:rPr>
              <a:t>文字一</a:t>
            </a:r>
            <a:r>
              <a:rPr lang="zh-CN" altLang="en-US" sz="1200" dirty="0">
                <a:solidFill>
                  <a:schemeClr val="tx1">
                    <a:lumMod val="50000"/>
                    <a:lumOff val="50000"/>
                  </a:schemeClr>
                </a:solidFill>
                <a:cs typeface="+mn-ea"/>
                <a:sym typeface="+mn-lt"/>
              </a:rPr>
              <a:t>页的文字最好不要超过添加您的文字说明，请详细说明您的</a:t>
            </a:r>
            <a:r>
              <a:rPr lang="zh-CN" altLang="en-US" sz="1200" dirty="0" smtClean="0">
                <a:solidFill>
                  <a:schemeClr val="tx1">
                    <a:lumMod val="50000"/>
                    <a:lumOff val="50000"/>
                  </a:schemeClr>
                </a:solidFill>
                <a:cs typeface="+mn-ea"/>
                <a:sym typeface="+mn-lt"/>
              </a:rPr>
              <a:t>内容添加</a:t>
            </a:r>
            <a:r>
              <a:rPr lang="zh-CN" altLang="en-US" sz="1200" dirty="0">
                <a:solidFill>
                  <a:schemeClr val="tx1">
                    <a:lumMod val="50000"/>
                    <a:lumOff val="50000"/>
                  </a:schemeClr>
                </a:solidFill>
                <a:cs typeface="+mn-ea"/>
                <a:sym typeface="+mn-lt"/>
              </a:rPr>
              <a:t>适当的</a:t>
            </a:r>
            <a:r>
              <a:rPr lang="zh-CN" altLang="en-US" sz="1200" dirty="0" smtClean="0">
                <a:solidFill>
                  <a:schemeClr val="tx1">
                    <a:lumMod val="50000"/>
                    <a:lumOff val="50000"/>
                  </a:schemeClr>
                </a:solidFill>
                <a:cs typeface="+mn-ea"/>
                <a:sym typeface="+mn-lt"/>
              </a:rPr>
              <a:t>文字一</a:t>
            </a:r>
            <a:r>
              <a:rPr lang="zh-CN" altLang="en-US" sz="1200" dirty="0">
                <a:solidFill>
                  <a:schemeClr val="tx1">
                    <a:lumMod val="50000"/>
                    <a:lumOff val="50000"/>
                  </a:schemeClr>
                </a:solidFill>
                <a:cs typeface="+mn-ea"/>
                <a:sym typeface="+mn-lt"/>
              </a:rPr>
              <a:t>页的文字最好不要超过</a:t>
            </a:r>
          </a:p>
          <a:p>
            <a:pPr algn="ctr">
              <a:lnSpc>
                <a:spcPct val="150000"/>
              </a:lnSpc>
            </a:pPr>
            <a:endParaRPr lang="zh-CN" altLang="en-US" sz="1200" dirty="0">
              <a:solidFill>
                <a:schemeClr val="tx1">
                  <a:lumMod val="50000"/>
                  <a:lumOff val="50000"/>
                </a:schemeClr>
              </a:solidFill>
              <a:cs typeface="+mn-ea"/>
              <a:sym typeface="+mn-lt"/>
            </a:endParaRPr>
          </a:p>
        </p:txBody>
      </p:sp>
      <p:grpSp>
        <p:nvGrpSpPr>
          <p:cNvPr id="20" name="组合 19"/>
          <p:cNvGrpSpPr/>
          <p:nvPr/>
        </p:nvGrpSpPr>
        <p:grpSpPr>
          <a:xfrm>
            <a:off x="2296932" y="4389000"/>
            <a:ext cx="646331" cy="882375"/>
            <a:chOff x="2105386" y="4523607"/>
            <a:chExt cx="777965" cy="1062084"/>
          </a:xfrm>
        </p:grpSpPr>
        <p:sp>
          <p:nvSpPr>
            <p:cNvPr id="21" name="文本框 20"/>
            <p:cNvSpPr txBox="1"/>
            <p:nvPr/>
          </p:nvSpPr>
          <p:spPr>
            <a:xfrm>
              <a:off x="2105386" y="5141139"/>
              <a:ext cx="777965" cy="444552"/>
            </a:xfrm>
            <a:prstGeom prst="rect">
              <a:avLst/>
            </a:prstGeom>
            <a:noFill/>
          </p:spPr>
          <p:txBody>
            <a:bodyPr wrap="none" rtlCol="0">
              <a:spAutoFit/>
            </a:bodyPr>
            <a:lstStyle/>
            <a:p>
              <a:pPr algn="ctr"/>
              <a:r>
                <a:rPr lang="zh-CN" altLang="en-US" dirty="0" smtClean="0">
                  <a:solidFill>
                    <a:schemeClr val="bg1"/>
                  </a:solidFill>
                  <a:cs typeface="+mn-ea"/>
                  <a:sym typeface="+mn-lt"/>
                </a:rPr>
                <a:t>摄影</a:t>
              </a:r>
              <a:endParaRPr lang="zh-CN" altLang="en-US" dirty="0">
                <a:solidFill>
                  <a:schemeClr val="bg1"/>
                </a:solidFill>
                <a:cs typeface="+mn-ea"/>
                <a:sym typeface="+mn-lt"/>
              </a:endParaRPr>
            </a:p>
          </p:txBody>
        </p:sp>
        <p:sp>
          <p:nvSpPr>
            <p:cNvPr id="22" name="Shape 2655"/>
            <p:cNvSpPr/>
            <p:nvPr/>
          </p:nvSpPr>
          <p:spPr>
            <a:xfrm>
              <a:off x="2256504" y="4523607"/>
              <a:ext cx="475726" cy="389230"/>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cs typeface="+mn-ea"/>
                <a:sym typeface="+mn-lt"/>
              </a:endParaRPr>
            </a:p>
          </p:txBody>
        </p:sp>
      </p:grpSp>
      <p:grpSp>
        <p:nvGrpSpPr>
          <p:cNvPr id="23" name="组合 22"/>
          <p:cNvGrpSpPr/>
          <p:nvPr/>
        </p:nvGrpSpPr>
        <p:grpSpPr>
          <a:xfrm>
            <a:off x="9253348" y="4269645"/>
            <a:ext cx="646331" cy="907975"/>
            <a:chOff x="9315139" y="4401649"/>
            <a:chExt cx="777965" cy="1092898"/>
          </a:xfrm>
        </p:grpSpPr>
        <p:sp>
          <p:nvSpPr>
            <p:cNvPr id="24" name="文本框 23"/>
            <p:cNvSpPr txBox="1"/>
            <p:nvPr/>
          </p:nvSpPr>
          <p:spPr>
            <a:xfrm>
              <a:off x="9315139" y="5049995"/>
              <a:ext cx="777965" cy="444552"/>
            </a:xfrm>
            <a:prstGeom prst="rect">
              <a:avLst/>
            </a:prstGeom>
            <a:noFill/>
          </p:spPr>
          <p:txBody>
            <a:bodyPr wrap="none" rtlCol="0">
              <a:spAutoFit/>
            </a:bodyPr>
            <a:lstStyle/>
            <a:p>
              <a:pPr algn="ctr"/>
              <a:r>
                <a:rPr lang="zh-CN" altLang="en-US" dirty="0">
                  <a:solidFill>
                    <a:schemeClr val="bg1"/>
                  </a:solidFill>
                  <a:cs typeface="+mn-ea"/>
                  <a:sym typeface="+mn-lt"/>
                </a:rPr>
                <a:t>音乐</a:t>
              </a:r>
            </a:p>
          </p:txBody>
        </p:sp>
        <p:sp>
          <p:nvSpPr>
            <p:cNvPr id="25" name="Shape 2687"/>
            <p:cNvSpPr/>
            <p:nvPr/>
          </p:nvSpPr>
          <p:spPr>
            <a:xfrm>
              <a:off x="9450959" y="4401649"/>
              <a:ext cx="506324" cy="506324"/>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cs typeface="+mn-ea"/>
                <a:sym typeface="+mn-lt"/>
              </a:endParaRPr>
            </a:p>
          </p:txBody>
        </p:sp>
      </p:grpSp>
      <p:grpSp>
        <p:nvGrpSpPr>
          <p:cNvPr id="26" name="组合 25"/>
          <p:cNvGrpSpPr/>
          <p:nvPr/>
        </p:nvGrpSpPr>
        <p:grpSpPr>
          <a:xfrm>
            <a:off x="5732970" y="3817736"/>
            <a:ext cx="800219" cy="1316502"/>
            <a:chOff x="5651485" y="3909727"/>
            <a:chExt cx="963194" cy="1584627"/>
          </a:xfrm>
        </p:grpSpPr>
        <p:sp>
          <p:nvSpPr>
            <p:cNvPr id="27" name="文本框 26"/>
            <p:cNvSpPr txBox="1"/>
            <p:nvPr/>
          </p:nvSpPr>
          <p:spPr>
            <a:xfrm>
              <a:off x="5651485" y="4938664"/>
              <a:ext cx="963194" cy="555690"/>
            </a:xfrm>
            <a:prstGeom prst="rect">
              <a:avLst/>
            </a:prstGeom>
            <a:noFill/>
          </p:spPr>
          <p:txBody>
            <a:bodyPr wrap="none" rtlCol="0">
              <a:spAutoFit/>
            </a:bodyPr>
            <a:lstStyle/>
            <a:p>
              <a:pPr algn="ctr"/>
              <a:r>
                <a:rPr lang="zh-CN" altLang="en-US" sz="2400" dirty="0" smtClean="0">
                  <a:solidFill>
                    <a:schemeClr val="bg1"/>
                  </a:solidFill>
                  <a:cs typeface="+mn-ea"/>
                  <a:sym typeface="+mn-lt"/>
                </a:rPr>
                <a:t>阅读</a:t>
              </a:r>
              <a:endParaRPr lang="zh-CN" altLang="en-US" sz="2400" dirty="0">
                <a:solidFill>
                  <a:schemeClr val="bg1"/>
                </a:solidFill>
                <a:cs typeface="+mn-ea"/>
                <a:sym typeface="+mn-lt"/>
              </a:endParaRPr>
            </a:p>
          </p:txBody>
        </p:sp>
        <p:sp>
          <p:nvSpPr>
            <p:cNvPr id="28" name="Shape 2938"/>
            <p:cNvSpPr/>
            <p:nvPr/>
          </p:nvSpPr>
          <p:spPr>
            <a:xfrm>
              <a:off x="5724454" y="3909727"/>
              <a:ext cx="765246" cy="765246"/>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cs typeface="+mn-ea"/>
                <a:sym typeface="+mn-lt"/>
              </a:endParaRPr>
            </a:p>
          </p:txBody>
        </p:sp>
      </p:grpSp>
      <p:grpSp>
        <p:nvGrpSpPr>
          <p:cNvPr id="29" name="组合 28"/>
          <p:cNvGrpSpPr/>
          <p:nvPr/>
        </p:nvGrpSpPr>
        <p:grpSpPr>
          <a:xfrm>
            <a:off x="3832853" y="4179365"/>
            <a:ext cx="697627" cy="1006489"/>
            <a:chOff x="3704662" y="4299259"/>
            <a:chExt cx="839709" cy="1211476"/>
          </a:xfrm>
        </p:grpSpPr>
        <p:sp>
          <p:nvSpPr>
            <p:cNvPr id="30" name="文本框 29"/>
            <p:cNvSpPr txBox="1"/>
            <p:nvPr/>
          </p:nvSpPr>
          <p:spPr>
            <a:xfrm>
              <a:off x="3704662" y="5029136"/>
              <a:ext cx="839709" cy="481599"/>
            </a:xfrm>
            <a:prstGeom prst="rect">
              <a:avLst/>
            </a:prstGeom>
            <a:noFill/>
          </p:spPr>
          <p:txBody>
            <a:bodyPr wrap="none" rtlCol="0">
              <a:spAutoFit/>
            </a:bodyPr>
            <a:lstStyle/>
            <a:p>
              <a:pPr algn="ctr"/>
              <a:r>
                <a:rPr lang="zh-CN" altLang="en-US" sz="2000" dirty="0" smtClean="0">
                  <a:solidFill>
                    <a:schemeClr val="bg1"/>
                  </a:solidFill>
                  <a:cs typeface="+mn-ea"/>
                  <a:sym typeface="+mn-lt"/>
                </a:rPr>
                <a:t>游泳</a:t>
              </a:r>
              <a:endParaRPr lang="zh-CN" altLang="en-US" sz="2000" dirty="0">
                <a:solidFill>
                  <a:schemeClr val="bg1"/>
                </a:solidFill>
                <a:cs typeface="+mn-ea"/>
                <a:sym typeface="+mn-lt"/>
              </a:endParaRPr>
            </a:p>
          </p:txBody>
        </p:sp>
        <p:sp>
          <p:nvSpPr>
            <p:cNvPr id="31" name="任意多边形 30"/>
            <p:cNvSpPr/>
            <p:nvPr/>
          </p:nvSpPr>
          <p:spPr bwMode="auto">
            <a:xfrm>
              <a:off x="3773166" y="4299259"/>
              <a:ext cx="671834" cy="510876"/>
            </a:xfrm>
            <a:custGeom>
              <a:avLst/>
              <a:gdLst>
                <a:gd name="connsiteX0" fmla="*/ 89647 w 762000"/>
                <a:gd name="connsiteY0" fmla="*/ 446088 h 579438"/>
                <a:gd name="connsiteX1" fmla="*/ 103289 w 762000"/>
                <a:gd name="connsiteY1" fmla="*/ 449953 h 579438"/>
                <a:gd name="connsiteX2" fmla="*/ 224118 w 762000"/>
                <a:gd name="connsiteY2" fmla="*/ 488605 h 579438"/>
                <a:gd name="connsiteX3" fmla="*/ 344946 w 762000"/>
                <a:gd name="connsiteY3" fmla="*/ 449953 h 579438"/>
                <a:gd name="connsiteX4" fmla="*/ 358588 w 762000"/>
                <a:gd name="connsiteY4" fmla="*/ 446088 h 579438"/>
                <a:gd name="connsiteX5" fmla="*/ 372230 w 762000"/>
                <a:gd name="connsiteY5" fmla="*/ 449953 h 579438"/>
                <a:gd name="connsiteX6" fmla="*/ 493059 w 762000"/>
                <a:gd name="connsiteY6" fmla="*/ 488605 h 579438"/>
                <a:gd name="connsiteX7" fmla="*/ 613887 w 762000"/>
                <a:gd name="connsiteY7" fmla="*/ 449953 h 579438"/>
                <a:gd name="connsiteX8" fmla="*/ 627529 w 762000"/>
                <a:gd name="connsiteY8" fmla="*/ 446088 h 579438"/>
                <a:gd name="connsiteX9" fmla="*/ 641171 w 762000"/>
                <a:gd name="connsiteY9" fmla="*/ 449953 h 579438"/>
                <a:gd name="connsiteX10" fmla="*/ 762000 w 762000"/>
                <a:gd name="connsiteY10" fmla="*/ 488605 h 579438"/>
                <a:gd name="connsiteX11" fmla="*/ 762000 w 762000"/>
                <a:gd name="connsiteY11" fmla="*/ 579438 h 579438"/>
                <a:gd name="connsiteX12" fmla="*/ 627529 w 762000"/>
                <a:gd name="connsiteY12" fmla="*/ 534988 h 579438"/>
                <a:gd name="connsiteX13" fmla="*/ 506701 w 762000"/>
                <a:gd name="connsiteY13" fmla="*/ 577505 h 579438"/>
                <a:gd name="connsiteX14" fmla="*/ 493059 w 762000"/>
                <a:gd name="connsiteY14" fmla="*/ 579438 h 579438"/>
                <a:gd name="connsiteX15" fmla="*/ 479417 w 762000"/>
                <a:gd name="connsiteY15" fmla="*/ 577505 h 579438"/>
                <a:gd name="connsiteX16" fmla="*/ 358588 w 762000"/>
                <a:gd name="connsiteY16" fmla="*/ 534988 h 579438"/>
                <a:gd name="connsiteX17" fmla="*/ 237760 w 762000"/>
                <a:gd name="connsiteY17" fmla="*/ 577505 h 579438"/>
                <a:gd name="connsiteX18" fmla="*/ 224118 w 762000"/>
                <a:gd name="connsiteY18" fmla="*/ 579438 h 579438"/>
                <a:gd name="connsiteX19" fmla="*/ 210476 w 762000"/>
                <a:gd name="connsiteY19" fmla="*/ 577505 h 579438"/>
                <a:gd name="connsiteX20" fmla="*/ 89647 w 762000"/>
                <a:gd name="connsiteY20" fmla="*/ 534988 h 579438"/>
                <a:gd name="connsiteX21" fmla="*/ 0 w 762000"/>
                <a:gd name="connsiteY21" fmla="*/ 565910 h 579438"/>
                <a:gd name="connsiteX22" fmla="*/ 0 w 762000"/>
                <a:gd name="connsiteY22" fmla="*/ 475077 h 579438"/>
                <a:gd name="connsiteX23" fmla="*/ 74056 w 762000"/>
                <a:gd name="connsiteY23" fmla="*/ 449953 h 579438"/>
                <a:gd name="connsiteX24" fmla="*/ 89647 w 762000"/>
                <a:gd name="connsiteY24" fmla="*/ 446088 h 579438"/>
                <a:gd name="connsiteX25" fmla="*/ 582612 w 762000"/>
                <a:gd name="connsiteY25" fmla="*/ 133350 h 579438"/>
                <a:gd name="connsiteX26" fmla="*/ 671512 w 762000"/>
                <a:gd name="connsiteY26" fmla="*/ 222250 h 579438"/>
                <a:gd name="connsiteX27" fmla="*/ 582612 w 762000"/>
                <a:gd name="connsiteY27" fmla="*/ 311150 h 579438"/>
                <a:gd name="connsiteX28" fmla="*/ 493712 w 762000"/>
                <a:gd name="connsiteY28" fmla="*/ 222250 h 579438"/>
                <a:gd name="connsiteX29" fmla="*/ 582612 w 762000"/>
                <a:gd name="connsiteY29" fmla="*/ 133350 h 579438"/>
                <a:gd name="connsiteX30" fmla="*/ 499028 w 762000"/>
                <a:gd name="connsiteY30" fmla="*/ 0 h 579438"/>
                <a:gd name="connsiteX31" fmla="*/ 541964 w 762000"/>
                <a:gd name="connsiteY31" fmla="*/ 31044 h 579438"/>
                <a:gd name="connsiteX32" fmla="*/ 520496 w 762000"/>
                <a:gd name="connsiteY32" fmla="*/ 81492 h 579438"/>
                <a:gd name="connsiteX33" fmla="*/ 383884 w 762000"/>
                <a:gd name="connsiteY33" fmla="*/ 149401 h 579438"/>
                <a:gd name="connsiteX34" fmla="*/ 555625 w 762000"/>
                <a:gd name="connsiteY34" fmla="*/ 397757 h 579438"/>
                <a:gd name="connsiteX35" fmla="*/ 493174 w 762000"/>
                <a:gd name="connsiteY35" fmla="*/ 419100 h 579438"/>
                <a:gd name="connsiteX36" fmla="*/ 372174 w 762000"/>
                <a:gd name="connsiteY36" fmla="*/ 380294 h 579438"/>
                <a:gd name="connsiteX37" fmla="*/ 358513 w 762000"/>
                <a:gd name="connsiteY37" fmla="*/ 376414 h 579438"/>
                <a:gd name="connsiteX38" fmla="*/ 344852 w 762000"/>
                <a:gd name="connsiteY38" fmla="*/ 380294 h 579438"/>
                <a:gd name="connsiteX39" fmla="*/ 223852 w 762000"/>
                <a:gd name="connsiteY39" fmla="*/ 419100 h 579438"/>
                <a:gd name="connsiteX40" fmla="*/ 130175 w 762000"/>
                <a:gd name="connsiteY40" fmla="*/ 389996 h 579438"/>
                <a:gd name="connsiteX41" fmla="*/ 331190 w 762000"/>
                <a:gd name="connsiteY41" fmla="*/ 234774 h 579438"/>
                <a:gd name="connsiteX42" fmla="*/ 276545 w 762000"/>
                <a:gd name="connsiteY42" fmla="*/ 161043 h 579438"/>
                <a:gd name="connsiteX43" fmla="*/ 294110 w 762000"/>
                <a:gd name="connsiteY43" fmla="*/ 93133 h 579438"/>
                <a:gd name="connsiteX44" fmla="*/ 473658 w 762000"/>
                <a:gd name="connsiteY44" fmla="*/ 7761 h 579438"/>
                <a:gd name="connsiteX45" fmla="*/ 499028 w 762000"/>
                <a:gd name="connsiteY45" fmla="*/ 0 h 57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62000" h="579438">
                  <a:moveTo>
                    <a:pt x="89647" y="446088"/>
                  </a:moveTo>
                  <a:cubicBezTo>
                    <a:pt x="93545" y="446088"/>
                    <a:pt x="97442" y="448021"/>
                    <a:pt x="103289" y="449953"/>
                  </a:cubicBezTo>
                  <a:cubicBezTo>
                    <a:pt x="103289" y="449953"/>
                    <a:pt x="103289" y="449953"/>
                    <a:pt x="224118" y="488605"/>
                  </a:cubicBezTo>
                  <a:cubicBezTo>
                    <a:pt x="224118" y="488605"/>
                    <a:pt x="224118" y="488605"/>
                    <a:pt x="344946" y="449953"/>
                  </a:cubicBezTo>
                  <a:cubicBezTo>
                    <a:pt x="348844" y="448021"/>
                    <a:pt x="352742" y="446088"/>
                    <a:pt x="358588" y="446088"/>
                  </a:cubicBezTo>
                  <a:cubicBezTo>
                    <a:pt x="362486" y="446088"/>
                    <a:pt x="368332" y="448021"/>
                    <a:pt x="372230" y="449953"/>
                  </a:cubicBezTo>
                  <a:cubicBezTo>
                    <a:pt x="372230" y="449953"/>
                    <a:pt x="372230" y="449953"/>
                    <a:pt x="493059" y="488605"/>
                  </a:cubicBezTo>
                  <a:cubicBezTo>
                    <a:pt x="493059" y="488605"/>
                    <a:pt x="493059" y="488605"/>
                    <a:pt x="613887" y="449953"/>
                  </a:cubicBezTo>
                  <a:cubicBezTo>
                    <a:pt x="617785" y="448021"/>
                    <a:pt x="623632" y="446088"/>
                    <a:pt x="627529" y="446088"/>
                  </a:cubicBezTo>
                  <a:cubicBezTo>
                    <a:pt x="633376" y="446088"/>
                    <a:pt x="637274" y="448021"/>
                    <a:pt x="641171" y="449953"/>
                  </a:cubicBezTo>
                  <a:cubicBezTo>
                    <a:pt x="641171" y="449953"/>
                    <a:pt x="641171" y="449953"/>
                    <a:pt x="762000" y="488605"/>
                  </a:cubicBezTo>
                  <a:cubicBezTo>
                    <a:pt x="762000" y="488605"/>
                    <a:pt x="762000" y="488605"/>
                    <a:pt x="762000" y="579438"/>
                  </a:cubicBezTo>
                  <a:cubicBezTo>
                    <a:pt x="762000" y="579438"/>
                    <a:pt x="762000" y="579438"/>
                    <a:pt x="627529" y="534988"/>
                  </a:cubicBezTo>
                  <a:cubicBezTo>
                    <a:pt x="627529" y="534988"/>
                    <a:pt x="627529" y="534988"/>
                    <a:pt x="506701" y="577505"/>
                  </a:cubicBezTo>
                  <a:cubicBezTo>
                    <a:pt x="502803" y="579438"/>
                    <a:pt x="496957" y="579438"/>
                    <a:pt x="493059" y="579438"/>
                  </a:cubicBezTo>
                  <a:cubicBezTo>
                    <a:pt x="489161" y="579438"/>
                    <a:pt x="483315" y="579438"/>
                    <a:pt x="479417" y="577505"/>
                  </a:cubicBezTo>
                  <a:cubicBezTo>
                    <a:pt x="479417" y="577505"/>
                    <a:pt x="479417" y="577505"/>
                    <a:pt x="358588" y="534988"/>
                  </a:cubicBezTo>
                  <a:cubicBezTo>
                    <a:pt x="358588" y="534988"/>
                    <a:pt x="358588" y="534988"/>
                    <a:pt x="237760" y="577505"/>
                  </a:cubicBezTo>
                  <a:cubicBezTo>
                    <a:pt x="233862" y="579438"/>
                    <a:pt x="228015" y="579438"/>
                    <a:pt x="224118" y="579438"/>
                  </a:cubicBezTo>
                  <a:cubicBezTo>
                    <a:pt x="218271" y="579438"/>
                    <a:pt x="214373" y="579438"/>
                    <a:pt x="210476" y="577505"/>
                  </a:cubicBezTo>
                  <a:cubicBezTo>
                    <a:pt x="210476" y="577505"/>
                    <a:pt x="210476" y="577505"/>
                    <a:pt x="89647" y="534988"/>
                  </a:cubicBezTo>
                  <a:cubicBezTo>
                    <a:pt x="89647" y="534988"/>
                    <a:pt x="89647" y="534988"/>
                    <a:pt x="0" y="565910"/>
                  </a:cubicBezTo>
                  <a:cubicBezTo>
                    <a:pt x="0" y="565910"/>
                    <a:pt x="0" y="565910"/>
                    <a:pt x="0" y="475077"/>
                  </a:cubicBezTo>
                  <a:cubicBezTo>
                    <a:pt x="0" y="475077"/>
                    <a:pt x="0" y="475077"/>
                    <a:pt x="74056" y="449953"/>
                  </a:cubicBezTo>
                  <a:cubicBezTo>
                    <a:pt x="77954" y="448021"/>
                    <a:pt x="83801" y="446088"/>
                    <a:pt x="89647" y="446088"/>
                  </a:cubicBezTo>
                  <a:close/>
                  <a:moveTo>
                    <a:pt x="582612" y="133350"/>
                  </a:moveTo>
                  <a:cubicBezTo>
                    <a:pt x="631710" y="133350"/>
                    <a:pt x="671512" y="173152"/>
                    <a:pt x="671512" y="222250"/>
                  </a:cubicBezTo>
                  <a:cubicBezTo>
                    <a:pt x="671512" y="271348"/>
                    <a:pt x="631710" y="311150"/>
                    <a:pt x="582612" y="311150"/>
                  </a:cubicBezTo>
                  <a:cubicBezTo>
                    <a:pt x="533514" y="311150"/>
                    <a:pt x="493712" y="271348"/>
                    <a:pt x="493712" y="222250"/>
                  </a:cubicBezTo>
                  <a:cubicBezTo>
                    <a:pt x="493712" y="173152"/>
                    <a:pt x="533514" y="133350"/>
                    <a:pt x="582612" y="133350"/>
                  </a:cubicBezTo>
                  <a:close/>
                  <a:moveTo>
                    <a:pt x="499028" y="0"/>
                  </a:moveTo>
                  <a:cubicBezTo>
                    <a:pt x="524399" y="0"/>
                    <a:pt x="540012" y="17463"/>
                    <a:pt x="541964" y="31044"/>
                  </a:cubicBezTo>
                  <a:cubicBezTo>
                    <a:pt x="545867" y="44626"/>
                    <a:pt x="547819" y="67910"/>
                    <a:pt x="520496" y="81492"/>
                  </a:cubicBezTo>
                  <a:cubicBezTo>
                    <a:pt x="520496" y="81492"/>
                    <a:pt x="520496" y="81492"/>
                    <a:pt x="383884" y="149401"/>
                  </a:cubicBezTo>
                  <a:cubicBezTo>
                    <a:pt x="383884" y="149401"/>
                    <a:pt x="383884" y="149401"/>
                    <a:pt x="555625" y="397757"/>
                  </a:cubicBezTo>
                  <a:cubicBezTo>
                    <a:pt x="555625" y="397757"/>
                    <a:pt x="555625" y="397757"/>
                    <a:pt x="493174" y="419100"/>
                  </a:cubicBezTo>
                  <a:cubicBezTo>
                    <a:pt x="493174" y="419100"/>
                    <a:pt x="493174" y="419100"/>
                    <a:pt x="372174" y="380294"/>
                  </a:cubicBezTo>
                  <a:cubicBezTo>
                    <a:pt x="368271" y="378354"/>
                    <a:pt x="362416" y="376414"/>
                    <a:pt x="358513" y="376414"/>
                  </a:cubicBezTo>
                  <a:cubicBezTo>
                    <a:pt x="352658" y="376414"/>
                    <a:pt x="348755" y="378354"/>
                    <a:pt x="344852" y="380294"/>
                  </a:cubicBezTo>
                  <a:cubicBezTo>
                    <a:pt x="344852" y="380294"/>
                    <a:pt x="344852" y="380294"/>
                    <a:pt x="223852" y="419100"/>
                  </a:cubicBezTo>
                  <a:cubicBezTo>
                    <a:pt x="223852" y="419100"/>
                    <a:pt x="223852" y="419100"/>
                    <a:pt x="130175" y="389996"/>
                  </a:cubicBezTo>
                  <a:cubicBezTo>
                    <a:pt x="130175" y="389996"/>
                    <a:pt x="130175" y="389996"/>
                    <a:pt x="331190" y="234774"/>
                  </a:cubicBezTo>
                  <a:cubicBezTo>
                    <a:pt x="331190" y="234774"/>
                    <a:pt x="331190" y="234774"/>
                    <a:pt x="276545" y="161043"/>
                  </a:cubicBezTo>
                  <a:cubicBezTo>
                    <a:pt x="260933" y="139700"/>
                    <a:pt x="270691" y="104775"/>
                    <a:pt x="294110" y="93133"/>
                  </a:cubicBezTo>
                  <a:cubicBezTo>
                    <a:pt x="294110" y="93133"/>
                    <a:pt x="294110" y="93133"/>
                    <a:pt x="473658" y="7761"/>
                  </a:cubicBezTo>
                  <a:cubicBezTo>
                    <a:pt x="479512" y="3881"/>
                    <a:pt x="491222" y="0"/>
                    <a:pt x="499028"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sz="1400">
                <a:cs typeface="+mn-ea"/>
                <a:sym typeface="+mn-lt"/>
              </a:endParaRPr>
            </a:p>
          </p:txBody>
        </p:sp>
      </p:grpSp>
      <p:grpSp>
        <p:nvGrpSpPr>
          <p:cNvPr id="32" name="组合 31"/>
          <p:cNvGrpSpPr/>
          <p:nvPr/>
        </p:nvGrpSpPr>
        <p:grpSpPr>
          <a:xfrm>
            <a:off x="7685454" y="4049825"/>
            <a:ext cx="697627" cy="1087120"/>
            <a:chOff x="7707959" y="4161508"/>
            <a:chExt cx="839709" cy="1308530"/>
          </a:xfrm>
        </p:grpSpPr>
        <p:sp>
          <p:nvSpPr>
            <p:cNvPr id="33" name="文本框 32"/>
            <p:cNvSpPr txBox="1"/>
            <p:nvPr/>
          </p:nvSpPr>
          <p:spPr>
            <a:xfrm>
              <a:off x="7707959" y="4988439"/>
              <a:ext cx="839709" cy="481599"/>
            </a:xfrm>
            <a:prstGeom prst="rect">
              <a:avLst/>
            </a:prstGeom>
            <a:noFill/>
          </p:spPr>
          <p:txBody>
            <a:bodyPr wrap="none" rtlCol="0">
              <a:spAutoFit/>
            </a:bodyPr>
            <a:lstStyle/>
            <a:p>
              <a:pPr algn="ctr"/>
              <a:r>
                <a:rPr lang="zh-CN" altLang="en-US" sz="2000" dirty="0" smtClean="0">
                  <a:solidFill>
                    <a:schemeClr val="bg1"/>
                  </a:solidFill>
                  <a:cs typeface="+mn-ea"/>
                  <a:sym typeface="+mn-lt"/>
                </a:rPr>
                <a:t>旅游</a:t>
              </a:r>
              <a:endParaRPr lang="zh-CN" altLang="en-US" sz="2000" dirty="0">
                <a:solidFill>
                  <a:schemeClr val="bg1"/>
                </a:solidFill>
                <a:cs typeface="+mn-ea"/>
                <a:sym typeface="+mn-lt"/>
              </a:endParaRPr>
            </a:p>
          </p:txBody>
        </p:sp>
        <p:sp>
          <p:nvSpPr>
            <p:cNvPr id="34" name="Freeform 49"/>
            <p:cNvSpPr>
              <a:spLocks noEditPoints="1"/>
            </p:cNvSpPr>
            <p:nvPr/>
          </p:nvSpPr>
          <p:spPr bwMode="auto">
            <a:xfrm>
              <a:off x="7797025" y="4161508"/>
              <a:ext cx="546876" cy="480282"/>
            </a:xfrm>
            <a:custGeom>
              <a:avLst/>
              <a:gdLst>
                <a:gd name="T0" fmla="*/ 4 w 220"/>
                <a:gd name="T1" fmla="*/ 91 h 194"/>
                <a:gd name="T2" fmla="*/ 0 w 220"/>
                <a:gd name="T3" fmla="*/ 98 h 194"/>
                <a:gd name="T4" fmla="*/ 4 w 220"/>
                <a:gd name="T5" fmla="*/ 104 h 194"/>
                <a:gd name="T6" fmla="*/ 72 w 220"/>
                <a:gd name="T7" fmla="*/ 116 h 194"/>
                <a:gd name="T8" fmla="*/ 92 w 220"/>
                <a:gd name="T9" fmla="*/ 136 h 194"/>
                <a:gd name="T10" fmla="*/ 88 w 220"/>
                <a:gd name="T11" fmla="*/ 138 h 194"/>
                <a:gd name="T12" fmla="*/ 87 w 220"/>
                <a:gd name="T13" fmla="*/ 147 h 194"/>
                <a:gd name="T14" fmla="*/ 92 w 220"/>
                <a:gd name="T15" fmla="*/ 152 h 194"/>
                <a:gd name="T16" fmla="*/ 102 w 220"/>
                <a:gd name="T17" fmla="*/ 155 h 194"/>
                <a:gd name="T18" fmla="*/ 98 w 220"/>
                <a:gd name="T19" fmla="*/ 160 h 194"/>
                <a:gd name="T20" fmla="*/ 99 w 220"/>
                <a:gd name="T21" fmla="*/ 169 h 194"/>
                <a:gd name="T22" fmla="*/ 111 w 220"/>
                <a:gd name="T23" fmla="*/ 170 h 194"/>
                <a:gd name="T24" fmla="*/ 123 w 220"/>
                <a:gd name="T25" fmla="*/ 193 h 194"/>
                <a:gd name="T26" fmla="*/ 139 w 220"/>
                <a:gd name="T27" fmla="*/ 194 h 194"/>
                <a:gd name="T28" fmla="*/ 143 w 220"/>
                <a:gd name="T29" fmla="*/ 188 h 194"/>
                <a:gd name="T30" fmla="*/ 128 w 220"/>
                <a:gd name="T31" fmla="*/ 134 h 194"/>
                <a:gd name="T32" fmla="*/ 177 w 220"/>
                <a:gd name="T33" fmla="*/ 111 h 194"/>
                <a:gd name="T34" fmla="*/ 205 w 220"/>
                <a:gd name="T35" fmla="*/ 139 h 194"/>
                <a:gd name="T36" fmla="*/ 210 w 220"/>
                <a:gd name="T37" fmla="*/ 142 h 194"/>
                <a:gd name="T38" fmla="*/ 219 w 220"/>
                <a:gd name="T39" fmla="*/ 140 h 194"/>
                <a:gd name="T40" fmla="*/ 210 w 220"/>
                <a:gd name="T41" fmla="*/ 108 h 194"/>
                <a:gd name="T42" fmla="*/ 210 w 220"/>
                <a:gd name="T43" fmla="*/ 104 h 194"/>
                <a:gd name="T44" fmla="*/ 216 w 220"/>
                <a:gd name="T45" fmla="*/ 97 h 194"/>
                <a:gd name="T46" fmla="*/ 216 w 220"/>
                <a:gd name="T47" fmla="*/ 96 h 194"/>
                <a:gd name="T48" fmla="*/ 210 w 220"/>
                <a:gd name="T49" fmla="*/ 89 h 194"/>
                <a:gd name="T50" fmla="*/ 210 w 220"/>
                <a:gd name="T51" fmla="*/ 85 h 194"/>
                <a:gd name="T52" fmla="*/ 218 w 220"/>
                <a:gd name="T53" fmla="*/ 53 h 194"/>
                <a:gd name="T54" fmla="*/ 215 w 220"/>
                <a:gd name="T55" fmla="*/ 51 h 194"/>
                <a:gd name="T56" fmla="*/ 205 w 220"/>
                <a:gd name="T57" fmla="*/ 54 h 194"/>
                <a:gd name="T58" fmla="*/ 181 w 220"/>
                <a:gd name="T59" fmla="*/ 83 h 194"/>
                <a:gd name="T60" fmla="*/ 127 w 220"/>
                <a:gd name="T61" fmla="*/ 79 h 194"/>
                <a:gd name="T62" fmla="*/ 127 w 220"/>
                <a:gd name="T63" fmla="*/ 58 h 194"/>
                <a:gd name="T64" fmla="*/ 141 w 220"/>
                <a:gd name="T65" fmla="*/ 1 h 194"/>
                <a:gd name="T66" fmla="*/ 126 w 220"/>
                <a:gd name="T67" fmla="*/ 0 h 194"/>
                <a:gd name="T68" fmla="*/ 121 w 220"/>
                <a:gd name="T69" fmla="*/ 3 h 194"/>
                <a:gd name="T70" fmla="*/ 102 w 220"/>
                <a:gd name="T71" fmla="*/ 24 h 194"/>
                <a:gd name="T72" fmla="*/ 97 w 220"/>
                <a:gd name="T73" fmla="*/ 29 h 194"/>
                <a:gd name="T74" fmla="*/ 99 w 220"/>
                <a:gd name="T75" fmla="*/ 38 h 194"/>
                <a:gd name="T76" fmla="*/ 100 w 220"/>
                <a:gd name="T77" fmla="*/ 42 h 194"/>
                <a:gd name="T78" fmla="*/ 88 w 220"/>
                <a:gd name="T79" fmla="*/ 44 h 194"/>
                <a:gd name="T80" fmla="*/ 86 w 220"/>
                <a:gd name="T81" fmla="*/ 53 h 194"/>
                <a:gd name="T82" fmla="*/ 92 w 220"/>
                <a:gd name="T83" fmla="*/ 58 h 194"/>
                <a:gd name="T84" fmla="*/ 81 w 220"/>
                <a:gd name="T85" fmla="*/ 79 h 194"/>
                <a:gd name="T86" fmla="*/ 33 w 220"/>
                <a:gd name="T87" fmla="*/ 80 h 194"/>
                <a:gd name="T88" fmla="*/ 33 w 220"/>
                <a:gd name="T89" fmla="*/ 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0" h="194">
                  <a:moveTo>
                    <a:pt x="33" y="80"/>
                  </a:moveTo>
                  <a:cubicBezTo>
                    <a:pt x="20" y="81"/>
                    <a:pt x="9" y="86"/>
                    <a:pt x="4" y="91"/>
                  </a:cubicBezTo>
                  <a:cubicBezTo>
                    <a:pt x="2" y="93"/>
                    <a:pt x="1" y="95"/>
                    <a:pt x="1" y="96"/>
                  </a:cubicBezTo>
                  <a:cubicBezTo>
                    <a:pt x="1" y="97"/>
                    <a:pt x="0" y="97"/>
                    <a:pt x="0" y="98"/>
                  </a:cubicBezTo>
                  <a:cubicBezTo>
                    <a:pt x="0" y="98"/>
                    <a:pt x="1" y="99"/>
                    <a:pt x="1" y="99"/>
                  </a:cubicBezTo>
                  <a:cubicBezTo>
                    <a:pt x="1" y="101"/>
                    <a:pt x="2" y="103"/>
                    <a:pt x="4" y="104"/>
                  </a:cubicBezTo>
                  <a:cubicBezTo>
                    <a:pt x="9" y="110"/>
                    <a:pt x="20" y="114"/>
                    <a:pt x="33" y="116"/>
                  </a:cubicBezTo>
                  <a:cubicBezTo>
                    <a:pt x="43" y="117"/>
                    <a:pt x="55" y="117"/>
                    <a:pt x="72" y="116"/>
                  </a:cubicBezTo>
                  <a:cubicBezTo>
                    <a:pt x="75" y="116"/>
                    <a:pt x="78" y="116"/>
                    <a:pt x="81" y="116"/>
                  </a:cubicBezTo>
                  <a:cubicBezTo>
                    <a:pt x="92" y="136"/>
                    <a:pt x="92" y="136"/>
                    <a:pt x="92" y="136"/>
                  </a:cubicBezTo>
                  <a:cubicBezTo>
                    <a:pt x="92" y="136"/>
                    <a:pt x="92" y="136"/>
                    <a:pt x="92" y="136"/>
                  </a:cubicBezTo>
                  <a:cubicBezTo>
                    <a:pt x="91" y="136"/>
                    <a:pt x="89" y="137"/>
                    <a:pt x="88" y="138"/>
                  </a:cubicBezTo>
                  <a:cubicBezTo>
                    <a:pt x="88" y="139"/>
                    <a:pt x="87" y="140"/>
                    <a:pt x="87" y="141"/>
                  </a:cubicBezTo>
                  <a:cubicBezTo>
                    <a:pt x="87" y="147"/>
                    <a:pt x="87" y="147"/>
                    <a:pt x="87" y="147"/>
                  </a:cubicBezTo>
                  <a:cubicBezTo>
                    <a:pt x="87" y="148"/>
                    <a:pt x="88" y="150"/>
                    <a:pt x="89" y="151"/>
                  </a:cubicBezTo>
                  <a:cubicBezTo>
                    <a:pt x="89" y="152"/>
                    <a:pt x="91" y="152"/>
                    <a:pt x="92" y="152"/>
                  </a:cubicBezTo>
                  <a:cubicBezTo>
                    <a:pt x="101" y="152"/>
                    <a:pt x="101" y="152"/>
                    <a:pt x="101" y="152"/>
                  </a:cubicBezTo>
                  <a:cubicBezTo>
                    <a:pt x="102" y="155"/>
                    <a:pt x="102" y="155"/>
                    <a:pt x="102" y="155"/>
                  </a:cubicBezTo>
                  <a:cubicBezTo>
                    <a:pt x="101" y="155"/>
                    <a:pt x="100" y="156"/>
                    <a:pt x="99" y="156"/>
                  </a:cubicBezTo>
                  <a:cubicBezTo>
                    <a:pt x="98" y="157"/>
                    <a:pt x="98" y="159"/>
                    <a:pt x="98" y="160"/>
                  </a:cubicBezTo>
                  <a:cubicBezTo>
                    <a:pt x="98" y="166"/>
                    <a:pt x="98" y="166"/>
                    <a:pt x="98" y="166"/>
                  </a:cubicBezTo>
                  <a:cubicBezTo>
                    <a:pt x="98" y="167"/>
                    <a:pt x="98" y="168"/>
                    <a:pt x="99" y="169"/>
                  </a:cubicBezTo>
                  <a:cubicBezTo>
                    <a:pt x="100" y="170"/>
                    <a:pt x="102" y="171"/>
                    <a:pt x="103" y="171"/>
                  </a:cubicBezTo>
                  <a:cubicBezTo>
                    <a:pt x="111" y="170"/>
                    <a:pt x="111" y="170"/>
                    <a:pt x="111" y="170"/>
                  </a:cubicBezTo>
                  <a:cubicBezTo>
                    <a:pt x="122" y="191"/>
                    <a:pt x="122" y="191"/>
                    <a:pt x="122" y="191"/>
                  </a:cubicBezTo>
                  <a:cubicBezTo>
                    <a:pt x="122" y="192"/>
                    <a:pt x="123" y="192"/>
                    <a:pt x="123" y="193"/>
                  </a:cubicBezTo>
                  <a:cubicBezTo>
                    <a:pt x="124" y="194"/>
                    <a:pt x="126" y="194"/>
                    <a:pt x="127" y="194"/>
                  </a:cubicBezTo>
                  <a:cubicBezTo>
                    <a:pt x="139" y="194"/>
                    <a:pt x="139" y="194"/>
                    <a:pt x="139" y="194"/>
                  </a:cubicBezTo>
                  <a:cubicBezTo>
                    <a:pt x="140" y="194"/>
                    <a:pt x="141" y="194"/>
                    <a:pt x="142" y="193"/>
                  </a:cubicBezTo>
                  <a:cubicBezTo>
                    <a:pt x="143" y="192"/>
                    <a:pt x="144" y="190"/>
                    <a:pt x="143" y="188"/>
                  </a:cubicBezTo>
                  <a:cubicBezTo>
                    <a:pt x="128" y="136"/>
                    <a:pt x="128" y="136"/>
                    <a:pt x="128" y="136"/>
                  </a:cubicBezTo>
                  <a:cubicBezTo>
                    <a:pt x="128" y="136"/>
                    <a:pt x="128" y="135"/>
                    <a:pt x="128" y="134"/>
                  </a:cubicBezTo>
                  <a:cubicBezTo>
                    <a:pt x="127" y="115"/>
                    <a:pt x="127" y="115"/>
                    <a:pt x="127" y="115"/>
                  </a:cubicBezTo>
                  <a:cubicBezTo>
                    <a:pt x="146" y="115"/>
                    <a:pt x="163" y="113"/>
                    <a:pt x="177" y="111"/>
                  </a:cubicBezTo>
                  <a:cubicBezTo>
                    <a:pt x="179" y="111"/>
                    <a:pt x="180" y="111"/>
                    <a:pt x="181" y="111"/>
                  </a:cubicBezTo>
                  <a:cubicBezTo>
                    <a:pt x="205" y="139"/>
                    <a:pt x="205" y="139"/>
                    <a:pt x="205" y="139"/>
                  </a:cubicBezTo>
                  <a:cubicBezTo>
                    <a:pt x="205" y="139"/>
                    <a:pt x="205" y="140"/>
                    <a:pt x="206" y="140"/>
                  </a:cubicBezTo>
                  <a:cubicBezTo>
                    <a:pt x="207" y="141"/>
                    <a:pt x="208" y="142"/>
                    <a:pt x="210" y="142"/>
                  </a:cubicBezTo>
                  <a:cubicBezTo>
                    <a:pt x="215" y="142"/>
                    <a:pt x="215" y="142"/>
                    <a:pt x="215" y="142"/>
                  </a:cubicBezTo>
                  <a:cubicBezTo>
                    <a:pt x="217" y="142"/>
                    <a:pt x="218" y="141"/>
                    <a:pt x="219" y="140"/>
                  </a:cubicBezTo>
                  <a:cubicBezTo>
                    <a:pt x="220" y="139"/>
                    <a:pt x="220" y="137"/>
                    <a:pt x="220" y="135"/>
                  </a:cubicBezTo>
                  <a:cubicBezTo>
                    <a:pt x="210" y="108"/>
                    <a:pt x="210" y="108"/>
                    <a:pt x="210" y="108"/>
                  </a:cubicBezTo>
                  <a:cubicBezTo>
                    <a:pt x="210" y="108"/>
                    <a:pt x="210" y="107"/>
                    <a:pt x="210" y="107"/>
                  </a:cubicBezTo>
                  <a:cubicBezTo>
                    <a:pt x="210" y="104"/>
                    <a:pt x="210" y="104"/>
                    <a:pt x="210" y="104"/>
                  </a:cubicBezTo>
                  <a:cubicBezTo>
                    <a:pt x="212" y="103"/>
                    <a:pt x="213" y="102"/>
                    <a:pt x="214" y="101"/>
                  </a:cubicBezTo>
                  <a:cubicBezTo>
                    <a:pt x="215" y="100"/>
                    <a:pt x="216" y="98"/>
                    <a:pt x="216" y="97"/>
                  </a:cubicBezTo>
                  <a:cubicBezTo>
                    <a:pt x="216" y="96"/>
                    <a:pt x="216" y="96"/>
                    <a:pt x="216" y="96"/>
                  </a:cubicBezTo>
                  <a:cubicBezTo>
                    <a:pt x="216" y="96"/>
                    <a:pt x="216" y="96"/>
                    <a:pt x="216" y="96"/>
                  </a:cubicBezTo>
                  <a:cubicBezTo>
                    <a:pt x="216" y="95"/>
                    <a:pt x="215" y="93"/>
                    <a:pt x="214" y="92"/>
                  </a:cubicBezTo>
                  <a:cubicBezTo>
                    <a:pt x="213" y="91"/>
                    <a:pt x="212" y="90"/>
                    <a:pt x="210" y="89"/>
                  </a:cubicBezTo>
                  <a:cubicBezTo>
                    <a:pt x="210" y="86"/>
                    <a:pt x="210" y="86"/>
                    <a:pt x="210" y="86"/>
                  </a:cubicBezTo>
                  <a:cubicBezTo>
                    <a:pt x="210" y="86"/>
                    <a:pt x="210" y="85"/>
                    <a:pt x="210" y="85"/>
                  </a:cubicBezTo>
                  <a:cubicBezTo>
                    <a:pt x="219" y="58"/>
                    <a:pt x="219" y="58"/>
                    <a:pt x="219" y="58"/>
                  </a:cubicBezTo>
                  <a:cubicBezTo>
                    <a:pt x="220" y="56"/>
                    <a:pt x="220" y="54"/>
                    <a:pt x="218" y="53"/>
                  </a:cubicBezTo>
                  <a:cubicBezTo>
                    <a:pt x="218" y="53"/>
                    <a:pt x="218" y="53"/>
                    <a:pt x="218" y="53"/>
                  </a:cubicBezTo>
                  <a:cubicBezTo>
                    <a:pt x="217" y="52"/>
                    <a:pt x="216" y="51"/>
                    <a:pt x="215" y="51"/>
                  </a:cubicBezTo>
                  <a:cubicBezTo>
                    <a:pt x="210" y="52"/>
                    <a:pt x="210" y="52"/>
                    <a:pt x="210" y="52"/>
                  </a:cubicBezTo>
                  <a:cubicBezTo>
                    <a:pt x="208" y="52"/>
                    <a:pt x="206" y="52"/>
                    <a:pt x="205" y="54"/>
                  </a:cubicBezTo>
                  <a:cubicBezTo>
                    <a:pt x="205" y="54"/>
                    <a:pt x="205" y="54"/>
                    <a:pt x="205" y="54"/>
                  </a:cubicBezTo>
                  <a:cubicBezTo>
                    <a:pt x="181" y="83"/>
                    <a:pt x="181" y="83"/>
                    <a:pt x="181" y="83"/>
                  </a:cubicBezTo>
                  <a:cubicBezTo>
                    <a:pt x="180" y="82"/>
                    <a:pt x="179" y="82"/>
                    <a:pt x="177" y="82"/>
                  </a:cubicBezTo>
                  <a:cubicBezTo>
                    <a:pt x="163" y="80"/>
                    <a:pt x="146" y="79"/>
                    <a:pt x="127" y="79"/>
                  </a:cubicBezTo>
                  <a:cubicBezTo>
                    <a:pt x="127" y="60"/>
                    <a:pt x="127" y="60"/>
                    <a:pt x="127" y="60"/>
                  </a:cubicBezTo>
                  <a:cubicBezTo>
                    <a:pt x="127" y="59"/>
                    <a:pt x="127" y="59"/>
                    <a:pt x="127" y="58"/>
                  </a:cubicBezTo>
                  <a:cubicBezTo>
                    <a:pt x="142" y="6"/>
                    <a:pt x="142" y="6"/>
                    <a:pt x="142" y="6"/>
                  </a:cubicBezTo>
                  <a:cubicBezTo>
                    <a:pt x="142" y="4"/>
                    <a:pt x="142" y="2"/>
                    <a:pt x="141" y="1"/>
                  </a:cubicBezTo>
                  <a:cubicBezTo>
                    <a:pt x="140" y="0"/>
                    <a:pt x="139" y="0"/>
                    <a:pt x="137" y="0"/>
                  </a:cubicBezTo>
                  <a:cubicBezTo>
                    <a:pt x="126" y="0"/>
                    <a:pt x="126" y="0"/>
                    <a:pt x="126" y="0"/>
                  </a:cubicBezTo>
                  <a:cubicBezTo>
                    <a:pt x="125" y="0"/>
                    <a:pt x="123" y="0"/>
                    <a:pt x="122" y="2"/>
                  </a:cubicBezTo>
                  <a:cubicBezTo>
                    <a:pt x="122" y="2"/>
                    <a:pt x="121" y="2"/>
                    <a:pt x="121" y="3"/>
                  </a:cubicBezTo>
                  <a:cubicBezTo>
                    <a:pt x="110" y="24"/>
                    <a:pt x="110" y="24"/>
                    <a:pt x="110" y="24"/>
                  </a:cubicBezTo>
                  <a:cubicBezTo>
                    <a:pt x="102" y="24"/>
                    <a:pt x="102" y="24"/>
                    <a:pt x="102" y="24"/>
                  </a:cubicBezTo>
                  <a:cubicBezTo>
                    <a:pt x="101" y="24"/>
                    <a:pt x="99" y="24"/>
                    <a:pt x="99" y="25"/>
                  </a:cubicBezTo>
                  <a:cubicBezTo>
                    <a:pt x="98" y="26"/>
                    <a:pt x="97" y="27"/>
                    <a:pt x="97" y="29"/>
                  </a:cubicBezTo>
                  <a:cubicBezTo>
                    <a:pt x="97" y="35"/>
                    <a:pt x="97" y="35"/>
                    <a:pt x="97" y="35"/>
                  </a:cubicBezTo>
                  <a:cubicBezTo>
                    <a:pt x="97" y="36"/>
                    <a:pt x="98" y="37"/>
                    <a:pt x="99" y="38"/>
                  </a:cubicBezTo>
                  <a:cubicBezTo>
                    <a:pt x="99" y="39"/>
                    <a:pt x="100" y="39"/>
                    <a:pt x="102" y="39"/>
                  </a:cubicBezTo>
                  <a:cubicBezTo>
                    <a:pt x="100" y="42"/>
                    <a:pt x="100" y="42"/>
                    <a:pt x="100" y="42"/>
                  </a:cubicBezTo>
                  <a:cubicBezTo>
                    <a:pt x="91" y="42"/>
                    <a:pt x="91" y="42"/>
                    <a:pt x="91" y="42"/>
                  </a:cubicBezTo>
                  <a:cubicBezTo>
                    <a:pt x="90" y="42"/>
                    <a:pt x="89" y="43"/>
                    <a:pt x="88" y="44"/>
                  </a:cubicBezTo>
                  <a:cubicBezTo>
                    <a:pt x="87" y="45"/>
                    <a:pt x="86" y="46"/>
                    <a:pt x="86" y="47"/>
                  </a:cubicBezTo>
                  <a:cubicBezTo>
                    <a:pt x="86" y="53"/>
                    <a:pt x="86" y="53"/>
                    <a:pt x="86" y="53"/>
                  </a:cubicBezTo>
                  <a:cubicBezTo>
                    <a:pt x="86" y="55"/>
                    <a:pt x="87" y="56"/>
                    <a:pt x="88" y="57"/>
                  </a:cubicBezTo>
                  <a:cubicBezTo>
                    <a:pt x="89" y="58"/>
                    <a:pt x="90" y="58"/>
                    <a:pt x="92" y="58"/>
                  </a:cubicBezTo>
                  <a:cubicBezTo>
                    <a:pt x="92" y="58"/>
                    <a:pt x="92" y="58"/>
                    <a:pt x="92" y="58"/>
                  </a:cubicBezTo>
                  <a:cubicBezTo>
                    <a:pt x="81" y="79"/>
                    <a:pt x="81" y="79"/>
                    <a:pt x="81" y="79"/>
                  </a:cubicBezTo>
                  <a:cubicBezTo>
                    <a:pt x="77" y="79"/>
                    <a:pt x="74" y="79"/>
                    <a:pt x="72" y="79"/>
                  </a:cubicBezTo>
                  <a:cubicBezTo>
                    <a:pt x="55" y="78"/>
                    <a:pt x="43" y="78"/>
                    <a:pt x="33" y="80"/>
                  </a:cubicBezTo>
                  <a:close/>
                  <a:moveTo>
                    <a:pt x="33" y="80"/>
                  </a:moveTo>
                  <a:cubicBezTo>
                    <a:pt x="33" y="80"/>
                    <a:pt x="33" y="80"/>
                    <a:pt x="33" y="8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cs typeface="+mn-ea"/>
                <a:sym typeface="+mn-lt"/>
              </a:endParaRPr>
            </a:p>
          </p:txBody>
        </p:sp>
      </p:grpSp>
      <p:sp>
        <p:nvSpPr>
          <p:cNvPr id="36" name="文本框 35"/>
          <p:cNvSpPr txBox="1"/>
          <p:nvPr/>
        </p:nvSpPr>
        <p:spPr>
          <a:xfrm>
            <a:off x="5501408" y="942706"/>
            <a:ext cx="1210588" cy="400110"/>
          </a:xfrm>
          <a:prstGeom prst="rect">
            <a:avLst/>
          </a:prstGeom>
          <a:noFill/>
        </p:spPr>
        <p:txBody>
          <a:bodyPr wrap="none" rtlCol="0">
            <a:spAutoFit/>
          </a:bodyPr>
          <a:lstStyle/>
          <a:p>
            <a:pPr algn="ctr"/>
            <a:r>
              <a:rPr lang="zh-CN" altLang="en-US" sz="2000" b="1" dirty="0" smtClean="0">
                <a:solidFill>
                  <a:srgbClr val="3F405F"/>
                </a:solidFill>
                <a:cs typeface="+mn-ea"/>
                <a:sym typeface="+mn-lt"/>
              </a:rPr>
              <a:t>兴趣爱好</a:t>
            </a:r>
          </a:p>
        </p:txBody>
      </p:sp>
      <p:sp>
        <p:nvSpPr>
          <p:cNvPr id="37" name="等腰三角形 36"/>
          <p:cNvSpPr/>
          <p:nvPr/>
        </p:nvSpPr>
        <p:spPr>
          <a:xfrm rot="5400000">
            <a:off x="5200447"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37"/>
          <p:cNvSpPr/>
          <p:nvPr/>
        </p:nvSpPr>
        <p:spPr>
          <a:xfrm rot="16200000">
            <a:off x="6809169" y="1076159"/>
            <a:ext cx="158566" cy="87484"/>
          </a:xfrm>
          <a:prstGeom prst="triangle">
            <a:avLst/>
          </a:prstGeom>
          <a:solidFill>
            <a:srgbClr val="3F40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5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19"/>
                                        </p:tgtEl>
                                        <p:attrNameLst>
                                          <p:attrName>style.visibility</p:attrName>
                                        </p:attrNameLst>
                                      </p:cBhvr>
                                      <p:to>
                                        <p:strVal val="visible"/>
                                      </p:to>
                                    </p:set>
                                    <p:anim calcmode="lin" valueType="num">
                                      <p:cBhvr>
                                        <p:cTn id="21" dur="250" fill="hold"/>
                                        <p:tgtEl>
                                          <p:spTgt spid="19"/>
                                        </p:tgtEl>
                                        <p:attrNameLst>
                                          <p:attrName>ppt_w</p:attrName>
                                        </p:attrNameLst>
                                      </p:cBhvr>
                                      <p:tavLst>
                                        <p:tav tm="0">
                                          <p:val>
                                            <p:fltVal val="0"/>
                                          </p:val>
                                        </p:tav>
                                        <p:tav tm="100000">
                                          <p:val>
                                            <p:strVal val="#ppt_w"/>
                                          </p:val>
                                        </p:tav>
                                      </p:tavLst>
                                    </p:anim>
                                    <p:anim calcmode="lin" valueType="num">
                                      <p:cBhvr>
                                        <p:cTn id="22" dur="250" fill="hold"/>
                                        <p:tgtEl>
                                          <p:spTgt spid="19"/>
                                        </p:tgtEl>
                                        <p:attrNameLst>
                                          <p:attrName>ppt_h</p:attrName>
                                        </p:attrNameLst>
                                      </p:cBhvr>
                                      <p:tavLst>
                                        <p:tav tm="0">
                                          <p:val>
                                            <p:fltVal val="0"/>
                                          </p:val>
                                        </p:tav>
                                        <p:tav tm="100000">
                                          <p:val>
                                            <p:strVal val="#ppt_h"/>
                                          </p:val>
                                        </p:tav>
                                      </p:tavLst>
                                    </p:anim>
                                    <p:animEffect transition="in" filter="fade">
                                      <p:cBhvr>
                                        <p:cTn id="23" dur="250"/>
                                        <p:tgtEl>
                                          <p:spTgt spid="19"/>
                                        </p:tgtEl>
                                      </p:cBhvr>
                                    </p:animEffect>
                                  </p:childTnLst>
                                </p:cTn>
                              </p:par>
                            </p:childTnLst>
                          </p:cTn>
                        </p:par>
                        <p:par>
                          <p:cTn id="24" fill="hold">
                            <p:stCondLst>
                              <p:cond delay="2950"/>
                            </p:stCondLst>
                            <p:childTnLst>
                              <p:par>
                                <p:cTn id="25" presetID="2" presetClass="entr" presetSubtype="4" decel="5330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ppt_x"/>
                                          </p:val>
                                        </p:tav>
                                        <p:tav tm="100000">
                                          <p:val>
                                            <p:strVal val="#ppt_x"/>
                                          </p:val>
                                        </p:tav>
                                      </p:tavLst>
                                    </p:anim>
                                    <p:anim calcmode="lin" valueType="num">
                                      <p:cBhvr additive="base">
                                        <p:cTn id="28" dur="7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decel="53300" fill="hold" nodeType="withEffect">
                                  <p:stCondLst>
                                    <p:cond delay="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750" fill="hold"/>
                                        <p:tgtEl>
                                          <p:spTgt spid="13"/>
                                        </p:tgtEl>
                                        <p:attrNameLst>
                                          <p:attrName>ppt_x</p:attrName>
                                        </p:attrNameLst>
                                      </p:cBhvr>
                                      <p:tavLst>
                                        <p:tav tm="0">
                                          <p:val>
                                            <p:strVal val="#ppt_x"/>
                                          </p:val>
                                        </p:tav>
                                        <p:tav tm="100000">
                                          <p:val>
                                            <p:strVal val="#ppt_x"/>
                                          </p:val>
                                        </p:tav>
                                      </p:tavLst>
                                    </p:anim>
                                    <p:anim calcmode="lin" valueType="num">
                                      <p:cBhvr additive="base">
                                        <p:cTn id="32" dur="75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decel="53300" fill="hold" nodeType="withEffect">
                                  <p:stCondLst>
                                    <p:cond delay="5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decel="53300" fill="hold" nodeType="withEffect">
                                  <p:stCondLst>
                                    <p:cond delay="75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750" fill="hold"/>
                                        <p:tgtEl>
                                          <p:spTgt spid="10"/>
                                        </p:tgtEl>
                                        <p:attrNameLst>
                                          <p:attrName>ppt_x</p:attrName>
                                        </p:attrNameLst>
                                      </p:cBhvr>
                                      <p:tavLst>
                                        <p:tav tm="0">
                                          <p:val>
                                            <p:strVal val="#ppt_x"/>
                                          </p:val>
                                        </p:tav>
                                        <p:tav tm="100000">
                                          <p:val>
                                            <p:strVal val="#ppt_x"/>
                                          </p:val>
                                        </p:tav>
                                      </p:tavLst>
                                    </p:anim>
                                    <p:anim calcmode="lin" valueType="num">
                                      <p:cBhvr additive="base">
                                        <p:cTn id="40" dur="75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decel="53300" fill="hold" nodeType="withEffect">
                                  <p:stCondLst>
                                    <p:cond delay="100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750" fill="hold"/>
                                        <p:tgtEl>
                                          <p:spTgt spid="4"/>
                                        </p:tgtEl>
                                        <p:attrNameLst>
                                          <p:attrName>ppt_x</p:attrName>
                                        </p:attrNameLst>
                                      </p:cBhvr>
                                      <p:tavLst>
                                        <p:tav tm="0">
                                          <p:val>
                                            <p:strVal val="#ppt_x"/>
                                          </p:val>
                                        </p:tav>
                                        <p:tav tm="100000">
                                          <p:val>
                                            <p:strVal val="#ppt_x"/>
                                          </p:val>
                                        </p:tav>
                                      </p:tavLst>
                                    </p:anim>
                                    <p:anim calcmode="lin" valueType="num">
                                      <p:cBhvr additive="base">
                                        <p:cTn id="44" dur="750" fill="hold"/>
                                        <p:tgtEl>
                                          <p:spTgt spid="4"/>
                                        </p:tgtEl>
                                        <p:attrNameLst>
                                          <p:attrName>ppt_y</p:attrName>
                                        </p:attrNameLst>
                                      </p:cBhvr>
                                      <p:tavLst>
                                        <p:tav tm="0">
                                          <p:val>
                                            <p:strVal val="1+#ppt_h/2"/>
                                          </p:val>
                                        </p:tav>
                                        <p:tav tm="100000">
                                          <p:val>
                                            <p:strVal val="#ppt_y"/>
                                          </p:val>
                                        </p:tav>
                                      </p:tavLst>
                                    </p:anim>
                                  </p:childTnLst>
                                </p:cTn>
                              </p:par>
                            </p:childTnLst>
                          </p:cTn>
                        </p:par>
                        <p:par>
                          <p:cTn id="45" fill="hold">
                            <p:stCondLst>
                              <p:cond delay="3950"/>
                            </p:stCondLst>
                            <p:childTnLst>
                              <p:par>
                                <p:cTn id="46" presetID="22" presetClass="entr" presetSubtype="1"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par>
                                <p:cTn id="49" presetID="22" presetClass="entr" presetSubtype="1"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par>
                                <p:cTn id="52" presetID="22" presetClass="entr" presetSubtype="1"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500"/>
                                        <p:tgtEl>
                                          <p:spTgt spid="32"/>
                                        </p:tgtEl>
                                      </p:cBhvr>
                                    </p:animEffect>
                                  </p:childTnLst>
                                </p:cTn>
                              </p:par>
                              <p:par>
                                <p:cTn id="55" presetID="22" presetClass="entr" presetSubtype="1"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par>
                                <p:cTn id="58" presetID="22" presetClass="entr" presetSubtype="1"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6" grpId="0"/>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506319" y="3690065"/>
            <a:ext cx="9946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748373" y="3219341"/>
            <a:ext cx="242353" cy="530346"/>
            <a:chOff x="3723102" y="2967881"/>
            <a:chExt cx="242353" cy="530346"/>
          </a:xfrm>
          <a:solidFill>
            <a:srgbClr val="3F405F"/>
          </a:solidFill>
        </p:grpSpPr>
        <p:sp>
          <p:nvSpPr>
            <p:cNvPr id="28" name="Freeform 8"/>
            <p:cNvSpPr>
              <a:spLocks noEditPoints="1"/>
            </p:cNvSpPr>
            <p:nvPr/>
          </p:nvSpPr>
          <p:spPr bwMode="auto">
            <a:xfrm>
              <a:off x="3723102" y="2967881"/>
              <a:ext cx="242353" cy="397535"/>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 name="椭圆 3"/>
            <p:cNvSpPr/>
            <p:nvPr/>
          </p:nvSpPr>
          <p:spPr>
            <a:xfrm>
              <a:off x="3795932" y="3401534"/>
              <a:ext cx="96693" cy="9669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圆角矩形 5"/>
          <p:cNvSpPr/>
          <p:nvPr/>
        </p:nvSpPr>
        <p:spPr>
          <a:xfrm>
            <a:off x="2792836" y="1469294"/>
            <a:ext cx="2153427" cy="1493283"/>
          </a:xfrm>
          <a:prstGeom prst="roundRect">
            <a:avLst>
              <a:gd name="adj" fmla="val 6562"/>
            </a:avLst>
          </a:prstGeom>
          <a:blipFill dpi="0" rotWithShape="1">
            <a:blip r:embed="rId3" cstate="screen"/>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180250" y="4117709"/>
            <a:ext cx="3378598" cy="1485798"/>
            <a:chOff x="2180250" y="3866249"/>
            <a:chExt cx="3378598" cy="1485798"/>
          </a:xfrm>
        </p:grpSpPr>
        <p:sp>
          <p:nvSpPr>
            <p:cNvPr id="34" name="矩形 33"/>
            <p:cNvSpPr/>
            <p:nvPr/>
          </p:nvSpPr>
          <p:spPr>
            <a:xfrm>
              <a:off x="2180250" y="4299451"/>
              <a:ext cx="3378598" cy="1052596"/>
            </a:xfrm>
            <a:prstGeom prst="rect">
              <a:avLst/>
            </a:prstGeom>
          </p:spPr>
          <p:txBody>
            <a:bodyPr wrap="square" lIns="0" rIns="0">
              <a:spAutoFit/>
            </a:bodyPr>
            <a:lstStyle/>
            <a:p>
              <a:pPr lvl="0" algn="ctr">
                <a:lnSpc>
                  <a:spcPct val="120000"/>
                </a:lnSpc>
              </a:pPr>
              <a:r>
                <a:rPr lang="zh-CN" altLang="en-US" sz="1600" b="1" dirty="0">
                  <a:solidFill>
                    <a:schemeClr val="tx1">
                      <a:lumMod val="85000"/>
                      <a:lumOff val="15000"/>
                    </a:schemeClr>
                  </a:solidFill>
                  <a:cs typeface="+mn-ea"/>
                  <a:sym typeface="+mn-lt"/>
                </a:rPr>
                <a:t>您任职的</a:t>
              </a:r>
              <a:r>
                <a:rPr lang="zh-CN" altLang="en-US" sz="1600" b="1" dirty="0" smtClean="0">
                  <a:solidFill>
                    <a:schemeClr val="tx1">
                      <a:lumMod val="85000"/>
                      <a:lumOff val="15000"/>
                    </a:schemeClr>
                  </a:solidFill>
                  <a:cs typeface="+mn-ea"/>
                  <a:sym typeface="+mn-lt"/>
                </a:rPr>
                <a:t>公司</a:t>
              </a:r>
              <a:r>
                <a:rPr lang="en-US" altLang="zh-CN" sz="1600" b="1" dirty="0" smtClean="0">
                  <a:solidFill>
                    <a:schemeClr val="tx1">
                      <a:lumMod val="85000"/>
                      <a:lumOff val="15000"/>
                    </a:schemeClr>
                  </a:solidFill>
                  <a:cs typeface="+mn-ea"/>
                  <a:sym typeface="+mn-lt"/>
                </a:rPr>
                <a:t>/</a:t>
              </a:r>
              <a:r>
                <a:rPr lang="zh-CN" altLang="en-US" sz="1600" b="1" dirty="0" smtClean="0">
                  <a:solidFill>
                    <a:schemeClr val="tx1">
                      <a:lumMod val="85000"/>
                      <a:lumOff val="15000"/>
                    </a:schemeClr>
                  </a:solidFill>
                  <a:cs typeface="+mn-ea"/>
                  <a:sym typeface="+mn-lt"/>
                </a:rPr>
                <a:t>职位</a:t>
              </a:r>
              <a:endParaRPr lang="en-US" altLang="zh-CN" sz="1100" dirty="0" smtClean="0">
                <a:solidFill>
                  <a:schemeClr val="tx1">
                    <a:lumMod val="85000"/>
                    <a:lumOff val="15000"/>
                  </a:schemeClr>
                </a:solidFill>
                <a:cs typeface="+mn-ea"/>
                <a:sym typeface="+mn-lt"/>
              </a:endParaRPr>
            </a:p>
            <a:p>
              <a:pPr algn="ctr">
                <a:lnSpc>
                  <a:spcPct val="120000"/>
                </a:lnSpc>
              </a:pPr>
              <a:r>
                <a:rPr lang="zh-CN" altLang="en-US" sz="1200" dirty="0" smtClean="0">
                  <a:solidFill>
                    <a:schemeClr val="tx1">
                      <a:lumMod val="50000"/>
                      <a:lumOff val="50000"/>
                    </a:schemeClr>
                  </a:solidFill>
                  <a:cs typeface="+mn-ea"/>
                  <a:sym typeface="+mn-lt"/>
                </a:rPr>
                <a:t>添加您的文字说明，请详细说明您的内容，添加适当的文字，一页的文字最好不要</a:t>
              </a:r>
              <a:r>
                <a:rPr lang="zh-CN" altLang="en-US" sz="1200" dirty="0">
                  <a:solidFill>
                    <a:schemeClr val="tx1">
                      <a:lumMod val="50000"/>
                      <a:lumOff val="50000"/>
                    </a:schemeClr>
                  </a:solidFill>
                  <a:cs typeface="+mn-ea"/>
                  <a:sym typeface="+mn-lt"/>
                </a:rPr>
                <a:t>超过添加您的文字说明，请详细说明您的</a:t>
              </a:r>
              <a:r>
                <a:rPr lang="zh-CN" altLang="en-US" sz="1200" dirty="0" smtClean="0">
                  <a:solidFill>
                    <a:schemeClr val="tx1">
                      <a:lumMod val="50000"/>
                      <a:lumOff val="50000"/>
                    </a:schemeClr>
                  </a:solidFill>
                  <a:cs typeface="+mn-ea"/>
                  <a:sym typeface="+mn-lt"/>
                </a:rPr>
                <a:t>内容</a:t>
              </a:r>
              <a:endParaRPr lang="zh-CN" altLang="en-US" sz="1200" dirty="0">
                <a:solidFill>
                  <a:schemeClr val="tx1">
                    <a:lumMod val="50000"/>
                    <a:lumOff val="50000"/>
                  </a:schemeClr>
                </a:solidFill>
                <a:cs typeface="+mn-ea"/>
                <a:sym typeface="+mn-lt"/>
              </a:endParaRPr>
            </a:p>
          </p:txBody>
        </p:sp>
        <p:sp>
          <p:nvSpPr>
            <p:cNvPr id="36" name="TextBox 55"/>
            <p:cNvSpPr txBox="1"/>
            <p:nvPr/>
          </p:nvSpPr>
          <p:spPr>
            <a:xfrm>
              <a:off x="2728516" y="3866249"/>
              <a:ext cx="2282067" cy="346239"/>
            </a:xfrm>
            <a:prstGeom prst="rect">
              <a:avLst/>
            </a:prstGeom>
            <a:noFill/>
          </p:spPr>
          <p:txBody>
            <a:bodyPr wrap="square" lIns="68571" tIns="34285" rIns="68571" bIns="34285" rtlCol="0">
              <a:spAutoFit/>
            </a:bodyPr>
            <a:lstStyle/>
            <a:p>
              <a:pPr algn="ctr"/>
              <a:r>
                <a:rPr lang="en-US" altLang="zh-CN" dirty="0" smtClean="0">
                  <a:solidFill>
                    <a:srgbClr val="3F405F"/>
                  </a:solidFill>
                  <a:cs typeface="+mn-ea"/>
                  <a:sym typeface="+mn-lt"/>
                </a:rPr>
                <a:t>2020.06--2020.12</a:t>
              </a:r>
              <a:endParaRPr lang="zh-CN" altLang="en-US" dirty="0">
                <a:solidFill>
                  <a:srgbClr val="3F405F"/>
                </a:solidFill>
                <a:cs typeface="+mn-ea"/>
                <a:sym typeface="+mn-lt"/>
              </a:endParaRPr>
            </a:p>
          </p:txBody>
        </p:sp>
      </p:grpSp>
      <p:grpSp>
        <p:nvGrpSpPr>
          <p:cNvPr id="44" name="组合 43"/>
          <p:cNvGrpSpPr/>
          <p:nvPr/>
        </p:nvGrpSpPr>
        <p:grpSpPr>
          <a:xfrm>
            <a:off x="8296377" y="3219341"/>
            <a:ext cx="242353" cy="530346"/>
            <a:chOff x="3723102" y="2967881"/>
            <a:chExt cx="242353" cy="530346"/>
          </a:xfrm>
          <a:solidFill>
            <a:srgbClr val="C7B087"/>
          </a:solidFill>
        </p:grpSpPr>
        <p:sp>
          <p:nvSpPr>
            <p:cNvPr id="47" name="Freeform 8"/>
            <p:cNvSpPr>
              <a:spLocks noEditPoints="1"/>
            </p:cNvSpPr>
            <p:nvPr/>
          </p:nvSpPr>
          <p:spPr bwMode="auto">
            <a:xfrm>
              <a:off x="3723102" y="2967881"/>
              <a:ext cx="242353" cy="397535"/>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8" name="椭圆 47"/>
            <p:cNvSpPr/>
            <p:nvPr/>
          </p:nvSpPr>
          <p:spPr>
            <a:xfrm>
              <a:off x="3795932" y="3401534"/>
              <a:ext cx="96693" cy="9669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圆角矩形 44"/>
          <p:cNvSpPr/>
          <p:nvPr/>
        </p:nvSpPr>
        <p:spPr>
          <a:xfrm>
            <a:off x="7340840" y="1469294"/>
            <a:ext cx="2153427" cy="1493283"/>
          </a:xfrm>
          <a:prstGeom prst="roundRect">
            <a:avLst>
              <a:gd name="adj" fmla="val 6562"/>
            </a:avLst>
          </a:prstGeom>
          <a:blipFill dpi="0" rotWithShape="1">
            <a:blip r:embed="rId4" cstate="screen"/>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6728254" y="4117709"/>
            <a:ext cx="3378598" cy="1485798"/>
            <a:chOff x="6728254" y="3866249"/>
            <a:chExt cx="3378598" cy="1485798"/>
          </a:xfrm>
        </p:grpSpPr>
        <p:sp>
          <p:nvSpPr>
            <p:cNvPr id="43" name="矩形 42"/>
            <p:cNvSpPr/>
            <p:nvPr/>
          </p:nvSpPr>
          <p:spPr>
            <a:xfrm>
              <a:off x="6728254" y="4299451"/>
              <a:ext cx="3378598" cy="1052596"/>
            </a:xfrm>
            <a:prstGeom prst="rect">
              <a:avLst/>
            </a:prstGeom>
          </p:spPr>
          <p:txBody>
            <a:bodyPr wrap="square" lIns="0" rIns="0">
              <a:spAutoFit/>
            </a:bodyPr>
            <a:lstStyle/>
            <a:p>
              <a:pPr lvl="0" algn="ctr">
                <a:lnSpc>
                  <a:spcPct val="120000"/>
                </a:lnSpc>
              </a:pPr>
              <a:r>
                <a:rPr lang="zh-CN" altLang="en-US" sz="1600" b="1" dirty="0">
                  <a:solidFill>
                    <a:schemeClr val="tx1">
                      <a:lumMod val="85000"/>
                      <a:lumOff val="15000"/>
                    </a:schemeClr>
                  </a:solidFill>
                  <a:cs typeface="+mn-ea"/>
                  <a:sym typeface="+mn-lt"/>
                </a:rPr>
                <a:t>您任职的</a:t>
              </a:r>
              <a:r>
                <a:rPr lang="zh-CN" altLang="en-US" sz="1600" b="1" dirty="0" smtClean="0">
                  <a:solidFill>
                    <a:schemeClr val="tx1">
                      <a:lumMod val="85000"/>
                      <a:lumOff val="15000"/>
                    </a:schemeClr>
                  </a:solidFill>
                  <a:cs typeface="+mn-ea"/>
                  <a:sym typeface="+mn-lt"/>
                </a:rPr>
                <a:t>公司</a:t>
              </a:r>
              <a:r>
                <a:rPr lang="en-US" altLang="zh-CN" sz="1600" b="1" dirty="0" smtClean="0">
                  <a:solidFill>
                    <a:schemeClr val="tx1">
                      <a:lumMod val="85000"/>
                      <a:lumOff val="15000"/>
                    </a:schemeClr>
                  </a:solidFill>
                  <a:cs typeface="+mn-ea"/>
                  <a:sym typeface="+mn-lt"/>
                </a:rPr>
                <a:t>/</a:t>
              </a:r>
              <a:r>
                <a:rPr lang="zh-CN" altLang="en-US" sz="1600" b="1" dirty="0" smtClean="0">
                  <a:solidFill>
                    <a:schemeClr val="tx1">
                      <a:lumMod val="85000"/>
                      <a:lumOff val="15000"/>
                    </a:schemeClr>
                  </a:solidFill>
                  <a:cs typeface="+mn-ea"/>
                  <a:sym typeface="+mn-lt"/>
                </a:rPr>
                <a:t>职位</a:t>
              </a:r>
              <a:endParaRPr lang="en-US" altLang="zh-CN" sz="1100" dirty="0" smtClean="0">
                <a:solidFill>
                  <a:schemeClr val="tx1">
                    <a:lumMod val="85000"/>
                    <a:lumOff val="15000"/>
                  </a:schemeClr>
                </a:solidFill>
                <a:cs typeface="+mn-ea"/>
                <a:sym typeface="+mn-lt"/>
              </a:endParaRPr>
            </a:p>
            <a:p>
              <a:pPr algn="ctr">
                <a:lnSpc>
                  <a:spcPct val="120000"/>
                </a:lnSpc>
              </a:pPr>
              <a:r>
                <a:rPr lang="zh-CN" altLang="en-US" sz="1200" dirty="0" smtClean="0">
                  <a:solidFill>
                    <a:schemeClr val="tx1">
                      <a:lumMod val="50000"/>
                      <a:lumOff val="50000"/>
                    </a:schemeClr>
                  </a:solidFill>
                  <a:cs typeface="+mn-ea"/>
                  <a:sym typeface="+mn-lt"/>
                </a:rPr>
                <a:t>添加您的文字说明，请详细说明您的内容，添加适当的文字，一页的文字最好不要</a:t>
              </a:r>
              <a:r>
                <a:rPr lang="zh-CN" altLang="en-US" sz="1200" dirty="0">
                  <a:solidFill>
                    <a:schemeClr val="tx1">
                      <a:lumMod val="50000"/>
                      <a:lumOff val="50000"/>
                    </a:schemeClr>
                  </a:solidFill>
                  <a:cs typeface="+mn-ea"/>
                  <a:sym typeface="+mn-lt"/>
                </a:rPr>
                <a:t>超过添加您的文字说明，请详细说明您的</a:t>
              </a:r>
              <a:r>
                <a:rPr lang="zh-CN" altLang="en-US" sz="1200" dirty="0" smtClean="0">
                  <a:solidFill>
                    <a:schemeClr val="tx1">
                      <a:lumMod val="50000"/>
                      <a:lumOff val="50000"/>
                    </a:schemeClr>
                  </a:solidFill>
                  <a:cs typeface="+mn-ea"/>
                  <a:sym typeface="+mn-lt"/>
                </a:rPr>
                <a:t>内容</a:t>
              </a:r>
              <a:endParaRPr lang="zh-CN" altLang="en-US" sz="1200" dirty="0">
                <a:solidFill>
                  <a:schemeClr val="tx1">
                    <a:lumMod val="50000"/>
                    <a:lumOff val="50000"/>
                  </a:schemeClr>
                </a:solidFill>
                <a:cs typeface="+mn-ea"/>
                <a:sym typeface="+mn-lt"/>
              </a:endParaRPr>
            </a:p>
          </p:txBody>
        </p:sp>
        <p:sp>
          <p:nvSpPr>
            <p:cNvPr id="46" name="TextBox 55"/>
            <p:cNvSpPr txBox="1"/>
            <p:nvPr/>
          </p:nvSpPr>
          <p:spPr>
            <a:xfrm>
              <a:off x="7276520" y="3866249"/>
              <a:ext cx="2282067" cy="346239"/>
            </a:xfrm>
            <a:prstGeom prst="rect">
              <a:avLst/>
            </a:prstGeom>
            <a:noFill/>
          </p:spPr>
          <p:txBody>
            <a:bodyPr wrap="square" lIns="68571" tIns="34285" rIns="68571" bIns="34285" rtlCol="0">
              <a:spAutoFit/>
            </a:bodyPr>
            <a:lstStyle/>
            <a:p>
              <a:pPr algn="ctr"/>
              <a:r>
                <a:rPr lang="en-US" altLang="zh-CN" dirty="0" smtClean="0">
                  <a:solidFill>
                    <a:srgbClr val="3F405F"/>
                  </a:solidFill>
                  <a:cs typeface="+mn-ea"/>
                  <a:sym typeface="+mn-lt"/>
                </a:rPr>
                <a:t>2020.06--2020.12</a:t>
              </a:r>
              <a:endParaRPr lang="zh-CN" altLang="en-US" dirty="0">
                <a:solidFill>
                  <a:srgbClr val="3F405F"/>
                </a:solidFill>
                <a:cs typeface="+mn-ea"/>
                <a:sym typeface="+mn-lt"/>
              </a:endParaRPr>
            </a:p>
          </p:txBody>
        </p:sp>
      </p:grpSp>
      <p:grpSp>
        <p:nvGrpSpPr>
          <p:cNvPr id="10" name="组合 9"/>
          <p:cNvGrpSpPr/>
          <p:nvPr/>
        </p:nvGrpSpPr>
        <p:grpSpPr>
          <a:xfrm>
            <a:off x="700084" y="2708910"/>
            <a:ext cx="602936" cy="1922011"/>
            <a:chOff x="700084" y="2708910"/>
            <a:chExt cx="602936" cy="1922011"/>
          </a:xfrm>
        </p:grpSpPr>
        <p:sp>
          <p:nvSpPr>
            <p:cNvPr id="7" name="矩形 6"/>
            <p:cNvSpPr/>
            <p:nvPr/>
          </p:nvSpPr>
          <p:spPr>
            <a:xfrm>
              <a:off x="742949" y="2708910"/>
              <a:ext cx="560071" cy="1922011"/>
            </a:xfrm>
            <a:prstGeom prst="rect">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405F"/>
                </a:solidFill>
                <a:cs typeface="+mn-ea"/>
                <a:sym typeface="+mn-lt"/>
              </a:endParaRPr>
            </a:p>
          </p:txBody>
        </p:sp>
        <p:grpSp>
          <p:nvGrpSpPr>
            <p:cNvPr id="22" name="组合 21"/>
            <p:cNvGrpSpPr/>
            <p:nvPr/>
          </p:nvGrpSpPr>
          <p:grpSpPr>
            <a:xfrm>
              <a:off x="700084" y="3016923"/>
              <a:ext cx="584244" cy="1436876"/>
              <a:chOff x="69459" y="2765463"/>
              <a:chExt cx="584244" cy="1436876"/>
            </a:xfrm>
          </p:grpSpPr>
          <p:sp>
            <p:nvSpPr>
              <p:cNvPr id="23" name="文本框 22"/>
              <p:cNvSpPr txBox="1"/>
              <p:nvPr/>
            </p:nvSpPr>
            <p:spPr>
              <a:xfrm>
                <a:off x="69459" y="2765463"/>
                <a:ext cx="492443" cy="1272143"/>
              </a:xfrm>
              <a:prstGeom prst="rect">
                <a:avLst/>
              </a:prstGeom>
              <a:noFill/>
            </p:spPr>
            <p:txBody>
              <a:bodyPr vert="eaVert" wrap="none" rtlCol="0">
                <a:spAutoFit/>
              </a:bodyPr>
              <a:lstStyle/>
              <a:p>
                <a:r>
                  <a:rPr lang="zh-CN" altLang="en-US" sz="2000" spc="300" dirty="0" smtClean="0">
                    <a:solidFill>
                      <a:srgbClr val="3F405F"/>
                    </a:solidFill>
                    <a:cs typeface="+mn-ea"/>
                    <a:sym typeface="+mn-lt"/>
                  </a:rPr>
                  <a:t>个人履历</a:t>
                </a:r>
                <a:endParaRPr lang="zh-CN" altLang="en-US" sz="2000" spc="300" dirty="0">
                  <a:solidFill>
                    <a:srgbClr val="3F405F"/>
                  </a:solidFill>
                  <a:cs typeface="+mn-ea"/>
                  <a:sym typeface="+mn-lt"/>
                </a:endParaRPr>
              </a:p>
            </p:txBody>
          </p:sp>
          <p:sp>
            <p:nvSpPr>
              <p:cNvPr id="24" name="文本框 23"/>
              <p:cNvSpPr txBox="1"/>
              <p:nvPr/>
            </p:nvSpPr>
            <p:spPr>
              <a:xfrm rot="5400000">
                <a:off x="112667" y="3661302"/>
                <a:ext cx="820462" cy="261611"/>
              </a:xfrm>
              <a:prstGeom prst="rect">
                <a:avLst/>
              </a:prstGeom>
              <a:noFill/>
            </p:spPr>
            <p:txBody>
              <a:bodyPr wrap="square" rtlCol="0">
                <a:spAutoFit/>
              </a:bodyPr>
              <a:lstStyle/>
              <a:p>
                <a:pPr algn="dist"/>
                <a:r>
                  <a:rPr lang="en-US" altLang="zh-CN" sz="1100" dirty="0" smtClean="0">
                    <a:solidFill>
                      <a:srgbClr val="3F405F"/>
                    </a:solidFill>
                    <a:cs typeface="+mn-ea"/>
                    <a:sym typeface="+mn-lt"/>
                  </a:rPr>
                  <a:t>PART 01</a:t>
                </a:r>
                <a:endParaRPr lang="zh-CN" altLang="en-US" sz="1100" dirty="0">
                  <a:solidFill>
                    <a:srgbClr val="3F405F"/>
                  </a:solidFill>
                  <a:cs typeface="+mn-ea"/>
                  <a:sym typeface="+mn-lt"/>
                </a:endParaRPr>
              </a:p>
            </p:txBody>
          </p:sp>
        </p:gr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53" presetClass="entr" presetSubtype="16"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2" presetClass="entr" presetSubtype="1"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100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2" presetClass="entr" presetSubtype="1" fill="hold" grpId="0" nodeType="withEffect">
                                  <p:stCondLst>
                                    <p:cond delay="100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0-#ppt_h/2"/>
                                          </p:val>
                                        </p:tav>
                                        <p:tav tm="100000">
                                          <p:val>
                                            <p:strVal val="#ppt_y"/>
                                          </p:val>
                                        </p:tav>
                                      </p:tavLst>
                                    </p:anim>
                                  </p:childTnLst>
                                </p:cTn>
                              </p:par>
                              <p:par>
                                <p:cTn id="34" presetID="2" presetClass="entr" presetSubtype="4" fill="hold" nodeType="withEffect">
                                  <p:stCondLst>
                                    <p:cond delay="10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731520" y="3690065"/>
            <a:ext cx="99474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413839" y="3219341"/>
            <a:ext cx="242353" cy="530346"/>
            <a:chOff x="3723102" y="2967881"/>
            <a:chExt cx="242353" cy="530346"/>
          </a:xfrm>
          <a:solidFill>
            <a:srgbClr val="3F405F"/>
          </a:solidFill>
        </p:grpSpPr>
        <p:sp>
          <p:nvSpPr>
            <p:cNvPr id="28" name="Freeform 8"/>
            <p:cNvSpPr>
              <a:spLocks noEditPoints="1"/>
            </p:cNvSpPr>
            <p:nvPr/>
          </p:nvSpPr>
          <p:spPr bwMode="auto">
            <a:xfrm>
              <a:off x="3723102" y="2967881"/>
              <a:ext cx="242353" cy="397535"/>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 name="椭圆 3"/>
            <p:cNvSpPr/>
            <p:nvPr/>
          </p:nvSpPr>
          <p:spPr>
            <a:xfrm>
              <a:off x="3795932" y="3401534"/>
              <a:ext cx="96693" cy="9669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圆角矩形 5"/>
          <p:cNvSpPr/>
          <p:nvPr/>
        </p:nvSpPr>
        <p:spPr>
          <a:xfrm>
            <a:off x="2458302" y="1469294"/>
            <a:ext cx="2153427" cy="1493283"/>
          </a:xfrm>
          <a:prstGeom prst="roundRect">
            <a:avLst>
              <a:gd name="adj" fmla="val 6562"/>
            </a:avLst>
          </a:prstGeom>
          <a:blipFill dpi="0" rotWithShape="1">
            <a:blip r:embed="rId3" cstate="screen"/>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845716" y="4117709"/>
            <a:ext cx="3378598" cy="1485798"/>
            <a:chOff x="1845716" y="3866249"/>
            <a:chExt cx="3378598" cy="1485798"/>
          </a:xfrm>
        </p:grpSpPr>
        <p:sp>
          <p:nvSpPr>
            <p:cNvPr id="34" name="矩形 33"/>
            <p:cNvSpPr/>
            <p:nvPr/>
          </p:nvSpPr>
          <p:spPr>
            <a:xfrm>
              <a:off x="1845716" y="4299451"/>
              <a:ext cx="3378598" cy="1052596"/>
            </a:xfrm>
            <a:prstGeom prst="rect">
              <a:avLst/>
            </a:prstGeom>
          </p:spPr>
          <p:txBody>
            <a:bodyPr wrap="square" lIns="0" rIns="0">
              <a:spAutoFit/>
            </a:bodyPr>
            <a:lstStyle/>
            <a:p>
              <a:pPr lvl="0" algn="ctr">
                <a:lnSpc>
                  <a:spcPct val="120000"/>
                </a:lnSpc>
              </a:pPr>
              <a:r>
                <a:rPr lang="zh-CN" altLang="en-US" sz="1600" b="1" dirty="0">
                  <a:solidFill>
                    <a:schemeClr val="tx1">
                      <a:lumMod val="85000"/>
                      <a:lumOff val="15000"/>
                    </a:schemeClr>
                  </a:solidFill>
                  <a:cs typeface="+mn-ea"/>
                  <a:sym typeface="+mn-lt"/>
                </a:rPr>
                <a:t>您任职的</a:t>
              </a:r>
              <a:r>
                <a:rPr lang="zh-CN" altLang="en-US" sz="1600" b="1" dirty="0" smtClean="0">
                  <a:solidFill>
                    <a:schemeClr val="tx1">
                      <a:lumMod val="85000"/>
                      <a:lumOff val="15000"/>
                    </a:schemeClr>
                  </a:solidFill>
                  <a:cs typeface="+mn-ea"/>
                  <a:sym typeface="+mn-lt"/>
                </a:rPr>
                <a:t>公司</a:t>
              </a:r>
              <a:r>
                <a:rPr lang="en-US" altLang="zh-CN" sz="1600" b="1" dirty="0" smtClean="0">
                  <a:solidFill>
                    <a:schemeClr val="tx1">
                      <a:lumMod val="85000"/>
                      <a:lumOff val="15000"/>
                    </a:schemeClr>
                  </a:solidFill>
                  <a:cs typeface="+mn-ea"/>
                  <a:sym typeface="+mn-lt"/>
                </a:rPr>
                <a:t>/</a:t>
              </a:r>
              <a:r>
                <a:rPr lang="zh-CN" altLang="en-US" sz="1600" b="1" dirty="0" smtClean="0">
                  <a:solidFill>
                    <a:schemeClr val="tx1">
                      <a:lumMod val="85000"/>
                      <a:lumOff val="15000"/>
                    </a:schemeClr>
                  </a:solidFill>
                  <a:cs typeface="+mn-ea"/>
                  <a:sym typeface="+mn-lt"/>
                </a:rPr>
                <a:t>职位</a:t>
              </a:r>
              <a:endParaRPr lang="en-US" altLang="zh-CN" sz="1100" dirty="0" smtClean="0">
                <a:solidFill>
                  <a:schemeClr val="tx1">
                    <a:lumMod val="85000"/>
                    <a:lumOff val="15000"/>
                  </a:schemeClr>
                </a:solidFill>
                <a:cs typeface="+mn-ea"/>
                <a:sym typeface="+mn-lt"/>
              </a:endParaRPr>
            </a:p>
            <a:p>
              <a:pPr algn="ctr">
                <a:lnSpc>
                  <a:spcPct val="120000"/>
                </a:lnSpc>
              </a:pPr>
              <a:r>
                <a:rPr lang="zh-CN" altLang="en-US" sz="1200" dirty="0" smtClean="0">
                  <a:solidFill>
                    <a:schemeClr val="tx1">
                      <a:lumMod val="50000"/>
                      <a:lumOff val="50000"/>
                    </a:schemeClr>
                  </a:solidFill>
                  <a:cs typeface="+mn-ea"/>
                  <a:sym typeface="+mn-lt"/>
                </a:rPr>
                <a:t>添加您的文字说明，请详细说明您的内容，添加适当的文字，一页的文字最好不要</a:t>
              </a:r>
              <a:r>
                <a:rPr lang="zh-CN" altLang="en-US" sz="1200" dirty="0">
                  <a:solidFill>
                    <a:schemeClr val="tx1">
                      <a:lumMod val="50000"/>
                      <a:lumOff val="50000"/>
                    </a:schemeClr>
                  </a:solidFill>
                  <a:cs typeface="+mn-ea"/>
                  <a:sym typeface="+mn-lt"/>
                </a:rPr>
                <a:t>超过添加您的文字说明，请详细说明您的</a:t>
              </a:r>
              <a:r>
                <a:rPr lang="zh-CN" altLang="en-US" sz="1200" dirty="0" smtClean="0">
                  <a:solidFill>
                    <a:schemeClr val="tx1">
                      <a:lumMod val="50000"/>
                      <a:lumOff val="50000"/>
                    </a:schemeClr>
                  </a:solidFill>
                  <a:cs typeface="+mn-ea"/>
                  <a:sym typeface="+mn-lt"/>
                </a:rPr>
                <a:t>内容</a:t>
              </a:r>
              <a:endParaRPr lang="zh-CN" altLang="en-US" sz="1200" dirty="0">
                <a:solidFill>
                  <a:schemeClr val="tx1">
                    <a:lumMod val="50000"/>
                    <a:lumOff val="50000"/>
                  </a:schemeClr>
                </a:solidFill>
                <a:cs typeface="+mn-ea"/>
                <a:sym typeface="+mn-lt"/>
              </a:endParaRPr>
            </a:p>
          </p:txBody>
        </p:sp>
        <p:sp>
          <p:nvSpPr>
            <p:cNvPr id="36" name="TextBox 55"/>
            <p:cNvSpPr txBox="1"/>
            <p:nvPr/>
          </p:nvSpPr>
          <p:spPr>
            <a:xfrm>
              <a:off x="2393982" y="3866249"/>
              <a:ext cx="2282067" cy="346239"/>
            </a:xfrm>
            <a:prstGeom prst="rect">
              <a:avLst/>
            </a:prstGeom>
            <a:noFill/>
          </p:spPr>
          <p:txBody>
            <a:bodyPr wrap="square" lIns="68571" tIns="34285" rIns="68571" bIns="34285" rtlCol="0">
              <a:spAutoFit/>
            </a:bodyPr>
            <a:lstStyle/>
            <a:p>
              <a:pPr algn="ctr"/>
              <a:r>
                <a:rPr lang="en-US" altLang="zh-CN" dirty="0" smtClean="0">
                  <a:solidFill>
                    <a:srgbClr val="3F405F"/>
                  </a:solidFill>
                  <a:cs typeface="+mn-ea"/>
                  <a:sym typeface="+mn-lt"/>
                </a:rPr>
                <a:t>2020.06--2020.12</a:t>
              </a:r>
              <a:endParaRPr lang="zh-CN" altLang="en-US" dirty="0">
                <a:solidFill>
                  <a:srgbClr val="3F405F"/>
                </a:solidFill>
                <a:cs typeface="+mn-ea"/>
                <a:sym typeface="+mn-lt"/>
              </a:endParaRPr>
            </a:p>
          </p:txBody>
        </p:sp>
      </p:grpSp>
      <p:grpSp>
        <p:nvGrpSpPr>
          <p:cNvPr id="44" name="组合 43"/>
          <p:cNvGrpSpPr/>
          <p:nvPr/>
        </p:nvGrpSpPr>
        <p:grpSpPr>
          <a:xfrm>
            <a:off x="7961843" y="3219341"/>
            <a:ext cx="242353" cy="530346"/>
            <a:chOff x="3723102" y="2967881"/>
            <a:chExt cx="242353" cy="530346"/>
          </a:xfrm>
          <a:solidFill>
            <a:srgbClr val="C7B087"/>
          </a:solidFill>
        </p:grpSpPr>
        <p:sp>
          <p:nvSpPr>
            <p:cNvPr id="47" name="Freeform 8"/>
            <p:cNvSpPr>
              <a:spLocks noEditPoints="1"/>
            </p:cNvSpPr>
            <p:nvPr/>
          </p:nvSpPr>
          <p:spPr bwMode="auto">
            <a:xfrm>
              <a:off x="3723102" y="2967881"/>
              <a:ext cx="242353" cy="397535"/>
            </a:xfrm>
            <a:custGeom>
              <a:avLst/>
              <a:gdLst>
                <a:gd name="T0" fmla="*/ 103 w 207"/>
                <a:gd name="T1" fmla="*/ 0 h 342"/>
                <a:gd name="T2" fmla="*/ 0 w 207"/>
                <a:gd name="T3" fmla="*/ 120 h 342"/>
                <a:gd name="T4" fmla="*/ 103 w 207"/>
                <a:gd name="T5" fmla="*/ 342 h 342"/>
                <a:gd name="T6" fmla="*/ 207 w 207"/>
                <a:gd name="T7" fmla="*/ 120 h 342"/>
                <a:gd name="T8" fmla="*/ 103 w 207"/>
                <a:gd name="T9" fmla="*/ 0 h 342"/>
                <a:gd name="T10" fmla="*/ 103 w 207"/>
                <a:gd name="T11" fmla="*/ 171 h 342"/>
                <a:gd name="T12" fmla="*/ 41 w 207"/>
                <a:gd name="T13" fmla="*/ 109 h 342"/>
                <a:gd name="T14" fmla="*/ 103 w 207"/>
                <a:gd name="T15" fmla="*/ 46 h 342"/>
                <a:gd name="T16" fmla="*/ 166 w 207"/>
                <a:gd name="T17" fmla="*/ 109 h 342"/>
                <a:gd name="T18" fmla="*/ 103 w 207"/>
                <a:gd name="T19"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42">
                  <a:moveTo>
                    <a:pt x="103" y="0"/>
                  </a:moveTo>
                  <a:cubicBezTo>
                    <a:pt x="46" y="0"/>
                    <a:pt x="0" y="47"/>
                    <a:pt x="0" y="120"/>
                  </a:cubicBezTo>
                  <a:cubicBezTo>
                    <a:pt x="0" y="192"/>
                    <a:pt x="103" y="342"/>
                    <a:pt x="103" y="342"/>
                  </a:cubicBezTo>
                  <a:cubicBezTo>
                    <a:pt x="103" y="342"/>
                    <a:pt x="207" y="192"/>
                    <a:pt x="207" y="120"/>
                  </a:cubicBezTo>
                  <a:cubicBezTo>
                    <a:pt x="207" y="47"/>
                    <a:pt x="161" y="0"/>
                    <a:pt x="103" y="0"/>
                  </a:cubicBezTo>
                  <a:close/>
                  <a:moveTo>
                    <a:pt x="103" y="171"/>
                  </a:moveTo>
                  <a:cubicBezTo>
                    <a:pt x="69" y="171"/>
                    <a:pt x="41" y="143"/>
                    <a:pt x="41" y="109"/>
                  </a:cubicBezTo>
                  <a:cubicBezTo>
                    <a:pt x="41" y="74"/>
                    <a:pt x="69" y="46"/>
                    <a:pt x="103" y="46"/>
                  </a:cubicBezTo>
                  <a:cubicBezTo>
                    <a:pt x="138" y="46"/>
                    <a:pt x="166" y="74"/>
                    <a:pt x="166" y="109"/>
                  </a:cubicBezTo>
                  <a:cubicBezTo>
                    <a:pt x="166" y="143"/>
                    <a:pt x="138" y="171"/>
                    <a:pt x="103" y="171"/>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8" name="椭圆 47"/>
            <p:cNvSpPr/>
            <p:nvPr/>
          </p:nvSpPr>
          <p:spPr>
            <a:xfrm>
              <a:off x="3795932" y="3401534"/>
              <a:ext cx="96693" cy="96693"/>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圆角矩形 44"/>
          <p:cNvSpPr/>
          <p:nvPr/>
        </p:nvSpPr>
        <p:spPr>
          <a:xfrm>
            <a:off x="7006306" y="1469294"/>
            <a:ext cx="2153427" cy="1493283"/>
          </a:xfrm>
          <a:prstGeom prst="roundRect">
            <a:avLst>
              <a:gd name="adj" fmla="val 6562"/>
            </a:avLst>
          </a:prstGeom>
          <a:blipFill dpi="0" rotWithShape="1">
            <a:blip r:embed="rId4" cstate="screen"/>
            <a:srcRect/>
            <a:stretch>
              <a:fillRect/>
            </a:stretch>
          </a:blip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6393720" y="4117709"/>
            <a:ext cx="3378598" cy="1485798"/>
            <a:chOff x="6393720" y="3866249"/>
            <a:chExt cx="3378598" cy="1485798"/>
          </a:xfrm>
        </p:grpSpPr>
        <p:sp>
          <p:nvSpPr>
            <p:cNvPr id="43" name="矩形 42"/>
            <p:cNvSpPr/>
            <p:nvPr/>
          </p:nvSpPr>
          <p:spPr>
            <a:xfrm>
              <a:off x="6393720" y="4299451"/>
              <a:ext cx="3378598" cy="1052596"/>
            </a:xfrm>
            <a:prstGeom prst="rect">
              <a:avLst/>
            </a:prstGeom>
          </p:spPr>
          <p:txBody>
            <a:bodyPr wrap="square" lIns="0" rIns="0">
              <a:spAutoFit/>
            </a:bodyPr>
            <a:lstStyle/>
            <a:p>
              <a:pPr lvl="0" algn="ctr">
                <a:lnSpc>
                  <a:spcPct val="120000"/>
                </a:lnSpc>
              </a:pPr>
              <a:r>
                <a:rPr lang="zh-CN" altLang="en-US" sz="1600" b="1" dirty="0">
                  <a:solidFill>
                    <a:schemeClr val="tx1">
                      <a:lumMod val="85000"/>
                      <a:lumOff val="15000"/>
                    </a:schemeClr>
                  </a:solidFill>
                  <a:cs typeface="+mn-ea"/>
                  <a:sym typeface="+mn-lt"/>
                </a:rPr>
                <a:t>您任职的</a:t>
              </a:r>
              <a:r>
                <a:rPr lang="zh-CN" altLang="en-US" sz="1600" b="1" dirty="0" smtClean="0">
                  <a:solidFill>
                    <a:schemeClr val="tx1">
                      <a:lumMod val="85000"/>
                      <a:lumOff val="15000"/>
                    </a:schemeClr>
                  </a:solidFill>
                  <a:cs typeface="+mn-ea"/>
                  <a:sym typeface="+mn-lt"/>
                </a:rPr>
                <a:t>公司</a:t>
              </a:r>
              <a:r>
                <a:rPr lang="en-US" altLang="zh-CN" sz="1600" b="1" dirty="0" smtClean="0">
                  <a:solidFill>
                    <a:schemeClr val="tx1">
                      <a:lumMod val="85000"/>
                      <a:lumOff val="15000"/>
                    </a:schemeClr>
                  </a:solidFill>
                  <a:cs typeface="+mn-ea"/>
                  <a:sym typeface="+mn-lt"/>
                </a:rPr>
                <a:t>/</a:t>
              </a:r>
              <a:r>
                <a:rPr lang="zh-CN" altLang="en-US" sz="1600" b="1" dirty="0" smtClean="0">
                  <a:solidFill>
                    <a:schemeClr val="tx1">
                      <a:lumMod val="85000"/>
                      <a:lumOff val="15000"/>
                    </a:schemeClr>
                  </a:solidFill>
                  <a:cs typeface="+mn-ea"/>
                  <a:sym typeface="+mn-lt"/>
                </a:rPr>
                <a:t>职位</a:t>
              </a:r>
              <a:endParaRPr lang="en-US" altLang="zh-CN" sz="1100" dirty="0" smtClean="0">
                <a:solidFill>
                  <a:schemeClr val="tx1">
                    <a:lumMod val="85000"/>
                    <a:lumOff val="15000"/>
                  </a:schemeClr>
                </a:solidFill>
                <a:cs typeface="+mn-ea"/>
                <a:sym typeface="+mn-lt"/>
              </a:endParaRPr>
            </a:p>
            <a:p>
              <a:pPr algn="ctr">
                <a:lnSpc>
                  <a:spcPct val="120000"/>
                </a:lnSpc>
              </a:pPr>
              <a:r>
                <a:rPr lang="zh-CN" altLang="en-US" sz="1200" dirty="0" smtClean="0">
                  <a:solidFill>
                    <a:schemeClr val="tx1">
                      <a:lumMod val="50000"/>
                      <a:lumOff val="50000"/>
                    </a:schemeClr>
                  </a:solidFill>
                  <a:cs typeface="+mn-ea"/>
                  <a:sym typeface="+mn-lt"/>
                </a:rPr>
                <a:t>添加您的文字说明，请详细说明您的内容，添加适当的文字，一页的文字最好不要</a:t>
              </a:r>
              <a:r>
                <a:rPr lang="zh-CN" altLang="en-US" sz="1200" dirty="0">
                  <a:solidFill>
                    <a:schemeClr val="tx1">
                      <a:lumMod val="50000"/>
                      <a:lumOff val="50000"/>
                    </a:schemeClr>
                  </a:solidFill>
                  <a:cs typeface="+mn-ea"/>
                  <a:sym typeface="+mn-lt"/>
                </a:rPr>
                <a:t>超过添加您的文字说明，请详细说明您的</a:t>
              </a:r>
              <a:r>
                <a:rPr lang="zh-CN" altLang="en-US" sz="1200" dirty="0" smtClean="0">
                  <a:solidFill>
                    <a:schemeClr val="tx1">
                      <a:lumMod val="50000"/>
                      <a:lumOff val="50000"/>
                    </a:schemeClr>
                  </a:solidFill>
                  <a:cs typeface="+mn-ea"/>
                  <a:sym typeface="+mn-lt"/>
                </a:rPr>
                <a:t>内容</a:t>
              </a:r>
              <a:endParaRPr lang="zh-CN" altLang="en-US" sz="1200" dirty="0">
                <a:solidFill>
                  <a:schemeClr val="tx1">
                    <a:lumMod val="50000"/>
                    <a:lumOff val="50000"/>
                  </a:schemeClr>
                </a:solidFill>
                <a:cs typeface="+mn-ea"/>
                <a:sym typeface="+mn-lt"/>
              </a:endParaRPr>
            </a:p>
          </p:txBody>
        </p:sp>
        <p:sp>
          <p:nvSpPr>
            <p:cNvPr id="46" name="TextBox 55"/>
            <p:cNvSpPr txBox="1"/>
            <p:nvPr/>
          </p:nvSpPr>
          <p:spPr>
            <a:xfrm>
              <a:off x="6941986" y="3866249"/>
              <a:ext cx="2282067" cy="346239"/>
            </a:xfrm>
            <a:prstGeom prst="rect">
              <a:avLst/>
            </a:prstGeom>
            <a:noFill/>
          </p:spPr>
          <p:txBody>
            <a:bodyPr wrap="square" lIns="68571" tIns="34285" rIns="68571" bIns="34285" rtlCol="0">
              <a:spAutoFit/>
            </a:bodyPr>
            <a:lstStyle/>
            <a:p>
              <a:pPr algn="ctr"/>
              <a:r>
                <a:rPr lang="en-US" altLang="zh-CN" dirty="0" smtClean="0">
                  <a:solidFill>
                    <a:srgbClr val="3F405F"/>
                  </a:solidFill>
                  <a:cs typeface="+mn-ea"/>
                  <a:sym typeface="+mn-lt"/>
                </a:rPr>
                <a:t>2020.06--2020.12</a:t>
              </a:r>
              <a:endParaRPr lang="zh-CN" altLang="en-US" dirty="0">
                <a:solidFill>
                  <a:srgbClr val="3F405F"/>
                </a:solidFill>
                <a:cs typeface="+mn-ea"/>
                <a:sym typeface="+mn-lt"/>
              </a:endParaRPr>
            </a:p>
          </p:txBody>
        </p:sp>
      </p:grpSp>
      <p:grpSp>
        <p:nvGrpSpPr>
          <p:cNvPr id="9" name="组合 8"/>
          <p:cNvGrpSpPr/>
          <p:nvPr/>
        </p:nvGrpSpPr>
        <p:grpSpPr>
          <a:xfrm>
            <a:off x="10873452" y="2708910"/>
            <a:ext cx="622026" cy="1922011"/>
            <a:chOff x="10873452" y="2708910"/>
            <a:chExt cx="622026" cy="1922011"/>
          </a:xfrm>
        </p:grpSpPr>
        <p:sp>
          <p:nvSpPr>
            <p:cNvPr id="26" name="矩形 25"/>
            <p:cNvSpPr/>
            <p:nvPr/>
          </p:nvSpPr>
          <p:spPr>
            <a:xfrm>
              <a:off x="10881231" y="2708910"/>
              <a:ext cx="560071" cy="1922011"/>
            </a:xfrm>
            <a:prstGeom prst="rect">
              <a:avLst/>
            </a:prstGeom>
            <a:solidFill>
              <a:srgbClr val="C7B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F405F"/>
                </a:solidFill>
                <a:cs typeface="+mn-ea"/>
                <a:sym typeface="+mn-lt"/>
              </a:endParaRPr>
            </a:p>
          </p:txBody>
        </p:sp>
        <p:grpSp>
          <p:nvGrpSpPr>
            <p:cNvPr id="22" name="组合 21"/>
            <p:cNvGrpSpPr/>
            <p:nvPr/>
          </p:nvGrpSpPr>
          <p:grpSpPr>
            <a:xfrm>
              <a:off x="10873452" y="3016923"/>
              <a:ext cx="622026" cy="1436876"/>
              <a:chOff x="-48973" y="2765463"/>
              <a:chExt cx="622026" cy="1436876"/>
            </a:xfrm>
          </p:grpSpPr>
          <p:sp>
            <p:nvSpPr>
              <p:cNvPr id="23" name="文本框 22"/>
              <p:cNvSpPr txBox="1"/>
              <p:nvPr/>
            </p:nvSpPr>
            <p:spPr>
              <a:xfrm>
                <a:off x="80610" y="2765463"/>
                <a:ext cx="492443" cy="1272143"/>
              </a:xfrm>
              <a:prstGeom prst="rect">
                <a:avLst/>
              </a:prstGeom>
              <a:noFill/>
            </p:spPr>
            <p:txBody>
              <a:bodyPr vert="eaVert" wrap="none" rtlCol="0">
                <a:spAutoFit/>
              </a:bodyPr>
              <a:lstStyle/>
              <a:p>
                <a:r>
                  <a:rPr lang="zh-CN" altLang="en-US" sz="2000" spc="300" dirty="0" smtClean="0">
                    <a:solidFill>
                      <a:srgbClr val="3F405F"/>
                    </a:solidFill>
                    <a:cs typeface="+mn-ea"/>
                    <a:sym typeface="+mn-lt"/>
                  </a:rPr>
                  <a:t>个人履历</a:t>
                </a:r>
                <a:endParaRPr lang="zh-CN" altLang="en-US" sz="2000" spc="300" dirty="0">
                  <a:solidFill>
                    <a:srgbClr val="3F405F"/>
                  </a:solidFill>
                  <a:cs typeface="+mn-ea"/>
                  <a:sym typeface="+mn-lt"/>
                </a:endParaRPr>
              </a:p>
            </p:txBody>
          </p:sp>
          <p:sp>
            <p:nvSpPr>
              <p:cNvPr id="24" name="文本框 23"/>
              <p:cNvSpPr txBox="1"/>
              <p:nvPr/>
            </p:nvSpPr>
            <p:spPr>
              <a:xfrm rot="5400000">
                <a:off x="-328398" y="3661302"/>
                <a:ext cx="820462" cy="261611"/>
              </a:xfrm>
              <a:prstGeom prst="rect">
                <a:avLst/>
              </a:prstGeom>
              <a:noFill/>
            </p:spPr>
            <p:txBody>
              <a:bodyPr wrap="square" rtlCol="0">
                <a:spAutoFit/>
              </a:bodyPr>
              <a:lstStyle/>
              <a:p>
                <a:pPr algn="dist"/>
                <a:r>
                  <a:rPr lang="en-US" altLang="zh-CN" sz="1100" dirty="0" smtClean="0">
                    <a:solidFill>
                      <a:srgbClr val="3F405F"/>
                    </a:solidFill>
                    <a:cs typeface="+mn-ea"/>
                    <a:sym typeface="+mn-lt"/>
                  </a:rPr>
                  <a:t>PART 01</a:t>
                </a:r>
                <a:endParaRPr lang="zh-CN" altLang="en-US" sz="1100" dirty="0">
                  <a:solidFill>
                    <a:srgbClr val="3F405F"/>
                  </a:solidFill>
                  <a:cs typeface="+mn-ea"/>
                  <a:sym typeface="+mn-lt"/>
                </a:endParaRPr>
              </a:p>
            </p:txBody>
          </p:sp>
        </p:gr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53" presetClass="entr" presetSubtype="16"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2" presetClass="entr" presetSubtype="1"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53" presetClass="entr" presetSubtype="16" fill="hold" nodeType="withEffect">
                                  <p:stCondLst>
                                    <p:cond delay="75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2" presetClass="entr" presetSubtype="1" fill="hold" grpId="0" nodeType="withEffect">
                                  <p:stCondLst>
                                    <p:cond delay="75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0-#ppt_h/2"/>
                                          </p:val>
                                        </p:tav>
                                        <p:tav tm="100000">
                                          <p:val>
                                            <p:strVal val="#ppt_y"/>
                                          </p:val>
                                        </p:tav>
                                      </p:tavLst>
                                    </p:anim>
                                  </p:childTnLst>
                                </p:cTn>
                              </p:par>
                              <p:par>
                                <p:cTn id="34" presetID="2" presetClass="entr" presetSubtype="4" fill="hold" nodeType="withEffect">
                                  <p:stCondLst>
                                    <p:cond delay="75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7"/>
</p:tagLst>
</file>

<file path=ppt/tags/tag100.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SubTitle"/>
  <p:tag name="MH_ORDER" val="2"/>
</p:tagLst>
</file>

<file path=ppt/tags/tag101.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0"/>
</p:tagLst>
</file>

<file path=ppt/tags/tag102.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1"/>
</p:tagLst>
</file>

<file path=ppt/tags/tag103.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SubTitle"/>
  <p:tag name="MH_ORDER" val="1"/>
</p:tagLst>
</file>

<file path=ppt/tags/tag104.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6"/>
</p:tagLst>
</file>

<file path=ppt/tags/tag105.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7"/>
</p:tagLst>
</file>

<file path=ppt/tags/tag106.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0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0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6"/>
</p:tagLst>
</file>

<file path=ppt/tags/tag110.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Text"/>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51024175750"/>
  <p:tag name="MH_LIBRARY" val="GRAPHIC"/>
  <p:tag name="MH_TYPE" val="Desc"/>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51024180638"/>
  <p:tag name="MH_LIBRARY" val="GRAPHIC"/>
</p:tagLst>
</file>

<file path=ppt/tags/tag114.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1"/>
</p:tagLst>
</file>

<file path=ppt/tags/tag115.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2"/>
</p:tagLst>
</file>

<file path=ppt/tags/tag116.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3"/>
</p:tagLst>
</file>

<file path=ppt/tags/tag117.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4"/>
</p:tagLst>
</file>

<file path=ppt/tags/tag118.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5"/>
</p:tagLst>
</file>

<file path=ppt/tags/tag119.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6"/>
</p:tagLst>
</file>

<file path=ppt/tags/tag120.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7"/>
</p:tagLst>
</file>

<file path=ppt/tags/tag121.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8"/>
</p:tagLst>
</file>

<file path=ppt/tags/tag122.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3"/>
</p:tagLst>
</file>

<file path=ppt/tags/tag123.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4"/>
</p:tagLst>
</file>

<file path=ppt/tags/tag124.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1"/>
</p:tagLst>
</file>

<file path=ppt/tags/tag125.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Desc"/>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Other"/>
  <p:tag name="MH_ORDER" val="9"/>
</p:tagLst>
</file>

<file path=ppt/tags/tag1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51024181304"/>
  <p:tag name="MH_LIBRARY" val="GRAPHIC"/>
</p:tagLst>
</file>

<file path=ppt/tags/tag129.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3"/>
</p:tagLst>
</file>

<file path=ppt/tags/tag130.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2"/>
</p:tagLst>
</file>

<file path=ppt/tags/tag131.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3"/>
</p:tagLst>
</file>

<file path=ppt/tags/tag132.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4"/>
</p:tagLst>
</file>

<file path=ppt/tags/tag133.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5"/>
</p:tagLst>
</file>

<file path=ppt/tags/tag134.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6"/>
</p:tagLst>
</file>

<file path=ppt/tags/tag135.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7"/>
</p:tagLst>
</file>

<file path=ppt/tags/tag136.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8"/>
</p:tagLst>
</file>

<file path=ppt/tags/tag137.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1"/>
</p:tagLst>
</file>

<file path=ppt/tags/tag138.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2"/>
</p:tagLst>
</file>

<file path=ppt/tags/tag139.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4"/>
</p:tagLst>
</file>

<file path=ppt/tags/tag140.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4"/>
</p:tagLst>
</file>

<file path=ppt/tags/tag141.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Desc"/>
  <p:tag name="MH_ORDER" val="1"/>
</p:tagLst>
</file>

<file path=ppt/tags/tag142.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9"/>
</p:tagLst>
</file>

<file path=ppt/tags/tag143.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0"/>
</p:tagLst>
</file>

<file path=ppt/tags/tag144.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1"/>
</p:tagLst>
</file>

<file path=ppt/tags/tag145.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2"/>
</p:tagLst>
</file>

<file path=ppt/tags/tag146.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3"/>
</p:tagLst>
</file>

<file path=ppt/tags/tag147.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4"/>
</p:tagLst>
</file>

<file path=ppt/tags/tag15.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5"/>
</p:tagLst>
</file>

<file path=ppt/tags/tag16.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8"/>
</p:tagLst>
</file>

<file path=ppt/tags/tag18.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9"/>
</p:tagLst>
</file>

<file path=ppt/tags/tag19.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0"/>
</p:tagLst>
</file>

<file path=ppt/tags/tag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5"/>
</p:tagLst>
</file>

<file path=ppt/tags/tag20.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1"/>
</p:tagLst>
</file>

<file path=ppt/tags/tag21.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2"/>
</p:tagLst>
</file>

<file path=ppt/tags/tag2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3"/>
</p:tagLst>
</file>

<file path=ppt/tags/tag2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51024162114"/>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SubTitle"/>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Other"/>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SubTitle"/>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9"/>
</p:tagLst>
</file>

<file path=ppt/tags/tag30.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SubTitle"/>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51024162114"/>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51024163209"/>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Other"/>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SubTitle"/>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SubTitle"/>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0"/>
</p:tagLst>
</file>

<file path=ppt/tags/tag40.xml><?xml version="1.0" encoding="utf-8"?>
<p:tagLst xmlns:a="http://schemas.openxmlformats.org/drawingml/2006/main" xmlns:r="http://schemas.openxmlformats.org/officeDocument/2006/relationships" xmlns:p="http://schemas.openxmlformats.org/presentationml/2006/main">
  <p:tag name="MH" val="20151024163209"/>
  <p:tag name="MH_LIBRARY" val="GRAPHIC"/>
  <p:tag name="MH_TYPE" val="Desc"/>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51024164214"/>
  <p:tag name="MH_LIBRARY" val="GRAPHIC"/>
</p:tagLst>
</file>

<file path=ppt/tags/tag42.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SubTitle"/>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SubTitle"/>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5"/>
</p:tagLst>
</file>

<file path=ppt/tags/tag49.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1"/>
</p:tagLst>
</file>

<file path=ppt/tags/tag50.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SubTitle"/>
  <p:tag name="MH_ORDER" val="3"/>
</p:tagLst>
</file>

<file path=ppt/tags/tag51.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7"/>
</p:tagLst>
</file>

<file path=ppt/tags/tag52.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8"/>
</p:tagLst>
</file>

<file path=ppt/tags/tag53.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SubTitle"/>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9"/>
</p:tagLst>
</file>

<file path=ppt/tags/tag55.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Other"/>
  <p:tag name="MH_ORDER" val="10"/>
</p:tagLst>
</file>

<file path=ppt/tags/tag56.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SubTitle"/>
  <p:tag name="MH_ORDER" val="5"/>
</p:tagLst>
</file>

<file path=ppt/tags/tag57.xml><?xml version="1.0" encoding="utf-8"?>
<p:tagLst xmlns:a="http://schemas.openxmlformats.org/drawingml/2006/main" xmlns:r="http://schemas.openxmlformats.org/officeDocument/2006/relationships" xmlns:p="http://schemas.openxmlformats.org/presentationml/2006/main">
  <p:tag name="MH" val="20151024164214"/>
  <p:tag name="MH_LIBRARY" val="GRAPHIC"/>
  <p:tag name="MH_TYPE" val="Desc"/>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
  <p:tag name="MH" val="20151024170304"/>
  <p:tag name="MH_LIBRARY" val="GRAPHIC"/>
</p:tagLst>
</file>

<file path=ppt/tags/tag59.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2"/>
</p:tagLst>
</file>

<file path=ppt/tags/tag60.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2"/>
</p:tagLst>
</file>

<file path=ppt/tags/tag61.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Title"/>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SubTitle"/>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SubTitle"/>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5"/>
</p:tagLst>
</file>

<file path=ppt/tags/tag67.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SubTitle"/>
  <p:tag name="MH_ORDER" val="5"/>
</p:tagLst>
</file>

<file path=ppt/tags/tag68.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6"/>
</p:tagLst>
</file>

<file path=ppt/tags/tag69.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7"/>
</p:tagLst>
</file>

<file path=ppt/tags/tag70.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7"/>
</p:tagLst>
</file>

<file path=ppt/tags/tag71.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8"/>
</p:tagLst>
</file>

<file path=ppt/tags/tag72.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9"/>
</p:tagLst>
</file>

<file path=ppt/tags/tag73.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SubTitle"/>
  <p:tag name="MH_ORDER" val="4"/>
</p:tagLst>
</file>

<file path=ppt/tags/tag74.xml><?xml version="1.0" encoding="utf-8"?>
<p:tagLst xmlns:a="http://schemas.openxmlformats.org/drawingml/2006/main" xmlns:r="http://schemas.openxmlformats.org/officeDocument/2006/relationships" xmlns:p="http://schemas.openxmlformats.org/presentationml/2006/main">
  <p:tag name="MH" val="20151024170304"/>
  <p:tag name="MH_LIBRARY" val="GRAPHIC"/>
  <p:tag name="MH_TYPE" val="Other"/>
  <p:tag name="MH_ORDER" val="10"/>
</p:tagLst>
</file>

<file path=ppt/tags/tag7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Text"/>
  <p:tag name="MH" val="20151024171134"/>
  <p:tag name="MH_LIBRARY" val="GRAPHIC"/>
</p:tagLst>
</file>

<file path=ppt/tags/tag76.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Text"/>
  <p:tag name="MH_ORDER" val="5"/>
</p:tagLst>
</file>

<file path=ppt/tags/tag77.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Title"/>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Other"/>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SubTitle"/>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8"/>
</p:tagLst>
</file>

<file path=ppt/tags/tag80.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Other"/>
  <p:tag name="MH_ORDER" val="2"/>
</p:tagLst>
</file>

<file path=ppt/tags/tag81.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SubTitle"/>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Other"/>
  <p:tag name="MH_ORDER" val="3"/>
</p:tagLst>
</file>

<file path=ppt/tags/tag83.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SubTitle"/>
  <p:tag name="MH_ORDER" val="2"/>
</p:tagLst>
</file>

<file path=ppt/tags/tag84.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Other"/>
  <p:tag name="MH_ORDER" val="4"/>
</p:tagLst>
</file>

<file path=ppt/tags/tag85.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SubTitle"/>
  <p:tag name="MH_ORDER" val="3"/>
</p:tagLst>
</file>

<file path=ppt/tags/tag86.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Other"/>
  <p:tag name="MH_ORDER" val="5"/>
</p:tagLst>
</file>

<file path=ppt/tags/tag87.xml><?xml version="1.0" encoding="utf-8"?>
<p:tagLst xmlns:a="http://schemas.openxmlformats.org/drawingml/2006/main" xmlns:r="http://schemas.openxmlformats.org/officeDocument/2006/relationships" xmlns:p="http://schemas.openxmlformats.org/presentationml/2006/main">
  <p:tag name="MH" val="20151024171134"/>
  <p:tag name="MH_LIBRARY" val="GRAPHIC"/>
  <p:tag name="MH_TYPE" val="SubTitle"/>
  <p:tag name="MH_ORDER" val="4"/>
</p:tagLst>
</file>

<file path=ppt/tags/tag8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Desc"/>
  <p:tag name="MH" val="20151024172200"/>
  <p:tag name="MH_LIBRARY" val="GRAPHIC"/>
</p:tagLst>
</file>

<file path=ppt/tags/tag89.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4"/>
</p:tagLst>
</file>

<file path=ppt/tags/tag90.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6"/>
</p:tagLst>
</file>

<file path=ppt/tags/tag93.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Desc"/>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Desc"/>
  <p:tag name="MH_ORDER" val="1"/>
</p:tagLst>
</file>

<file path=ppt/tags/tag95.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Desc"/>
  <p:tag name="MH_ORDER" val="1"/>
</p:tagLst>
</file>

<file path=ppt/tags/tag96.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Desc"/>
  <p:tag name="MH_ORDER" val="1"/>
</p:tagLst>
</file>

<file path=ppt/tags/tag97.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SubTitle"/>
  <p:tag name="MH_ORDER" val="3"/>
</p:tagLst>
</file>

<file path=ppt/tags/tag98.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2"/>
</p:tagLst>
</file>

<file path=ppt/tags/tag99.xml><?xml version="1.0" encoding="utf-8"?>
<p:tagLst xmlns:a="http://schemas.openxmlformats.org/drawingml/2006/main" xmlns:r="http://schemas.openxmlformats.org/officeDocument/2006/relationships" xmlns:p="http://schemas.openxmlformats.org/presentationml/2006/main">
  <p:tag name="MH" val="20151024172200"/>
  <p:tag name="MH_LIBRARY" val="GRAPHIC"/>
  <p:tag name="MH_TYPE" val="Other"/>
  <p:tag name="MH_ORDER" val="13"/>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ptndog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3105</Words>
  <Application>Microsoft Office PowerPoint</Application>
  <PresentationFormat>宽屏</PresentationFormat>
  <Paragraphs>408</Paragraphs>
  <Slides>37</Slides>
  <Notes>30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37</vt:i4>
      </vt:variant>
    </vt:vector>
  </HeadingPairs>
  <TitlesOfParts>
    <vt:vector size="45" baseType="lpstr">
      <vt:lpstr>Gill Sans</vt: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2020-07-10T04:07:00Z</dcterms:created>
  <dcterms:modified xsi:type="dcterms:W3CDTF">2023-01-10T11:43:01Z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D3D4833B1F2B4DC6939D30995CCED9BD</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