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179" r:id="rId2"/>
    <p:sldId id="3145" r:id="rId3"/>
    <p:sldId id="3168" r:id="rId4"/>
    <p:sldId id="3150" r:id="rId5"/>
    <p:sldId id="3170" r:id="rId6"/>
    <p:sldId id="3189" r:id="rId7"/>
    <p:sldId id="3153" r:id="rId8"/>
    <p:sldId id="3156" r:id="rId9"/>
    <p:sldId id="3185" r:id="rId10"/>
    <p:sldId id="3158" r:id="rId11"/>
    <p:sldId id="3161" r:id="rId12"/>
    <p:sldId id="3151" r:id="rId13"/>
    <p:sldId id="3169" r:id="rId14"/>
    <p:sldId id="3152" r:id="rId15"/>
    <p:sldId id="3186" r:id="rId16"/>
    <p:sldId id="3171" r:id="rId17"/>
    <p:sldId id="3172" r:id="rId18"/>
    <p:sldId id="3184" r:id="rId19"/>
    <p:sldId id="3154" r:id="rId20"/>
    <p:sldId id="3155" r:id="rId21"/>
    <p:sldId id="3187" r:id="rId22"/>
    <p:sldId id="3157" r:id="rId23"/>
    <p:sldId id="3183" r:id="rId24"/>
    <p:sldId id="3159" r:id="rId25"/>
    <p:sldId id="3160" r:id="rId26"/>
    <p:sldId id="3188"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8B689"/>
    <a:srgbClr val="79B50F"/>
    <a:srgbClr val="09B0DE"/>
    <a:srgbClr val="6669D2"/>
    <a:srgbClr val="33BE9B"/>
    <a:srgbClr val="33FCC4"/>
    <a:srgbClr val="42D2FB"/>
    <a:srgbClr val="A78357"/>
    <a:srgbClr val="28C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8" autoAdjust="0"/>
    <p:restoredTop sz="92986" autoAdjust="0"/>
  </p:normalViewPr>
  <p:slideViewPr>
    <p:cSldViewPr>
      <p:cViewPr varScale="1">
        <p:scale>
          <a:sx n="108" d="100"/>
          <a:sy n="108" d="100"/>
        </p:scale>
        <p:origin x="-594" y="-84"/>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764ECE-E651-44E2-BF36-CC55067D92C4}"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2" name="直接连接符 1"/>
          <p:cNvCxnSpPr/>
          <p:nvPr userDrawn="1"/>
        </p:nvCxnSpPr>
        <p:spPr>
          <a:xfrm flipV="1">
            <a:off x="953128" y="654063"/>
            <a:ext cx="11299210"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3" name="组合 2"/>
          <p:cNvGrpSpPr/>
          <p:nvPr userDrawn="1"/>
        </p:nvGrpSpPr>
        <p:grpSpPr>
          <a:xfrm>
            <a:off x="395576" y="248444"/>
            <a:ext cx="396000" cy="396000"/>
            <a:chOff x="406574" y="236732"/>
            <a:chExt cx="612048" cy="593261"/>
          </a:xfrm>
        </p:grpSpPr>
        <p:sp>
          <p:nvSpPr>
            <p:cNvPr id="4" name="矩形 3"/>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userDrawn="1"/>
        </p:nvGrpSpPr>
        <p:grpSpPr>
          <a:xfrm>
            <a:off x="10450508" y="176436"/>
            <a:ext cx="2082738" cy="538568"/>
            <a:chOff x="2906158" y="354532"/>
            <a:chExt cx="2295774" cy="795302"/>
          </a:xfrm>
        </p:grpSpPr>
        <p:sp>
          <p:nvSpPr>
            <p:cNvPr id="7" name="TextBox 18"/>
            <p:cNvSpPr txBox="1"/>
            <p:nvPr/>
          </p:nvSpPr>
          <p:spPr>
            <a:xfrm>
              <a:off x="3741008" y="479884"/>
              <a:ext cx="1325774" cy="409044"/>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您的公司名称</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19"/>
            <p:cNvSpPr txBox="1"/>
            <p:nvPr/>
          </p:nvSpPr>
          <p:spPr>
            <a:xfrm>
              <a:off x="3743581" y="734075"/>
              <a:ext cx="1458351" cy="284058"/>
            </a:xfrm>
            <a:prstGeom prst="rect">
              <a:avLst/>
            </a:prstGeom>
            <a:noFill/>
          </p:spPr>
          <p:txBody>
            <a:bodyPr wrap="square" rtlCol="0">
              <a:spAutoFit/>
            </a:bodyPr>
            <a:lstStyle/>
            <a:p>
              <a:r>
                <a:rPr lang="en-US" altLang="zh-CN" sz="650" b="1" dirty="0" smtClean="0">
                  <a:solidFill>
                    <a:schemeClr val="tx1">
                      <a:lumMod val="50000"/>
                      <a:lumOff val="50000"/>
                    </a:schemeClr>
                  </a:solidFill>
                  <a:latin typeface="Arial" panose="020B0604020202020204" pitchFamily="34" charset="0"/>
                  <a:cs typeface="Arial" panose="020B0604020202020204" pitchFamily="34" charset="0"/>
                </a:rPr>
                <a:t>YOUR CONPANY NAME</a:t>
              </a:r>
              <a:endParaRPr lang="zh-CN" altLang="en-US" sz="65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TextBox 20"/>
            <p:cNvSpPr txBox="1"/>
            <p:nvPr/>
          </p:nvSpPr>
          <p:spPr>
            <a:xfrm>
              <a:off x="2906158" y="354532"/>
              <a:ext cx="1063242" cy="795302"/>
            </a:xfrm>
            <a:prstGeom prst="rect">
              <a:avLst/>
            </a:prstGeom>
            <a:noFill/>
          </p:spPr>
          <p:txBody>
            <a:bodyPr wrap="square" rtlCol="0">
              <a:spAutoFit/>
            </a:bodyPr>
            <a:lstStyle/>
            <a:p>
              <a:r>
                <a:rPr lang="en-US" altLang="zh-CN" sz="2800" spc="-150" dirty="0" smtClean="0">
                  <a:solidFill>
                    <a:schemeClr val="accent1"/>
                  </a:solidFill>
                  <a:latin typeface="Impact" panose="020B0806030902050204" pitchFamily="34" charset="0"/>
                  <a:cs typeface="Arial" panose="020B0604020202020204" pitchFamily="34" charset="0"/>
                </a:rPr>
                <a:t>LOGO</a:t>
              </a:r>
              <a:endParaRPr lang="zh-CN" altLang="en-US" sz="2800" spc="-150" dirty="0">
                <a:solidFill>
                  <a:schemeClr val="accent1"/>
                </a:solidFill>
                <a:latin typeface="Impact" panose="020B0806030902050204" pitchFamily="34" charset="0"/>
                <a:cs typeface="Arial" panose="020B0604020202020204" pitchFamily="34" charset="0"/>
              </a:endParaRP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12858750" cy="7232650"/>
          </a:xfrm>
          <a:prstGeom prst="rect">
            <a:avLst/>
          </a:prstGeom>
        </p:spPr>
        <p:txBody>
          <a:bodyPr/>
          <a:lstStyle/>
          <a:p>
            <a:endParaRPr lang="en-US"/>
          </a:p>
        </p:txBody>
      </p:sp>
      <p:sp>
        <p:nvSpPr>
          <p:cNvPr id="4" name="矩形 3"/>
          <p:cNvSpPr/>
          <p:nvPr userDrawn="1"/>
        </p:nvSpPr>
        <p:spPr>
          <a:xfrm>
            <a:off x="8325228" y="685668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2600464"/>
            <a:ext cx="935662" cy="1096061"/>
            <a:chOff x="0" y="3204642"/>
            <a:chExt cx="1260140" cy="1476164"/>
          </a:xfrm>
        </p:grpSpPr>
        <p:sp>
          <p:nvSpPr>
            <p:cNvPr id="3" name="等腰三角形 2"/>
            <p:cNvSpPr/>
            <p:nvPr/>
          </p:nvSpPr>
          <p:spPr>
            <a:xfrm rot="5400000">
              <a:off x="-108012" y="3312654"/>
              <a:ext cx="1476164" cy="1260140"/>
            </a:xfrm>
            <a:prstGeom prst="triangle">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381612" y="3705186"/>
              <a:ext cx="936104" cy="799113"/>
            </a:xfrm>
            <a:prstGeom prst="triangle">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19"/>
          <p:cNvSpPr txBox="1"/>
          <p:nvPr/>
        </p:nvSpPr>
        <p:spPr>
          <a:xfrm>
            <a:off x="1100785" y="3564034"/>
            <a:ext cx="4799202" cy="584218"/>
          </a:xfrm>
          <a:prstGeom prst="rect">
            <a:avLst/>
          </a:prstGeom>
        </p:spPr>
        <p:txBody>
          <a:bodyPr wrap="square" lIns="96411" tIns="48206" rIns="96411" bIns="48206"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2110" dirty="0">
                <a:solidFill>
                  <a:schemeClr val="bg1"/>
                </a:solidFill>
              </a:rPr>
              <a:t>汇报人</a:t>
            </a:r>
            <a:r>
              <a:rPr lang="zh-CN" altLang="en-US" sz="2110" dirty="0" smtClean="0">
                <a:solidFill>
                  <a:schemeClr val="bg1"/>
                </a:solidFill>
              </a:rPr>
              <a:t>：         时间：</a:t>
            </a:r>
            <a:r>
              <a:rPr lang="en-US" altLang="zh-CN" sz="2110" dirty="0" smtClean="0">
                <a:solidFill>
                  <a:schemeClr val="bg1"/>
                </a:solidFill>
              </a:rPr>
              <a:t>20XX.09.02</a:t>
            </a:r>
            <a:endParaRPr lang="zh-CN" altLang="en-US" sz="2110" dirty="0">
              <a:solidFill>
                <a:schemeClr val="bg1"/>
              </a:solidFill>
            </a:endParaRPr>
          </a:p>
        </p:txBody>
      </p:sp>
      <p:sp>
        <p:nvSpPr>
          <p:cNvPr id="11" name="TextBox 21"/>
          <p:cNvSpPr txBox="1"/>
          <p:nvPr/>
        </p:nvSpPr>
        <p:spPr>
          <a:xfrm>
            <a:off x="1100783" y="2404413"/>
            <a:ext cx="5832648" cy="1343849"/>
          </a:xfrm>
          <a:prstGeom prst="rect">
            <a:avLst/>
          </a:prstGeom>
        </p:spPr>
        <p:txBody>
          <a:bodyPr wrap="square" lIns="96411" tIns="48206" rIns="96411" bIns="48206"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5400" dirty="0" smtClean="0">
                <a:solidFill>
                  <a:schemeClr val="bg1"/>
                </a:solidFill>
              </a:rPr>
              <a:t>健身运动</a:t>
            </a:r>
            <a:r>
              <a:rPr lang="en-US" altLang="zh-CN" sz="5400" dirty="0" smtClean="0">
                <a:solidFill>
                  <a:schemeClr val="bg1"/>
                </a:solidFill>
              </a:rPr>
              <a:t>PPT</a:t>
            </a:r>
            <a:r>
              <a:rPr lang="zh-CN" altLang="en-US" sz="5400" dirty="0" smtClean="0">
                <a:solidFill>
                  <a:schemeClr val="bg1"/>
                </a:solidFill>
              </a:rPr>
              <a:t>模板</a:t>
            </a:r>
            <a:endParaRPr lang="zh-CN" altLang="en-US" sz="54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1" fill="hold" grpId="0" nodeType="afterEffect">
                                  <p:stCondLst>
                                    <p:cond delay="0"/>
                                  </p:stCondLst>
                                  <p:iterate type="lt">
                                    <p:tmPct val="4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ppt_x</p:attrName>
                                        </p:attrNameLst>
                                      </p:cBhvr>
                                      <p:tavLst>
                                        <p:tav tm="0">
                                          <p:val>
                                            <p:strVal val="#ppt_x"/>
                                          </p:val>
                                        </p:tav>
                                        <p:tav tm="100000">
                                          <p:val>
                                            <p:strVal val="#ppt_x"/>
                                          </p:val>
                                        </p:tav>
                                      </p:tavLst>
                                    </p:anim>
                                    <p:anim calcmode="lin" valueType="num">
                                      <p:cBhvr>
                                        <p:cTn id="18" dur="250" fill="hold"/>
                                        <p:tgtEl>
                                          <p:spTgt spid="11"/>
                                        </p:tgtEl>
                                        <p:attrNameLst>
                                          <p:attrName>ppt_y</p:attrName>
                                        </p:attrNameLst>
                                      </p:cBhvr>
                                      <p:tavLst>
                                        <p:tav tm="0">
                                          <p:val>
                                            <p:strVal val="#ppt_y-#ppt_h/2"/>
                                          </p:val>
                                        </p:tav>
                                        <p:tav tm="100000">
                                          <p:val>
                                            <p:strVal val="#ppt_y"/>
                                          </p:val>
                                        </p:tav>
                                      </p:tavLst>
                                    </p:anim>
                                    <p:anim calcmode="lin" valueType="num">
                                      <p:cBhvr>
                                        <p:cTn id="19" dur="250" fill="hold"/>
                                        <p:tgtEl>
                                          <p:spTgt spid="11"/>
                                        </p:tgtEl>
                                        <p:attrNameLst>
                                          <p:attrName>ppt_w</p:attrName>
                                        </p:attrNameLst>
                                      </p:cBhvr>
                                      <p:tavLst>
                                        <p:tav tm="0">
                                          <p:val>
                                            <p:strVal val="#ppt_w"/>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childTnLst>
                                </p:cTn>
                              </p:par>
                            </p:childTnLst>
                          </p:cTn>
                        </p:par>
                        <p:par>
                          <p:cTn id="21" fill="hold">
                            <p:stCondLst>
                              <p:cond delay="2049"/>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rot="18870330">
            <a:off x="7769438" y="4137540"/>
            <a:ext cx="3155019" cy="101829"/>
          </a:xfrm>
          <a:custGeom>
            <a:avLst/>
            <a:gdLst/>
            <a:ahLst/>
            <a:cxnLst>
              <a:cxn ang="0">
                <a:pos x="675" y="3"/>
              </a:cxn>
              <a:cxn ang="0">
                <a:pos x="573" y="0"/>
              </a:cxn>
              <a:cxn ang="0">
                <a:pos x="555" y="0"/>
              </a:cxn>
              <a:cxn ang="0">
                <a:pos x="675" y="3"/>
              </a:cxn>
              <a:cxn ang="0">
                <a:pos x="957" y="31"/>
              </a:cxn>
              <a:cxn ang="0">
                <a:pos x="957" y="31"/>
              </a:cxn>
              <a:cxn ang="0">
                <a:pos x="950" y="30"/>
              </a:cxn>
              <a:cxn ang="0">
                <a:pos x="949" y="30"/>
              </a:cxn>
              <a:cxn ang="0">
                <a:pos x="957" y="31"/>
              </a:cxn>
              <a:cxn ang="0">
                <a:pos x="5" y="30"/>
              </a:cxn>
              <a:cxn ang="0">
                <a:pos x="4" y="30"/>
              </a:cxn>
              <a:cxn ang="0">
                <a:pos x="0" y="31"/>
              </a:cxn>
              <a:cxn ang="0">
                <a:pos x="5" y="30"/>
              </a:cxn>
            </a:cxnLst>
            <a:rect l="0" t="0" r="r" b="b"/>
            <a:pathLst>
              <a:path w="957" h="31">
                <a:moveTo>
                  <a:pt x="675" y="3"/>
                </a:moveTo>
                <a:cubicBezTo>
                  <a:pt x="573" y="0"/>
                  <a:pt x="573" y="0"/>
                  <a:pt x="573" y="0"/>
                </a:cubicBezTo>
                <a:cubicBezTo>
                  <a:pt x="567" y="0"/>
                  <a:pt x="561" y="0"/>
                  <a:pt x="555" y="0"/>
                </a:cubicBezTo>
                <a:cubicBezTo>
                  <a:pt x="597" y="0"/>
                  <a:pt x="637" y="1"/>
                  <a:pt x="675" y="3"/>
                </a:cubicBezTo>
                <a:close/>
                <a:moveTo>
                  <a:pt x="957" y="31"/>
                </a:moveTo>
                <a:cubicBezTo>
                  <a:pt x="957" y="31"/>
                  <a:pt x="957" y="31"/>
                  <a:pt x="957" y="31"/>
                </a:cubicBezTo>
                <a:cubicBezTo>
                  <a:pt x="954" y="31"/>
                  <a:pt x="952" y="30"/>
                  <a:pt x="950" y="30"/>
                </a:cubicBezTo>
                <a:cubicBezTo>
                  <a:pt x="949" y="30"/>
                  <a:pt x="949" y="30"/>
                  <a:pt x="949" y="30"/>
                </a:cubicBezTo>
                <a:cubicBezTo>
                  <a:pt x="952" y="30"/>
                  <a:pt x="954" y="31"/>
                  <a:pt x="957" y="31"/>
                </a:cubicBezTo>
                <a:close/>
                <a:moveTo>
                  <a:pt x="5" y="30"/>
                </a:moveTo>
                <a:cubicBezTo>
                  <a:pt x="5" y="30"/>
                  <a:pt x="4" y="30"/>
                  <a:pt x="4" y="30"/>
                </a:cubicBezTo>
                <a:cubicBezTo>
                  <a:pt x="3" y="30"/>
                  <a:pt x="2" y="30"/>
                  <a:pt x="0" y="31"/>
                </a:cubicBezTo>
                <a:cubicBezTo>
                  <a:pt x="2" y="30"/>
                  <a:pt x="3" y="30"/>
                  <a:pt x="5" y="30"/>
                </a:cubicBezTo>
                <a:close/>
              </a:path>
            </a:pathLst>
          </a:custGeom>
          <a:solidFill>
            <a:srgbClr val="BEBBB2"/>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Freeform 8"/>
          <p:cNvSpPr/>
          <p:nvPr/>
        </p:nvSpPr>
        <p:spPr bwMode="auto">
          <a:xfrm rot="18870330">
            <a:off x="8202383" y="4286813"/>
            <a:ext cx="3175051" cy="692769"/>
          </a:xfrm>
          <a:custGeom>
            <a:avLst/>
            <a:gdLst/>
            <a:ahLst/>
            <a:cxnLst>
              <a:cxn ang="0">
                <a:pos x="959" y="53"/>
              </a:cxn>
              <a:cxn ang="0">
                <a:pos x="925" y="175"/>
              </a:cxn>
              <a:cxn ang="0">
                <a:pos x="925" y="175"/>
              </a:cxn>
              <a:cxn ang="0">
                <a:pos x="925" y="175"/>
              </a:cxn>
              <a:cxn ang="0">
                <a:pos x="915" y="196"/>
              </a:cxn>
              <a:cxn ang="0">
                <a:pos x="482" y="210"/>
              </a:cxn>
              <a:cxn ang="0">
                <a:pos x="48" y="196"/>
              </a:cxn>
              <a:cxn ang="0">
                <a:pos x="38" y="175"/>
              </a:cxn>
              <a:cxn ang="0">
                <a:pos x="4" y="53"/>
              </a:cxn>
              <a:cxn ang="0">
                <a:pos x="3" y="40"/>
              </a:cxn>
              <a:cxn ang="0">
                <a:pos x="0" y="15"/>
              </a:cxn>
              <a:cxn ang="0">
                <a:pos x="482" y="0"/>
              </a:cxn>
              <a:cxn ang="0">
                <a:pos x="963" y="14"/>
              </a:cxn>
              <a:cxn ang="0">
                <a:pos x="960" y="40"/>
              </a:cxn>
              <a:cxn ang="0">
                <a:pos x="959" y="53"/>
              </a:cxn>
            </a:cxnLst>
            <a:rect l="0" t="0" r="r" b="b"/>
            <a:pathLst>
              <a:path w="963" h="210">
                <a:moveTo>
                  <a:pt x="959" y="53"/>
                </a:moveTo>
                <a:cubicBezTo>
                  <a:pt x="953" y="96"/>
                  <a:pt x="942" y="137"/>
                  <a:pt x="925" y="175"/>
                </a:cubicBezTo>
                <a:cubicBezTo>
                  <a:pt x="925" y="175"/>
                  <a:pt x="925" y="175"/>
                  <a:pt x="925" y="175"/>
                </a:cubicBezTo>
                <a:cubicBezTo>
                  <a:pt x="925" y="175"/>
                  <a:pt x="925" y="175"/>
                  <a:pt x="925" y="175"/>
                </a:cubicBezTo>
                <a:cubicBezTo>
                  <a:pt x="922" y="182"/>
                  <a:pt x="919" y="189"/>
                  <a:pt x="915" y="196"/>
                </a:cubicBezTo>
                <a:cubicBezTo>
                  <a:pt x="788" y="205"/>
                  <a:pt x="643" y="210"/>
                  <a:pt x="482" y="210"/>
                </a:cubicBezTo>
                <a:cubicBezTo>
                  <a:pt x="320" y="210"/>
                  <a:pt x="176" y="205"/>
                  <a:pt x="48" y="196"/>
                </a:cubicBezTo>
                <a:cubicBezTo>
                  <a:pt x="44" y="189"/>
                  <a:pt x="41" y="182"/>
                  <a:pt x="38" y="175"/>
                </a:cubicBezTo>
                <a:cubicBezTo>
                  <a:pt x="21" y="136"/>
                  <a:pt x="10" y="96"/>
                  <a:pt x="4" y="53"/>
                </a:cubicBezTo>
                <a:cubicBezTo>
                  <a:pt x="4" y="49"/>
                  <a:pt x="3" y="44"/>
                  <a:pt x="3" y="40"/>
                </a:cubicBezTo>
                <a:cubicBezTo>
                  <a:pt x="2" y="31"/>
                  <a:pt x="1" y="23"/>
                  <a:pt x="0" y="15"/>
                </a:cubicBezTo>
                <a:cubicBezTo>
                  <a:pt x="141" y="5"/>
                  <a:pt x="302" y="0"/>
                  <a:pt x="482" y="0"/>
                </a:cubicBezTo>
                <a:cubicBezTo>
                  <a:pt x="662" y="0"/>
                  <a:pt x="822" y="5"/>
                  <a:pt x="963" y="14"/>
                </a:cubicBezTo>
                <a:cubicBezTo>
                  <a:pt x="962" y="23"/>
                  <a:pt x="961" y="31"/>
                  <a:pt x="960" y="40"/>
                </a:cubicBezTo>
                <a:cubicBezTo>
                  <a:pt x="960" y="44"/>
                  <a:pt x="959" y="49"/>
                  <a:pt x="959" y="53"/>
                </a:cubicBezTo>
                <a:close/>
              </a:path>
            </a:pathLst>
          </a:custGeom>
          <a:gradFill>
            <a:gsLst>
              <a:gs pos="0">
                <a:schemeClr val="accent2">
                  <a:lumMod val="50000"/>
                </a:schemeClr>
              </a:gs>
              <a:gs pos="50000">
                <a:schemeClr val="accent2"/>
              </a:gs>
            </a:gsLst>
            <a:lin ang="0" scaled="0"/>
          </a:gra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 name="Group 54"/>
          <p:cNvGrpSpPr/>
          <p:nvPr/>
        </p:nvGrpSpPr>
        <p:grpSpPr>
          <a:xfrm rot="18892271">
            <a:off x="7403368" y="3080283"/>
            <a:ext cx="2373776" cy="757877"/>
            <a:chOff x="3435734" y="1287280"/>
            <a:chExt cx="2257425" cy="720729"/>
          </a:xfrm>
        </p:grpSpPr>
        <p:sp>
          <p:nvSpPr>
            <p:cNvPr id="8" name="Freeform 6"/>
            <p:cNvSpPr/>
            <p:nvPr/>
          </p:nvSpPr>
          <p:spPr bwMode="auto">
            <a:xfrm rot="21578059">
              <a:off x="3440164" y="1287280"/>
              <a:ext cx="2247900" cy="517525"/>
            </a:xfrm>
            <a:custGeom>
              <a:avLst/>
              <a:gdLst/>
              <a:ahLst/>
              <a:cxnLst>
                <a:cxn ang="0">
                  <a:pos x="398" y="118"/>
                </a:cxn>
                <a:cxn ang="0">
                  <a:pos x="358" y="117"/>
                </a:cxn>
                <a:cxn ang="0">
                  <a:pos x="299" y="118"/>
                </a:cxn>
                <a:cxn ang="0">
                  <a:pos x="243" y="120"/>
                </a:cxn>
                <a:cxn ang="0">
                  <a:pos x="232" y="121"/>
                </a:cxn>
                <a:cxn ang="0">
                  <a:pos x="223" y="121"/>
                </a:cxn>
                <a:cxn ang="0">
                  <a:pos x="190" y="123"/>
                </a:cxn>
                <a:cxn ang="0">
                  <a:pos x="159" y="126"/>
                </a:cxn>
                <a:cxn ang="0">
                  <a:pos x="103" y="132"/>
                </a:cxn>
                <a:cxn ang="0">
                  <a:pos x="45" y="144"/>
                </a:cxn>
                <a:cxn ang="0">
                  <a:pos x="3" y="160"/>
                </a:cxn>
                <a:cxn ang="0">
                  <a:pos x="0" y="164"/>
                </a:cxn>
                <a:cxn ang="0">
                  <a:pos x="0" y="163"/>
                </a:cxn>
                <a:cxn ang="0">
                  <a:pos x="1" y="162"/>
                </a:cxn>
                <a:cxn ang="0">
                  <a:pos x="10" y="151"/>
                </a:cxn>
                <a:cxn ang="0">
                  <a:pos x="18" y="143"/>
                </a:cxn>
                <a:cxn ang="0">
                  <a:pos x="26" y="135"/>
                </a:cxn>
                <a:cxn ang="0">
                  <a:pos x="359" y="0"/>
                </a:cxn>
                <a:cxn ang="0">
                  <a:pos x="689" y="132"/>
                </a:cxn>
                <a:cxn ang="0">
                  <a:pos x="700" y="143"/>
                </a:cxn>
                <a:cxn ang="0">
                  <a:pos x="708" y="150"/>
                </a:cxn>
                <a:cxn ang="0">
                  <a:pos x="714" y="158"/>
                </a:cxn>
                <a:cxn ang="0">
                  <a:pos x="717" y="164"/>
                </a:cxn>
                <a:cxn ang="0">
                  <a:pos x="717" y="164"/>
                </a:cxn>
                <a:cxn ang="0">
                  <a:pos x="716" y="163"/>
                </a:cxn>
                <a:cxn ang="0">
                  <a:pos x="717" y="165"/>
                </a:cxn>
                <a:cxn ang="0">
                  <a:pos x="714" y="161"/>
                </a:cxn>
                <a:cxn ang="0">
                  <a:pos x="708" y="156"/>
                </a:cxn>
                <a:cxn ang="0">
                  <a:pos x="689" y="148"/>
                </a:cxn>
                <a:cxn ang="0">
                  <a:pos x="613" y="132"/>
                </a:cxn>
                <a:cxn ang="0">
                  <a:pos x="556" y="126"/>
                </a:cxn>
                <a:cxn ang="0">
                  <a:pos x="525" y="123"/>
                </a:cxn>
                <a:cxn ang="0">
                  <a:pos x="482" y="121"/>
                </a:cxn>
                <a:cxn ang="0">
                  <a:pos x="477" y="120"/>
                </a:cxn>
                <a:cxn ang="0">
                  <a:pos x="475" y="120"/>
                </a:cxn>
                <a:cxn ang="0">
                  <a:pos x="473" y="120"/>
                </a:cxn>
                <a:cxn ang="0">
                  <a:pos x="465" y="119"/>
                </a:cxn>
                <a:cxn ang="0">
                  <a:pos x="460" y="119"/>
                </a:cxn>
                <a:cxn ang="0">
                  <a:pos x="445" y="119"/>
                </a:cxn>
                <a:cxn ang="0">
                  <a:pos x="436" y="119"/>
                </a:cxn>
                <a:cxn ang="0">
                  <a:pos x="398" y="118"/>
                </a:cxn>
              </a:cxnLst>
              <a:rect l="0" t="0" r="r" b="b"/>
              <a:pathLst>
                <a:path w="717" h="165">
                  <a:moveTo>
                    <a:pt x="398" y="118"/>
                  </a:moveTo>
                  <a:cubicBezTo>
                    <a:pt x="385" y="118"/>
                    <a:pt x="372" y="117"/>
                    <a:pt x="358" y="117"/>
                  </a:cubicBezTo>
                  <a:cubicBezTo>
                    <a:pt x="338" y="117"/>
                    <a:pt x="318" y="118"/>
                    <a:pt x="299" y="118"/>
                  </a:cubicBezTo>
                  <a:cubicBezTo>
                    <a:pt x="243" y="120"/>
                    <a:pt x="243" y="120"/>
                    <a:pt x="243" y="120"/>
                  </a:cubicBezTo>
                  <a:cubicBezTo>
                    <a:pt x="239" y="120"/>
                    <a:pt x="236" y="120"/>
                    <a:pt x="232" y="121"/>
                  </a:cubicBezTo>
                  <a:cubicBezTo>
                    <a:pt x="229" y="121"/>
                    <a:pt x="226" y="121"/>
                    <a:pt x="223" y="121"/>
                  </a:cubicBezTo>
                  <a:cubicBezTo>
                    <a:pt x="212" y="122"/>
                    <a:pt x="201" y="122"/>
                    <a:pt x="190" y="123"/>
                  </a:cubicBezTo>
                  <a:cubicBezTo>
                    <a:pt x="179" y="124"/>
                    <a:pt x="169" y="125"/>
                    <a:pt x="159" y="126"/>
                  </a:cubicBezTo>
                  <a:cubicBezTo>
                    <a:pt x="140" y="128"/>
                    <a:pt x="121" y="130"/>
                    <a:pt x="103" y="132"/>
                  </a:cubicBezTo>
                  <a:cubicBezTo>
                    <a:pt x="80" y="136"/>
                    <a:pt x="60" y="140"/>
                    <a:pt x="45" y="144"/>
                  </a:cubicBezTo>
                  <a:cubicBezTo>
                    <a:pt x="23" y="149"/>
                    <a:pt x="10" y="154"/>
                    <a:pt x="3" y="160"/>
                  </a:cubicBezTo>
                  <a:cubicBezTo>
                    <a:pt x="2" y="161"/>
                    <a:pt x="1" y="162"/>
                    <a:pt x="0" y="164"/>
                  </a:cubicBezTo>
                  <a:cubicBezTo>
                    <a:pt x="0" y="163"/>
                    <a:pt x="0" y="163"/>
                    <a:pt x="0" y="163"/>
                  </a:cubicBezTo>
                  <a:cubicBezTo>
                    <a:pt x="1" y="162"/>
                    <a:pt x="1" y="162"/>
                    <a:pt x="1" y="162"/>
                  </a:cubicBezTo>
                  <a:cubicBezTo>
                    <a:pt x="3" y="159"/>
                    <a:pt x="6" y="156"/>
                    <a:pt x="10" y="151"/>
                  </a:cubicBezTo>
                  <a:cubicBezTo>
                    <a:pt x="13" y="149"/>
                    <a:pt x="16" y="146"/>
                    <a:pt x="18" y="143"/>
                  </a:cubicBezTo>
                  <a:cubicBezTo>
                    <a:pt x="21" y="140"/>
                    <a:pt x="23" y="138"/>
                    <a:pt x="26" y="135"/>
                  </a:cubicBezTo>
                  <a:cubicBezTo>
                    <a:pt x="119" y="45"/>
                    <a:pt x="230" y="0"/>
                    <a:pt x="359" y="0"/>
                  </a:cubicBezTo>
                  <a:cubicBezTo>
                    <a:pt x="487" y="0"/>
                    <a:pt x="597" y="44"/>
                    <a:pt x="689" y="132"/>
                  </a:cubicBezTo>
                  <a:cubicBezTo>
                    <a:pt x="693" y="135"/>
                    <a:pt x="697" y="139"/>
                    <a:pt x="700" y="143"/>
                  </a:cubicBezTo>
                  <a:cubicBezTo>
                    <a:pt x="703" y="146"/>
                    <a:pt x="705" y="148"/>
                    <a:pt x="708" y="150"/>
                  </a:cubicBezTo>
                  <a:cubicBezTo>
                    <a:pt x="710" y="152"/>
                    <a:pt x="712" y="155"/>
                    <a:pt x="714" y="158"/>
                  </a:cubicBezTo>
                  <a:cubicBezTo>
                    <a:pt x="716" y="160"/>
                    <a:pt x="717" y="162"/>
                    <a:pt x="717" y="164"/>
                  </a:cubicBezTo>
                  <a:cubicBezTo>
                    <a:pt x="717" y="164"/>
                    <a:pt x="717" y="164"/>
                    <a:pt x="717" y="164"/>
                  </a:cubicBezTo>
                  <a:cubicBezTo>
                    <a:pt x="716" y="164"/>
                    <a:pt x="716" y="163"/>
                    <a:pt x="716" y="163"/>
                  </a:cubicBezTo>
                  <a:cubicBezTo>
                    <a:pt x="717" y="165"/>
                    <a:pt x="717" y="165"/>
                    <a:pt x="717" y="165"/>
                  </a:cubicBezTo>
                  <a:cubicBezTo>
                    <a:pt x="716" y="163"/>
                    <a:pt x="715" y="161"/>
                    <a:pt x="714" y="161"/>
                  </a:cubicBezTo>
                  <a:cubicBezTo>
                    <a:pt x="713" y="159"/>
                    <a:pt x="710" y="157"/>
                    <a:pt x="708" y="156"/>
                  </a:cubicBezTo>
                  <a:cubicBezTo>
                    <a:pt x="703" y="153"/>
                    <a:pt x="697" y="151"/>
                    <a:pt x="689" y="148"/>
                  </a:cubicBezTo>
                  <a:cubicBezTo>
                    <a:pt x="671" y="142"/>
                    <a:pt x="646" y="137"/>
                    <a:pt x="613" y="132"/>
                  </a:cubicBezTo>
                  <a:cubicBezTo>
                    <a:pt x="595" y="130"/>
                    <a:pt x="576" y="128"/>
                    <a:pt x="556" y="126"/>
                  </a:cubicBezTo>
                  <a:cubicBezTo>
                    <a:pt x="546" y="125"/>
                    <a:pt x="536" y="124"/>
                    <a:pt x="525" y="123"/>
                  </a:cubicBezTo>
                  <a:cubicBezTo>
                    <a:pt x="511" y="122"/>
                    <a:pt x="497" y="121"/>
                    <a:pt x="482" y="121"/>
                  </a:cubicBezTo>
                  <a:cubicBezTo>
                    <a:pt x="480" y="120"/>
                    <a:pt x="479" y="120"/>
                    <a:pt x="477" y="120"/>
                  </a:cubicBezTo>
                  <a:cubicBezTo>
                    <a:pt x="477" y="120"/>
                    <a:pt x="476" y="120"/>
                    <a:pt x="475" y="120"/>
                  </a:cubicBezTo>
                  <a:cubicBezTo>
                    <a:pt x="474" y="120"/>
                    <a:pt x="474" y="120"/>
                    <a:pt x="473" y="120"/>
                  </a:cubicBezTo>
                  <a:cubicBezTo>
                    <a:pt x="470" y="119"/>
                    <a:pt x="467" y="119"/>
                    <a:pt x="465" y="119"/>
                  </a:cubicBezTo>
                  <a:cubicBezTo>
                    <a:pt x="463" y="119"/>
                    <a:pt x="461" y="119"/>
                    <a:pt x="460" y="119"/>
                  </a:cubicBezTo>
                  <a:cubicBezTo>
                    <a:pt x="445" y="119"/>
                    <a:pt x="445" y="119"/>
                    <a:pt x="445" y="119"/>
                  </a:cubicBezTo>
                  <a:cubicBezTo>
                    <a:pt x="442" y="119"/>
                    <a:pt x="439" y="119"/>
                    <a:pt x="436" y="119"/>
                  </a:cubicBezTo>
                  <a:lnTo>
                    <a:pt x="398" y="118"/>
                  </a:lnTo>
                  <a:close/>
                </a:path>
              </a:pathLst>
            </a:custGeom>
            <a:gradFill>
              <a:gsLst>
                <a:gs pos="0">
                  <a:schemeClr val="accent4">
                    <a:lumMod val="75000"/>
                  </a:schemeClr>
                </a:gs>
                <a:gs pos="50000">
                  <a:schemeClr val="accent4"/>
                </a:gs>
              </a:gsLst>
              <a:lin ang="0" scaled="0"/>
            </a:gra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reeform 9"/>
            <p:cNvSpPr/>
            <p:nvPr/>
          </p:nvSpPr>
          <p:spPr bwMode="auto">
            <a:xfrm rot="21578059">
              <a:off x="3435734" y="1685746"/>
              <a:ext cx="2257425" cy="322263"/>
            </a:xfrm>
            <a:custGeom>
              <a:avLst/>
              <a:gdLst/>
              <a:ahLst/>
              <a:cxnLst>
                <a:cxn ang="0">
                  <a:pos x="447" y="1"/>
                </a:cxn>
                <a:cxn ang="0">
                  <a:pos x="462" y="2"/>
                </a:cxn>
                <a:cxn ang="0">
                  <a:pos x="467" y="1"/>
                </a:cxn>
                <a:cxn ang="0">
                  <a:pos x="475" y="2"/>
                </a:cxn>
                <a:cxn ang="0">
                  <a:pos x="477" y="2"/>
                </a:cxn>
                <a:cxn ang="0">
                  <a:pos x="484" y="3"/>
                </a:cxn>
                <a:cxn ang="0">
                  <a:pos x="527" y="5"/>
                </a:cxn>
                <a:cxn ang="0">
                  <a:pos x="558" y="8"/>
                </a:cxn>
                <a:cxn ang="0">
                  <a:pos x="615" y="15"/>
                </a:cxn>
                <a:cxn ang="0">
                  <a:pos x="691" y="30"/>
                </a:cxn>
                <a:cxn ang="0">
                  <a:pos x="710" y="38"/>
                </a:cxn>
                <a:cxn ang="0">
                  <a:pos x="716" y="43"/>
                </a:cxn>
                <a:cxn ang="0">
                  <a:pos x="719" y="47"/>
                </a:cxn>
                <a:cxn ang="0">
                  <a:pos x="718" y="45"/>
                </a:cxn>
                <a:cxn ang="0">
                  <a:pos x="719" y="46"/>
                </a:cxn>
                <a:cxn ang="0">
                  <a:pos x="719" y="46"/>
                </a:cxn>
                <a:cxn ang="0">
                  <a:pos x="719" y="46"/>
                </a:cxn>
                <a:cxn ang="0">
                  <a:pos x="719" y="47"/>
                </a:cxn>
                <a:cxn ang="0">
                  <a:pos x="719" y="47"/>
                </a:cxn>
                <a:cxn ang="0">
                  <a:pos x="719" y="47"/>
                </a:cxn>
                <a:cxn ang="0">
                  <a:pos x="720" y="51"/>
                </a:cxn>
                <a:cxn ang="0">
                  <a:pos x="716" y="59"/>
                </a:cxn>
                <a:cxn ang="0">
                  <a:pos x="691" y="72"/>
                </a:cxn>
                <a:cxn ang="0">
                  <a:pos x="615" y="87"/>
                </a:cxn>
                <a:cxn ang="0">
                  <a:pos x="613" y="88"/>
                </a:cxn>
                <a:cxn ang="0">
                  <a:pos x="523" y="97"/>
                </a:cxn>
                <a:cxn ang="0">
                  <a:pos x="522" y="97"/>
                </a:cxn>
                <a:cxn ang="0">
                  <a:pos x="520" y="97"/>
                </a:cxn>
                <a:cxn ang="0">
                  <a:pos x="360" y="103"/>
                </a:cxn>
                <a:cxn ang="0">
                  <a:pos x="200" y="97"/>
                </a:cxn>
                <a:cxn ang="0">
                  <a:pos x="198" y="97"/>
                </a:cxn>
                <a:cxn ang="0">
                  <a:pos x="197" y="97"/>
                </a:cxn>
                <a:cxn ang="0">
                  <a:pos x="107" y="88"/>
                </a:cxn>
                <a:cxn ang="0">
                  <a:pos x="105" y="87"/>
                </a:cxn>
                <a:cxn ang="0">
                  <a:pos x="47" y="76"/>
                </a:cxn>
                <a:cxn ang="0">
                  <a:pos x="0" y="51"/>
                </a:cxn>
                <a:cxn ang="0">
                  <a:pos x="2" y="45"/>
                </a:cxn>
                <a:cxn ang="0">
                  <a:pos x="2" y="46"/>
                </a:cxn>
                <a:cxn ang="0">
                  <a:pos x="5" y="42"/>
                </a:cxn>
                <a:cxn ang="0">
                  <a:pos x="47" y="25"/>
                </a:cxn>
                <a:cxn ang="0">
                  <a:pos x="105" y="15"/>
                </a:cxn>
                <a:cxn ang="0">
                  <a:pos x="161" y="8"/>
                </a:cxn>
                <a:cxn ang="0">
                  <a:pos x="192" y="5"/>
                </a:cxn>
                <a:cxn ang="0">
                  <a:pos x="225" y="3"/>
                </a:cxn>
                <a:cxn ang="0">
                  <a:pos x="234" y="3"/>
                </a:cxn>
                <a:cxn ang="0">
                  <a:pos x="245" y="2"/>
                </a:cxn>
                <a:cxn ang="0">
                  <a:pos x="301" y="0"/>
                </a:cxn>
                <a:cxn ang="0">
                  <a:pos x="360" y="0"/>
                </a:cxn>
                <a:cxn ang="0">
                  <a:pos x="400" y="0"/>
                </a:cxn>
                <a:cxn ang="0">
                  <a:pos x="438" y="1"/>
                </a:cxn>
                <a:cxn ang="0">
                  <a:pos x="447" y="1"/>
                </a:cxn>
              </a:cxnLst>
              <a:rect l="0" t="0" r="r" b="b"/>
              <a:pathLst>
                <a:path w="720" h="103">
                  <a:moveTo>
                    <a:pt x="447" y="1"/>
                  </a:moveTo>
                  <a:cubicBezTo>
                    <a:pt x="462" y="2"/>
                    <a:pt x="462" y="2"/>
                    <a:pt x="462" y="2"/>
                  </a:cubicBezTo>
                  <a:cubicBezTo>
                    <a:pt x="463" y="1"/>
                    <a:pt x="465" y="1"/>
                    <a:pt x="467" y="1"/>
                  </a:cubicBezTo>
                  <a:cubicBezTo>
                    <a:pt x="469" y="1"/>
                    <a:pt x="472" y="2"/>
                    <a:pt x="475" y="2"/>
                  </a:cubicBezTo>
                  <a:cubicBezTo>
                    <a:pt x="476" y="2"/>
                    <a:pt x="476" y="2"/>
                    <a:pt x="477" y="2"/>
                  </a:cubicBezTo>
                  <a:cubicBezTo>
                    <a:pt x="480" y="2"/>
                    <a:pt x="482" y="3"/>
                    <a:pt x="484" y="3"/>
                  </a:cubicBezTo>
                  <a:cubicBezTo>
                    <a:pt x="499" y="3"/>
                    <a:pt x="513" y="4"/>
                    <a:pt x="527" y="5"/>
                  </a:cubicBezTo>
                  <a:cubicBezTo>
                    <a:pt x="538" y="6"/>
                    <a:pt x="548" y="7"/>
                    <a:pt x="558" y="8"/>
                  </a:cubicBezTo>
                  <a:cubicBezTo>
                    <a:pt x="578" y="10"/>
                    <a:pt x="597" y="12"/>
                    <a:pt x="615" y="15"/>
                  </a:cubicBezTo>
                  <a:cubicBezTo>
                    <a:pt x="648" y="19"/>
                    <a:pt x="673" y="24"/>
                    <a:pt x="691" y="30"/>
                  </a:cubicBezTo>
                  <a:cubicBezTo>
                    <a:pt x="699" y="33"/>
                    <a:pt x="705" y="35"/>
                    <a:pt x="710" y="38"/>
                  </a:cubicBezTo>
                  <a:cubicBezTo>
                    <a:pt x="712" y="40"/>
                    <a:pt x="715" y="41"/>
                    <a:pt x="716" y="43"/>
                  </a:cubicBezTo>
                  <a:cubicBezTo>
                    <a:pt x="717" y="43"/>
                    <a:pt x="718" y="45"/>
                    <a:pt x="719" y="47"/>
                  </a:cubicBezTo>
                  <a:cubicBezTo>
                    <a:pt x="718" y="45"/>
                    <a:pt x="718" y="45"/>
                    <a:pt x="718" y="45"/>
                  </a:cubicBezTo>
                  <a:cubicBezTo>
                    <a:pt x="718" y="45"/>
                    <a:pt x="718" y="45"/>
                    <a:pt x="719" y="46"/>
                  </a:cubicBezTo>
                  <a:cubicBezTo>
                    <a:pt x="719" y="46"/>
                    <a:pt x="719" y="46"/>
                    <a:pt x="719" y="46"/>
                  </a:cubicBezTo>
                  <a:cubicBezTo>
                    <a:pt x="719" y="46"/>
                    <a:pt x="719" y="46"/>
                    <a:pt x="719" y="46"/>
                  </a:cubicBezTo>
                  <a:cubicBezTo>
                    <a:pt x="719" y="47"/>
                    <a:pt x="719" y="47"/>
                    <a:pt x="719" y="47"/>
                  </a:cubicBezTo>
                  <a:cubicBezTo>
                    <a:pt x="719" y="47"/>
                    <a:pt x="719" y="47"/>
                    <a:pt x="719" y="47"/>
                  </a:cubicBezTo>
                  <a:cubicBezTo>
                    <a:pt x="719" y="47"/>
                    <a:pt x="719" y="47"/>
                    <a:pt x="719" y="47"/>
                  </a:cubicBezTo>
                  <a:cubicBezTo>
                    <a:pt x="720" y="48"/>
                    <a:pt x="720" y="50"/>
                    <a:pt x="720" y="51"/>
                  </a:cubicBezTo>
                  <a:cubicBezTo>
                    <a:pt x="720" y="53"/>
                    <a:pt x="719" y="56"/>
                    <a:pt x="716" y="59"/>
                  </a:cubicBezTo>
                  <a:cubicBezTo>
                    <a:pt x="712" y="63"/>
                    <a:pt x="703" y="67"/>
                    <a:pt x="691" y="72"/>
                  </a:cubicBezTo>
                  <a:cubicBezTo>
                    <a:pt x="673" y="77"/>
                    <a:pt x="648" y="83"/>
                    <a:pt x="615" y="87"/>
                  </a:cubicBezTo>
                  <a:cubicBezTo>
                    <a:pt x="614" y="87"/>
                    <a:pt x="614" y="88"/>
                    <a:pt x="613" y="88"/>
                  </a:cubicBezTo>
                  <a:cubicBezTo>
                    <a:pt x="585" y="92"/>
                    <a:pt x="555" y="95"/>
                    <a:pt x="523" y="97"/>
                  </a:cubicBezTo>
                  <a:cubicBezTo>
                    <a:pt x="523" y="97"/>
                    <a:pt x="522" y="97"/>
                    <a:pt x="522" y="97"/>
                  </a:cubicBezTo>
                  <a:cubicBezTo>
                    <a:pt x="521" y="97"/>
                    <a:pt x="521" y="97"/>
                    <a:pt x="520" y="97"/>
                  </a:cubicBezTo>
                  <a:cubicBezTo>
                    <a:pt x="472" y="101"/>
                    <a:pt x="419" y="103"/>
                    <a:pt x="360" y="103"/>
                  </a:cubicBezTo>
                  <a:cubicBezTo>
                    <a:pt x="301" y="103"/>
                    <a:pt x="248" y="101"/>
                    <a:pt x="200" y="97"/>
                  </a:cubicBezTo>
                  <a:cubicBezTo>
                    <a:pt x="199" y="97"/>
                    <a:pt x="199" y="97"/>
                    <a:pt x="198" y="97"/>
                  </a:cubicBezTo>
                  <a:cubicBezTo>
                    <a:pt x="198" y="97"/>
                    <a:pt x="197" y="97"/>
                    <a:pt x="197" y="97"/>
                  </a:cubicBezTo>
                  <a:cubicBezTo>
                    <a:pt x="165" y="95"/>
                    <a:pt x="135" y="92"/>
                    <a:pt x="107" y="88"/>
                  </a:cubicBezTo>
                  <a:cubicBezTo>
                    <a:pt x="106" y="88"/>
                    <a:pt x="106" y="87"/>
                    <a:pt x="105" y="87"/>
                  </a:cubicBezTo>
                  <a:cubicBezTo>
                    <a:pt x="82" y="84"/>
                    <a:pt x="62" y="80"/>
                    <a:pt x="47" y="76"/>
                  </a:cubicBezTo>
                  <a:cubicBezTo>
                    <a:pt x="16" y="69"/>
                    <a:pt x="0" y="60"/>
                    <a:pt x="0" y="51"/>
                  </a:cubicBezTo>
                  <a:cubicBezTo>
                    <a:pt x="0" y="49"/>
                    <a:pt x="1" y="47"/>
                    <a:pt x="2" y="45"/>
                  </a:cubicBezTo>
                  <a:cubicBezTo>
                    <a:pt x="2" y="46"/>
                    <a:pt x="2" y="46"/>
                    <a:pt x="2" y="46"/>
                  </a:cubicBezTo>
                  <a:cubicBezTo>
                    <a:pt x="3" y="45"/>
                    <a:pt x="4" y="43"/>
                    <a:pt x="5" y="42"/>
                  </a:cubicBezTo>
                  <a:cubicBezTo>
                    <a:pt x="12" y="36"/>
                    <a:pt x="25" y="31"/>
                    <a:pt x="47" y="25"/>
                  </a:cubicBezTo>
                  <a:cubicBezTo>
                    <a:pt x="62" y="22"/>
                    <a:pt x="82" y="18"/>
                    <a:pt x="105" y="15"/>
                  </a:cubicBezTo>
                  <a:cubicBezTo>
                    <a:pt x="123" y="12"/>
                    <a:pt x="142" y="10"/>
                    <a:pt x="161" y="8"/>
                  </a:cubicBezTo>
                  <a:cubicBezTo>
                    <a:pt x="171" y="7"/>
                    <a:pt x="181" y="6"/>
                    <a:pt x="192" y="5"/>
                  </a:cubicBezTo>
                  <a:cubicBezTo>
                    <a:pt x="203" y="5"/>
                    <a:pt x="214" y="4"/>
                    <a:pt x="225" y="3"/>
                  </a:cubicBezTo>
                  <a:cubicBezTo>
                    <a:pt x="228" y="3"/>
                    <a:pt x="231" y="3"/>
                    <a:pt x="234" y="3"/>
                  </a:cubicBezTo>
                  <a:cubicBezTo>
                    <a:pt x="238" y="2"/>
                    <a:pt x="241" y="2"/>
                    <a:pt x="245" y="2"/>
                  </a:cubicBezTo>
                  <a:cubicBezTo>
                    <a:pt x="301" y="0"/>
                    <a:pt x="301" y="0"/>
                    <a:pt x="301" y="0"/>
                  </a:cubicBezTo>
                  <a:cubicBezTo>
                    <a:pt x="320" y="0"/>
                    <a:pt x="340" y="0"/>
                    <a:pt x="360" y="0"/>
                  </a:cubicBezTo>
                  <a:cubicBezTo>
                    <a:pt x="373" y="0"/>
                    <a:pt x="387" y="0"/>
                    <a:pt x="400" y="0"/>
                  </a:cubicBezTo>
                  <a:cubicBezTo>
                    <a:pt x="438" y="1"/>
                    <a:pt x="438" y="1"/>
                    <a:pt x="438" y="1"/>
                  </a:cubicBezTo>
                  <a:cubicBezTo>
                    <a:pt x="441" y="1"/>
                    <a:pt x="444" y="1"/>
                    <a:pt x="447" y="1"/>
                  </a:cubicBezTo>
                  <a:close/>
                </a:path>
              </a:pathLst>
            </a:custGeom>
            <a:solidFill>
              <a:schemeClr val="accent4">
                <a:lumMod val="50000"/>
              </a:schemeClr>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0" name="Group 55"/>
          <p:cNvGrpSpPr/>
          <p:nvPr/>
        </p:nvGrpSpPr>
        <p:grpSpPr>
          <a:xfrm rot="18892271">
            <a:off x="7570869" y="3547145"/>
            <a:ext cx="3167740" cy="916449"/>
            <a:chOff x="3068860" y="1958745"/>
            <a:chExt cx="3012473" cy="871530"/>
          </a:xfrm>
        </p:grpSpPr>
        <p:sp>
          <p:nvSpPr>
            <p:cNvPr id="11" name="Freeform 10"/>
            <p:cNvSpPr/>
            <p:nvPr/>
          </p:nvSpPr>
          <p:spPr bwMode="auto">
            <a:xfrm rot="21578059">
              <a:off x="3068860" y="1958745"/>
              <a:ext cx="3009900" cy="720725"/>
            </a:xfrm>
            <a:custGeom>
              <a:avLst/>
              <a:gdLst/>
              <a:ahLst/>
              <a:cxnLst>
                <a:cxn ang="0">
                  <a:pos x="319" y="5"/>
                </a:cxn>
                <a:cxn ang="0">
                  <a:pos x="322" y="5"/>
                </a:cxn>
                <a:cxn ang="0">
                  <a:pos x="479" y="0"/>
                </a:cxn>
                <a:cxn ang="0">
                  <a:pos x="641" y="5"/>
                </a:cxn>
                <a:cxn ang="0">
                  <a:pos x="641" y="5"/>
                </a:cxn>
                <a:cxn ang="0">
                  <a:pos x="643" y="5"/>
                </a:cxn>
                <a:cxn ang="0">
                  <a:pos x="836" y="27"/>
                </a:cxn>
                <a:cxn ang="0">
                  <a:pos x="903" y="43"/>
                </a:cxn>
                <a:cxn ang="0">
                  <a:pos x="925" y="86"/>
                </a:cxn>
                <a:cxn ang="0">
                  <a:pos x="941" y="132"/>
                </a:cxn>
                <a:cxn ang="0">
                  <a:pos x="942" y="134"/>
                </a:cxn>
                <a:cxn ang="0">
                  <a:pos x="960" y="230"/>
                </a:cxn>
                <a:cxn ang="0">
                  <a:pos x="820" y="209"/>
                </a:cxn>
                <a:cxn ang="0">
                  <a:pos x="754" y="205"/>
                </a:cxn>
                <a:cxn ang="0">
                  <a:pos x="687" y="202"/>
                </a:cxn>
                <a:cxn ang="0">
                  <a:pos x="678" y="202"/>
                </a:cxn>
                <a:cxn ang="0">
                  <a:pos x="558" y="198"/>
                </a:cxn>
                <a:cxn ang="0">
                  <a:pos x="395" y="198"/>
                </a:cxn>
                <a:cxn ang="0">
                  <a:pos x="284" y="202"/>
                </a:cxn>
                <a:cxn ang="0">
                  <a:pos x="272" y="202"/>
                </a:cxn>
                <a:cxn ang="0">
                  <a:pos x="205" y="205"/>
                </a:cxn>
                <a:cxn ang="0">
                  <a:pos x="140" y="209"/>
                </a:cxn>
                <a:cxn ang="0">
                  <a:pos x="3" y="229"/>
                </a:cxn>
                <a:cxn ang="0">
                  <a:pos x="3" y="229"/>
                </a:cxn>
                <a:cxn ang="0">
                  <a:pos x="0" y="230"/>
                </a:cxn>
                <a:cxn ang="0">
                  <a:pos x="17" y="135"/>
                </a:cxn>
                <a:cxn ang="0">
                  <a:pos x="18" y="133"/>
                </a:cxn>
                <a:cxn ang="0">
                  <a:pos x="35" y="86"/>
                </a:cxn>
                <a:cxn ang="0">
                  <a:pos x="56" y="42"/>
                </a:cxn>
                <a:cxn ang="0">
                  <a:pos x="122" y="27"/>
                </a:cxn>
                <a:cxn ang="0">
                  <a:pos x="318" y="5"/>
                </a:cxn>
                <a:cxn ang="0">
                  <a:pos x="319" y="5"/>
                </a:cxn>
              </a:cxnLst>
              <a:rect l="0" t="0" r="r" b="b"/>
              <a:pathLst>
                <a:path w="960" h="230">
                  <a:moveTo>
                    <a:pt x="319" y="5"/>
                  </a:moveTo>
                  <a:cubicBezTo>
                    <a:pt x="320" y="5"/>
                    <a:pt x="321" y="5"/>
                    <a:pt x="322" y="5"/>
                  </a:cubicBezTo>
                  <a:cubicBezTo>
                    <a:pt x="371" y="2"/>
                    <a:pt x="423" y="0"/>
                    <a:pt x="479" y="0"/>
                  </a:cubicBezTo>
                  <a:cubicBezTo>
                    <a:pt x="537" y="0"/>
                    <a:pt x="591" y="2"/>
                    <a:pt x="641" y="5"/>
                  </a:cubicBezTo>
                  <a:cubicBezTo>
                    <a:pt x="641" y="5"/>
                    <a:pt x="641" y="5"/>
                    <a:pt x="641" y="5"/>
                  </a:cubicBezTo>
                  <a:cubicBezTo>
                    <a:pt x="642" y="5"/>
                    <a:pt x="642" y="5"/>
                    <a:pt x="643" y="5"/>
                  </a:cubicBezTo>
                  <a:cubicBezTo>
                    <a:pt x="714" y="9"/>
                    <a:pt x="779" y="17"/>
                    <a:pt x="836" y="27"/>
                  </a:cubicBezTo>
                  <a:cubicBezTo>
                    <a:pt x="862" y="32"/>
                    <a:pt x="884" y="37"/>
                    <a:pt x="903" y="43"/>
                  </a:cubicBezTo>
                  <a:cubicBezTo>
                    <a:pt x="911" y="57"/>
                    <a:pt x="918" y="71"/>
                    <a:pt x="925" y="86"/>
                  </a:cubicBezTo>
                  <a:cubicBezTo>
                    <a:pt x="931" y="101"/>
                    <a:pt x="936" y="117"/>
                    <a:pt x="941" y="132"/>
                  </a:cubicBezTo>
                  <a:cubicBezTo>
                    <a:pt x="941" y="133"/>
                    <a:pt x="942" y="134"/>
                    <a:pt x="942" y="134"/>
                  </a:cubicBezTo>
                  <a:cubicBezTo>
                    <a:pt x="951" y="165"/>
                    <a:pt x="957" y="197"/>
                    <a:pt x="960" y="230"/>
                  </a:cubicBezTo>
                  <a:cubicBezTo>
                    <a:pt x="938" y="221"/>
                    <a:pt x="891" y="215"/>
                    <a:pt x="820" y="209"/>
                  </a:cubicBezTo>
                  <a:cubicBezTo>
                    <a:pt x="799" y="207"/>
                    <a:pt x="777" y="206"/>
                    <a:pt x="754" y="205"/>
                  </a:cubicBezTo>
                  <a:cubicBezTo>
                    <a:pt x="733" y="204"/>
                    <a:pt x="710" y="203"/>
                    <a:pt x="687" y="202"/>
                  </a:cubicBezTo>
                  <a:cubicBezTo>
                    <a:pt x="678" y="202"/>
                    <a:pt x="678" y="202"/>
                    <a:pt x="678" y="202"/>
                  </a:cubicBezTo>
                  <a:cubicBezTo>
                    <a:pt x="639" y="200"/>
                    <a:pt x="600" y="198"/>
                    <a:pt x="558" y="198"/>
                  </a:cubicBezTo>
                  <a:cubicBezTo>
                    <a:pt x="395" y="198"/>
                    <a:pt x="395" y="198"/>
                    <a:pt x="395" y="198"/>
                  </a:cubicBezTo>
                  <a:cubicBezTo>
                    <a:pt x="357" y="199"/>
                    <a:pt x="320" y="200"/>
                    <a:pt x="284" y="202"/>
                  </a:cubicBezTo>
                  <a:cubicBezTo>
                    <a:pt x="272" y="202"/>
                    <a:pt x="272" y="202"/>
                    <a:pt x="272" y="202"/>
                  </a:cubicBezTo>
                  <a:cubicBezTo>
                    <a:pt x="249" y="203"/>
                    <a:pt x="227" y="204"/>
                    <a:pt x="205" y="205"/>
                  </a:cubicBezTo>
                  <a:cubicBezTo>
                    <a:pt x="182" y="206"/>
                    <a:pt x="161" y="207"/>
                    <a:pt x="140" y="209"/>
                  </a:cubicBezTo>
                  <a:cubicBezTo>
                    <a:pt x="72" y="214"/>
                    <a:pt x="27" y="221"/>
                    <a:pt x="3" y="229"/>
                  </a:cubicBezTo>
                  <a:cubicBezTo>
                    <a:pt x="4" y="229"/>
                    <a:pt x="4" y="229"/>
                    <a:pt x="3" y="229"/>
                  </a:cubicBezTo>
                  <a:cubicBezTo>
                    <a:pt x="0" y="230"/>
                    <a:pt x="0" y="230"/>
                    <a:pt x="0" y="230"/>
                  </a:cubicBezTo>
                  <a:cubicBezTo>
                    <a:pt x="2" y="197"/>
                    <a:pt x="8" y="165"/>
                    <a:pt x="17" y="135"/>
                  </a:cubicBezTo>
                  <a:cubicBezTo>
                    <a:pt x="17" y="134"/>
                    <a:pt x="17" y="133"/>
                    <a:pt x="18" y="133"/>
                  </a:cubicBezTo>
                  <a:cubicBezTo>
                    <a:pt x="22" y="117"/>
                    <a:pt x="28" y="101"/>
                    <a:pt x="35" y="86"/>
                  </a:cubicBezTo>
                  <a:cubicBezTo>
                    <a:pt x="41" y="71"/>
                    <a:pt x="48" y="57"/>
                    <a:pt x="56" y="42"/>
                  </a:cubicBezTo>
                  <a:cubicBezTo>
                    <a:pt x="74" y="37"/>
                    <a:pt x="97" y="32"/>
                    <a:pt x="122" y="27"/>
                  </a:cubicBezTo>
                  <a:cubicBezTo>
                    <a:pt x="180" y="17"/>
                    <a:pt x="245" y="9"/>
                    <a:pt x="318" y="5"/>
                  </a:cubicBezTo>
                  <a:cubicBezTo>
                    <a:pt x="318" y="5"/>
                    <a:pt x="319" y="5"/>
                    <a:pt x="319" y="5"/>
                  </a:cubicBezTo>
                  <a:close/>
                </a:path>
              </a:pathLst>
            </a:custGeom>
            <a:gradFill>
              <a:gsLst>
                <a:gs pos="0">
                  <a:schemeClr val="accent3">
                    <a:lumMod val="75000"/>
                  </a:schemeClr>
                </a:gs>
                <a:gs pos="50000">
                  <a:schemeClr val="accent3"/>
                </a:gs>
              </a:gsLst>
              <a:lin ang="0" scaled="0"/>
            </a:gra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11"/>
            <p:cNvSpPr/>
            <p:nvPr/>
          </p:nvSpPr>
          <p:spPr bwMode="auto">
            <a:xfrm rot="21578059">
              <a:off x="3071433" y="2614375"/>
              <a:ext cx="3009900" cy="215900"/>
            </a:xfrm>
            <a:custGeom>
              <a:avLst/>
              <a:gdLst/>
              <a:ahLst/>
              <a:cxnLst>
                <a:cxn ang="0">
                  <a:pos x="210" y="8"/>
                </a:cxn>
                <a:cxn ang="0">
                  <a:pos x="272" y="4"/>
                </a:cxn>
                <a:cxn ang="0">
                  <a:pos x="383" y="1"/>
                </a:cxn>
                <a:cxn ang="0">
                  <a:pos x="480" y="0"/>
                </a:cxn>
                <a:cxn ang="0">
                  <a:pos x="576" y="1"/>
                </a:cxn>
                <a:cxn ang="0">
                  <a:pos x="687" y="4"/>
                </a:cxn>
                <a:cxn ang="0">
                  <a:pos x="696" y="4"/>
                </a:cxn>
                <a:cxn ang="0">
                  <a:pos x="723" y="6"/>
                </a:cxn>
                <a:cxn ang="0">
                  <a:pos x="750" y="8"/>
                </a:cxn>
                <a:cxn ang="0">
                  <a:pos x="751" y="8"/>
                </a:cxn>
                <a:cxn ang="0">
                  <a:pos x="872" y="18"/>
                </a:cxn>
                <a:cxn ang="0">
                  <a:pos x="874" y="18"/>
                </a:cxn>
                <a:cxn ang="0">
                  <a:pos x="884" y="19"/>
                </a:cxn>
                <a:cxn ang="0">
                  <a:pos x="899" y="21"/>
                </a:cxn>
                <a:cxn ang="0">
                  <a:pos x="928" y="25"/>
                </a:cxn>
                <a:cxn ang="0">
                  <a:pos x="931" y="25"/>
                </a:cxn>
                <a:cxn ang="0">
                  <a:pos x="932" y="25"/>
                </a:cxn>
                <a:cxn ang="0">
                  <a:pos x="948" y="28"/>
                </a:cxn>
                <a:cxn ang="0">
                  <a:pos x="953" y="29"/>
                </a:cxn>
                <a:cxn ang="0">
                  <a:pos x="960" y="34"/>
                </a:cxn>
                <a:cxn ang="0">
                  <a:pos x="960" y="36"/>
                </a:cxn>
                <a:cxn ang="0">
                  <a:pos x="820" y="59"/>
                </a:cxn>
                <a:cxn ang="0">
                  <a:pos x="480" y="69"/>
                </a:cxn>
                <a:cxn ang="0">
                  <a:pos x="140" y="59"/>
                </a:cxn>
                <a:cxn ang="0">
                  <a:pos x="0" y="35"/>
                </a:cxn>
                <a:cxn ang="0">
                  <a:pos x="7" y="29"/>
                </a:cxn>
                <a:cxn ang="0">
                  <a:pos x="13" y="28"/>
                </a:cxn>
                <a:cxn ang="0">
                  <a:pos x="29" y="25"/>
                </a:cxn>
                <a:cxn ang="0">
                  <a:pos x="32" y="25"/>
                </a:cxn>
                <a:cxn ang="0">
                  <a:pos x="35" y="25"/>
                </a:cxn>
                <a:cxn ang="0">
                  <a:pos x="38" y="24"/>
                </a:cxn>
                <a:cxn ang="0">
                  <a:pos x="41" y="24"/>
                </a:cxn>
                <a:cxn ang="0">
                  <a:pos x="43" y="23"/>
                </a:cxn>
                <a:cxn ang="0">
                  <a:pos x="53" y="22"/>
                </a:cxn>
                <a:cxn ang="0">
                  <a:pos x="56" y="22"/>
                </a:cxn>
                <a:cxn ang="0">
                  <a:pos x="63" y="21"/>
                </a:cxn>
                <a:cxn ang="0">
                  <a:pos x="65" y="21"/>
                </a:cxn>
                <a:cxn ang="0">
                  <a:pos x="68" y="20"/>
                </a:cxn>
                <a:cxn ang="0">
                  <a:pos x="204" y="8"/>
                </a:cxn>
                <a:cxn ang="0">
                  <a:pos x="210" y="8"/>
                </a:cxn>
              </a:cxnLst>
              <a:rect l="0" t="0" r="r" b="b"/>
              <a:pathLst>
                <a:path w="960" h="69">
                  <a:moveTo>
                    <a:pt x="210" y="8"/>
                  </a:moveTo>
                  <a:cubicBezTo>
                    <a:pt x="230" y="6"/>
                    <a:pt x="251" y="5"/>
                    <a:pt x="272" y="4"/>
                  </a:cubicBezTo>
                  <a:cubicBezTo>
                    <a:pt x="383" y="1"/>
                    <a:pt x="383" y="1"/>
                    <a:pt x="383" y="1"/>
                  </a:cubicBezTo>
                  <a:cubicBezTo>
                    <a:pt x="414" y="1"/>
                    <a:pt x="446" y="0"/>
                    <a:pt x="480" y="0"/>
                  </a:cubicBezTo>
                  <a:cubicBezTo>
                    <a:pt x="513" y="0"/>
                    <a:pt x="545" y="1"/>
                    <a:pt x="576" y="1"/>
                  </a:cubicBezTo>
                  <a:cubicBezTo>
                    <a:pt x="687" y="4"/>
                    <a:pt x="687" y="4"/>
                    <a:pt x="687" y="4"/>
                  </a:cubicBezTo>
                  <a:cubicBezTo>
                    <a:pt x="690" y="4"/>
                    <a:pt x="693" y="4"/>
                    <a:pt x="696" y="4"/>
                  </a:cubicBezTo>
                  <a:cubicBezTo>
                    <a:pt x="723" y="6"/>
                    <a:pt x="723" y="6"/>
                    <a:pt x="723" y="6"/>
                  </a:cubicBezTo>
                  <a:cubicBezTo>
                    <a:pt x="732" y="6"/>
                    <a:pt x="741" y="7"/>
                    <a:pt x="750" y="8"/>
                  </a:cubicBezTo>
                  <a:cubicBezTo>
                    <a:pt x="750" y="8"/>
                    <a:pt x="751" y="8"/>
                    <a:pt x="751" y="8"/>
                  </a:cubicBezTo>
                  <a:cubicBezTo>
                    <a:pt x="872" y="18"/>
                    <a:pt x="872" y="18"/>
                    <a:pt x="872" y="18"/>
                  </a:cubicBezTo>
                  <a:cubicBezTo>
                    <a:pt x="872" y="18"/>
                    <a:pt x="873" y="18"/>
                    <a:pt x="874" y="18"/>
                  </a:cubicBezTo>
                  <a:cubicBezTo>
                    <a:pt x="877" y="19"/>
                    <a:pt x="880" y="19"/>
                    <a:pt x="884" y="19"/>
                  </a:cubicBezTo>
                  <a:cubicBezTo>
                    <a:pt x="889" y="20"/>
                    <a:pt x="894" y="20"/>
                    <a:pt x="899" y="21"/>
                  </a:cubicBezTo>
                  <a:cubicBezTo>
                    <a:pt x="909" y="22"/>
                    <a:pt x="918" y="24"/>
                    <a:pt x="928" y="25"/>
                  </a:cubicBezTo>
                  <a:cubicBezTo>
                    <a:pt x="929" y="25"/>
                    <a:pt x="930" y="25"/>
                    <a:pt x="931" y="25"/>
                  </a:cubicBezTo>
                  <a:cubicBezTo>
                    <a:pt x="931" y="25"/>
                    <a:pt x="931" y="25"/>
                    <a:pt x="932" y="25"/>
                  </a:cubicBezTo>
                  <a:cubicBezTo>
                    <a:pt x="948" y="28"/>
                    <a:pt x="948" y="28"/>
                    <a:pt x="948" y="28"/>
                  </a:cubicBezTo>
                  <a:cubicBezTo>
                    <a:pt x="949" y="28"/>
                    <a:pt x="951" y="28"/>
                    <a:pt x="953" y="29"/>
                  </a:cubicBezTo>
                  <a:cubicBezTo>
                    <a:pt x="957" y="30"/>
                    <a:pt x="959" y="32"/>
                    <a:pt x="960" y="34"/>
                  </a:cubicBezTo>
                  <a:cubicBezTo>
                    <a:pt x="960" y="34"/>
                    <a:pt x="960" y="35"/>
                    <a:pt x="960" y="36"/>
                  </a:cubicBezTo>
                  <a:cubicBezTo>
                    <a:pt x="957" y="45"/>
                    <a:pt x="910" y="53"/>
                    <a:pt x="820" y="59"/>
                  </a:cubicBezTo>
                  <a:cubicBezTo>
                    <a:pt x="726" y="66"/>
                    <a:pt x="613" y="69"/>
                    <a:pt x="480" y="69"/>
                  </a:cubicBezTo>
                  <a:cubicBezTo>
                    <a:pt x="347" y="69"/>
                    <a:pt x="234" y="66"/>
                    <a:pt x="140" y="59"/>
                  </a:cubicBezTo>
                  <a:cubicBezTo>
                    <a:pt x="47" y="52"/>
                    <a:pt x="0" y="44"/>
                    <a:pt x="0" y="35"/>
                  </a:cubicBezTo>
                  <a:cubicBezTo>
                    <a:pt x="0" y="33"/>
                    <a:pt x="2" y="31"/>
                    <a:pt x="7" y="29"/>
                  </a:cubicBezTo>
                  <a:cubicBezTo>
                    <a:pt x="9" y="28"/>
                    <a:pt x="11" y="28"/>
                    <a:pt x="13" y="28"/>
                  </a:cubicBezTo>
                  <a:cubicBezTo>
                    <a:pt x="29" y="25"/>
                    <a:pt x="29" y="25"/>
                    <a:pt x="29" y="25"/>
                  </a:cubicBezTo>
                  <a:cubicBezTo>
                    <a:pt x="30" y="25"/>
                    <a:pt x="31" y="25"/>
                    <a:pt x="32" y="25"/>
                  </a:cubicBezTo>
                  <a:cubicBezTo>
                    <a:pt x="33" y="25"/>
                    <a:pt x="34" y="25"/>
                    <a:pt x="35" y="25"/>
                  </a:cubicBezTo>
                  <a:cubicBezTo>
                    <a:pt x="36" y="24"/>
                    <a:pt x="37" y="24"/>
                    <a:pt x="38" y="24"/>
                  </a:cubicBezTo>
                  <a:cubicBezTo>
                    <a:pt x="39" y="24"/>
                    <a:pt x="40" y="24"/>
                    <a:pt x="41" y="24"/>
                  </a:cubicBezTo>
                  <a:cubicBezTo>
                    <a:pt x="41" y="24"/>
                    <a:pt x="42" y="23"/>
                    <a:pt x="43" y="23"/>
                  </a:cubicBezTo>
                  <a:cubicBezTo>
                    <a:pt x="46" y="23"/>
                    <a:pt x="50" y="23"/>
                    <a:pt x="53" y="22"/>
                  </a:cubicBezTo>
                  <a:cubicBezTo>
                    <a:pt x="54" y="22"/>
                    <a:pt x="55" y="22"/>
                    <a:pt x="56" y="22"/>
                  </a:cubicBezTo>
                  <a:cubicBezTo>
                    <a:pt x="58" y="21"/>
                    <a:pt x="60" y="21"/>
                    <a:pt x="63" y="21"/>
                  </a:cubicBezTo>
                  <a:cubicBezTo>
                    <a:pt x="64" y="21"/>
                    <a:pt x="65" y="21"/>
                    <a:pt x="65" y="21"/>
                  </a:cubicBezTo>
                  <a:cubicBezTo>
                    <a:pt x="66" y="20"/>
                    <a:pt x="67" y="20"/>
                    <a:pt x="68" y="20"/>
                  </a:cubicBezTo>
                  <a:cubicBezTo>
                    <a:pt x="204" y="8"/>
                    <a:pt x="204" y="8"/>
                    <a:pt x="204" y="8"/>
                  </a:cubicBezTo>
                  <a:cubicBezTo>
                    <a:pt x="206" y="8"/>
                    <a:pt x="208" y="8"/>
                    <a:pt x="210" y="8"/>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 name="Group 56"/>
          <p:cNvGrpSpPr/>
          <p:nvPr/>
        </p:nvGrpSpPr>
        <p:grpSpPr>
          <a:xfrm rot="18892271">
            <a:off x="9123281" y="4760551"/>
            <a:ext cx="2565749" cy="817961"/>
            <a:chOff x="3410125" y="3630054"/>
            <a:chExt cx="2439988" cy="777868"/>
          </a:xfrm>
        </p:grpSpPr>
        <p:sp>
          <p:nvSpPr>
            <p:cNvPr id="14" name="Freeform 7"/>
            <p:cNvSpPr/>
            <p:nvPr/>
          </p:nvSpPr>
          <p:spPr bwMode="auto">
            <a:xfrm rot="21578059">
              <a:off x="3415372" y="3849122"/>
              <a:ext cx="2433638" cy="558800"/>
            </a:xfrm>
            <a:custGeom>
              <a:avLst/>
              <a:gdLst/>
              <a:ahLst/>
              <a:cxnLst>
                <a:cxn ang="0">
                  <a:pos x="0" y="0"/>
                </a:cxn>
                <a:cxn ang="0">
                  <a:pos x="3" y="4"/>
                </a:cxn>
                <a:cxn ang="0">
                  <a:pos x="10" y="9"/>
                </a:cxn>
                <a:cxn ang="0">
                  <a:pos x="18" y="13"/>
                </a:cxn>
                <a:cxn ang="0">
                  <a:pos x="30" y="18"/>
                </a:cxn>
                <a:cxn ang="0">
                  <a:pos x="113" y="35"/>
                </a:cxn>
                <a:cxn ang="0">
                  <a:pos x="174" y="42"/>
                </a:cxn>
                <a:cxn ang="0">
                  <a:pos x="208" y="45"/>
                </a:cxn>
                <a:cxn ang="0">
                  <a:pos x="254" y="48"/>
                </a:cxn>
                <a:cxn ang="0">
                  <a:pos x="260" y="48"/>
                </a:cxn>
                <a:cxn ang="0">
                  <a:pos x="262" y="48"/>
                </a:cxn>
                <a:cxn ang="0">
                  <a:pos x="264" y="48"/>
                </a:cxn>
                <a:cxn ang="0">
                  <a:pos x="273" y="49"/>
                </a:cxn>
                <a:cxn ang="0">
                  <a:pos x="278" y="49"/>
                </a:cxn>
                <a:cxn ang="0">
                  <a:pos x="294" y="49"/>
                </a:cxn>
                <a:cxn ang="0">
                  <a:pos x="304" y="50"/>
                </a:cxn>
                <a:cxn ang="0">
                  <a:pos x="345" y="50"/>
                </a:cxn>
                <a:cxn ang="0">
                  <a:pos x="388" y="51"/>
                </a:cxn>
                <a:cxn ang="0">
                  <a:pos x="452" y="50"/>
                </a:cxn>
                <a:cxn ang="0">
                  <a:pos x="513" y="48"/>
                </a:cxn>
                <a:cxn ang="0">
                  <a:pos x="524" y="48"/>
                </a:cxn>
                <a:cxn ang="0">
                  <a:pos x="535" y="47"/>
                </a:cxn>
                <a:cxn ang="0">
                  <a:pos x="570" y="45"/>
                </a:cxn>
                <a:cxn ang="0">
                  <a:pos x="603" y="42"/>
                </a:cxn>
                <a:cxn ang="0">
                  <a:pos x="664" y="35"/>
                </a:cxn>
                <a:cxn ang="0">
                  <a:pos x="714" y="26"/>
                </a:cxn>
                <a:cxn ang="0">
                  <a:pos x="728" y="23"/>
                </a:cxn>
                <a:cxn ang="0">
                  <a:pos x="773" y="5"/>
                </a:cxn>
                <a:cxn ang="0">
                  <a:pos x="776" y="1"/>
                </a:cxn>
                <a:cxn ang="0">
                  <a:pos x="775" y="2"/>
                </a:cxn>
                <a:cxn ang="0">
                  <a:pos x="775" y="3"/>
                </a:cxn>
                <a:cxn ang="0">
                  <a:pos x="765" y="14"/>
                </a:cxn>
                <a:cxn ang="0">
                  <a:pos x="756" y="23"/>
                </a:cxn>
                <a:cxn ang="0">
                  <a:pos x="748" y="32"/>
                </a:cxn>
                <a:cxn ang="0">
                  <a:pos x="387" y="178"/>
                </a:cxn>
                <a:cxn ang="0">
                  <a:pos x="30" y="36"/>
                </a:cxn>
                <a:cxn ang="0">
                  <a:pos x="18" y="23"/>
                </a:cxn>
                <a:cxn ang="0">
                  <a:pos x="10" y="16"/>
                </a:cxn>
                <a:cxn ang="0">
                  <a:pos x="3" y="7"/>
                </a:cxn>
                <a:cxn ang="0">
                  <a:pos x="0" y="1"/>
                </a:cxn>
                <a:cxn ang="0">
                  <a:pos x="0" y="1"/>
                </a:cxn>
                <a:cxn ang="0">
                  <a:pos x="1" y="2"/>
                </a:cxn>
                <a:cxn ang="0">
                  <a:pos x="0" y="0"/>
                </a:cxn>
              </a:cxnLst>
              <a:rect l="0" t="0" r="r" b="b"/>
              <a:pathLst>
                <a:path w="776" h="178">
                  <a:moveTo>
                    <a:pt x="0" y="0"/>
                  </a:moveTo>
                  <a:cubicBezTo>
                    <a:pt x="2" y="2"/>
                    <a:pt x="3" y="4"/>
                    <a:pt x="3" y="4"/>
                  </a:cubicBezTo>
                  <a:cubicBezTo>
                    <a:pt x="5" y="6"/>
                    <a:pt x="7" y="8"/>
                    <a:pt x="10" y="9"/>
                  </a:cubicBezTo>
                  <a:cubicBezTo>
                    <a:pt x="13" y="11"/>
                    <a:pt x="15" y="12"/>
                    <a:pt x="18" y="13"/>
                  </a:cubicBezTo>
                  <a:cubicBezTo>
                    <a:pt x="22" y="15"/>
                    <a:pt x="26" y="16"/>
                    <a:pt x="30" y="18"/>
                  </a:cubicBezTo>
                  <a:cubicBezTo>
                    <a:pt x="49" y="24"/>
                    <a:pt x="77" y="30"/>
                    <a:pt x="113" y="35"/>
                  </a:cubicBezTo>
                  <a:cubicBezTo>
                    <a:pt x="132" y="38"/>
                    <a:pt x="152" y="40"/>
                    <a:pt x="174" y="42"/>
                  </a:cubicBezTo>
                  <a:cubicBezTo>
                    <a:pt x="185" y="43"/>
                    <a:pt x="196" y="44"/>
                    <a:pt x="208" y="45"/>
                  </a:cubicBezTo>
                  <a:cubicBezTo>
                    <a:pt x="223" y="46"/>
                    <a:pt x="238" y="47"/>
                    <a:pt x="254" y="48"/>
                  </a:cubicBezTo>
                  <a:cubicBezTo>
                    <a:pt x="256" y="48"/>
                    <a:pt x="258" y="48"/>
                    <a:pt x="260" y="48"/>
                  </a:cubicBezTo>
                  <a:cubicBezTo>
                    <a:pt x="260" y="48"/>
                    <a:pt x="261" y="48"/>
                    <a:pt x="262" y="48"/>
                  </a:cubicBezTo>
                  <a:cubicBezTo>
                    <a:pt x="263" y="48"/>
                    <a:pt x="263" y="48"/>
                    <a:pt x="264" y="48"/>
                  </a:cubicBezTo>
                  <a:cubicBezTo>
                    <a:pt x="268" y="49"/>
                    <a:pt x="271" y="49"/>
                    <a:pt x="273" y="49"/>
                  </a:cubicBezTo>
                  <a:cubicBezTo>
                    <a:pt x="275" y="49"/>
                    <a:pt x="277" y="49"/>
                    <a:pt x="278" y="49"/>
                  </a:cubicBezTo>
                  <a:cubicBezTo>
                    <a:pt x="294" y="49"/>
                    <a:pt x="294" y="49"/>
                    <a:pt x="294" y="49"/>
                  </a:cubicBezTo>
                  <a:cubicBezTo>
                    <a:pt x="297" y="49"/>
                    <a:pt x="301" y="50"/>
                    <a:pt x="304" y="50"/>
                  </a:cubicBezTo>
                  <a:cubicBezTo>
                    <a:pt x="345" y="50"/>
                    <a:pt x="345" y="50"/>
                    <a:pt x="345" y="50"/>
                  </a:cubicBezTo>
                  <a:cubicBezTo>
                    <a:pt x="359" y="51"/>
                    <a:pt x="374" y="51"/>
                    <a:pt x="388" y="51"/>
                  </a:cubicBezTo>
                  <a:cubicBezTo>
                    <a:pt x="410" y="51"/>
                    <a:pt x="431" y="51"/>
                    <a:pt x="452" y="50"/>
                  </a:cubicBezTo>
                  <a:cubicBezTo>
                    <a:pt x="513" y="48"/>
                    <a:pt x="513" y="48"/>
                    <a:pt x="513" y="48"/>
                  </a:cubicBezTo>
                  <a:cubicBezTo>
                    <a:pt x="517" y="48"/>
                    <a:pt x="521" y="48"/>
                    <a:pt x="524" y="48"/>
                  </a:cubicBezTo>
                  <a:cubicBezTo>
                    <a:pt x="528" y="47"/>
                    <a:pt x="531" y="47"/>
                    <a:pt x="535" y="47"/>
                  </a:cubicBezTo>
                  <a:cubicBezTo>
                    <a:pt x="547" y="46"/>
                    <a:pt x="559" y="46"/>
                    <a:pt x="570" y="45"/>
                  </a:cubicBezTo>
                  <a:cubicBezTo>
                    <a:pt x="582" y="44"/>
                    <a:pt x="592" y="43"/>
                    <a:pt x="603" y="42"/>
                  </a:cubicBezTo>
                  <a:cubicBezTo>
                    <a:pt x="624" y="40"/>
                    <a:pt x="645" y="37"/>
                    <a:pt x="664" y="35"/>
                  </a:cubicBezTo>
                  <a:cubicBezTo>
                    <a:pt x="683" y="32"/>
                    <a:pt x="700" y="29"/>
                    <a:pt x="714" y="26"/>
                  </a:cubicBezTo>
                  <a:cubicBezTo>
                    <a:pt x="719" y="25"/>
                    <a:pt x="723" y="24"/>
                    <a:pt x="728" y="23"/>
                  </a:cubicBezTo>
                  <a:cubicBezTo>
                    <a:pt x="750" y="17"/>
                    <a:pt x="765" y="11"/>
                    <a:pt x="773" y="5"/>
                  </a:cubicBezTo>
                  <a:cubicBezTo>
                    <a:pt x="774" y="4"/>
                    <a:pt x="775" y="2"/>
                    <a:pt x="776" y="1"/>
                  </a:cubicBezTo>
                  <a:cubicBezTo>
                    <a:pt x="775" y="2"/>
                    <a:pt x="775" y="2"/>
                    <a:pt x="775" y="2"/>
                  </a:cubicBezTo>
                  <a:cubicBezTo>
                    <a:pt x="775" y="3"/>
                    <a:pt x="775" y="3"/>
                    <a:pt x="775" y="3"/>
                  </a:cubicBezTo>
                  <a:cubicBezTo>
                    <a:pt x="773" y="6"/>
                    <a:pt x="769" y="9"/>
                    <a:pt x="765" y="14"/>
                  </a:cubicBezTo>
                  <a:cubicBezTo>
                    <a:pt x="762" y="17"/>
                    <a:pt x="759" y="20"/>
                    <a:pt x="756" y="23"/>
                  </a:cubicBezTo>
                  <a:cubicBezTo>
                    <a:pt x="753" y="26"/>
                    <a:pt x="750" y="29"/>
                    <a:pt x="748" y="32"/>
                  </a:cubicBezTo>
                  <a:cubicBezTo>
                    <a:pt x="647" y="129"/>
                    <a:pt x="527" y="178"/>
                    <a:pt x="387" y="178"/>
                  </a:cubicBezTo>
                  <a:cubicBezTo>
                    <a:pt x="249" y="178"/>
                    <a:pt x="130" y="131"/>
                    <a:pt x="30" y="36"/>
                  </a:cubicBezTo>
                  <a:cubicBezTo>
                    <a:pt x="26" y="32"/>
                    <a:pt x="22" y="28"/>
                    <a:pt x="18" y="23"/>
                  </a:cubicBezTo>
                  <a:cubicBezTo>
                    <a:pt x="15" y="21"/>
                    <a:pt x="13" y="18"/>
                    <a:pt x="10" y="16"/>
                  </a:cubicBezTo>
                  <a:cubicBezTo>
                    <a:pt x="8" y="13"/>
                    <a:pt x="6" y="11"/>
                    <a:pt x="3" y="7"/>
                  </a:cubicBezTo>
                  <a:cubicBezTo>
                    <a:pt x="1" y="5"/>
                    <a:pt x="0" y="2"/>
                    <a:pt x="0" y="1"/>
                  </a:cubicBezTo>
                  <a:cubicBezTo>
                    <a:pt x="0" y="1"/>
                    <a:pt x="0" y="1"/>
                    <a:pt x="0" y="1"/>
                  </a:cubicBezTo>
                  <a:cubicBezTo>
                    <a:pt x="1" y="1"/>
                    <a:pt x="1" y="2"/>
                    <a:pt x="1" y="2"/>
                  </a:cubicBezTo>
                  <a:lnTo>
                    <a:pt x="0" y="0"/>
                  </a:lnTo>
                  <a:close/>
                </a:path>
              </a:pathLst>
            </a:custGeom>
            <a:gradFill>
              <a:gsLst>
                <a:gs pos="0">
                  <a:schemeClr val="accent1">
                    <a:lumMod val="75000"/>
                  </a:schemeClr>
                </a:gs>
                <a:gs pos="50000">
                  <a:schemeClr val="accent1"/>
                </a:gs>
              </a:gsLst>
              <a:lin ang="0" scaled="0"/>
            </a:gra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12"/>
            <p:cNvSpPr/>
            <p:nvPr/>
          </p:nvSpPr>
          <p:spPr bwMode="auto">
            <a:xfrm rot="21578059">
              <a:off x="3410125" y="3630054"/>
              <a:ext cx="2439988" cy="347663"/>
            </a:xfrm>
            <a:custGeom>
              <a:avLst/>
              <a:gdLst/>
              <a:ahLst/>
              <a:cxnLst>
                <a:cxn ang="0">
                  <a:pos x="1" y="60"/>
                </a:cxn>
                <a:cxn ang="0">
                  <a:pos x="2" y="61"/>
                </a:cxn>
                <a:cxn ang="0">
                  <a:pos x="1" y="61"/>
                </a:cxn>
                <a:cxn ang="0">
                  <a:pos x="1" y="60"/>
                </a:cxn>
                <a:cxn ang="0">
                  <a:pos x="1" y="60"/>
                </a:cxn>
                <a:cxn ang="0">
                  <a:pos x="1" y="59"/>
                </a:cxn>
                <a:cxn ang="0">
                  <a:pos x="1" y="59"/>
                </a:cxn>
                <a:cxn ang="0">
                  <a:pos x="0" y="56"/>
                </a:cxn>
                <a:cxn ang="0">
                  <a:pos x="4" y="47"/>
                </a:cxn>
                <a:cxn ang="0">
                  <a:pos x="32" y="33"/>
                </a:cxn>
                <a:cxn ang="0">
                  <a:pos x="114" y="16"/>
                </a:cxn>
                <a:cxn ang="0">
                  <a:pos x="116" y="16"/>
                </a:cxn>
                <a:cxn ang="0">
                  <a:pos x="213" y="5"/>
                </a:cxn>
                <a:cxn ang="0">
                  <a:pos x="214" y="5"/>
                </a:cxn>
                <a:cxn ang="0">
                  <a:pos x="216" y="5"/>
                </a:cxn>
                <a:cxn ang="0">
                  <a:pos x="389" y="0"/>
                </a:cxn>
                <a:cxn ang="0">
                  <a:pos x="563" y="5"/>
                </a:cxn>
                <a:cxn ang="0">
                  <a:pos x="564" y="6"/>
                </a:cxn>
                <a:cxn ang="0">
                  <a:pos x="566" y="6"/>
                </a:cxn>
                <a:cxn ang="0">
                  <a:pos x="663" y="16"/>
                </a:cxn>
                <a:cxn ang="0">
                  <a:pos x="665" y="16"/>
                </a:cxn>
                <a:cxn ang="0">
                  <a:pos x="729" y="28"/>
                </a:cxn>
                <a:cxn ang="0">
                  <a:pos x="778" y="56"/>
                </a:cxn>
                <a:cxn ang="0">
                  <a:pos x="776" y="62"/>
                </a:cxn>
                <a:cxn ang="0">
                  <a:pos x="777" y="61"/>
                </a:cxn>
                <a:cxn ang="0">
                  <a:pos x="774" y="65"/>
                </a:cxn>
                <a:cxn ang="0">
                  <a:pos x="729" y="83"/>
                </a:cxn>
                <a:cxn ang="0">
                  <a:pos x="665" y="95"/>
                </a:cxn>
                <a:cxn ang="0">
                  <a:pos x="604" y="102"/>
                </a:cxn>
                <a:cxn ang="0">
                  <a:pos x="571" y="105"/>
                </a:cxn>
                <a:cxn ang="0">
                  <a:pos x="536" y="107"/>
                </a:cxn>
                <a:cxn ang="0">
                  <a:pos x="526" y="108"/>
                </a:cxn>
                <a:cxn ang="0">
                  <a:pos x="514" y="108"/>
                </a:cxn>
                <a:cxn ang="0">
                  <a:pos x="453" y="110"/>
                </a:cxn>
                <a:cxn ang="0">
                  <a:pos x="389" y="111"/>
                </a:cxn>
                <a:cxn ang="0">
                  <a:pos x="346" y="111"/>
                </a:cxn>
                <a:cxn ang="0">
                  <a:pos x="305" y="110"/>
                </a:cxn>
                <a:cxn ang="0">
                  <a:pos x="295" y="110"/>
                </a:cxn>
                <a:cxn ang="0">
                  <a:pos x="279" y="109"/>
                </a:cxn>
                <a:cxn ang="0">
                  <a:pos x="274" y="109"/>
                </a:cxn>
                <a:cxn ang="0">
                  <a:pos x="265" y="108"/>
                </a:cxn>
                <a:cxn ang="0">
                  <a:pos x="263" y="108"/>
                </a:cxn>
                <a:cxn ang="0">
                  <a:pos x="255" y="108"/>
                </a:cxn>
                <a:cxn ang="0">
                  <a:pos x="209" y="105"/>
                </a:cxn>
                <a:cxn ang="0">
                  <a:pos x="175" y="102"/>
                </a:cxn>
                <a:cxn ang="0">
                  <a:pos x="114" y="95"/>
                </a:cxn>
                <a:cxn ang="0">
                  <a:pos x="32" y="78"/>
                </a:cxn>
                <a:cxn ang="0">
                  <a:pos x="11" y="70"/>
                </a:cxn>
                <a:cxn ang="0">
                  <a:pos x="4" y="64"/>
                </a:cxn>
                <a:cxn ang="0">
                  <a:pos x="1" y="60"/>
                </a:cxn>
              </a:cxnLst>
              <a:rect l="0" t="0" r="r" b="b"/>
              <a:pathLst>
                <a:path w="778" h="111">
                  <a:moveTo>
                    <a:pt x="1" y="60"/>
                  </a:moveTo>
                  <a:cubicBezTo>
                    <a:pt x="2" y="61"/>
                    <a:pt x="2" y="61"/>
                    <a:pt x="2" y="61"/>
                  </a:cubicBezTo>
                  <a:cubicBezTo>
                    <a:pt x="1" y="61"/>
                    <a:pt x="1" y="61"/>
                    <a:pt x="1" y="61"/>
                  </a:cubicBezTo>
                  <a:cubicBezTo>
                    <a:pt x="1" y="60"/>
                    <a:pt x="1" y="60"/>
                    <a:pt x="1" y="60"/>
                  </a:cubicBezTo>
                  <a:cubicBezTo>
                    <a:pt x="1" y="60"/>
                    <a:pt x="1" y="60"/>
                    <a:pt x="1" y="60"/>
                  </a:cubicBezTo>
                  <a:cubicBezTo>
                    <a:pt x="1" y="60"/>
                    <a:pt x="1" y="60"/>
                    <a:pt x="1" y="59"/>
                  </a:cubicBezTo>
                  <a:cubicBezTo>
                    <a:pt x="1" y="59"/>
                    <a:pt x="1" y="59"/>
                    <a:pt x="1" y="59"/>
                  </a:cubicBezTo>
                  <a:cubicBezTo>
                    <a:pt x="0" y="58"/>
                    <a:pt x="0" y="57"/>
                    <a:pt x="0" y="56"/>
                  </a:cubicBezTo>
                  <a:cubicBezTo>
                    <a:pt x="0" y="53"/>
                    <a:pt x="1" y="50"/>
                    <a:pt x="4" y="47"/>
                  </a:cubicBezTo>
                  <a:cubicBezTo>
                    <a:pt x="9" y="42"/>
                    <a:pt x="18" y="38"/>
                    <a:pt x="32" y="33"/>
                  </a:cubicBezTo>
                  <a:cubicBezTo>
                    <a:pt x="51" y="27"/>
                    <a:pt x="78" y="21"/>
                    <a:pt x="114" y="16"/>
                  </a:cubicBezTo>
                  <a:cubicBezTo>
                    <a:pt x="115" y="16"/>
                    <a:pt x="115" y="16"/>
                    <a:pt x="116" y="16"/>
                  </a:cubicBezTo>
                  <a:cubicBezTo>
                    <a:pt x="146" y="11"/>
                    <a:pt x="178" y="8"/>
                    <a:pt x="213" y="5"/>
                  </a:cubicBezTo>
                  <a:cubicBezTo>
                    <a:pt x="213" y="5"/>
                    <a:pt x="214" y="5"/>
                    <a:pt x="214" y="5"/>
                  </a:cubicBezTo>
                  <a:cubicBezTo>
                    <a:pt x="215" y="5"/>
                    <a:pt x="215" y="5"/>
                    <a:pt x="216" y="5"/>
                  </a:cubicBezTo>
                  <a:cubicBezTo>
                    <a:pt x="268" y="2"/>
                    <a:pt x="326" y="0"/>
                    <a:pt x="389" y="0"/>
                  </a:cubicBezTo>
                  <a:cubicBezTo>
                    <a:pt x="453" y="0"/>
                    <a:pt x="511" y="2"/>
                    <a:pt x="563" y="5"/>
                  </a:cubicBezTo>
                  <a:cubicBezTo>
                    <a:pt x="563" y="6"/>
                    <a:pt x="564" y="6"/>
                    <a:pt x="564" y="6"/>
                  </a:cubicBezTo>
                  <a:cubicBezTo>
                    <a:pt x="565" y="6"/>
                    <a:pt x="565" y="6"/>
                    <a:pt x="566" y="6"/>
                  </a:cubicBezTo>
                  <a:cubicBezTo>
                    <a:pt x="601" y="8"/>
                    <a:pt x="633" y="12"/>
                    <a:pt x="663" y="16"/>
                  </a:cubicBezTo>
                  <a:cubicBezTo>
                    <a:pt x="664" y="16"/>
                    <a:pt x="664" y="16"/>
                    <a:pt x="665" y="16"/>
                  </a:cubicBezTo>
                  <a:cubicBezTo>
                    <a:pt x="690" y="20"/>
                    <a:pt x="712" y="24"/>
                    <a:pt x="729" y="28"/>
                  </a:cubicBezTo>
                  <a:cubicBezTo>
                    <a:pt x="762" y="36"/>
                    <a:pt x="778" y="46"/>
                    <a:pt x="778" y="56"/>
                  </a:cubicBezTo>
                  <a:cubicBezTo>
                    <a:pt x="778" y="57"/>
                    <a:pt x="778" y="60"/>
                    <a:pt x="776" y="62"/>
                  </a:cubicBezTo>
                  <a:cubicBezTo>
                    <a:pt x="777" y="61"/>
                    <a:pt x="777" y="61"/>
                    <a:pt x="777" y="61"/>
                  </a:cubicBezTo>
                  <a:cubicBezTo>
                    <a:pt x="776" y="62"/>
                    <a:pt x="775" y="64"/>
                    <a:pt x="774" y="65"/>
                  </a:cubicBezTo>
                  <a:cubicBezTo>
                    <a:pt x="766" y="71"/>
                    <a:pt x="751" y="78"/>
                    <a:pt x="729" y="83"/>
                  </a:cubicBezTo>
                  <a:cubicBezTo>
                    <a:pt x="712" y="87"/>
                    <a:pt x="690" y="91"/>
                    <a:pt x="665" y="95"/>
                  </a:cubicBezTo>
                  <a:cubicBezTo>
                    <a:pt x="646" y="98"/>
                    <a:pt x="625" y="100"/>
                    <a:pt x="604" y="102"/>
                  </a:cubicBezTo>
                  <a:cubicBezTo>
                    <a:pt x="594" y="103"/>
                    <a:pt x="583" y="104"/>
                    <a:pt x="571" y="105"/>
                  </a:cubicBezTo>
                  <a:cubicBezTo>
                    <a:pt x="560" y="106"/>
                    <a:pt x="548" y="107"/>
                    <a:pt x="536" y="107"/>
                  </a:cubicBezTo>
                  <a:cubicBezTo>
                    <a:pt x="532" y="108"/>
                    <a:pt x="529" y="108"/>
                    <a:pt x="526" y="108"/>
                  </a:cubicBezTo>
                  <a:cubicBezTo>
                    <a:pt x="522" y="108"/>
                    <a:pt x="518" y="108"/>
                    <a:pt x="514" y="108"/>
                  </a:cubicBezTo>
                  <a:cubicBezTo>
                    <a:pt x="453" y="110"/>
                    <a:pt x="453" y="110"/>
                    <a:pt x="453" y="110"/>
                  </a:cubicBezTo>
                  <a:cubicBezTo>
                    <a:pt x="432" y="111"/>
                    <a:pt x="411" y="111"/>
                    <a:pt x="389" y="111"/>
                  </a:cubicBezTo>
                  <a:cubicBezTo>
                    <a:pt x="375" y="111"/>
                    <a:pt x="360" y="111"/>
                    <a:pt x="346" y="111"/>
                  </a:cubicBezTo>
                  <a:cubicBezTo>
                    <a:pt x="305" y="110"/>
                    <a:pt x="305" y="110"/>
                    <a:pt x="305" y="110"/>
                  </a:cubicBezTo>
                  <a:cubicBezTo>
                    <a:pt x="302" y="110"/>
                    <a:pt x="298" y="110"/>
                    <a:pt x="295" y="110"/>
                  </a:cubicBezTo>
                  <a:cubicBezTo>
                    <a:pt x="279" y="109"/>
                    <a:pt x="279" y="109"/>
                    <a:pt x="279" y="109"/>
                  </a:cubicBezTo>
                  <a:cubicBezTo>
                    <a:pt x="278" y="109"/>
                    <a:pt x="276" y="109"/>
                    <a:pt x="274" y="109"/>
                  </a:cubicBezTo>
                  <a:cubicBezTo>
                    <a:pt x="272" y="109"/>
                    <a:pt x="269" y="109"/>
                    <a:pt x="265" y="108"/>
                  </a:cubicBezTo>
                  <a:cubicBezTo>
                    <a:pt x="264" y="108"/>
                    <a:pt x="264" y="108"/>
                    <a:pt x="263" y="108"/>
                  </a:cubicBezTo>
                  <a:cubicBezTo>
                    <a:pt x="260" y="108"/>
                    <a:pt x="257" y="108"/>
                    <a:pt x="255" y="108"/>
                  </a:cubicBezTo>
                  <a:cubicBezTo>
                    <a:pt x="239" y="107"/>
                    <a:pt x="224" y="106"/>
                    <a:pt x="209" y="105"/>
                  </a:cubicBezTo>
                  <a:cubicBezTo>
                    <a:pt x="197" y="104"/>
                    <a:pt x="186" y="103"/>
                    <a:pt x="175" y="102"/>
                  </a:cubicBezTo>
                  <a:cubicBezTo>
                    <a:pt x="153" y="100"/>
                    <a:pt x="133" y="98"/>
                    <a:pt x="114" y="95"/>
                  </a:cubicBezTo>
                  <a:cubicBezTo>
                    <a:pt x="78" y="90"/>
                    <a:pt x="51" y="84"/>
                    <a:pt x="32" y="78"/>
                  </a:cubicBezTo>
                  <a:cubicBezTo>
                    <a:pt x="23" y="75"/>
                    <a:pt x="16" y="72"/>
                    <a:pt x="11" y="70"/>
                  </a:cubicBezTo>
                  <a:cubicBezTo>
                    <a:pt x="8" y="68"/>
                    <a:pt x="6" y="66"/>
                    <a:pt x="4" y="64"/>
                  </a:cubicBezTo>
                  <a:cubicBezTo>
                    <a:pt x="4" y="64"/>
                    <a:pt x="3" y="62"/>
                    <a:pt x="1" y="60"/>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6" name="Freeform 52"/>
          <p:cNvSpPr>
            <a:spLocks noEditPoints="1"/>
          </p:cNvSpPr>
          <p:nvPr/>
        </p:nvSpPr>
        <p:spPr bwMode="auto">
          <a:xfrm rot="18892271">
            <a:off x="10367931" y="5180165"/>
            <a:ext cx="306716" cy="32998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Freeform 107"/>
          <p:cNvSpPr>
            <a:spLocks noEditPoints="1"/>
          </p:cNvSpPr>
          <p:nvPr/>
        </p:nvSpPr>
        <p:spPr bwMode="auto">
          <a:xfrm rot="18892271">
            <a:off x="8898274" y="3771456"/>
            <a:ext cx="342161" cy="347014"/>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Freeform 86"/>
          <p:cNvSpPr>
            <a:spLocks noEditPoints="1"/>
          </p:cNvSpPr>
          <p:nvPr/>
        </p:nvSpPr>
        <p:spPr bwMode="auto">
          <a:xfrm rot="18892271">
            <a:off x="9639086" y="4422180"/>
            <a:ext cx="261881" cy="44062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152"/>
          <p:cNvSpPr>
            <a:spLocks noEditPoints="1"/>
          </p:cNvSpPr>
          <p:nvPr/>
        </p:nvSpPr>
        <p:spPr bwMode="auto">
          <a:xfrm rot="18892271">
            <a:off x="8294989" y="3185468"/>
            <a:ext cx="319366" cy="29513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Freeform 45"/>
          <p:cNvSpPr>
            <a:spLocks noEditPoints="1"/>
          </p:cNvSpPr>
          <p:nvPr/>
        </p:nvSpPr>
        <p:spPr bwMode="auto">
          <a:xfrm>
            <a:off x="6911491" y="2458518"/>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Freeform 45"/>
          <p:cNvSpPr>
            <a:spLocks noEditPoints="1"/>
          </p:cNvSpPr>
          <p:nvPr/>
        </p:nvSpPr>
        <p:spPr bwMode="auto">
          <a:xfrm>
            <a:off x="6911491" y="3595904"/>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45"/>
          <p:cNvSpPr>
            <a:spLocks noEditPoints="1"/>
          </p:cNvSpPr>
          <p:nvPr/>
        </p:nvSpPr>
        <p:spPr bwMode="auto">
          <a:xfrm>
            <a:off x="6911491" y="4733290"/>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Freeform 45"/>
          <p:cNvSpPr>
            <a:spLocks noEditPoints="1"/>
          </p:cNvSpPr>
          <p:nvPr/>
        </p:nvSpPr>
        <p:spPr bwMode="auto">
          <a:xfrm>
            <a:off x="6911491" y="5870675"/>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5" name="Group 42"/>
          <p:cNvGrpSpPr/>
          <p:nvPr/>
        </p:nvGrpSpPr>
        <p:grpSpPr>
          <a:xfrm>
            <a:off x="1723372" y="2176165"/>
            <a:ext cx="5037602" cy="896834"/>
            <a:chOff x="-450666" y="1923756"/>
            <a:chExt cx="3582491" cy="637784"/>
          </a:xfrm>
        </p:grpSpPr>
        <p:sp>
          <p:nvSpPr>
            <p:cNvPr id="26" name="Footer Text"/>
            <p:cNvSpPr txBox="1"/>
            <p:nvPr/>
          </p:nvSpPr>
          <p:spPr>
            <a:xfrm>
              <a:off x="-450666" y="2099986"/>
              <a:ext cx="3582491" cy="461554"/>
            </a:xfrm>
            <a:prstGeom prst="rect">
              <a:avLst/>
            </a:prstGeom>
            <a:noFill/>
          </p:spPr>
          <p:txBody>
            <a:bodyPr wrap="square" lIns="0" tIns="0" rIns="0" bIns="0" rtlCol="0">
              <a:spAutoFit/>
            </a:bodyPr>
            <a:lstStyle/>
            <a:p>
              <a:pPr algn="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 a passages lorem ipsum available, but the majority have suffered  of the alteration in some form  The humour randomized words</a:t>
              </a:r>
            </a:p>
          </p:txBody>
        </p:sp>
        <p:sp>
          <p:nvSpPr>
            <p:cNvPr id="27" name="TextBox 26"/>
            <p:cNvSpPr txBox="1"/>
            <p:nvPr/>
          </p:nvSpPr>
          <p:spPr>
            <a:xfrm>
              <a:off x="2165627" y="1923756"/>
              <a:ext cx="966198" cy="184631"/>
            </a:xfrm>
            <a:prstGeom prst="rect">
              <a:avLst/>
            </a:prstGeom>
            <a:noFill/>
          </p:spPr>
          <p:txBody>
            <a:bodyPr wrap="none" lIns="0" tIns="0" rIns="0" bIns="0" rtlCol="0" anchor="ctr">
              <a:spAutoFit/>
            </a:bodyPr>
            <a:lstStyle/>
            <a:p>
              <a:pPr algn="r"/>
              <a:r>
                <a:rPr lang="en-US" sz="168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Keyword Here</a:t>
              </a:r>
            </a:p>
          </p:txBody>
        </p:sp>
      </p:grpSp>
      <p:grpSp>
        <p:nvGrpSpPr>
          <p:cNvPr id="28" name="Group 45"/>
          <p:cNvGrpSpPr/>
          <p:nvPr/>
        </p:nvGrpSpPr>
        <p:grpSpPr>
          <a:xfrm>
            <a:off x="1723372" y="3315259"/>
            <a:ext cx="5037602" cy="896834"/>
            <a:chOff x="-450666" y="1923756"/>
            <a:chExt cx="3582491" cy="637784"/>
          </a:xfrm>
        </p:grpSpPr>
        <p:sp>
          <p:nvSpPr>
            <p:cNvPr id="29" name="Footer Text"/>
            <p:cNvSpPr txBox="1"/>
            <p:nvPr/>
          </p:nvSpPr>
          <p:spPr>
            <a:xfrm>
              <a:off x="-450666" y="2099986"/>
              <a:ext cx="3582491" cy="461554"/>
            </a:xfrm>
            <a:prstGeom prst="rect">
              <a:avLst/>
            </a:prstGeom>
            <a:noFill/>
          </p:spPr>
          <p:txBody>
            <a:bodyPr wrap="square" lIns="0" tIns="0" rIns="0" bIns="0" rtlCol="0">
              <a:spAutoFit/>
            </a:bodyPr>
            <a:lstStyle/>
            <a:p>
              <a:pPr algn="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 a passages lorem ipsum available, but the majority have suffered  of the alteration in some form  The humour randomized words</a:t>
              </a:r>
            </a:p>
          </p:txBody>
        </p:sp>
        <p:sp>
          <p:nvSpPr>
            <p:cNvPr id="30" name="TextBox 29"/>
            <p:cNvSpPr txBox="1"/>
            <p:nvPr/>
          </p:nvSpPr>
          <p:spPr>
            <a:xfrm>
              <a:off x="2165627" y="1923756"/>
              <a:ext cx="966198" cy="184631"/>
            </a:xfrm>
            <a:prstGeom prst="rect">
              <a:avLst/>
            </a:prstGeom>
            <a:noFill/>
          </p:spPr>
          <p:txBody>
            <a:bodyPr wrap="none" lIns="0" tIns="0" rIns="0" bIns="0" rtlCol="0" anchor="ctr">
              <a:spAutoFit/>
            </a:bodyPr>
            <a:lstStyle/>
            <a:p>
              <a:pPr algn="r"/>
              <a:r>
                <a:rPr lang="en-US" sz="1685"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Keyword Here</a:t>
              </a:r>
            </a:p>
          </p:txBody>
        </p:sp>
      </p:grpSp>
      <p:grpSp>
        <p:nvGrpSpPr>
          <p:cNvPr id="31" name="Group 48"/>
          <p:cNvGrpSpPr/>
          <p:nvPr/>
        </p:nvGrpSpPr>
        <p:grpSpPr>
          <a:xfrm>
            <a:off x="1723372" y="4454353"/>
            <a:ext cx="5037602" cy="896834"/>
            <a:chOff x="-450666" y="1923756"/>
            <a:chExt cx="3582491" cy="637784"/>
          </a:xfrm>
        </p:grpSpPr>
        <p:sp>
          <p:nvSpPr>
            <p:cNvPr id="32" name="Footer Text"/>
            <p:cNvSpPr txBox="1"/>
            <p:nvPr/>
          </p:nvSpPr>
          <p:spPr>
            <a:xfrm>
              <a:off x="-450666" y="2099986"/>
              <a:ext cx="3582491" cy="461554"/>
            </a:xfrm>
            <a:prstGeom prst="rect">
              <a:avLst/>
            </a:prstGeom>
            <a:noFill/>
          </p:spPr>
          <p:txBody>
            <a:bodyPr wrap="square" lIns="0" tIns="0" rIns="0" bIns="0" rtlCol="0">
              <a:spAutoFit/>
            </a:bodyPr>
            <a:lstStyle/>
            <a:p>
              <a:pPr algn="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 a passages lorem ipsum available, but the majority have suffered  of the alteration in some form  The humour randomized words</a:t>
              </a:r>
            </a:p>
          </p:txBody>
        </p:sp>
        <p:sp>
          <p:nvSpPr>
            <p:cNvPr id="33" name="TextBox 32"/>
            <p:cNvSpPr txBox="1"/>
            <p:nvPr/>
          </p:nvSpPr>
          <p:spPr>
            <a:xfrm>
              <a:off x="2165627" y="1923756"/>
              <a:ext cx="966198" cy="184631"/>
            </a:xfrm>
            <a:prstGeom prst="rect">
              <a:avLst/>
            </a:prstGeom>
            <a:noFill/>
          </p:spPr>
          <p:txBody>
            <a:bodyPr wrap="none" lIns="0" tIns="0" rIns="0" bIns="0" rtlCol="0" anchor="ctr">
              <a:spAutoFit/>
            </a:bodyPr>
            <a:lstStyle/>
            <a:p>
              <a:pPr algn="r"/>
              <a:r>
                <a:rPr lang="en-US" sz="1685"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Keyword Here</a:t>
              </a:r>
            </a:p>
          </p:txBody>
        </p:sp>
      </p:grpSp>
      <p:grpSp>
        <p:nvGrpSpPr>
          <p:cNvPr id="34" name="Group 51"/>
          <p:cNvGrpSpPr/>
          <p:nvPr/>
        </p:nvGrpSpPr>
        <p:grpSpPr>
          <a:xfrm>
            <a:off x="1723372" y="5593446"/>
            <a:ext cx="5037602" cy="896834"/>
            <a:chOff x="-450666" y="1923756"/>
            <a:chExt cx="3582491" cy="637784"/>
          </a:xfrm>
        </p:grpSpPr>
        <p:sp>
          <p:nvSpPr>
            <p:cNvPr id="35" name="Footer Text"/>
            <p:cNvSpPr txBox="1"/>
            <p:nvPr/>
          </p:nvSpPr>
          <p:spPr>
            <a:xfrm>
              <a:off x="-450666" y="2099986"/>
              <a:ext cx="3582491" cy="461554"/>
            </a:xfrm>
            <a:prstGeom prst="rect">
              <a:avLst/>
            </a:prstGeom>
            <a:noFill/>
          </p:spPr>
          <p:txBody>
            <a:bodyPr wrap="square" lIns="0" tIns="0" rIns="0" bIns="0" rtlCol="0">
              <a:spAutoFit/>
            </a:bodyPr>
            <a:lstStyle/>
            <a:p>
              <a:pPr algn="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 a passages lorem ipsum available, but the majority have suffered  of the alteration in some form  The humour randomized words</a:t>
              </a:r>
            </a:p>
          </p:txBody>
        </p:sp>
        <p:sp>
          <p:nvSpPr>
            <p:cNvPr id="36" name="TextBox 35"/>
            <p:cNvSpPr txBox="1"/>
            <p:nvPr/>
          </p:nvSpPr>
          <p:spPr>
            <a:xfrm>
              <a:off x="2165627" y="1923756"/>
              <a:ext cx="966198" cy="184631"/>
            </a:xfrm>
            <a:prstGeom prst="rect">
              <a:avLst/>
            </a:prstGeom>
            <a:noFill/>
          </p:spPr>
          <p:txBody>
            <a:bodyPr wrap="none" lIns="0" tIns="0" rIns="0" bIns="0" rtlCol="0" anchor="ctr">
              <a:spAutoFit/>
            </a:bodyPr>
            <a:lstStyle/>
            <a:p>
              <a:pPr algn="r"/>
              <a:r>
                <a:rPr lang="en-US" sz="1685"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Keyword Here</a:t>
              </a:r>
            </a:p>
          </p:txBody>
        </p:sp>
      </p:grpSp>
      <p:sp>
        <p:nvSpPr>
          <p:cNvPr id="37"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par>
                          <p:cTn id="17" fill="hold">
                            <p:stCondLst>
                              <p:cond delay="1500"/>
                            </p:stCondLst>
                            <p:childTnLst>
                              <p:par>
                                <p:cTn id="18" presetID="2" presetClass="entr" presetSubtype="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right)">
                                      <p:cBhvr>
                                        <p:cTn id="29" dur="500"/>
                                        <p:tgtEl>
                                          <p:spTgt spid="28"/>
                                        </p:tgtEl>
                                      </p:cBhvr>
                                    </p:animEffect>
                                  </p:childTnLst>
                                </p:cTn>
                              </p:par>
                            </p:childTnLst>
                          </p:cTn>
                        </p:par>
                        <p:par>
                          <p:cTn id="30" fill="hold">
                            <p:stCondLst>
                              <p:cond delay="3000"/>
                            </p:stCondLst>
                            <p:childTnLst>
                              <p:par>
                                <p:cTn id="31" presetID="2" presetClass="entr" presetSubtype="9"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childTnLst>
                          </p:cTn>
                        </p:par>
                        <p:par>
                          <p:cTn id="43" fill="hold">
                            <p:stCondLst>
                              <p:cond delay="4500"/>
                            </p:stCondLst>
                            <p:childTnLst>
                              <p:par>
                                <p:cTn id="44" presetID="2" presetClass="entr" presetSubtype="9"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par>
                          <p:cTn id="48" fill="hold">
                            <p:stCondLst>
                              <p:cond delay="5000"/>
                            </p:stCondLst>
                            <p:childTnLst>
                              <p:par>
                                <p:cTn id="49" presetID="22" presetClass="entr" presetSubtype="2"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right)">
                                      <p:cBhvr>
                                        <p:cTn id="51" dur="500"/>
                                        <p:tgtEl>
                                          <p:spTgt spid="24"/>
                                        </p:tgtEl>
                                      </p:cBhvr>
                                    </p:animEffect>
                                  </p:childTnLst>
                                </p:cTn>
                              </p:par>
                            </p:childTnLst>
                          </p:cTn>
                        </p:par>
                        <p:par>
                          <p:cTn id="52" fill="hold">
                            <p:stCondLst>
                              <p:cond delay="5500"/>
                            </p:stCondLst>
                            <p:childTnLst>
                              <p:par>
                                <p:cTn id="53" presetID="22" presetClass="entr" presetSubtype="2"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right)">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8" grpId="0" animBg="1"/>
      <p:bldP spid="19"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3"/>
          <p:cNvSpPr/>
          <p:nvPr/>
        </p:nvSpPr>
        <p:spPr>
          <a:xfrm>
            <a:off x="9067632" y="4253427"/>
            <a:ext cx="117692" cy="308939"/>
          </a:xfrm>
          <a:custGeom>
            <a:avLst/>
            <a:gdLst/>
            <a:ahLst/>
            <a:cxnLst/>
            <a:rect l="0" t="0" r="0" b="0"/>
            <a:pathLst>
              <a:path>
                <a:moveTo>
                  <a:pt x="45720" y="0"/>
                </a:moveTo>
                <a:lnTo>
                  <a:pt x="45720" y="240029"/>
                </a:lnTo>
              </a:path>
            </a:pathLst>
          </a:custGeom>
          <a:noFill/>
          <a:ln>
            <a:solidFill>
              <a:schemeClr val="tx1">
                <a:lumMod val="75000"/>
                <a:lumOff val="2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Straight Connector 4"/>
          <p:cNvSpPr/>
          <p:nvPr/>
        </p:nvSpPr>
        <p:spPr>
          <a:xfrm>
            <a:off x="7103653" y="2963720"/>
            <a:ext cx="2022828" cy="308941"/>
          </a:xfrm>
          <a:custGeom>
            <a:avLst/>
            <a:gdLst/>
            <a:ahLst/>
            <a:cxnLst/>
            <a:rect l="0" t="0" r="0" b="0"/>
            <a:pathLst>
              <a:path>
                <a:moveTo>
                  <a:pt x="0" y="0"/>
                </a:moveTo>
                <a:lnTo>
                  <a:pt x="0" y="120967"/>
                </a:lnTo>
                <a:lnTo>
                  <a:pt x="1571625" y="120967"/>
                </a:lnTo>
                <a:lnTo>
                  <a:pt x="1571625" y="240030"/>
                </a:lnTo>
              </a:path>
            </a:pathLst>
          </a:custGeom>
          <a:noFill/>
          <a:ln>
            <a:solidFill>
              <a:schemeClr val="tx1">
                <a:lumMod val="75000"/>
                <a:lumOff val="2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Straight Connector 5"/>
          <p:cNvSpPr/>
          <p:nvPr/>
        </p:nvSpPr>
        <p:spPr>
          <a:xfrm>
            <a:off x="5080824" y="4253427"/>
            <a:ext cx="1348550" cy="308939"/>
          </a:xfrm>
          <a:custGeom>
            <a:avLst/>
            <a:gdLst/>
            <a:ahLst/>
            <a:cxnLst/>
            <a:rect l="0" t="0" r="0" b="0"/>
            <a:pathLst>
              <a:path>
                <a:moveTo>
                  <a:pt x="0" y="0"/>
                </a:moveTo>
                <a:lnTo>
                  <a:pt x="0" y="120967"/>
                </a:lnTo>
                <a:lnTo>
                  <a:pt x="1047749" y="120967"/>
                </a:lnTo>
                <a:lnTo>
                  <a:pt x="1047749" y="240029"/>
                </a:lnTo>
              </a:path>
            </a:pathLst>
          </a:custGeom>
          <a:noFill/>
          <a:ln>
            <a:solidFill>
              <a:schemeClr val="tx1">
                <a:lumMod val="75000"/>
                <a:lumOff val="2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Straight Connector 6"/>
          <p:cNvSpPr/>
          <p:nvPr/>
        </p:nvSpPr>
        <p:spPr>
          <a:xfrm>
            <a:off x="3732271" y="4253427"/>
            <a:ext cx="1348552" cy="308939"/>
          </a:xfrm>
          <a:custGeom>
            <a:avLst/>
            <a:gdLst/>
            <a:ahLst/>
            <a:cxnLst/>
            <a:rect l="0" t="0" r="0" b="0"/>
            <a:pathLst>
              <a:path>
                <a:moveTo>
                  <a:pt x="1047750" y="0"/>
                </a:moveTo>
                <a:lnTo>
                  <a:pt x="1047750" y="120967"/>
                </a:lnTo>
                <a:lnTo>
                  <a:pt x="0" y="120967"/>
                </a:lnTo>
                <a:lnTo>
                  <a:pt x="0" y="240029"/>
                </a:lnTo>
              </a:path>
            </a:pathLst>
          </a:custGeom>
          <a:noFill/>
          <a:ln>
            <a:solidFill>
              <a:schemeClr val="tx1">
                <a:lumMod val="75000"/>
                <a:lumOff val="2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Straight Connector 7"/>
          <p:cNvSpPr/>
          <p:nvPr/>
        </p:nvSpPr>
        <p:spPr>
          <a:xfrm>
            <a:off x="5080823" y="2963720"/>
            <a:ext cx="2022828" cy="308941"/>
          </a:xfrm>
          <a:custGeom>
            <a:avLst/>
            <a:gdLst/>
            <a:ahLst/>
            <a:cxnLst/>
            <a:rect l="0" t="0" r="0" b="0"/>
            <a:pathLst>
              <a:path>
                <a:moveTo>
                  <a:pt x="1571625" y="0"/>
                </a:moveTo>
                <a:lnTo>
                  <a:pt x="1571625" y="120967"/>
                </a:lnTo>
                <a:lnTo>
                  <a:pt x="0" y="120967"/>
                </a:lnTo>
                <a:lnTo>
                  <a:pt x="0" y="240030"/>
                </a:lnTo>
              </a:path>
            </a:pathLst>
          </a:custGeom>
          <a:noFill/>
          <a:ln>
            <a:solidFill>
              <a:schemeClr val="tx1">
                <a:lumMod val="75000"/>
                <a:lumOff val="2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49"/>
          <p:cNvGrpSpPr/>
          <p:nvPr/>
        </p:nvGrpSpPr>
        <p:grpSpPr>
          <a:xfrm>
            <a:off x="8636098" y="3272662"/>
            <a:ext cx="980763" cy="980763"/>
            <a:chOff x="6286500" y="2304742"/>
            <a:chExt cx="761999" cy="761999"/>
          </a:xfrm>
        </p:grpSpPr>
        <p:sp>
          <p:nvSpPr>
            <p:cNvPr id="14" name="Rectangle 13"/>
            <p:cNvSpPr/>
            <p:nvPr/>
          </p:nvSpPr>
          <p:spPr>
            <a:xfrm>
              <a:off x="6286500" y="2304742"/>
              <a:ext cx="761999" cy="761999"/>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7" name="Group 16"/>
            <p:cNvGrpSpPr/>
            <p:nvPr/>
          </p:nvGrpSpPr>
          <p:grpSpPr>
            <a:xfrm>
              <a:off x="6432989" y="2457945"/>
              <a:ext cx="469021" cy="455593"/>
              <a:chOff x="7924284" y="2223917"/>
              <a:chExt cx="469021" cy="455593"/>
            </a:xfrm>
          </p:grpSpPr>
          <p:sp>
            <p:nvSpPr>
              <p:cNvPr id="18" name="Oval 17"/>
              <p:cNvSpPr>
                <a:spLocks noChangeAspect="1"/>
              </p:cNvSpPr>
              <p:nvPr/>
            </p:nvSpPr>
            <p:spPr>
              <a:xfrm>
                <a:off x="7924284"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13"/>
              <p:cNvSpPr>
                <a:spLocks noEditPoints="1"/>
              </p:cNvSpPr>
              <p:nvPr/>
            </p:nvSpPr>
            <p:spPr bwMode="auto">
              <a:xfrm>
                <a:off x="8034808" y="2338100"/>
                <a:ext cx="250825" cy="188913"/>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2"/>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7" name="Group 36"/>
          <p:cNvGrpSpPr/>
          <p:nvPr/>
        </p:nvGrpSpPr>
        <p:grpSpPr>
          <a:xfrm>
            <a:off x="8636099" y="4562368"/>
            <a:ext cx="980763" cy="980763"/>
            <a:chOff x="6286501" y="3306772"/>
            <a:chExt cx="761999" cy="761999"/>
          </a:xfrm>
        </p:grpSpPr>
        <p:sp>
          <p:nvSpPr>
            <p:cNvPr id="15" name="Rectangle 14"/>
            <p:cNvSpPr/>
            <p:nvPr/>
          </p:nvSpPr>
          <p:spPr>
            <a:xfrm>
              <a:off x="6286501" y="3306772"/>
              <a:ext cx="761999" cy="761999"/>
            </a:xfrm>
            <a:prstGeom prst="rect">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0" name="Group 19"/>
            <p:cNvGrpSpPr/>
            <p:nvPr/>
          </p:nvGrpSpPr>
          <p:grpSpPr>
            <a:xfrm>
              <a:off x="6432990" y="3459975"/>
              <a:ext cx="469021" cy="455593"/>
              <a:chOff x="6890529" y="2162362"/>
              <a:chExt cx="469021" cy="455593"/>
            </a:xfrm>
          </p:grpSpPr>
          <p:sp>
            <p:nvSpPr>
              <p:cNvPr id="21" name="Oval 20"/>
              <p:cNvSpPr>
                <a:spLocks noChangeAspect="1"/>
              </p:cNvSpPr>
              <p:nvPr/>
            </p:nvSpPr>
            <p:spPr>
              <a:xfrm>
                <a:off x="6890529" y="2162362"/>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Freeform 103"/>
              <p:cNvSpPr>
                <a:spLocks noEditPoints="1"/>
              </p:cNvSpPr>
              <p:nvPr/>
            </p:nvSpPr>
            <p:spPr bwMode="auto">
              <a:xfrm>
                <a:off x="7030053" y="2231059"/>
                <a:ext cx="196634" cy="28954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2"/>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9" name="Group 48"/>
          <p:cNvGrpSpPr/>
          <p:nvPr/>
        </p:nvGrpSpPr>
        <p:grpSpPr>
          <a:xfrm>
            <a:off x="6613270" y="1982955"/>
            <a:ext cx="980763" cy="980763"/>
            <a:chOff x="4714876" y="1302712"/>
            <a:chExt cx="761999" cy="761999"/>
          </a:xfrm>
        </p:grpSpPr>
        <p:sp>
          <p:nvSpPr>
            <p:cNvPr id="10" name="Rectangle 9"/>
            <p:cNvSpPr/>
            <p:nvPr/>
          </p:nvSpPr>
          <p:spPr>
            <a:xfrm>
              <a:off x="4714876" y="1302712"/>
              <a:ext cx="761999" cy="761999"/>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3" name="Group 22"/>
            <p:cNvGrpSpPr/>
            <p:nvPr/>
          </p:nvGrpSpPr>
          <p:grpSpPr>
            <a:xfrm>
              <a:off x="4861365" y="1455915"/>
              <a:ext cx="469021" cy="455593"/>
              <a:chOff x="4823118" y="2223917"/>
              <a:chExt cx="469021" cy="455593"/>
            </a:xfrm>
          </p:grpSpPr>
          <p:sp>
            <p:nvSpPr>
              <p:cNvPr id="24" name="Oval 23"/>
              <p:cNvSpPr>
                <a:spLocks noChangeAspect="1"/>
              </p:cNvSpPr>
              <p:nvPr/>
            </p:nvSpPr>
            <p:spPr>
              <a:xfrm>
                <a:off x="4823118"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Freeform 5"/>
              <p:cNvSpPr>
                <a:spLocks noEditPoints="1"/>
              </p:cNvSpPr>
              <p:nvPr/>
            </p:nvSpPr>
            <p:spPr bwMode="auto">
              <a:xfrm>
                <a:off x="4949420" y="2334408"/>
                <a:ext cx="235936" cy="23593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2"/>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8" name="Group 37"/>
          <p:cNvGrpSpPr/>
          <p:nvPr/>
        </p:nvGrpSpPr>
        <p:grpSpPr>
          <a:xfrm>
            <a:off x="5938994" y="4562368"/>
            <a:ext cx="980763" cy="980763"/>
            <a:chOff x="4191001" y="3306772"/>
            <a:chExt cx="761999" cy="761999"/>
          </a:xfrm>
        </p:grpSpPr>
        <p:sp>
          <p:nvSpPr>
            <p:cNvPr id="13" name="Rectangle 12"/>
            <p:cNvSpPr/>
            <p:nvPr/>
          </p:nvSpPr>
          <p:spPr>
            <a:xfrm>
              <a:off x="4191001" y="3306772"/>
              <a:ext cx="761999" cy="761999"/>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6" name="Group 25"/>
            <p:cNvGrpSpPr/>
            <p:nvPr/>
          </p:nvGrpSpPr>
          <p:grpSpPr>
            <a:xfrm>
              <a:off x="4337490" y="3459975"/>
              <a:ext cx="469021" cy="455593"/>
              <a:chOff x="5924943" y="2223917"/>
              <a:chExt cx="469021" cy="455593"/>
            </a:xfrm>
          </p:grpSpPr>
          <p:sp>
            <p:nvSpPr>
              <p:cNvPr id="27" name="Oval 26"/>
              <p:cNvSpPr>
                <a:spLocks noChangeAspect="1"/>
              </p:cNvSpPr>
              <p:nvPr/>
            </p:nvSpPr>
            <p:spPr>
              <a:xfrm>
                <a:off x="5924943"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36"/>
              <p:cNvSpPr>
                <a:spLocks noEditPoints="1"/>
              </p:cNvSpPr>
              <p:nvPr/>
            </p:nvSpPr>
            <p:spPr bwMode="auto">
              <a:xfrm>
                <a:off x="6069782" y="2334408"/>
                <a:ext cx="203200" cy="22066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2"/>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2" name="Group 51"/>
          <p:cNvGrpSpPr/>
          <p:nvPr/>
        </p:nvGrpSpPr>
        <p:grpSpPr>
          <a:xfrm>
            <a:off x="4590441" y="3272662"/>
            <a:ext cx="980763" cy="980763"/>
            <a:chOff x="3143250" y="2304742"/>
            <a:chExt cx="761999" cy="761999"/>
          </a:xfrm>
        </p:grpSpPr>
        <p:sp>
          <p:nvSpPr>
            <p:cNvPr id="11" name="Rectangle 10"/>
            <p:cNvSpPr/>
            <p:nvPr/>
          </p:nvSpPr>
          <p:spPr>
            <a:xfrm>
              <a:off x="3143250" y="2304742"/>
              <a:ext cx="761999" cy="761999"/>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9" name="Group 28"/>
            <p:cNvGrpSpPr/>
            <p:nvPr/>
          </p:nvGrpSpPr>
          <p:grpSpPr>
            <a:xfrm>
              <a:off x="3289739" y="2457945"/>
              <a:ext cx="469021" cy="455593"/>
              <a:chOff x="3699782" y="2223917"/>
              <a:chExt cx="469021" cy="455593"/>
            </a:xfrm>
          </p:grpSpPr>
          <p:sp>
            <p:nvSpPr>
              <p:cNvPr id="30" name="Oval 29"/>
              <p:cNvSpPr>
                <a:spLocks noChangeAspect="1"/>
              </p:cNvSpPr>
              <p:nvPr/>
            </p:nvSpPr>
            <p:spPr>
              <a:xfrm>
                <a:off x="3699782"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Freeform 117"/>
              <p:cNvSpPr/>
              <p:nvPr/>
            </p:nvSpPr>
            <p:spPr bwMode="auto">
              <a:xfrm>
                <a:off x="3850236" y="2359808"/>
                <a:ext cx="195263" cy="1952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2"/>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1" name="Group 50"/>
          <p:cNvGrpSpPr/>
          <p:nvPr/>
        </p:nvGrpSpPr>
        <p:grpSpPr>
          <a:xfrm>
            <a:off x="3241890" y="4562368"/>
            <a:ext cx="980763" cy="980763"/>
            <a:chOff x="2095501" y="3306772"/>
            <a:chExt cx="761999" cy="761999"/>
          </a:xfrm>
        </p:grpSpPr>
        <p:sp>
          <p:nvSpPr>
            <p:cNvPr id="12" name="Rectangle 11"/>
            <p:cNvSpPr/>
            <p:nvPr/>
          </p:nvSpPr>
          <p:spPr>
            <a:xfrm>
              <a:off x="2095501" y="3306772"/>
              <a:ext cx="761999" cy="761999"/>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2" name="Group 31"/>
            <p:cNvGrpSpPr/>
            <p:nvPr/>
          </p:nvGrpSpPr>
          <p:grpSpPr>
            <a:xfrm>
              <a:off x="2241990" y="3459975"/>
              <a:ext cx="469021" cy="455593"/>
              <a:chOff x="7924284" y="2223917"/>
              <a:chExt cx="469021" cy="455593"/>
            </a:xfrm>
          </p:grpSpPr>
          <p:sp>
            <p:nvSpPr>
              <p:cNvPr id="33" name="Oval 32"/>
              <p:cNvSpPr>
                <a:spLocks noChangeAspect="1"/>
              </p:cNvSpPr>
              <p:nvPr/>
            </p:nvSpPr>
            <p:spPr>
              <a:xfrm>
                <a:off x="7924284"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Freeform 13"/>
              <p:cNvSpPr>
                <a:spLocks noEditPoints="1"/>
              </p:cNvSpPr>
              <p:nvPr/>
            </p:nvSpPr>
            <p:spPr bwMode="auto">
              <a:xfrm>
                <a:off x="8034808" y="2338100"/>
                <a:ext cx="250825" cy="188913"/>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2"/>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42" name="TextBox 41"/>
          <p:cNvSpPr txBox="1"/>
          <p:nvPr/>
        </p:nvSpPr>
        <p:spPr>
          <a:xfrm>
            <a:off x="5589744" y="3293391"/>
            <a:ext cx="3022099" cy="901275"/>
          </a:xfrm>
          <a:prstGeom prst="rect">
            <a:avLst/>
          </a:prstGeom>
          <a:noFill/>
        </p:spPr>
        <p:txBody>
          <a:bodyPr wrap="square" rtlCol="0">
            <a:spAutoFit/>
          </a:bodyPr>
          <a:lstStyle/>
          <a:p>
            <a:pPr algn="r"/>
            <a:r>
              <a:rPr lang="en-US" sz="1800"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pPr algn="r"/>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sp>
        <p:nvSpPr>
          <p:cNvPr id="41" name="TextBox 40"/>
          <p:cNvSpPr txBox="1"/>
          <p:nvPr/>
        </p:nvSpPr>
        <p:spPr>
          <a:xfrm>
            <a:off x="7610214" y="2030358"/>
            <a:ext cx="3022099" cy="901275"/>
          </a:xfrm>
          <a:prstGeom prst="rect">
            <a:avLst/>
          </a:prstGeom>
          <a:noFill/>
        </p:spPr>
        <p:txBody>
          <a:bodyPr wrap="square" rtlCol="0">
            <a:spAutoFit/>
          </a:bodyPr>
          <a:lstStyle/>
          <a:p>
            <a:r>
              <a:rPr lang="en-US" sz="180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sp>
        <p:nvSpPr>
          <p:cNvPr id="43" name="TextBox 42"/>
          <p:cNvSpPr txBox="1"/>
          <p:nvPr/>
        </p:nvSpPr>
        <p:spPr>
          <a:xfrm>
            <a:off x="1525550" y="3307744"/>
            <a:ext cx="3022099" cy="901275"/>
          </a:xfrm>
          <a:prstGeom prst="rect">
            <a:avLst/>
          </a:prstGeom>
          <a:noFill/>
        </p:spPr>
        <p:txBody>
          <a:bodyPr wrap="square" rtlCol="0">
            <a:spAutoFit/>
          </a:bodyPr>
          <a:lstStyle/>
          <a:p>
            <a:pPr algn="r"/>
            <a:r>
              <a:rPr lang="en-US" sz="180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pPr algn="r"/>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sp>
        <p:nvSpPr>
          <p:cNvPr id="44" name="TextBox 43"/>
          <p:cNvSpPr txBox="1"/>
          <p:nvPr/>
        </p:nvSpPr>
        <p:spPr>
          <a:xfrm>
            <a:off x="8630882" y="5569485"/>
            <a:ext cx="3022099" cy="901275"/>
          </a:xfrm>
          <a:prstGeom prst="rect">
            <a:avLst/>
          </a:prstGeom>
          <a:noFill/>
        </p:spPr>
        <p:txBody>
          <a:bodyPr wrap="square" rtlCol="0">
            <a:spAutoFit/>
          </a:bodyPr>
          <a:lstStyle/>
          <a:p>
            <a:r>
              <a:rPr lang="en-US" sz="1800" b="1" dirty="0">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sp>
        <p:nvSpPr>
          <p:cNvPr id="45" name="TextBox 44"/>
          <p:cNvSpPr txBox="1"/>
          <p:nvPr/>
        </p:nvSpPr>
        <p:spPr>
          <a:xfrm>
            <a:off x="1205772" y="5569485"/>
            <a:ext cx="3022099" cy="901275"/>
          </a:xfrm>
          <a:prstGeom prst="rect">
            <a:avLst/>
          </a:prstGeom>
          <a:noFill/>
        </p:spPr>
        <p:txBody>
          <a:bodyPr wrap="square" rtlCol="0">
            <a:spAutoFit/>
          </a:bodyPr>
          <a:lstStyle/>
          <a:p>
            <a:pPr algn="r"/>
            <a:r>
              <a:rPr lang="en-US" sz="1800"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pPr algn="r"/>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sp>
        <p:nvSpPr>
          <p:cNvPr id="46" name="TextBox 45"/>
          <p:cNvSpPr txBox="1"/>
          <p:nvPr/>
        </p:nvSpPr>
        <p:spPr>
          <a:xfrm>
            <a:off x="4886466" y="5569485"/>
            <a:ext cx="3022099" cy="901275"/>
          </a:xfrm>
          <a:prstGeom prst="rect">
            <a:avLst/>
          </a:prstGeom>
          <a:noFill/>
        </p:spPr>
        <p:txBody>
          <a:bodyPr wrap="square" rtlCol="0">
            <a:spAutoFit/>
          </a:bodyPr>
          <a:lstStyle/>
          <a:p>
            <a:pPr algn="ctr"/>
            <a:r>
              <a:rPr lang="en-US" sz="1800"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pPr algn="ctr"/>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sp>
        <p:nvSpPr>
          <p:cNvPr id="47"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right)">
                                      <p:cBhvr>
                                        <p:cTn id="23" dur="500"/>
                                        <p:tgtEl>
                                          <p:spTgt spid="4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up)">
                                      <p:cBhvr>
                                        <p:cTn id="31" dur="500"/>
                                        <p:tgtEl>
                                          <p:spTgt spid="50"/>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right)">
                                      <p:cBhvr>
                                        <p:cTn id="47" dur="500"/>
                                        <p:tgtEl>
                                          <p:spTgt spid="45"/>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500"/>
                                        <p:tgtEl>
                                          <p:spTgt spid="46"/>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up)">
                                      <p:cBhvr>
                                        <p:cTn id="67" dur="500"/>
                                        <p:tgtEl>
                                          <p:spTgt spid="37"/>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P spid="43" grpId="0"/>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6732968" y="2921294"/>
            <a:ext cx="3464529" cy="1689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661253" y="5157591"/>
            <a:ext cx="3464529" cy="16895"/>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518597" y="4040958"/>
            <a:ext cx="1821556" cy="223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518597" y="6290000"/>
            <a:ext cx="1821556" cy="2233"/>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322225" y="2116220"/>
            <a:ext cx="214301" cy="663334"/>
            <a:chOff x="4495800" y="1504950"/>
            <a:chExt cx="152400" cy="471730"/>
          </a:xfrm>
          <a:solidFill>
            <a:schemeClr val="accent1"/>
          </a:solidFill>
        </p:grpSpPr>
        <p:sp>
          <p:nvSpPr>
            <p:cNvPr id="15" name="Oval 14"/>
            <p:cNvSpPr/>
            <p:nvPr/>
          </p:nvSpPr>
          <p:spPr>
            <a:xfrm>
              <a:off x="4495800" y="1504950"/>
              <a:ext cx="152400" cy="152400"/>
            </a:xfrm>
            <a:prstGeom prst="ellips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12" name="Straight Connector 11"/>
            <p:cNvCxnSpPr/>
            <p:nvPr/>
          </p:nvCxnSpPr>
          <p:spPr>
            <a:xfrm rot="5400000">
              <a:off x="4410087" y="1814431"/>
              <a:ext cx="323825" cy="673"/>
            </a:xfrm>
            <a:prstGeom prst="line">
              <a:avLst/>
            </a:prstGeom>
            <a:grpFill/>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107924" y="2608289"/>
            <a:ext cx="642902" cy="642902"/>
            <a:chOff x="4343400" y="1854885"/>
            <a:chExt cx="457200" cy="457200"/>
          </a:xfrm>
        </p:grpSpPr>
        <p:sp>
          <p:nvSpPr>
            <p:cNvPr id="6" name="Oval 5"/>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Oval 15"/>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20"/>
          <p:cNvGrpSpPr/>
          <p:nvPr/>
        </p:nvGrpSpPr>
        <p:grpSpPr>
          <a:xfrm>
            <a:off x="6107924" y="4844586"/>
            <a:ext cx="642902" cy="642902"/>
            <a:chOff x="4302478" y="3404306"/>
            <a:chExt cx="539044" cy="539044"/>
          </a:xfrm>
        </p:grpSpPr>
        <p:sp>
          <p:nvSpPr>
            <p:cNvPr id="10" name="Oval 9"/>
            <p:cNvSpPr/>
            <p:nvPr/>
          </p:nvSpPr>
          <p:spPr>
            <a:xfrm>
              <a:off x="4302478" y="3404306"/>
              <a:ext cx="539044" cy="539044"/>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Oval 16"/>
            <p:cNvSpPr/>
            <p:nvPr/>
          </p:nvSpPr>
          <p:spPr>
            <a:xfrm>
              <a:off x="4378678" y="3480506"/>
              <a:ext cx="386644" cy="38664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6" name="Group 35"/>
          <p:cNvGrpSpPr/>
          <p:nvPr/>
        </p:nvGrpSpPr>
        <p:grpSpPr>
          <a:xfrm>
            <a:off x="6602243" y="3101285"/>
            <a:ext cx="3715160" cy="1700581"/>
            <a:chOff x="856236" y="1752089"/>
            <a:chExt cx="2642036" cy="1209368"/>
          </a:xfrm>
        </p:grpSpPr>
        <p:sp>
          <p:nvSpPr>
            <p:cNvPr id="37" name="TextBox 36"/>
            <p:cNvSpPr txBox="1"/>
            <p:nvPr/>
          </p:nvSpPr>
          <p:spPr>
            <a:xfrm>
              <a:off x="865908" y="2038350"/>
              <a:ext cx="2632364" cy="923107"/>
            </a:xfrm>
            <a:prstGeom prst="rect">
              <a:avLst/>
            </a:prstGeom>
            <a:noFill/>
          </p:spPr>
          <p:txBody>
            <a:bodyPr wrap="square" lIns="0" tIns="0" rIns="0" bIns="0" rtlCol="0">
              <a:spAutoFit/>
            </a:bodyPr>
            <a:lstStyle/>
            <a:p>
              <a:pPr algn="ctr" rtl="1"/>
              <a:r>
                <a:rPr lang="en-US" sz="1405"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If you are going to use a passage of Lorem Ipsum embarrassing hidden in the middle of text. All the Lorem Ipsum generators on the Internet tend to repeat predefined chunks as necessary, making this the first tru generator on the Internet tend to</a:t>
              </a:r>
            </a:p>
          </p:txBody>
        </p:sp>
        <p:sp>
          <p:nvSpPr>
            <p:cNvPr id="38" name="Rectangle 37"/>
            <p:cNvSpPr/>
            <p:nvPr/>
          </p:nvSpPr>
          <p:spPr>
            <a:xfrm>
              <a:off x="856236" y="1752089"/>
              <a:ext cx="1332084" cy="281164"/>
            </a:xfrm>
            <a:prstGeom prst="rect">
              <a:avLst/>
            </a:prstGeom>
          </p:spPr>
          <p:txBody>
            <a:bodyPr wrap="none">
              <a:spAutoFit/>
            </a:bodyPr>
            <a:lstStyle/>
            <a:p>
              <a:pPr algn="r"/>
              <a:r>
                <a:rPr lang="en-US" sz="197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Gose Here</a:t>
              </a:r>
            </a:p>
          </p:txBody>
        </p:sp>
      </p:grpSp>
      <p:grpSp>
        <p:nvGrpSpPr>
          <p:cNvPr id="39" name="Group 38"/>
          <p:cNvGrpSpPr/>
          <p:nvPr/>
        </p:nvGrpSpPr>
        <p:grpSpPr>
          <a:xfrm>
            <a:off x="2541348" y="5330733"/>
            <a:ext cx="3701559" cy="1700581"/>
            <a:chOff x="865908" y="1752089"/>
            <a:chExt cx="2632364" cy="1209368"/>
          </a:xfrm>
        </p:grpSpPr>
        <p:sp>
          <p:nvSpPr>
            <p:cNvPr id="40" name="TextBox 39"/>
            <p:cNvSpPr txBox="1"/>
            <p:nvPr/>
          </p:nvSpPr>
          <p:spPr>
            <a:xfrm>
              <a:off x="865908" y="2038350"/>
              <a:ext cx="2632364" cy="923107"/>
            </a:xfrm>
            <a:prstGeom prst="rect">
              <a:avLst/>
            </a:prstGeom>
            <a:noFill/>
          </p:spPr>
          <p:txBody>
            <a:bodyPr wrap="square" lIns="0" tIns="0" rIns="0" bIns="0" rtlCol="0">
              <a:spAutoFit/>
            </a:bodyPr>
            <a:lstStyle/>
            <a:p>
              <a:pPr algn="ctr" rtl="1"/>
              <a:r>
                <a:rPr lang="en-US" sz="1405"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If you are going to use a passage of Lorem Ipsum embarrassing hidden in the middle of text. All the Lorem Ipsum generators on the Internet tend to repeat predefined chunks as necessary, making this the first tru generator on the Internet tend to</a:t>
              </a:r>
            </a:p>
          </p:txBody>
        </p:sp>
        <p:sp>
          <p:nvSpPr>
            <p:cNvPr id="41" name="Rectangle 40"/>
            <p:cNvSpPr/>
            <p:nvPr/>
          </p:nvSpPr>
          <p:spPr>
            <a:xfrm>
              <a:off x="2166188" y="1752089"/>
              <a:ext cx="1332084" cy="281164"/>
            </a:xfrm>
            <a:prstGeom prst="rect">
              <a:avLst/>
            </a:prstGeom>
          </p:spPr>
          <p:txBody>
            <a:bodyPr wrap="none">
              <a:spAutoFit/>
            </a:bodyPr>
            <a:lstStyle/>
            <a:p>
              <a:pPr algn="r"/>
              <a:r>
                <a:rPr lang="en-US" sz="197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Gose Here</a:t>
              </a:r>
            </a:p>
          </p:txBody>
        </p:sp>
      </p:grpSp>
      <p:sp>
        <p:nvSpPr>
          <p:cNvPr id="43" name="Freeform 36"/>
          <p:cNvSpPr>
            <a:spLocks noEditPoints="1"/>
          </p:cNvSpPr>
          <p:nvPr/>
        </p:nvSpPr>
        <p:spPr bwMode="auto">
          <a:xfrm>
            <a:off x="9495917" y="2034583"/>
            <a:ext cx="747100" cy="811308"/>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accent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Freeform 158"/>
          <p:cNvSpPr>
            <a:spLocks noEditPoints="1"/>
          </p:cNvSpPr>
          <p:nvPr/>
        </p:nvSpPr>
        <p:spPr bwMode="auto">
          <a:xfrm>
            <a:off x="2679112" y="4453119"/>
            <a:ext cx="805473" cy="636206"/>
          </a:xfrm>
          <a:custGeom>
            <a:avLst/>
            <a:gdLst/>
            <a:ahLst/>
            <a:cxnLst>
              <a:cxn ang="0">
                <a:pos x="64" y="11"/>
              </a:cxn>
              <a:cxn ang="0">
                <a:pos x="61" y="13"/>
              </a:cxn>
              <a:cxn ang="0">
                <a:pos x="2" y="13"/>
              </a:cxn>
              <a:cxn ang="0">
                <a:pos x="0" y="11"/>
              </a:cxn>
              <a:cxn ang="0">
                <a:pos x="0" y="2"/>
              </a:cxn>
              <a:cxn ang="0">
                <a:pos x="2" y="0"/>
              </a:cxn>
              <a:cxn ang="0">
                <a:pos x="61" y="0"/>
              </a:cxn>
              <a:cxn ang="0">
                <a:pos x="64" y="2"/>
              </a:cxn>
              <a:cxn ang="0">
                <a:pos x="64" y="11"/>
              </a:cxn>
              <a:cxn ang="0">
                <a:pos x="64" y="29"/>
              </a:cxn>
              <a:cxn ang="0">
                <a:pos x="61" y="32"/>
              </a:cxn>
              <a:cxn ang="0">
                <a:pos x="2" y="32"/>
              </a:cxn>
              <a:cxn ang="0">
                <a:pos x="0" y="29"/>
              </a:cxn>
              <a:cxn ang="0">
                <a:pos x="0" y="20"/>
              </a:cxn>
              <a:cxn ang="0">
                <a:pos x="2" y="18"/>
              </a:cxn>
              <a:cxn ang="0">
                <a:pos x="61" y="18"/>
              </a:cxn>
              <a:cxn ang="0">
                <a:pos x="64" y="20"/>
              </a:cxn>
              <a:cxn ang="0">
                <a:pos x="64" y="29"/>
              </a:cxn>
              <a:cxn ang="0">
                <a:pos x="64" y="48"/>
              </a:cxn>
              <a:cxn ang="0">
                <a:pos x="61" y="50"/>
              </a:cxn>
              <a:cxn ang="0">
                <a:pos x="2" y="50"/>
              </a:cxn>
              <a:cxn ang="0">
                <a:pos x="0" y="48"/>
              </a:cxn>
              <a:cxn ang="0">
                <a:pos x="0" y="38"/>
              </a:cxn>
              <a:cxn ang="0">
                <a:pos x="2" y="36"/>
              </a:cxn>
              <a:cxn ang="0">
                <a:pos x="61" y="36"/>
              </a:cxn>
              <a:cxn ang="0">
                <a:pos x="64" y="38"/>
              </a:cxn>
              <a:cxn ang="0">
                <a:pos x="64" y="48"/>
              </a:cxn>
              <a:cxn ang="0">
                <a:pos x="59" y="27"/>
              </a:cxn>
              <a:cxn ang="0">
                <a:pos x="59" y="22"/>
              </a:cxn>
              <a:cxn ang="0">
                <a:pos x="23" y="22"/>
              </a:cxn>
              <a:cxn ang="0">
                <a:pos x="23" y="27"/>
              </a:cxn>
              <a:cxn ang="0">
                <a:pos x="59" y="27"/>
              </a:cxn>
              <a:cxn ang="0">
                <a:pos x="59" y="45"/>
              </a:cxn>
              <a:cxn ang="0">
                <a:pos x="59" y="41"/>
              </a:cxn>
              <a:cxn ang="0">
                <a:pos x="36" y="41"/>
              </a:cxn>
              <a:cxn ang="0">
                <a:pos x="36" y="45"/>
              </a:cxn>
              <a:cxn ang="0">
                <a:pos x="59" y="45"/>
              </a:cxn>
              <a:cxn ang="0">
                <a:pos x="59" y="9"/>
              </a:cxn>
              <a:cxn ang="0">
                <a:pos x="59" y="4"/>
              </a:cxn>
              <a:cxn ang="0">
                <a:pos x="45" y="4"/>
              </a:cxn>
              <a:cxn ang="0">
                <a:pos x="45" y="9"/>
              </a:cxn>
              <a:cxn ang="0">
                <a:pos x="59" y="9"/>
              </a:cxn>
            </a:cxnLst>
            <a:rect l="0" t="0" r="r" b="b"/>
            <a:pathLst>
              <a:path w="64" h="50">
                <a:moveTo>
                  <a:pt x="64" y="11"/>
                </a:moveTo>
                <a:cubicBezTo>
                  <a:pt x="64" y="12"/>
                  <a:pt x="63" y="13"/>
                  <a:pt x="61" y="13"/>
                </a:cubicBezTo>
                <a:cubicBezTo>
                  <a:pt x="2" y="13"/>
                  <a:pt x="2" y="13"/>
                  <a:pt x="2" y="13"/>
                </a:cubicBezTo>
                <a:cubicBezTo>
                  <a:pt x="1" y="13"/>
                  <a:pt x="0" y="12"/>
                  <a:pt x="0" y="11"/>
                </a:cubicBezTo>
                <a:cubicBezTo>
                  <a:pt x="0" y="2"/>
                  <a:pt x="0" y="2"/>
                  <a:pt x="0" y="2"/>
                </a:cubicBezTo>
                <a:cubicBezTo>
                  <a:pt x="0" y="1"/>
                  <a:pt x="1" y="0"/>
                  <a:pt x="2" y="0"/>
                </a:cubicBezTo>
                <a:cubicBezTo>
                  <a:pt x="61" y="0"/>
                  <a:pt x="61" y="0"/>
                  <a:pt x="61" y="0"/>
                </a:cubicBezTo>
                <a:cubicBezTo>
                  <a:pt x="63" y="0"/>
                  <a:pt x="64" y="1"/>
                  <a:pt x="64" y="2"/>
                </a:cubicBezTo>
                <a:lnTo>
                  <a:pt x="64" y="11"/>
                </a:lnTo>
                <a:close/>
                <a:moveTo>
                  <a:pt x="64" y="29"/>
                </a:moveTo>
                <a:cubicBezTo>
                  <a:pt x="64" y="30"/>
                  <a:pt x="63" y="32"/>
                  <a:pt x="61" y="32"/>
                </a:cubicBezTo>
                <a:cubicBezTo>
                  <a:pt x="2" y="32"/>
                  <a:pt x="2" y="32"/>
                  <a:pt x="2" y="32"/>
                </a:cubicBezTo>
                <a:cubicBezTo>
                  <a:pt x="1" y="32"/>
                  <a:pt x="0" y="30"/>
                  <a:pt x="0" y="29"/>
                </a:cubicBezTo>
                <a:cubicBezTo>
                  <a:pt x="0" y="20"/>
                  <a:pt x="0" y="20"/>
                  <a:pt x="0" y="20"/>
                </a:cubicBezTo>
                <a:cubicBezTo>
                  <a:pt x="0" y="19"/>
                  <a:pt x="1" y="18"/>
                  <a:pt x="2" y="18"/>
                </a:cubicBezTo>
                <a:cubicBezTo>
                  <a:pt x="61" y="18"/>
                  <a:pt x="61" y="18"/>
                  <a:pt x="61" y="18"/>
                </a:cubicBezTo>
                <a:cubicBezTo>
                  <a:pt x="63" y="18"/>
                  <a:pt x="64" y="19"/>
                  <a:pt x="64" y="20"/>
                </a:cubicBezTo>
                <a:lnTo>
                  <a:pt x="64" y="29"/>
                </a:lnTo>
                <a:close/>
                <a:moveTo>
                  <a:pt x="64" y="48"/>
                </a:moveTo>
                <a:cubicBezTo>
                  <a:pt x="64" y="49"/>
                  <a:pt x="63" y="50"/>
                  <a:pt x="61" y="50"/>
                </a:cubicBezTo>
                <a:cubicBezTo>
                  <a:pt x="2" y="50"/>
                  <a:pt x="2" y="50"/>
                  <a:pt x="2" y="50"/>
                </a:cubicBezTo>
                <a:cubicBezTo>
                  <a:pt x="1" y="50"/>
                  <a:pt x="0" y="49"/>
                  <a:pt x="0" y="48"/>
                </a:cubicBezTo>
                <a:cubicBezTo>
                  <a:pt x="0" y="38"/>
                  <a:pt x="0" y="38"/>
                  <a:pt x="0" y="38"/>
                </a:cubicBezTo>
                <a:cubicBezTo>
                  <a:pt x="0" y="37"/>
                  <a:pt x="1" y="36"/>
                  <a:pt x="2" y="36"/>
                </a:cubicBezTo>
                <a:cubicBezTo>
                  <a:pt x="61" y="36"/>
                  <a:pt x="61" y="36"/>
                  <a:pt x="61" y="36"/>
                </a:cubicBezTo>
                <a:cubicBezTo>
                  <a:pt x="63" y="36"/>
                  <a:pt x="64" y="37"/>
                  <a:pt x="64" y="38"/>
                </a:cubicBezTo>
                <a:lnTo>
                  <a:pt x="64" y="48"/>
                </a:lnTo>
                <a:close/>
                <a:moveTo>
                  <a:pt x="59" y="27"/>
                </a:moveTo>
                <a:cubicBezTo>
                  <a:pt x="59" y="22"/>
                  <a:pt x="59" y="22"/>
                  <a:pt x="59" y="22"/>
                </a:cubicBezTo>
                <a:cubicBezTo>
                  <a:pt x="23" y="22"/>
                  <a:pt x="23" y="22"/>
                  <a:pt x="23" y="22"/>
                </a:cubicBezTo>
                <a:cubicBezTo>
                  <a:pt x="23" y="27"/>
                  <a:pt x="23" y="27"/>
                  <a:pt x="23" y="27"/>
                </a:cubicBezTo>
                <a:lnTo>
                  <a:pt x="59" y="27"/>
                </a:lnTo>
                <a:close/>
                <a:moveTo>
                  <a:pt x="59" y="45"/>
                </a:moveTo>
                <a:cubicBezTo>
                  <a:pt x="59" y="41"/>
                  <a:pt x="59" y="41"/>
                  <a:pt x="59" y="41"/>
                </a:cubicBezTo>
                <a:cubicBezTo>
                  <a:pt x="36" y="41"/>
                  <a:pt x="36" y="41"/>
                  <a:pt x="36" y="41"/>
                </a:cubicBezTo>
                <a:cubicBezTo>
                  <a:pt x="36" y="45"/>
                  <a:pt x="36" y="45"/>
                  <a:pt x="36" y="45"/>
                </a:cubicBezTo>
                <a:lnTo>
                  <a:pt x="59" y="45"/>
                </a:lnTo>
                <a:close/>
                <a:moveTo>
                  <a:pt x="59" y="9"/>
                </a:moveTo>
                <a:cubicBezTo>
                  <a:pt x="59" y="4"/>
                  <a:pt x="59" y="4"/>
                  <a:pt x="59" y="4"/>
                </a:cubicBezTo>
                <a:cubicBezTo>
                  <a:pt x="45" y="4"/>
                  <a:pt x="45" y="4"/>
                  <a:pt x="45" y="4"/>
                </a:cubicBezTo>
                <a:cubicBezTo>
                  <a:pt x="45" y="9"/>
                  <a:pt x="45" y="9"/>
                  <a:pt x="45" y="9"/>
                </a:cubicBezTo>
                <a:lnTo>
                  <a:pt x="59" y="9"/>
                </a:lnTo>
                <a:close/>
              </a:path>
            </a:pathLst>
          </a:custGeom>
          <a:solidFill>
            <a:schemeClr val="accent2"/>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right)">
                                      <p:cBhvr>
                                        <p:cTn id="38" dur="500"/>
                                        <p:tgtEl>
                                          <p:spTgt spid="34"/>
                                        </p:tgtEl>
                                      </p:cBhvr>
                                    </p:animEffect>
                                  </p:childTnLst>
                                </p:cTn>
                              </p:par>
                            </p:childTnLst>
                          </p:cTn>
                        </p:par>
                        <p:par>
                          <p:cTn id="39" fill="hold">
                            <p:stCondLst>
                              <p:cond delay="4000"/>
                            </p:stCondLst>
                            <p:childTnLst>
                              <p:par>
                                <p:cTn id="40" presetID="23" presetClass="entr" presetSubtype="16"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right)">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4294967295"/>
          </p:nvPr>
        </p:nvPicPr>
        <p:blipFill rotWithShape="1">
          <a:blip r:embed="rId3"/>
          <a:srcRect/>
          <a:stretch>
            <a:fillRect/>
          </a:stretch>
        </p:blipFill>
        <p:spPr>
          <a:xfrm>
            <a:off x="0" y="1780679"/>
            <a:ext cx="6870700" cy="4401542"/>
          </a:xfrm>
          <a:blipFill dpi="0" rotWithShape="1">
            <a:blip r:embed="rId4"/>
            <a:srcRect/>
            <a:stretch>
              <a:fillRect/>
            </a:stretch>
          </a:blipFill>
        </p:spPr>
      </p:pic>
      <p:sp>
        <p:nvSpPr>
          <p:cNvPr id="11" name="Rectangle 10"/>
          <p:cNvSpPr/>
          <p:nvPr/>
        </p:nvSpPr>
        <p:spPr>
          <a:xfrm>
            <a:off x="4851556" y="4586366"/>
            <a:ext cx="8006489" cy="192286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4"/>
          <p:cNvSpPr/>
          <p:nvPr/>
        </p:nvSpPr>
        <p:spPr>
          <a:xfrm>
            <a:off x="4851556" y="3099736"/>
            <a:ext cx="2039905" cy="1486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707" y="4586366"/>
            <a:ext cx="4850850" cy="1486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654550" y="4912128"/>
            <a:ext cx="3676442" cy="616836"/>
          </a:xfrm>
          <a:prstGeom prst="rect">
            <a:avLst/>
          </a:prstGeom>
        </p:spPr>
        <p:txBody>
          <a:bodyPr wrap="square" lIns="0" tIns="0" rIns="0" bIns="0">
            <a:spAutoFit/>
          </a:bodyPr>
          <a:lstStyle/>
          <a:p>
            <a:r>
              <a:rPr lang="zh-CN" altLang="en-US" sz="1475" b="1"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a:t>
            </a:r>
            <a:r>
              <a:rPr lang="zh-CN" altLang="en-US" sz="1475"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此</a:t>
            </a:r>
            <a:endParaRPr lang="en-US" altLang="zh-CN" sz="1475"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4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替换文字内容，修改文字内容，也可以直接复制你的内容到此。请替换文字内容，修改文字内容，也可以直接复制你的内容到此。</a:t>
            </a:r>
            <a:endParaRPr 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5103172" y="3295335"/>
            <a:ext cx="1620560" cy="779444"/>
          </a:xfrm>
          <a:prstGeom prst="rect">
            <a:avLst/>
          </a:prstGeom>
        </p:spPr>
        <p:txBody>
          <a:bodyPr wrap="square" lIns="0" tIns="0" rIns="0" bIns="0">
            <a:spAutoFit/>
          </a:bodyPr>
          <a:lstStyle/>
          <a:p>
            <a:pPr>
              <a:lnSpc>
                <a:spcPct val="150000"/>
              </a:lnSpc>
            </a:pPr>
            <a:r>
              <a:rPr lang="zh-CN" alt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18"/>
          <p:cNvSpPr/>
          <p:nvPr/>
        </p:nvSpPr>
        <p:spPr>
          <a:xfrm>
            <a:off x="5367773" y="4912129"/>
            <a:ext cx="1469288" cy="1251305"/>
          </a:xfrm>
          <a:prstGeom prst="rect">
            <a:avLst/>
          </a:prstGeom>
        </p:spPr>
        <p:txBody>
          <a:bodyPr wrap="square" lIns="0" tIns="0" rIns="0" bIns="0">
            <a:spAutoFit/>
          </a:bodyPr>
          <a:lstStyle/>
          <a:p>
            <a:pPr algn="just"/>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a:p>
            <a:pPr algn="just">
              <a:lnSpc>
                <a:spcPct val="150000"/>
              </a:lnSpc>
            </a:pPr>
            <a:r>
              <a:rPr lang="zh-CN" alt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8861327" y="4912129"/>
            <a:ext cx="1469288" cy="1251305"/>
          </a:xfrm>
          <a:prstGeom prst="rect">
            <a:avLst/>
          </a:prstGeom>
        </p:spPr>
        <p:txBody>
          <a:bodyPr wrap="square" lIns="0" tIns="0" rIns="0" bIns="0">
            <a:spAutoFit/>
          </a:bodyPr>
          <a:lstStyle/>
          <a:p>
            <a:pPr algn="just"/>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a:p>
            <a:pPr algn="just">
              <a:lnSpc>
                <a:spcPct val="150000"/>
              </a:lnSpc>
            </a:pPr>
            <a:r>
              <a:rPr lang="zh-CN" alt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7114549" y="4912129"/>
            <a:ext cx="1469288" cy="1251305"/>
          </a:xfrm>
          <a:prstGeom prst="rect">
            <a:avLst/>
          </a:prstGeom>
        </p:spPr>
        <p:txBody>
          <a:bodyPr wrap="square" lIns="0" tIns="0" rIns="0" bIns="0">
            <a:spAutoFit/>
          </a:bodyPr>
          <a:lstStyle/>
          <a:p>
            <a:pPr algn="just"/>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a:p>
            <a:pPr algn="just">
              <a:lnSpc>
                <a:spcPct val="150000"/>
              </a:lnSpc>
            </a:pPr>
            <a:r>
              <a:rPr lang="zh-CN" alt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5"/>
          <p:cNvSpPr/>
          <p:nvPr/>
        </p:nvSpPr>
        <p:spPr>
          <a:xfrm>
            <a:off x="10608103" y="4912129"/>
            <a:ext cx="1469288" cy="1251305"/>
          </a:xfrm>
          <a:prstGeom prst="rect">
            <a:avLst/>
          </a:prstGeom>
        </p:spPr>
        <p:txBody>
          <a:bodyPr wrap="square" lIns="0" tIns="0" rIns="0" bIns="0">
            <a:spAutoFit/>
          </a:bodyPr>
          <a:lstStyle/>
          <a:p>
            <a:pPr algn="just"/>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a:p>
            <a:pPr algn="just">
              <a:lnSpc>
                <a:spcPct val="150000"/>
              </a:lnSpc>
            </a:pPr>
            <a:r>
              <a:rPr lang="zh-CN" alt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1"/>
          <p:cNvSpPr txBox="1"/>
          <p:nvPr/>
        </p:nvSpPr>
        <p:spPr>
          <a:xfrm>
            <a:off x="7315996" y="2122917"/>
            <a:ext cx="4894736" cy="1818255"/>
          </a:xfrm>
          <a:prstGeom prst="rect">
            <a:avLst/>
          </a:prstGeom>
          <a:noFill/>
        </p:spPr>
        <p:txBody>
          <a:bodyPr wrap="square" lIns="0" tIns="0" rIns="0" bIns="0" rtlCol="0">
            <a:spAutoFit/>
          </a:bodyPr>
          <a:lstStyle/>
          <a:p>
            <a:pPr algn="just"/>
            <a:r>
              <a:rPr lang="zh-CN" alt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a:t>
            </a:r>
            <a:r>
              <a:rPr lang="zh-CN" altLang="en-US" sz="1475"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a:t>
            </a:r>
            <a:endParaRPr lang="en-US" altLang="zh-CN" sz="1475"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1475"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45"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a:t>
            </a: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 calcmode="lin" valueType="num">
                                      <p:cBhvr additive="base">
                                        <p:cTn id="36" dur="3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37" dur="300"/>
                                        <p:tgtEl>
                                          <p:spTgt spid="19">
                                            <p:txEl>
                                              <p:pRg st="0" end="0"/>
                                            </p:txEl>
                                          </p:spTgt>
                                        </p:tgtEl>
                                      </p:cBhvr>
                                    </p:animEffect>
                                  </p:childTnLst>
                                </p:cTn>
                              </p:par>
                            </p:childTnLst>
                          </p:cTn>
                        </p:par>
                        <p:par>
                          <p:cTn id="38" fill="hold">
                            <p:stCondLst>
                              <p:cond delay="3500"/>
                            </p:stCondLst>
                            <p:childTnLst>
                              <p:par>
                                <p:cTn id="39" presetID="12" presetClass="entr" presetSubtype="8" fill="hold" grpId="0" nodeType="after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anim calcmode="lin" valueType="num">
                                      <p:cBhvr additive="base">
                                        <p:cTn id="41" dur="3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2" dur="300"/>
                                        <p:tgtEl>
                                          <p:spTgt spid="19">
                                            <p:txEl>
                                              <p:pRg st="1" end="1"/>
                                            </p:txEl>
                                          </p:spTgt>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 calcmode="lin" valueType="num">
                                      <p:cBhvr additive="base">
                                        <p:cTn id="46" dur="300"/>
                                        <p:tgtEl>
                                          <p:spTgt spid="25">
                                            <p:txEl>
                                              <p:pRg st="0" end="0"/>
                                            </p:txEl>
                                          </p:spTgt>
                                        </p:tgtEl>
                                        <p:attrNameLst>
                                          <p:attrName>ppt_x</p:attrName>
                                        </p:attrNameLst>
                                      </p:cBhvr>
                                      <p:tavLst>
                                        <p:tav tm="0">
                                          <p:val>
                                            <p:strVal val="#ppt_x-#ppt_w*1.125000"/>
                                          </p:val>
                                        </p:tav>
                                        <p:tav tm="100000">
                                          <p:val>
                                            <p:strVal val="#ppt_x"/>
                                          </p:val>
                                        </p:tav>
                                      </p:tavLst>
                                    </p:anim>
                                    <p:animEffect transition="in" filter="wipe(right)">
                                      <p:cBhvr>
                                        <p:cTn id="47" dur="300"/>
                                        <p:tgtEl>
                                          <p:spTgt spid="25">
                                            <p:txEl>
                                              <p:pRg st="0" end="0"/>
                                            </p:txEl>
                                          </p:spTgt>
                                        </p:tgtEl>
                                      </p:cBhvr>
                                    </p:animEffect>
                                  </p:childTnLst>
                                </p:cTn>
                              </p:par>
                            </p:childTnLst>
                          </p:cTn>
                        </p:par>
                        <p:par>
                          <p:cTn id="48" fill="hold">
                            <p:stCondLst>
                              <p:cond delay="4500"/>
                            </p:stCondLst>
                            <p:childTnLst>
                              <p:par>
                                <p:cTn id="49" presetID="12" presetClass="entr" presetSubtype="8" fill="hold" grpId="0" nodeType="afterEffect">
                                  <p:stCondLst>
                                    <p:cond delay="0"/>
                                  </p:stCondLst>
                                  <p:childTnLst>
                                    <p:set>
                                      <p:cBhvr>
                                        <p:cTn id="50" dur="1" fill="hold">
                                          <p:stCondLst>
                                            <p:cond delay="0"/>
                                          </p:stCondLst>
                                        </p:cTn>
                                        <p:tgtEl>
                                          <p:spTgt spid="25">
                                            <p:txEl>
                                              <p:pRg st="1" end="1"/>
                                            </p:txEl>
                                          </p:spTgt>
                                        </p:tgtEl>
                                        <p:attrNameLst>
                                          <p:attrName>style.visibility</p:attrName>
                                        </p:attrNameLst>
                                      </p:cBhvr>
                                      <p:to>
                                        <p:strVal val="visible"/>
                                      </p:to>
                                    </p:set>
                                    <p:anim calcmode="lin" valueType="num">
                                      <p:cBhvr additive="base">
                                        <p:cTn id="51" dur="300"/>
                                        <p:tgtEl>
                                          <p:spTgt spid="25">
                                            <p:txEl>
                                              <p:pRg st="1" end="1"/>
                                            </p:txEl>
                                          </p:spTgt>
                                        </p:tgtEl>
                                        <p:attrNameLst>
                                          <p:attrName>ppt_x</p:attrName>
                                        </p:attrNameLst>
                                      </p:cBhvr>
                                      <p:tavLst>
                                        <p:tav tm="0">
                                          <p:val>
                                            <p:strVal val="#ppt_x-#ppt_w*1.125000"/>
                                          </p:val>
                                        </p:tav>
                                        <p:tav tm="100000">
                                          <p:val>
                                            <p:strVal val="#ppt_x"/>
                                          </p:val>
                                        </p:tav>
                                      </p:tavLst>
                                    </p:anim>
                                    <p:animEffect transition="in" filter="wipe(right)">
                                      <p:cBhvr>
                                        <p:cTn id="52" dur="300"/>
                                        <p:tgtEl>
                                          <p:spTgt spid="25">
                                            <p:txEl>
                                              <p:pRg st="1" end="1"/>
                                            </p:txEl>
                                          </p:spTgt>
                                        </p:tgtEl>
                                      </p:cBhvr>
                                    </p:animEffect>
                                  </p:childTnLst>
                                </p:cTn>
                              </p:par>
                            </p:childTnLst>
                          </p:cTn>
                        </p:par>
                        <p:par>
                          <p:cTn id="53" fill="hold">
                            <p:stCondLst>
                              <p:cond delay="5000"/>
                            </p:stCondLst>
                            <p:childTnLst>
                              <p:par>
                                <p:cTn id="54" presetID="12" presetClass="entr" presetSubtype="8" fill="hold" grpId="0" nodeType="afterEffect">
                                  <p:stCondLst>
                                    <p:cond delay="0"/>
                                  </p:stCondLst>
                                  <p:childTnLst>
                                    <p:set>
                                      <p:cBhvr>
                                        <p:cTn id="55" dur="1" fill="hold">
                                          <p:stCondLst>
                                            <p:cond delay="0"/>
                                          </p:stCondLst>
                                        </p:cTn>
                                        <p:tgtEl>
                                          <p:spTgt spid="20">
                                            <p:txEl>
                                              <p:pRg st="0" end="0"/>
                                            </p:txEl>
                                          </p:spTgt>
                                        </p:tgtEl>
                                        <p:attrNameLst>
                                          <p:attrName>style.visibility</p:attrName>
                                        </p:attrNameLst>
                                      </p:cBhvr>
                                      <p:to>
                                        <p:strVal val="visible"/>
                                      </p:to>
                                    </p:set>
                                    <p:anim calcmode="lin" valueType="num">
                                      <p:cBhvr additive="base">
                                        <p:cTn id="56" dur="300"/>
                                        <p:tgtEl>
                                          <p:spTgt spid="20">
                                            <p:txEl>
                                              <p:pRg st="0" end="0"/>
                                            </p:txEl>
                                          </p:spTgt>
                                        </p:tgtEl>
                                        <p:attrNameLst>
                                          <p:attrName>ppt_x</p:attrName>
                                        </p:attrNameLst>
                                      </p:cBhvr>
                                      <p:tavLst>
                                        <p:tav tm="0">
                                          <p:val>
                                            <p:strVal val="#ppt_x-#ppt_w*1.125000"/>
                                          </p:val>
                                        </p:tav>
                                        <p:tav tm="100000">
                                          <p:val>
                                            <p:strVal val="#ppt_x"/>
                                          </p:val>
                                        </p:tav>
                                      </p:tavLst>
                                    </p:anim>
                                    <p:animEffect transition="in" filter="wipe(right)">
                                      <p:cBhvr>
                                        <p:cTn id="57" dur="300"/>
                                        <p:tgtEl>
                                          <p:spTgt spid="20">
                                            <p:txEl>
                                              <p:pRg st="0" end="0"/>
                                            </p:txEl>
                                          </p:spTgt>
                                        </p:tgtEl>
                                      </p:cBhvr>
                                    </p:animEffect>
                                  </p:childTnLst>
                                </p:cTn>
                              </p:par>
                            </p:childTnLst>
                          </p:cTn>
                        </p:par>
                        <p:par>
                          <p:cTn id="58" fill="hold">
                            <p:stCondLst>
                              <p:cond delay="5500"/>
                            </p:stCondLst>
                            <p:childTnLst>
                              <p:par>
                                <p:cTn id="59" presetID="12" presetClass="entr" presetSubtype="8" fill="hold" grpId="0" nodeType="afterEffect">
                                  <p:stCondLst>
                                    <p:cond delay="0"/>
                                  </p:stCondLst>
                                  <p:childTnLst>
                                    <p:set>
                                      <p:cBhvr>
                                        <p:cTn id="60" dur="1" fill="hold">
                                          <p:stCondLst>
                                            <p:cond delay="0"/>
                                          </p:stCondLst>
                                        </p:cTn>
                                        <p:tgtEl>
                                          <p:spTgt spid="20">
                                            <p:txEl>
                                              <p:pRg st="1" end="1"/>
                                            </p:txEl>
                                          </p:spTgt>
                                        </p:tgtEl>
                                        <p:attrNameLst>
                                          <p:attrName>style.visibility</p:attrName>
                                        </p:attrNameLst>
                                      </p:cBhvr>
                                      <p:to>
                                        <p:strVal val="visible"/>
                                      </p:to>
                                    </p:set>
                                    <p:anim calcmode="lin" valueType="num">
                                      <p:cBhvr additive="base">
                                        <p:cTn id="61" dur="300"/>
                                        <p:tgtEl>
                                          <p:spTgt spid="20">
                                            <p:txEl>
                                              <p:pRg st="1" end="1"/>
                                            </p:txEl>
                                          </p:spTgt>
                                        </p:tgtEl>
                                        <p:attrNameLst>
                                          <p:attrName>ppt_x</p:attrName>
                                        </p:attrNameLst>
                                      </p:cBhvr>
                                      <p:tavLst>
                                        <p:tav tm="0">
                                          <p:val>
                                            <p:strVal val="#ppt_x-#ppt_w*1.125000"/>
                                          </p:val>
                                        </p:tav>
                                        <p:tav tm="100000">
                                          <p:val>
                                            <p:strVal val="#ppt_x"/>
                                          </p:val>
                                        </p:tav>
                                      </p:tavLst>
                                    </p:anim>
                                    <p:animEffect transition="in" filter="wipe(right)">
                                      <p:cBhvr>
                                        <p:cTn id="62" dur="300"/>
                                        <p:tgtEl>
                                          <p:spTgt spid="20">
                                            <p:txEl>
                                              <p:pRg st="1" end="1"/>
                                            </p:txEl>
                                          </p:spTgt>
                                        </p:tgtEl>
                                      </p:cBhvr>
                                    </p:animEffect>
                                  </p:childTnLst>
                                </p:cTn>
                              </p:par>
                            </p:childTnLst>
                          </p:cTn>
                        </p:par>
                        <p:par>
                          <p:cTn id="63" fill="hold">
                            <p:stCondLst>
                              <p:cond delay="6000"/>
                            </p:stCondLst>
                            <p:childTnLst>
                              <p:par>
                                <p:cTn id="64" presetID="12" presetClass="entr" presetSubtype="8" fill="hold" grpId="0" nodeType="afterEffect">
                                  <p:stCondLst>
                                    <p:cond delay="0"/>
                                  </p:stCondLst>
                                  <p:childTnLst>
                                    <p:set>
                                      <p:cBhvr>
                                        <p:cTn id="65" dur="1" fill="hold">
                                          <p:stCondLst>
                                            <p:cond delay="0"/>
                                          </p:stCondLst>
                                        </p:cTn>
                                        <p:tgtEl>
                                          <p:spTgt spid="26">
                                            <p:txEl>
                                              <p:pRg st="0" end="0"/>
                                            </p:txEl>
                                          </p:spTgt>
                                        </p:tgtEl>
                                        <p:attrNameLst>
                                          <p:attrName>style.visibility</p:attrName>
                                        </p:attrNameLst>
                                      </p:cBhvr>
                                      <p:to>
                                        <p:strVal val="visible"/>
                                      </p:to>
                                    </p:set>
                                    <p:anim calcmode="lin" valueType="num">
                                      <p:cBhvr additive="base">
                                        <p:cTn id="66" dur="300"/>
                                        <p:tgtEl>
                                          <p:spTgt spid="26">
                                            <p:txEl>
                                              <p:pRg st="0" end="0"/>
                                            </p:txEl>
                                          </p:spTgt>
                                        </p:tgtEl>
                                        <p:attrNameLst>
                                          <p:attrName>ppt_x</p:attrName>
                                        </p:attrNameLst>
                                      </p:cBhvr>
                                      <p:tavLst>
                                        <p:tav tm="0">
                                          <p:val>
                                            <p:strVal val="#ppt_x-#ppt_w*1.125000"/>
                                          </p:val>
                                        </p:tav>
                                        <p:tav tm="100000">
                                          <p:val>
                                            <p:strVal val="#ppt_x"/>
                                          </p:val>
                                        </p:tav>
                                      </p:tavLst>
                                    </p:anim>
                                    <p:animEffect transition="in" filter="wipe(right)">
                                      <p:cBhvr>
                                        <p:cTn id="67" dur="300"/>
                                        <p:tgtEl>
                                          <p:spTgt spid="26">
                                            <p:txEl>
                                              <p:pRg st="0" end="0"/>
                                            </p:txEl>
                                          </p:spTgt>
                                        </p:tgtEl>
                                      </p:cBhvr>
                                    </p:animEffect>
                                  </p:childTnLst>
                                </p:cTn>
                              </p:par>
                            </p:childTnLst>
                          </p:cTn>
                        </p:par>
                        <p:par>
                          <p:cTn id="68" fill="hold">
                            <p:stCondLst>
                              <p:cond delay="6500"/>
                            </p:stCondLst>
                            <p:childTnLst>
                              <p:par>
                                <p:cTn id="69" presetID="12" presetClass="entr" presetSubtype="8" fill="hold" grpId="0" nodeType="afterEffect">
                                  <p:stCondLst>
                                    <p:cond delay="0"/>
                                  </p:stCondLst>
                                  <p:childTnLst>
                                    <p:set>
                                      <p:cBhvr>
                                        <p:cTn id="70" dur="1" fill="hold">
                                          <p:stCondLst>
                                            <p:cond delay="0"/>
                                          </p:stCondLst>
                                        </p:cTn>
                                        <p:tgtEl>
                                          <p:spTgt spid="26">
                                            <p:txEl>
                                              <p:pRg st="1" end="1"/>
                                            </p:txEl>
                                          </p:spTgt>
                                        </p:tgtEl>
                                        <p:attrNameLst>
                                          <p:attrName>style.visibility</p:attrName>
                                        </p:attrNameLst>
                                      </p:cBhvr>
                                      <p:to>
                                        <p:strVal val="visible"/>
                                      </p:to>
                                    </p:set>
                                    <p:anim calcmode="lin" valueType="num">
                                      <p:cBhvr additive="base">
                                        <p:cTn id="71" dur="300"/>
                                        <p:tgtEl>
                                          <p:spTgt spid="26">
                                            <p:txEl>
                                              <p:pRg st="1" end="1"/>
                                            </p:txEl>
                                          </p:spTgt>
                                        </p:tgtEl>
                                        <p:attrNameLst>
                                          <p:attrName>ppt_x</p:attrName>
                                        </p:attrNameLst>
                                      </p:cBhvr>
                                      <p:tavLst>
                                        <p:tav tm="0">
                                          <p:val>
                                            <p:strVal val="#ppt_x-#ppt_w*1.125000"/>
                                          </p:val>
                                        </p:tav>
                                        <p:tav tm="100000">
                                          <p:val>
                                            <p:strVal val="#ppt_x"/>
                                          </p:val>
                                        </p:tav>
                                      </p:tavLst>
                                    </p:anim>
                                    <p:animEffect transition="in" filter="wipe(right)">
                                      <p:cBhvr>
                                        <p:cTn id="72" dur="300"/>
                                        <p:tgtEl>
                                          <p:spTgt spid="26">
                                            <p:txEl>
                                              <p:pRg st="1" end="1"/>
                                            </p:txEl>
                                          </p:spTgt>
                                        </p:tgtEl>
                                      </p:cBhvr>
                                    </p:animEffect>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3" grpId="0" animBg="1"/>
      <p:bldP spid="14" grpId="0"/>
      <p:bldP spid="17" grpId="0"/>
      <p:bldP spid="19" grpId="0" build="p"/>
      <p:bldP spid="20" grpId="0" build="p"/>
      <p:bldP spid="25" grpId="0" build="p"/>
      <p:bldP spid="26" grpId="0" build="p"/>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42889" y="3180881"/>
            <a:ext cx="150128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00059" y="3180881"/>
            <a:ext cx="1146377" cy="0"/>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97071" y="3180881"/>
            <a:ext cx="1146377" cy="0"/>
          </a:xfrm>
          <a:prstGeom prst="line">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8" name="Oval 7"/>
          <p:cNvSpPr>
            <a:spLocks noChangeAspect="1"/>
          </p:cNvSpPr>
          <p:nvPr/>
        </p:nvSpPr>
        <p:spPr bwMode="auto">
          <a:xfrm rot="16200000" flipH="1" flipV="1">
            <a:off x="2057870" y="3082659"/>
            <a:ext cx="173584" cy="196452"/>
          </a:xfrm>
          <a:prstGeom prst="ellipse">
            <a:avLst/>
          </a:prstGeom>
          <a:noFill/>
          <a:ln w="28575">
            <a:solidFill>
              <a:schemeClr val="accent1"/>
            </a:solid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9" name="Straight Connector 8"/>
          <p:cNvCxnSpPr/>
          <p:nvPr/>
        </p:nvCxnSpPr>
        <p:spPr>
          <a:xfrm>
            <a:off x="3947328" y="3180881"/>
            <a:ext cx="150128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60197" y="3180881"/>
            <a:ext cx="150128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bwMode="auto">
          <a:xfrm rot="16200000" flipH="1" flipV="1">
            <a:off x="3756880" y="3071742"/>
            <a:ext cx="192871" cy="218280"/>
          </a:xfrm>
          <a:prstGeom prst="ellipse">
            <a:avLst/>
          </a:prstGeom>
          <a:noFill/>
          <a:ln w="28575">
            <a:solidFill>
              <a:schemeClr val="accent2"/>
            </a:solid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12" name="Straight Connector 11"/>
          <p:cNvCxnSpPr/>
          <p:nvPr/>
        </p:nvCxnSpPr>
        <p:spPr>
          <a:xfrm>
            <a:off x="7357939" y="3180881"/>
            <a:ext cx="150128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Oval 12"/>
          <p:cNvSpPr>
            <a:spLocks noChangeAspect="1"/>
          </p:cNvSpPr>
          <p:nvPr/>
        </p:nvSpPr>
        <p:spPr bwMode="auto">
          <a:xfrm rot="16200000" flipH="1" flipV="1">
            <a:off x="5454621" y="3071742"/>
            <a:ext cx="192871" cy="218280"/>
          </a:xfrm>
          <a:prstGeom prst="ellipse">
            <a:avLst/>
          </a:prstGeom>
          <a:noFill/>
          <a:ln w="28575">
            <a:solidFill>
              <a:schemeClr val="accent3"/>
            </a:solid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14" name="Straight Connector 13"/>
          <p:cNvCxnSpPr/>
          <p:nvPr/>
        </p:nvCxnSpPr>
        <p:spPr>
          <a:xfrm>
            <a:off x="9077505" y="3180881"/>
            <a:ext cx="150128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p:cNvSpPr>
          <p:nvPr/>
        </p:nvSpPr>
        <p:spPr bwMode="auto">
          <a:xfrm rot="16200000" flipH="1" flipV="1">
            <a:off x="7174188" y="3071741"/>
            <a:ext cx="192871" cy="218280"/>
          </a:xfrm>
          <a:prstGeom prst="ellipse">
            <a:avLst/>
          </a:prstGeom>
          <a:noFill/>
          <a:ln w="28575">
            <a:solidFill>
              <a:schemeClr val="accent4"/>
            </a:solid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Oval 15"/>
          <p:cNvSpPr>
            <a:spLocks noChangeAspect="1"/>
          </p:cNvSpPr>
          <p:nvPr/>
        </p:nvSpPr>
        <p:spPr bwMode="auto">
          <a:xfrm rot="16200000" flipH="1" flipV="1">
            <a:off x="8871929" y="3071742"/>
            <a:ext cx="192871" cy="218280"/>
          </a:xfrm>
          <a:prstGeom prst="ellipse">
            <a:avLst/>
          </a:prstGeom>
          <a:noFill/>
          <a:ln w="28575">
            <a:solidFill>
              <a:schemeClr val="accent5"/>
            </a:solid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Oval 16"/>
          <p:cNvSpPr>
            <a:spLocks noChangeAspect="1"/>
          </p:cNvSpPr>
          <p:nvPr/>
        </p:nvSpPr>
        <p:spPr bwMode="auto">
          <a:xfrm rot="16200000" flipH="1" flipV="1">
            <a:off x="10591496" y="3071742"/>
            <a:ext cx="192871" cy="218280"/>
          </a:xfrm>
          <a:prstGeom prst="ellipse">
            <a:avLst/>
          </a:prstGeom>
          <a:noFill/>
          <a:ln w="28575">
            <a:solidFill>
              <a:schemeClr val="accent6"/>
            </a:solid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TextBox 17"/>
          <p:cNvSpPr txBox="1"/>
          <p:nvPr/>
        </p:nvSpPr>
        <p:spPr>
          <a:xfrm>
            <a:off x="1818295" y="2512240"/>
            <a:ext cx="652743" cy="369332"/>
          </a:xfrm>
          <a:prstGeom prst="rect">
            <a:avLst/>
          </a:prstGeom>
          <a:noFill/>
        </p:spPr>
        <p:txBody>
          <a:bodyPr wrap="none" rtlCol="0">
            <a:spAutoFit/>
          </a:bodyPr>
          <a:lstStyle/>
          <a:p>
            <a:pPr algn="ctr"/>
            <a:r>
              <a:rPr lang="en-US" b="1" dirty="0" smtClean="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2000</a:t>
            </a:r>
            <a:endParaRPr lang="en-US"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TextBox 18"/>
          <p:cNvSpPr txBox="1"/>
          <p:nvPr/>
        </p:nvSpPr>
        <p:spPr>
          <a:xfrm>
            <a:off x="3526948" y="2512240"/>
            <a:ext cx="652743" cy="369332"/>
          </a:xfrm>
          <a:prstGeom prst="rect">
            <a:avLst/>
          </a:prstGeom>
          <a:noFill/>
        </p:spPr>
        <p:txBody>
          <a:bodyPr wrap="none" rtlCol="0">
            <a:spAutoFit/>
          </a:bodyPr>
          <a:lstStyle/>
          <a:p>
            <a:pPr algn="ctr"/>
            <a:r>
              <a:rPr lang="en-US" b="1" dirty="0" smtClean="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2002</a:t>
            </a:r>
            <a:endParaRPr lang="en-US"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TextBox 19"/>
          <p:cNvSpPr txBox="1"/>
          <p:nvPr/>
        </p:nvSpPr>
        <p:spPr>
          <a:xfrm>
            <a:off x="5224690" y="2512240"/>
            <a:ext cx="652743" cy="369332"/>
          </a:xfrm>
          <a:prstGeom prst="rect">
            <a:avLst/>
          </a:prstGeom>
          <a:noFill/>
        </p:spPr>
        <p:txBody>
          <a:bodyPr wrap="none" rtlCol="0">
            <a:spAutoFit/>
          </a:bodyPr>
          <a:lstStyle/>
          <a:p>
            <a:pPr algn="ctr"/>
            <a:r>
              <a:rPr lang="en-US" b="1" dirty="0" smtClean="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2004</a:t>
            </a:r>
            <a:endParaRPr lang="en-US"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TextBox 20"/>
          <p:cNvSpPr txBox="1"/>
          <p:nvPr/>
        </p:nvSpPr>
        <p:spPr>
          <a:xfrm>
            <a:off x="6944256" y="2512240"/>
            <a:ext cx="652743" cy="369332"/>
          </a:xfrm>
          <a:prstGeom prst="rect">
            <a:avLst/>
          </a:prstGeom>
          <a:noFill/>
        </p:spPr>
        <p:txBody>
          <a:bodyPr wrap="none" rtlCol="0">
            <a:spAutoFit/>
          </a:bodyPr>
          <a:lstStyle/>
          <a:p>
            <a:pPr algn="ctr"/>
            <a:r>
              <a:rPr lang="en-US" b="1" dirty="0" smtClean="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2006</a:t>
            </a:r>
            <a:endParaRPr lang="en-US"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TextBox 21"/>
          <p:cNvSpPr txBox="1"/>
          <p:nvPr/>
        </p:nvSpPr>
        <p:spPr>
          <a:xfrm>
            <a:off x="8641998" y="2512240"/>
            <a:ext cx="652743" cy="369332"/>
          </a:xfrm>
          <a:prstGeom prst="rect">
            <a:avLst/>
          </a:prstGeom>
          <a:noFill/>
        </p:spPr>
        <p:txBody>
          <a:bodyPr wrap="none" rtlCol="0">
            <a:spAutoFit/>
          </a:bodyPr>
          <a:lstStyle/>
          <a:p>
            <a:pPr algn="ctr"/>
            <a:r>
              <a:rPr lang="en-US" b="1" dirty="0" smtClean="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2008</a:t>
            </a:r>
            <a:endParaRPr lang="en-US"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TextBox 22"/>
          <p:cNvSpPr txBox="1"/>
          <p:nvPr/>
        </p:nvSpPr>
        <p:spPr>
          <a:xfrm>
            <a:off x="10361564" y="2512240"/>
            <a:ext cx="652743" cy="369332"/>
          </a:xfrm>
          <a:prstGeom prst="rect">
            <a:avLst/>
          </a:prstGeom>
          <a:noFill/>
        </p:spPr>
        <p:txBody>
          <a:bodyPr wrap="none" rtlCol="0">
            <a:spAutoFit/>
          </a:bodyPr>
          <a:lstStyle/>
          <a:p>
            <a:pPr algn="ctr"/>
            <a:r>
              <a:rPr lang="en-US" b="1" dirty="0" smtClean="0">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t>2010</a:t>
            </a:r>
            <a:endParaRPr lang="en-US" b="1" dirty="0">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24" name="Straight Connector 23"/>
          <p:cNvCxnSpPr/>
          <p:nvPr/>
        </p:nvCxnSpPr>
        <p:spPr>
          <a:xfrm>
            <a:off x="2144662" y="3289997"/>
            <a:ext cx="0" cy="100854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Isosceles Triangle 24"/>
          <p:cNvSpPr/>
          <p:nvPr/>
        </p:nvSpPr>
        <p:spPr bwMode="auto">
          <a:xfrm>
            <a:off x="1707437" y="4262880"/>
            <a:ext cx="874451" cy="874451"/>
          </a:xfrm>
          <a:prstGeom prst="triangle">
            <a:avLst/>
          </a:prstGeom>
          <a:solidFill>
            <a:schemeClr val="accent1"/>
          </a:solidFill>
          <a:ln w="9525">
            <a:no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26" name="Straight Connector 25"/>
          <p:cNvCxnSpPr/>
          <p:nvPr/>
        </p:nvCxnSpPr>
        <p:spPr>
          <a:xfrm>
            <a:off x="3853316" y="3289997"/>
            <a:ext cx="0" cy="100854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bwMode="auto">
          <a:xfrm>
            <a:off x="3416090" y="4262880"/>
            <a:ext cx="874451" cy="874451"/>
          </a:xfrm>
          <a:prstGeom prst="triangle">
            <a:avLst/>
          </a:prstGeom>
          <a:solidFill>
            <a:schemeClr val="accent2"/>
          </a:solidFill>
          <a:ln w="9525">
            <a:no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28" name="Straight Connector 27"/>
          <p:cNvCxnSpPr/>
          <p:nvPr/>
        </p:nvCxnSpPr>
        <p:spPr>
          <a:xfrm>
            <a:off x="5551057" y="3289997"/>
            <a:ext cx="0" cy="100854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Isosceles Triangle 28"/>
          <p:cNvSpPr/>
          <p:nvPr/>
        </p:nvSpPr>
        <p:spPr bwMode="auto">
          <a:xfrm>
            <a:off x="5113831" y="4262880"/>
            <a:ext cx="874451" cy="874451"/>
          </a:xfrm>
          <a:prstGeom prst="triangle">
            <a:avLst/>
          </a:prstGeom>
          <a:solidFill>
            <a:schemeClr val="accent3"/>
          </a:solidFill>
          <a:ln w="9525">
            <a:no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30" name="Straight Connector 29"/>
          <p:cNvCxnSpPr/>
          <p:nvPr/>
        </p:nvCxnSpPr>
        <p:spPr>
          <a:xfrm>
            <a:off x="7270624" y="3289997"/>
            <a:ext cx="0" cy="100854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bwMode="auto">
          <a:xfrm>
            <a:off x="6833398" y="4262880"/>
            <a:ext cx="874451" cy="874451"/>
          </a:xfrm>
          <a:prstGeom prst="triangle">
            <a:avLst/>
          </a:prstGeom>
          <a:solidFill>
            <a:schemeClr val="accent4"/>
          </a:solidFill>
          <a:ln w="9525">
            <a:no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32" name="Straight Connector 31"/>
          <p:cNvCxnSpPr/>
          <p:nvPr/>
        </p:nvCxnSpPr>
        <p:spPr>
          <a:xfrm>
            <a:off x="8968365" y="3289997"/>
            <a:ext cx="0" cy="100854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bwMode="auto">
          <a:xfrm>
            <a:off x="8531139" y="4262880"/>
            <a:ext cx="874451" cy="874451"/>
          </a:xfrm>
          <a:prstGeom prst="triangle">
            <a:avLst/>
          </a:prstGeom>
          <a:solidFill>
            <a:schemeClr val="accent5"/>
          </a:solidFill>
          <a:ln w="9525">
            <a:no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34" name="Straight Connector 33"/>
          <p:cNvCxnSpPr/>
          <p:nvPr/>
        </p:nvCxnSpPr>
        <p:spPr>
          <a:xfrm>
            <a:off x="10687931" y="3289997"/>
            <a:ext cx="0" cy="100854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Isosceles Triangle 34"/>
          <p:cNvSpPr/>
          <p:nvPr/>
        </p:nvSpPr>
        <p:spPr bwMode="auto">
          <a:xfrm>
            <a:off x="10250706" y="4262880"/>
            <a:ext cx="874451" cy="874451"/>
          </a:xfrm>
          <a:prstGeom prst="triangle">
            <a:avLst/>
          </a:prstGeom>
          <a:solidFill>
            <a:schemeClr val="accent6"/>
          </a:solidFill>
          <a:ln w="9525">
            <a:noFill/>
            <a:round/>
          </a:ln>
        </p:spPr>
        <p:txBody>
          <a:bodyPr vert="horz" wrap="square" lIns="128580" tIns="64290" rIns="128580" bIns="64290"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TextBox 35"/>
          <p:cNvSpPr txBox="1"/>
          <p:nvPr/>
        </p:nvSpPr>
        <p:spPr>
          <a:xfrm>
            <a:off x="1233884" y="5195239"/>
            <a:ext cx="1821556" cy="1109599"/>
          </a:xfrm>
          <a:prstGeom prst="rect">
            <a:avLst/>
          </a:prstGeom>
          <a:noFill/>
        </p:spPr>
        <p:txBody>
          <a:bodyPr wrap="square" rtlCol="0">
            <a:spAutoFit/>
          </a:bodyPr>
          <a:lstStyle/>
          <a:p>
            <a:pPr algn="ctr"/>
            <a:r>
              <a:rPr lang="en-US" sz="154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01 Option</a:t>
            </a:r>
            <a: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br>
            <a:r>
              <a:rPr lang="en-US" sz="126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there passages of lorem ipsum available.</a:t>
            </a:r>
          </a:p>
        </p:txBody>
      </p:sp>
      <p:sp>
        <p:nvSpPr>
          <p:cNvPr id="37" name="TextBox 36"/>
          <p:cNvSpPr txBox="1"/>
          <p:nvPr/>
        </p:nvSpPr>
        <p:spPr>
          <a:xfrm>
            <a:off x="2942538" y="5195239"/>
            <a:ext cx="1821556" cy="1109599"/>
          </a:xfrm>
          <a:prstGeom prst="rect">
            <a:avLst/>
          </a:prstGeom>
          <a:noFill/>
        </p:spPr>
        <p:txBody>
          <a:bodyPr wrap="square" rtlCol="0">
            <a:spAutoFit/>
          </a:bodyPr>
          <a:lstStyle/>
          <a:p>
            <a:pPr algn="ctr"/>
            <a:r>
              <a:rPr lang="en-US" sz="1545"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02 Option</a:t>
            </a:r>
            <a: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br>
            <a:r>
              <a:rPr lang="en-US" sz="126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there passages of lorem ipsum available.</a:t>
            </a:r>
          </a:p>
        </p:txBody>
      </p:sp>
      <p:sp>
        <p:nvSpPr>
          <p:cNvPr id="38" name="TextBox 37"/>
          <p:cNvSpPr txBox="1"/>
          <p:nvPr/>
        </p:nvSpPr>
        <p:spPr>
          <a:xfrm>
            <a:off x="4640279" y="5195239"/>
            <a:ext cx="1821556" cy="1109599"/>
          </a:xfrm>
          <a:prstGeom prst="rect">
            <a:avLst/>
          </a:prstGeom>
          <a:noFill/>
        </p:spPr>
        <p:txBody>
          <a:bodyPr wrap="square" rtlCol="0">
            <a:spAutoFit/>
          </a:bodyPr>
          <a:lstStyle/>
          <a:p>
            <a:pPr algn="ctr"/>
            <a:r>
              <a:rPr lang="en-US" sz="1545"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03 Option</a:t>
            </a:r>
            <a: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br>
            <a:r>
              <a:rPr lang="en-US" sz="126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there passages of lorem ipsum available</a:t>
            </a:r>
            <a:r>
              <a:rPr lang="en-US" sz="1265" dirty="0">
                <a:solidFill>
                  <a:schemeClr val="bg1">
                    <a:lumMod val="65000"/>
                  </a:schemeClr>
                </a:solidFill>
                <a:latin typeface="Times New Roman" panose="02020603050405020304" pitchFamily="18" charset="0"/>
                <a:ea typeface="微软雅黑" panose="020B0503020204020204" pitchFamily="34" charset="-122"/>
                <a:sym typeface="Times New Roman" panose="02020603050405020304" pitchFamily="18" charset="0"/>
              </a:rPr>
              <a:t>.</a:t>
            </a:r>
          </a:p>
        </p:txBody>
      </p:sp>
      <p:sp>
        <p:nvSpPr>
          <p:cNvPr id="39" name="TextBox 38"/>
          <p:cNvSpPr txBox="1"/>
          <p:nvPr/>
        </p:nvSpPr>
        <p:spPr>
          <a:xfrm>
            <a:off x="6359846" y="5195239"/>
            <a:ext cx="1821556" cy="1109599"/>
          </a:xfrm>
          <a:prstGeom prst="rect">
            <a:avLst/>
          </a:prstGeom>
          <a:noFill/>
        </p:spPr>
        <p:txBody>
          <a:bodyPr wrap="square" rtlCol="0">
            <a:spAutoFit/>
          </a:bodyPr>
          <a:lstStyle/>
          <a:p>
            <a:pPr algn="ctr"/>
            <a:r>
              <a:rPr lang="en-US" sz="1545"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04 Option</a:t>
            </a:r>
            <a: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br>
            <a:r>
              <a:rPr lang="en-US" sz="126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there passages of lorem ipsum available.</a:t>
            </a:r>
          </a:p>
        </p:txBody>
      </p:sp>
      <p:sp>
        <p:nvSpPr>
          <p:cNvPr id="40" name="TextBox 39"/>
          <p:cNvSpPr txBox="1"/>
          <p:nvPr/>
        </p:nvSpPr>
        <p:spPr>
          <a:xfrm>
            <a:off x="8057587" y="5195239"/>
            <a:ext cx="1821556" cy="1109599"/>
          </a:xfrm>
          <a:prstGeom prst="rect">
            <a:avLst/>
          </a:prstGeom>
          <a:noFill/>
        </p:spPr>
        <p:txBody>
          <a:bodyPr wrap="square" rtlCol="0">
            <a:spAutoFit/>
          </a:bodyPr>
          <a:lstStyle/>
          <a:p>
            <a:pPr algn="ctr"/>
            <a:r>
              <a:rPr lang="en-US" sz="1545"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05 Option</a:t>
            </a:r>
            <a: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br>
            <a:r>
              <a:rPr lang="en-US" sz="126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there passages of lorem ipsum available.</a:t>
            </a:r>
          </a:p>
        </p:txBody>
      </p:sp>
      <p:sp>
        <p:nvSpPr>
          <p:cNvPr id="41" name="TextBox 40"/>
          <p:cNvSpPr txBox="1"/>
          <p:nvPr/>
        </p:nvSpPr>
        <p:spPr>
          <a:xfrm>
            <a:off x="9777153" y="5195239"/>
            <a:ext cx="1821556" cy="1109599"/>
          </a:xfrm>
          <a:prstGeom prst="rect">
            <a:avLst/>
          </a:prstGeom>
          <a:noFill/>
        </p:spPr>
        <p:txBody>
          <a:bodyPr wrap="square" rtlCol="0">
            <a:spAutoFit/>
          </a:bodyPr>
          <a:lstStyle/>
          <a:p>
            <a:pPr algn="ctr"/>
            <a:r>
              <a:rPr lang="en-US" sz="1545" b="1" dirty="0">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t>06 Option</a:t>
            </a:r>
            <a: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6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br>
            <a:r>
              <a:rPr lang="en-US" sz="126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there passages of lorem ipsum available.</a:t>
            </a:r>
          </a:p>
        </p:txBody>
      </p:sp>
      <p:sp>
        <p:nvSpPr>
          <p:cNvPr id="42" name="Freeform 116"/>
          <p:cNvSpPr>
            <a:spLocks noEditPoints="1"/>
          </p:cNvSpPr>
          <p:nvPr/>
        </p:nvSpPr>
        <p:spPr bwMode="auto">
          <a:xfrm>
            <a:off x="2009682" y="4766642"/>
            <a:ext cx="269960" cy="21771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101"/>
          <p:cNvSpPr>
            <a:spLocks noEditPoints="1"/>
          </p:cNvSpPr>
          <p:nvPr/>
        </p:nvSpPr>
        <p:spPr bwMode="auto">
          <a:xfrm>
            <a:off x="3704119" y="4737465"/>
            <a:ext cx="298393" cy="276063"/>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Freeform 157"/>
          <p:cNvSpPr>
            <a:spLocks noEditPoints="1"/>
          </p:cNvSpPr>
          <p:nvPr/>
        </p:nvSpPr>
        <p:spPr bwMode="auto">
          <a:xfrm>
            <a:off x="5434323" y="4746222"/>
            <a:ext cx="233467" cy="258550"/>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Freeform 145"/>
          <p:cNvSpPr>
            <a:spLocks noChangeAspect="1"/>
          </p:cNvSpPr>
          <p:nvPr/>
        </p:nvSpPr>
        <p:spPr bwMode="auto">
          <a:xfrm>
            <a:off x="7120215" y="4746487"/>
            <a:ext cx="300828" cy="259411"/>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reeform 157"/>
          <p:cNvSpPr>
            <a:spLocks noChangeAspect="1" noEditPoints="1"/>
          </p:cNvSpPr>
          <p:nvPr/>
        </p:nvSpPr>
        <p:spPr bwMode="auto">
          <a:xfrm>
            <a:off x="8862557" y="4745915"/>
            <a:ext cx="211615" cy="259169"/>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Freeform 109"/>
          <p:cNvSpPr>
            <a:spLocks noChangeAspect="1" noEditPoints="1"/>
          </p:cNvSpPr>
          <p:nvPr/>
        </p:nvSpPr>
        <p:spPr bwMode="auto">
          <a:xfrm>
            <a:off x="10553323" y="4761035"/>
            <a:ext cx="269217" cy="228928"/>
          </a:xfrm>
          <a:custGeom>
            <a:avLst/>
            <a:gdLst/>
            <a:ahLst/>
            <a:cxnLst>
              <a:cxn ang="0">
                <a:pos x="10" y="57"/>
              </a:cxn>
              <a:cxn ang="0">
                <a:pos x="9" y="58"/>
              </a:cxn>
              <a:cxn ang="0">
                <a:pos x="2" y="58"/>
              </a:cxn>
              <a:cxn ang="0">
                <a:pos x="0" y="57"/>
              </a:cxn>
              <a:cxn ang="0">
                <a:pos x="0" y="49"/>
              </a:cxn>
              <a:cxn ang="0">
                <a:pos x="2" y="48"/>
              </a:cxn>
              <a:cxn ang="0">
                <a:pos x="9" y="48"/>
              </a:cxn>
              <a:cxn ang="0">
                <a:pos x="10" y="49"/>
              </a:cxn>
              <a:cxn ang="0">
                <a:pos x="10" y="57"/>
              </a:cxn>
              <a:cxn ang="0">
                <a:pos x="25" y="57"/>
              </a:cxn>
              <a:cxn ang="0">
                <a:pos x="24" y="58"/>
              </a:cxn>
              <a:cxn ang="0">
                <a:pos x="16" y="58"/>
              </a:cxn>
              <a:cxn ang="0">
                <a:pos x="15" y="57"/>
              </a:cxn>
              <a:cxn ang="0">
                <a:pos x="15" y="44"/>
              </a:cxn>
              <a:cxn ang="0">
                <a:pos x="16" y="43"/>
              </a:cxn>
              <a:cxn ang="0">
                <a:pos x="24" y="43"/>
              </a:cxn>
              <a:cxn ang="0">
                <a:pos x="25" y="44"/>
              </a:cxn>
              <a:cxn ang="0">
                <a:pos x="25" y="57"/>
              </a:cxn>
              <a:cxn ang="0">
                <a:pos x="39" y="57"/>
              </a:cxn>
              <a:cxn ang="0">
                <a:pos x="38" y="58"/>
              </a:cxn>
              <a:cxn ang="0">
                <a:pos x="31" y="58"/>
              </a:cxn>
              <a:cxn ang="0">
                <a:pos x="30" y="57"/>
              </a:cxn>
              <a:cxn ang="0">
                <a:pos x="30" y="35"/>
              </a:cxn>
              <a:cxn ang="0">
                <a:pos x="31" y="34"/>
              </a:cxn>
              <a:cxn ang="0">
                <a:pos x="38" y="34"/>
              </a:cxn>
              <a:cxn ang="0">
                <a:pos x="39" y="35"/>
              </a:cxn>
              <a:cxn ang="0">
                <a:pos x="39" y="57"/>
              </a:cxn>
              <a:cxn ang="0">
                <a:pos x="54" y="57"/>
              </a:cxn>
              <a:cxn ang="0">
                <a:pos x="53" y="58"/>
              </a:cxn>
              <a:cxn ang="0">
                <a:pos x="45" y="58"/>
              </a:cxn>
              <a:cxn ang="0">
                <a:pos x="44" y="57"/>
              </a:cxn>
              <a:cxn ang="0">
                <a:pos x="44" y="20"/>
              </a:cxn>
              <a:cxn ang="0">
                <a:pos x="45" y="19"/>
              </a:cxn>
              <a:cxn ang="0">
                <a:pos x="53" y="19"/>
              </a:cxn>
              <a:cxn ang="0">
                <a:pos x="54" y="20"/>
              </a:cxn>
              <a:cxn ang="0">
                <a:pos x="54" y="57"/>
              </a:cxn>
              <a:cxn ang="0">
                <a:pos x="68" y="57"/>
              </a:cxn>
              <a:cxn ang="0">
                <a:pos x="67" y="58"/>
              </a:cxn>
              <a:cxn ang="0">
                <a:pos x="60" y="58"/>
              </a:cxn>
              <a:cxn ang="0">
                <a:pos x="59" y="57"/>
              </a:cxn>
              <a:cxn ang="0">
                <a:pos x="59" y="1"/>
              </a:cxn>
              <a:cxn ang="0">
                <a:pos x="60" y="0"/>
              </a:cxn>
              <a:cxn ang="0">
                <a:pos x="67" y="0"/>
              </a:cxn>
              <a:cxn ang="0">
                <a:pos x="68" y="1"/>
              </a:cxn>
              <a:cxn ang="0">
                <a:pos x="68" y="57"/>
              </a:cxn>
            </a:cxnLst>
            <a:rect l="0" t="0" r="r" b="b"/>
            <a:pathLst>
              <a:path w="68" h="58">
                <a:moveTo>
                  <a:pt x="10" y="57"/>
                </a:moveTo>
                <a:cubicBezTo>
                  <a:pt x="10" y="57"/>
                  <a:pt x="10" y="58"/>
                  <a:pt x="9" y="58"/>
                </a:cubicBezTo>
                <a:cubicBezTo>
                  <a:pt x="2" y="58"/>
                  <a:pt x="2" y="58"/>
                  <a:pt x="2" y="58"/>
                </a:cubicBezTo>
                <a:cubicBezTo>
                  <a:pt x="1" y="58"/>
                  <a:pt x="0" y="57"/>
                  <a:pt x="0" y="57"/>
                </a:cubicBezTo>
                <a:cubicBezTo>
                  <a:pt x="0" y="49"/>
                  <a:pt x="0" y="49"/>
                  <a:pt x="0" y="49"/>
                </a:cubicBezTo>
                <a:cubicBezTo>
                  <a:pt x="0" y="49"/>
                  <a:pt x="1" y="48"/>
                  <a:pt x="2" y="48"/>
                </a:cubicBezTo>
                <a:cubicBezTo>
                  <a:pt x="9" y="48"/>
                  <a:pt x="9" y="48"/>
                  <a:pt x="9" y="48"/>
                </a:cubicBezTo>
                <a:cubicBezTo>
                  <a:pt x="10" y="48"/>
                  <a:pt x="10" y="49"/>
                  <a:pt x="10" y="49"/>
                </a:cubicBezTo>
                <a:lnTo>
                  <a:pt x="10" y="57"/>
                </a:lnTo>
                <a:close/>
                <a:moveTo>
                  <a:pt x="25" y="57"/>
                </a:moveTo>
                <a:cubicBezTo>
                  <a:pt x="25" y="57"/>
                  <a:pt x="24" y="58"/>
                  <a:pt x="24" y="58"/>
                </a:cubicBezTo>
                <a:cubicBezTo>
                  <a:pt x="16" y="58"/>
                  <a:pt x="16" y="58"/>
                  <a:pt x="16" y="58"/>
                </a:cubicBezTo>
                <a:cubicBezTo>
                  <a:pt x="16" y="58"/>
                  <a:pt x="15" y="57"/>
                  <a:pt x="15" y="57"/>
                </a:cubicBezTo>
                <a:cubicBezTo>
                  <a:pt x="15" y="44"/>
                  <a:pt x="15" y="44"/>
                  <a:pt x="15" y="44"/>
                </a:cubicBezTo>
                <a:cubicBezTo>
                  <a:pt x="15" y="44"/>
                  <a:pt x="16" y="43"/>
                  <a:pt x="16" y="43"/>
                </a:cubicBezTo>
                <a:cubicBezTo>
                  <a:pt x="24" y="43"/>
                  <a:pt x="24" y="43"/>
                  <a:pt x="24" y="43"/>
                </a:cubicBezTo>
                <a:cubicBezTo>
                  <a:pt x="24" y="43"/>
                  <a:pt x="25" y="44"/>
                  <a:pt x="25" y="44"/>
                </a:cubicBezTo>
                <a:lnTo>
                  <a:pt x="25" y="57"/>
                </a:lnTo>
                <a:close/>
                <a:moveTo>
                  <a:pt x="39" y="57"/>
                </a:moveTo>
                <a:cubicBezTo>
                  <a:pt x="39" y="57"/>
                  <a:pt x="39" y="58"/>
                  <a:pt x="38" y="58"/>
                </a:cubicBezTo>
                <a:cubicBezTo>
                  <a:pt x="31" y="58"/>
                  <a:pt x="31" y="58"/>
                  <a:pt x="31" y="58"/>
                </a:cubicBezTo>
                <a:cubicBezTo>
                  <a:pt x="30" y="58"/>
                  <a:pt x="30" y="57"/>
                  <a:pt x="30" y="57"/>
                </a:cubicBezTo>
                <a:cubicBezTo>
                  <a:pt x="30" y="35"/>
                  <a:pt x="30" y="35"/>
                  <a:pt x="30" y="35"/>
                </a:cubicBezTo>
                <a:cubicBezTo>
                  <a:pt x="30" y="34"/>
                  <a:pt x="30" y="34"/>
                  <a:pt x="31" y="34"/>
                </a:cubicBezTo>
                <a:cubicBezTo>
                  <a:pt x="38" y="34"/>
                  <a:pt x="38" y="34"/>
                  <a:pt x="38" y="34"/>
                </a:cubicBezTo>
                <a:cubicBezTo>
                  <a:pt x="39" y="34"/>
                  <a:pt x="39" y="34"/>
                  <a:pt x="39" y="35"/>
                </a:cubicBezTo>
                <a:lnTo>
                  <a:pt x="39" y="57"/>
                </a:lnTo>
                <a:close/>
                <a:moveTo>
                  <a:pt x="54" y="57"/>
                </a:moveTo>
                <a:cubicBezTo>
                  <a:pt x="54" y="57"/>
                  <a:pt x="53" y="58"/>
                  <a:pt x="53" y="58"/>
                </a:cubicBezTo>
                <a:cubicBezTo>
                  <a:pt x="45" y="58"/>
                  <a:pt x="45" y="58"/>
                  <a:pt x="45" y="58"/>
                </a:cubicBezTo>
                <a:cubicBezTo>
                  <a:pt x="45" y="58"/>
                  <a:pt x="44" y="57"/>
                  <a:pt x="44" y="57"/>
                </a:cubicBezTo>
                <a:cubicBezTo>
                  <a:pt x="44" y="20"/>
                  <a:pt x="44" y="20"/>
                  <a:pt x="44" y="20"/>
                </a:cubicBezTo>
                <a:cubicBezTo>
                  <a:pt x="44" y="20"/>
                  <a:pt x="45" y="19"/>
                  <a:pt x="45" y="19"/>
                </a:cubicBezTo>
                <a:cubicBezTo>
                  <a:pt x="53" y="19"/>
                  <a:pt x="53" y="19"/>
                  <a:pt x="53" y="19"/>
                </a:cubicBezTo>
                <a:cubicBezTo>
                  <a:pt x="53" y="19"/>
                  <a:pt x="54" y="20"/>
                  <a:pt x="54" y="20"/>
                </a:cubicBezTo>
                <a:lnTo>
                  <a:pt x="54" y="57"/>
                </a:lnTo>
                <a:close/>
                <a:moveTo>
                  <a:pt x="68" y="57"/>
                </a:moveTo>
                <a:cubicBezTo>
                  <a:pt x="68" y="57"/>
                  <a:pt x="68" y="58"/>
                  <a:pt x="67" y="58"/>
                </a:cubicBezTo>
                <a:cubicBezTo>
                  <a:pt x="60" y="58"/>
                  <a:pt x="60" y="58"/>
                  <a:pt x="60" y="58"/>
                </a:cubicBezTo>
                <a:cubicBezTo>
                  <a:pt x="59" y="58"/>
                  <a:pt x="59" y="57"/>
                  <a:pt x="59" y="57"/>
                </a:cubicBezTo>
                <a:cubicBezTo>
                  <a:pt x="59" y="1"/>
                  <a:pt x="59" y="1"/>
                  <a:pt x="59" y="1"/>
                </a:cubicBezTo>
                <a:cubicBezTo>
                  <a:pt x="59" y="0"/>
                  <a:pt x="59" y="0"/>
                  <a:pt x="60" y="0"/>
                </a:cubicBezTo>
                <a:cubicBezTo>
                  <a:pt x="67" y="0"/>
                  <a:pt x="67" y="0"/>
                  <a:pt x="67" y="0"/>
                </a:cubicBezTo>
                <a:cubicBezTo>
                  <a:pt x="68" y="0"/>
                  <a:pt x="68" y="0"/>
                  <a:pt x="68" y="1"/>
                </a:cubicBezTo>
                <a:lnTo>
                  <a:pt x="68" y="57"/>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750"/>
                                        <p:tgtEl>
                                          <p:spTgt spid="6"/>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500"/>
                                        <p:tgtEl>
                                          <p:spTgt spid="8"/>
                                        </p:tgtEl>
                                      </p:cBhvr>
                                    </p:animEffect>
                                  </p:childTnLst>
                                </p:cTn>
                              </p:par>
                            </p:childTnLst>
                          </p:cTn>
                        </p:par>
                        <p:par>
                          <p:cTn id="12" fill="hold">
                            <p:stCondLst>
                              <p:cond delay="1500"/>
                            </p:stCondLst>
                            <p:childTnLst>
                              <p:par>
                                <p:cTn id="13" presetID="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up)">
                                      <p:cBhvr>
                                        <p:cTn id="36" dur="750"/>
                                        <p:tgtEl>
                                          <p:spTgt spid="36"/>
                                        </p:tgtEl>
                                      </p:cBhvr>
                                    </p:animEffect>
                                  </p:childTnLst>
                                </p:cTn>
                              </p:par>
                            </p:childTnLst>
                          </p:cTn>
                        </p:par>
                        <p:par>
                          <p:cTn id="37" fill="hold">
                            <p:stCondLst>
                              <p:cond delay="4500"/>
                            </p:stCondLst>
                            <p:childTnLst>
                              <p:par>
                                <p:cTn id="38" presetID="18" presetClass="entr" presetSubtype="3"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trips(upRight)">
                                      <p:cBhvr>
                                        <p:cTn id="40" dur="750"/>
                                        <p:tgtEl>
                                          <p:spTgt spid="5"/>
                                        </p:tgtEl>
                                      </p:cBhvr>
                                    </p:animEffect>
                                  </p:childTnLst>
                                </p:cTn>
                              </p:par>
                            </p:childTnLst>
                          </p:cTn>
                        </p:par>
                        <p:par>
                          <p:cTn id="41" fill="hold">
                            <p:stCondLst>
                              <p:cond delay="5500"/>
                            </p:stCondLst>
                            <p:childTnLst>
                              <p:par>
                                <p:cTn id="42" presetID="21"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500"/>
                                        <p:tgtEl>
                                          <p:spTgt spid="11"/>
                                        </p:tgtEl>
                                      </p:cBhvr>
                                    </p:animEffect>
                                  </p:childTnLst>
                                </p:cTn>
                              </p:par>
                            </p:childTnLst>
                          </p:cTn>
                        </p:par>
                        <p:par>
                          <p:cTn id="45" fill="hold">
                            <p:stCondLst>
                              <p:cond delay="6000"/>
                            </p:stCondLst>
                            <p:childTnLst>
                              <p:par>
                                <p:cTn id="46" presetID="2" presetClass="entr" presetSubtype="1"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0-#ppt_h/2"/>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par>
                          <p:cTn id="54" fill="hold">
                            <p:stCondLst>
                              <p:cond delay="7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fltVal val="0"/>
                                          </p:val>
                                        </p:tav>
                                        <p:tav tm="100000">
                                          <p:val>
                                            <p:strVal val="#ppt_h"/>
                                          </p:val>
                                        </p:tav>
                                      </p:tavLst>
                                    </p:anim>
                                    <p:animEffect transition="in" filter="fade">
                                      <p:cBhvr>
                                        <p:cTn id="65" dur="500"/>
                                        <p:tgtEl>
                                          <p:spTgt spid="43"/>
                                        </p:tgtEl>
                                      </p:cBhvr>
                                    </p:animEffect>
                                  </p:childTnLst>
                                </p:cTn>
                              </p:par>
                            </p:childTnLst>
                          </p:cTn>
                        </p:par>
                        <p:par>
                          <p:cTn id="66" fill="hold">
                            <p:stCondLst>
                              <p:cond delay="8000"/>
                            </p:stCondLst>
                            <p:childTnLst>
                              <p:par>
                                <p:cTn id="67" presetID="22" presetClass="entr" presetSubtype="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750"/>
                                        <p:tgtEl>
                                          <p:spTgt spid="37"/>
                                        </p:tgtEl>
                                      </p:cBhvr>
                                    </p:animEffect>
                                  </p:childTnLst>
                                </p:cTn>
                              </p:par>
                            </p:childTnLst>
                          </p:cTn>
                        </p:par>
                        <p:par>
                          <p:cTn id="70" fill="hold">
                            <p:stCondLst>
                              <p:cond delay="9000"/>
                            </p:stCondLst>
                            <p:childTnLst>
                              <p:par>
                                <p:cTn id="71" presetID="18" presetClass="entr" presetSubtype="3"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strips(upRight)">
                                      <p:cBhvr>
                                        <p:cTn id="73" dur="750"/>
                                        <p:tgtEl>
                                          <p:spTgt spid="9"/>
                                        </p:tgtEl>
                                      </p:cBhvr>
                                    </p:animEffect>
                                  </p:childTnLst>
                                </p:cTn>
                              </p:par>
                            </p:childTnLst>
                          </p:cTn>
                        </p:par>
                        <p:par>
                          <p:cTn id="74" fill="hold">
                            <p:stCondLst>
                              <p:cond delay="10000"/>
                            </p:stCondLst>
                            <p:childTnLst>
                              <p:par>
                                <p:cTn id="75" presetID="21" presetClass="entr" presetSubtype="1"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heel(1)">
                                      <p:cBhvr>
                                        <p:cTn id="77" dur="500"/>
                                        <p:tgtEl>
                                          <p:spTgt spid="13"/>
                                        </p:tgtEl>
                                      </p:cBhvr>
                                    </p:animEffect>
                                  </p:childTnLst>
                                </p:cTn>
                              </p:par>
                            </p:childTnLst>
                          </p:cTn>
                        </p:par>
                        <p:par>
                          <p:cTn id="78" fill="hold">
                            <p:stCondLst>
                              <p:cond delay="10500"/>
                            </p:stCondLst>
                            <p:childTnLst>
                              <p:par>
                                <p:cTn id="79" presetID="2" presetClass="entr" presetSubtype="1"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0-#ppt_h/2"/>
                                          </p:val>
                                        </p:tav>
                                        <p:tav tm="100000">
                                          <p:val>
                                            <p:strVal val="#ppt_y"/>
                                          </p:val>
                                        </p:tav>
                                      </p:tavLst>
                                    </p:anim>
                                  </p:childTnLst>
                                </p:cTn>
                              </p:par>
                            </p:childTnLst>
                          </p:cTn>
                        </p:par>
                        <p:par>
                          <p:cTn id="83" fill="hold">
                            <p:stCondLst>
                              <p:cond delay="11000"/>
                            </p:stCondLst>
                            <p:childTnLst>
                              <p:par>
                                <p:cTn id="84" presetID="22" presetClass="entr" presetSubtype="1" fill="hold"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up)">
                                      <p:cBhvr>
                                        <p:cTn id="86" dur="500"/>
                                        <p:tgtEl>
                                          <p:spTgt spid="28"/>
                                        </p:tgtEl>
                                      </p:cBhvr>
                                    </p:animEffect>
                                  </p:childTnLst>
                                </p:cTn>
                              </p:par>
                            </p:childTnLst>
                          </p:cTn>
                        </p:par>
                        <p:par>
                          <p:cTn id="87" fill="hold">
                            <p:stCondLst>
                              <p:cond delay="11500"/>
                            </p:stCondLst>
                            <p:childTnLst>
                              <p:par>
                                <p:cTn id="88" presetID="53" presetClass="entr" presetSubtype="16"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childTnLst>
                          </p:cTn>
                        </p:par>
                        <p:par>
                          <p:cTn id="93" fill="hold">
                            <p:stCondLst>
                              <p:cond delay="12000"/>
                            </p:stCondLst>
                            <p:childTnLst>
                              <p:par>
                                <p:cTn id="94" presetID="53" presetClass="entr" presetSubtype="16"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Effect transition="in" filter="fade">
                                      <p:cBhvr>
                                        <p:cTn id="98" dur="500"/>
                                        <p:tgtEl>
                                          <p:spTgt spid="44"/>
                                        </p:tgtEl>
                                      </p:cBhvr>
                                    </p:animEffect>
                                  </p:childTnLst>
                                </p:cTn>
                              </p:par>
                            </p:childTnLst>
                          </p:cTn>
                        </p:par>
                        <p:par>
                          <p:cTn id="99" fill="hold">
                            <p:stCondLst>
                              <p:cond delay="12500"/>
                            </p:stCondLst>
                            <p:childTnLst>
                              <p:par>
                                <p:cTn id="100" presetID="22" presetClass="entr" presetSubtype="1" fill="hold" grpId="0"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up)">
                                      <p:cBhvr>
                                        <p:cTn id="102" dur="750"/>
                                        <p:tgtEl>
                                          <p:spTgt spid="38"/>
                                        </p:tgtEl>
                                      </p:cBhvr>
                                    </p:animEffect>
                                  </p:childTnLst>
                                </p:cTn>
                              </p:par>
                            </p:childTnLst>
                          </p:cTn>
                        </p:par>
                        <p:par>
                          <p:cTn id="103" fill="hold">
                            <p:stCondLst>
                              <p:cond delay="13500"/>
                            </p:stCondLst>
                            <p:childTnLst>
                              <p:par>
                                <p:cTn id="104" presetID="18" presetClass="entr" presetSubtype="3" fill="hold" nodeType="after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strips(upRight)">
                                      <p:cBhvr>
                                        <p:cTn id="106" dur="750"/>
                                        <p:tgtEl>
                                          <p:spTgt spid="10"/>
                                        </p:tgtEl>
                                      </p:cBhvr>
                                    </p:animEffect>
                                  </p:childTnLst>
                                </p:cTn>
                              </p:par>
                            </p:childTnLst>
                          </p:cTn>
                        </p:par>
                        <p:par>
                          <p:cTn id="107" fill="hold">
                            <p:stCondLst>
                              <p:cond delay="14500"/>
                            </p:stCondLst>
                            <p:childTnLst>
                              <p:par>
                                <p:cTn id="108" presetID="21" presetClass="entr" presetSubtype="1" fill="hold" grpId="0"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heel(1)">
                                      <p:cBhvr>
                                        <p:cTn id="110" dur="500"/>
                                        <p:tgtEl>
                                          <p:spTgt spid="15"/>
                                        </p:tgtEl>
                                      </p:cBhvr>
                                    </p:animEffect>
                                  </p:childTnLst>
                                </p:cTn>
                              </p:par>
                            </p:childTnLst>
                          </p:cTn>
                        </p:par>
                        <p:par>
                          <p:cTn id="111" fill="hold">
                            <p:stCondLst>
                              <p:cond delay="15000"/>
                            </p:stCondLst>
                            <p:childTnLst>
                              <p:par>
                                <p:cTn id="112" presetID="2" presetClass="entr" presetSubtype="1"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additive="base">
                                        <p:cTn id="114" dur="500" fill="hold"/>
                                        <p:tgtEl>
                                          <p:spTgt spid="21"/>
                                        </p:tgtEl>
                                        <p:attrNameLst>
                                          <p:attrName>ppt_x</p:attrName>
                                        </p:attrNameLst>
                                      </p:cBhvr>
                                      <p:tavLst>
                                        <p:tav tm="0">
                                          <p:val>
                                            <p:strVal val="#ppt_x"/>
                                          </p:val>
                                        </p:tav>
                                        <p:tav tm="100000">
                                          <p:val>
                                            <p:strVal val="#ppt_x"/>
                                          </p:val>
                                        </p:tav>
                                      </p:tavLst>
                                    </p:anim>
                                    <p:anim calcmode="lin" valueType="num">
                                      <p:cBhvr additive="base">
                                        <p:cTn id="115" dur="500" fill="hold"/>
                                        <p:tgtEl>
                                          <p:spTgt spid="21"/>
                                        </p:tgtEl>
                                        <p:attrNameLst>
                                          <p:attrName>ppt_y</p:attrName>
                                        </p:attrNameLst>
                                      </p:cBhvr>
                                      <p:tavLst>
                                        <p:tav tm="0">
                                          <p:val>
                                            <p:strVal val="0-#ppt_h/2"/>
                                          </p:val>
                                        </p:tav>
                                        <p:tav tm="100000">
                                          <p:val>
                                            <p:strVal val="#ppt_y"/>
                                          </p:val>
                                        </p:tav>
                                      </p:tavLst>
                                    </p:anim>
                                  </p:childTnLst>
                                </p:cTn>
                              </p:par>
                            </p:childTnLst>
                          </p:cTn>
                        </p:par>
                        <p:par>
                          <p:cTn id="116" fill="hold">
                            <p:stCondLst>
                              <p:cond delay="15500"/>
                            </p:stCondLst>
                            <p:childTnLst>
                              <p:par>
                                <p:cTn id="117" presetID="22" presetClass="entr" presetSubtype="1" fill="hold"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up)">
                                      <p:cBhvr>
                                        <p:cTn id="119" dur="500"/>
                                        <p:tgtEl>
                                          <p:spTgt spid="30"/>
                                        </p:tgtEl>
                                      </p:cBhvr>
                                    </p:animEffect>
                                  </p:childTnLst>
                                </p:cTn>
                              </p:par>
                            </p:childTnLst>
                          </p:cTn>
                        </p:par>
                        <p:par>
                          <p:cTn id="120" fill="hold">
                            <p:stCondLst>
                              <p:cond delay="16000"/>
                            </p:stCondLst>
                            <p:childTnLst>
                              <p:par>
                                <p:cTn id="121" presetID="53" presetClass="entr" presetSubtype="16" fill="hold" grpId="0" nodeType="after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p:cTn id="123" dur="500" fill="hold"/>
                                        <p:tgtEl>
                                          <p:spTgt spid="31"/>
                                        </p:tgtEl>
                                        <p:attrNameLst>
                                          <p:attrName>ppt_w</p:attrName>
                                        </p:attrNameLst>
                                      </p:cBhvr>
                                      <p:tavLst>
                                        <p:tav tm="0">
                                          <p:val>
                                            <p:fltVal val="0"/>
                                          </p:val>
                                        </p:tav>
                                        <p:tav tm="100000">
                                          <p:val>
                                            <p:strVal val="#ppt_w"/>
                                          </p:val>
                                        </p:tav>
                                      </p:tavLst>
                                    </p:anim>
                                    <p:anim calcmode="lin" valueType="num">
                                      <p:cBhvr>
                                        <p:cTn id="124" dur="500" fill="hold"/>
                                        <p:tgtEl>
                                          <p:spTgt spid="31"/>
                                        </p:tgtEl>
                                        <p:attrNameLst>
                                          <p:attrName>ppt_h</p:attrName>
                                        </p:attrNameLst>
                                      </p:cBhvr>
                                      <p:tavLst>
                                        <p:tav tm="0">
                                          <p:val>
                                            <p:fltVal val="0"/>
                                          </p:val>
                                        </p:tav>
                                        <p:tav tm="100000">
                                          <p:val>
                                            <p:strVal val="#ppt_h"/>
                                          </p:val>
                                        </p:tav>
                                      </p:tavLst>
                                    </p:anim>
                                    <p:animEffect transition="in" filter="fade">
                                      <p:cBhvr>
                                        <p:cTn id="125" dur="500"/>
                                        <p:tgtEl>
                                          <p:spTgt spid="31"/>
                                        </p:tgtEl>
                                      </p:cBhvr>
                                    </p:animEffect>
                                  </p:childTnLst>
                                </p:cTn>
                              </p:par>
                            </p:childTnLst>
                          </p:cTn>
                        </p:par>
                        <p:par>
                          <p:cTn id="126" fill="hold">
                            <p:stCondLst>
                              <p:cond delay="16500"/>
                            </p:stCondLst>
                            <p:childTnLst>
                              <p:par>
                                <p:cTn id="127" presetID="53" presetClass="entr" presetSubtype="16" fill="hold" grpId="0" nodeType="afterEffect">
                                  <p:stCondLst>
                                    <p:cond delay="0"/>
                                  </p:stCondLst>
                                  <p:childTnLst>
                                    <p:set>
                                      <p:cBhvr>
                                        <p:cTn id="128" dur="1" fill="hold">
                                          <p:stCondLst>
                                            <p:cond delay="0"/>
                                          </p:stCondLst>
                                        </p:cTn>
                                        <p:tgtEl>
                                          <p:spTgt spid="45"/>
                                        </p:tgtEl>
                                        <p:attrNameLst>
                                          <p:attrName>style.visibility</p:attrName>
                                        </p:attrNameLst>
                                      </p:cBhvr>
                                      <p:to>
                                        <p:strVal val="visible"/>
                                      </p:to>
                                    </p:set>
                                    <p:anim calcmode="lin" valueType="num">
                                      <p:cBhvr>
                                        <p:cTn id="129" dur="500" fill="hold"/>
                                        <p:tgtEl>
                                          <p:spTgt spid="45"/>
                                        </p:tgtEl>
                                        <p:attrNameLst>
                                          <p:attrName>ppt_w</p:attrName>
                                        </p:attrNameLst>
                                      </p:cBhvr>
                                      <p:tavLst>
                                        <p:tav tm="0">
                                          <p:val>
                                            <p:fltVal val="0"/>
                                          </p:val>
                                        </p:tav>
                                        <p:tav tm="100000">
                                          <p:val>
                                            <p:strVal val="#ppt_w"/>
                                          </p:val>
                                        </p:tav>
                                      </p:tavLst>
                                    </p:anim>
                                    <p:anim calcmode="lin" valueType="num">
                                      <p:cBhvr>
                                        <p:cTn id="130" dur="500" fill="hold"/>
                                        <p:tgtEl>
                                          <p:spTgt spid="45"/>
                                        </p:tgtEl>
                                        <p:attrNameLst>
                                          <p:attrName>ppt_h</p:attrName>
                                        </p:attrNameLst>
                                      </p:cBhvr>
                                      <p:tavLst>
                                        <p:tav tm="0">
                                          <p:val>
                                            <p:fltVal val="0"/>
                                          </p:val>
                                        </p:tav>
                                        <p:tav tm="100000">
                                          <p:val>
                                            <p:strVal val="#ppt_h"/>
                                          </p:val>
                                        </p:tav>
                                      </p:tavLst>
                                    </p:anim>
                                    <p:animEffect transition="in" filter="fade">
                                      <p:cBhvr>
                                        <p:cTn id="131" dur="500"/>
                                        <p:tgtEl>
                                          <p:spTgt spid="45"/>
                                        </p:tgtEl>
                                      </p:cBhvr>
                                    </p:animEffect>
                                  </p:childTnLst>
                                </p:cTn>
                              </p:par>
                            </p:childTnLst>
                          </p:cTn>
                        </p:par>
                        <p:par>
                          <p:cTn id="132" fill="hold">
                            <p:stCondLst>
                              <p:cond delay="17000"/>
                            </p:stCondLst>
                            <p:childTnLst>
                              <p:par>
                                <p:cTn id="133" presetID="22" presetClass="entr" presetSubtype="1" fill="hold" grpId="0"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wipe(up)">
                                      <p:cBhvr>
                                        <p:cTn id="135" dur="750"/>
                                        <p:tgtEl>
                                          <p:spTgt spid="39"/>
                                        </p:tgtEl>
                                      </p:cBhvr>
                                    </p:animEffect>
                                  </p:childTnLst>
                                </p:cTn>
                              </p:par>
                            </p:childTnLst>
                          </p:cTn>
                        </p:par>
                        <p:par>
                          <p:cTn id="136" fill="hold">
                            <p:stCondLst>
                              <p:cond delay="18000"/>
                            </p:stCondLst>
                            <p:childTnLst>
                              <p:par>
                                <p:cTn id="137" presetID="18" presetClass="entr" presetSubtype="3"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strips(upRight)">
                                      <p:cBhvr>
                                        <p:cTn id="139" dur="750"/>
                                        <p:tgtEl>
                                          <p:spTgt spid="12"/>
                                        </p:tgtEl>
                                      </p:cBhvr>
                                    </p:animEffect>
                                  </p:childTnLst>
                                </p:cTn>
                              </p:par>
                            </p:childTnLst>
                          </p:cTn>
                        </p:par>
                        <p:par>
                          <p:cTn id="140" fill="hold">
                            <p:stCondLst>
                              <p:cond delay="19000"/>
                            </p:stCondLst>
                            <p:childTnLst>
                              <p:par>
                                <p:cTn id="141" presetID="21" presetClass="entr" presetSubtype="1" fill="hold" grpId="0" nodeType="after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wheel(1)">
                                      <p:cBhvr>
                                        <p:cTn id="143" dur="500"/>
                                        <p:tgtEl>
                                          <p:spTgt spid="16"/>
                                        </p:tgtEl>
                                      </p:cBhvr>
                                    </p:animEffect>
                                  </p:childTnLst>
                                </p:cTn>
                              </p:par>
                            </p:childTnLst>
                          </p:cTn>
                        </p:par>
                        <p:par>
                          <p:cTn id="144" fill="hold">
                            <p:stCondLst>
                              <p:cond delay="19500"/>
                            </p:stCondLst>
                            <p:childTnLst>
                              <p:par>
                                <p:cTn id="145" presetID="2" presetClass="entr" presetSubtype="1" fill="hold" grpId="0" nodeType="afterEffect">
                                  <p:stCondLst>
                                    <p:cond delay="0"/>
                                  </p:stCondLst>
                                  <p:childTnLst>
                                    <p:set>
                                      <p:cBhvr>
                                        <p:cTn id="146" dur="1" fill="hold">
                                          <p:stCondLst>
                                            <p:cond delay="0"/>
                                          </p:stCondLst>
                                        </p:cTn>
                                        <p:tgtEl>
                                          <p:spTgt spid="22"/>
                                        </p:tgtEl>
                                        <p:attrNameLst>
                                          <p:attrName>style.visibility</p:attrName>
                                        </p:attrNameLst>
                                      </p:cBhvr>
                                      <p:to>
                                        <p:strVal val="visible"/>
                                      </p:to>
                                    </p:set>
                                    <p:anim calcmode="lin" valueType="num">
                                      <p:cBhvr additive="base">
                                        <p:cTn id="147" dur="500" fill="hold"/>
                                        <p:tgtEl>
                                          <p:spTgt spid="22"/>
                                        </p:tgtEl>
                                        <p:attrNameLst>
                                          <p:attrName>ppt_x</p:attrName>
                                        </p:attrNameLst>
                                      </p:cBhvr>
                                      <p:tavLst>
                                        <p:tav tm="0">
                                          <p:val>
                                            <p:strVal val="#ppt_x"/>
                                          </p:val>
                                        </p:tav>
                                        <p:tav tm="100000">
                                          <p:val>
                                            <p:strVal val="#ppt_x"/>
                                          </p:val>
                                        </p:tav>
                                      </p:tavLst>
                                    </p:anim>
                                    <p:anim calcmode="lin" valueType="num">
                                      <p:cBhvr additive="base">
                                        <p:cTn id="148" dur="500" fill="hold"/>
                                        <p:tgtEl>
                                          <p:spTgt spid="22"/>
                                        </p:tgtEl>
                                        <p:attrNameLst>
                                          <p:attrName>ppt_y</p:attrName>
                                        </p:attrNameLst>
                                      </p:cBhvr>
                                      <p:tavLst>
                                        <p:tav tm="0">
                                          <p:val>
                                            <p:strVal val="0-#ppt_h/2"/>
                                          </p:val>
                                        </p:tav>
                                        <p:tav tm="100000">
                                          <p:val>
                                            <p:strVal val="#ppt_y"/>
                                          </p:val>
                                        </p:tav>
                                      </p:tavLst>
                                    </p:anim>
                                  </p:childTnLst>
                                </p:cTn>
                              </p:par>
                            </p:childTnLst>
                          </p:cTn>
                        </p:par>
                        <p:par>
                          <p:cTn id="149" fill="hold">
                            <p:stCondLst>
                              <p:cond delay="20000"/>
                            </p:stCondLst>
                            <p:childTnLst>
                              <p:par>
                                <p:cTn id="150" presetID="22" presetClass="entr" presetSubtype="1" fill="hold" nodeType="afterEffect">
                                  <p:stCondLst>
                                    <p:cond delay="0"/>
                                  </p:stCondLst>
                                  <p:childTnLst>
                                    <p:set>
                                      <p:cBhvr>
                                        <p:cTn id="151" dur="1" fill="hold">
                                          <p:stCondLst>
                                            <p:cond delay="0"/>
                                          </p:stCondLst>
                                        </p:cTn>
                                        <p:tgtEl>
                                          <p:spTgt spid="32"/>
                                        </p:tgtEl>
                                        <p:attrNameLst>
                                          <p:attrName>style.visibility</p:attrName>
                                        </p:attrNameLst>
                                      </p:cBhvr>
                                      <p:to>
                                        <p:strVal val="visible"/>
                                      </p:to>
                                    </p:set>
                                    <p:animEffect transition="in" filter="wipe(up)">
                                      <p:cBhvr>
                                        <p:cTn id="152" dur="500"/>
                                        <p:tgtEl>
                                          <p:spTgt spid="32"/>
                                        </p:tgtEl>
                                      </p:cBhvr>
                                    </p:animEffect>
                                  </p:childTnLst>
                                </p:cTn>
                              </p:par>
                            </p:childTnLst>
                          </p:cTn>
                        </p:par>
                        <p:par>
                          <p:cTn id="153" fill="hold">
                            <p:stCondLst>
                              <p:cond delay="20500"/>
                            </p:stCondLst>
                            <p:childTnLst>
                              <p:par>
                                <p:cTn id="154" presetID="53" presetClass="entr" presetSubtype="16" fill="hold" grpId="0" nodeType="afterEffect">
                                  <p:stCondLst>
                                    <p:cond delay="0"/>
                                  </p:stCondLst>
                                  <p:childTnLst>
                                    <p:set>
                                      <p:cBhvr>
                                        <p:cTn id="155" dur="1" fill="hold">
                                          <p:stCondLst>
                                            <p:cond delay="0"/>
                                          </p:stCondLst>
                                        </p:cTn>
                                        <p:tgtEl>
                                          <p:spTgt spid="33"/>
                                        </p:tgtEl>
                                        <p:attrNameLst>
                                          <p:attrName>style.visibility</p:attrName>
                                        </p:attrNameLst>
                                      </p:cBhvr>
                                      <p:to>
                                        <p:strVal val="visible"/>
                                      </p:to>
                                    </p:set>
                                    <p:anim calcmode="lin" valueType="num">
                                      <p:cBhvr>
                                        <p:cTn id="156" dur="500" fill="hold"/>
                                        <p:tgtEl>
                                          <p:spTgt spid="33"/>
                                        </p:tgtEl>
                                        <p:attrNameLst>
                                          <p:attrName>ppt_w</p:attrName>
                                        </p:attrNameLst>
                                      </p:cBhvr>
                                      <p:tavLst>
                                        <p:tav tm="0">
                                          <p:val>
                                            <p:fltVal val="0"/>
                                          </p:val>
                                        </p:tav>
                                        <p:tav tm="100000">
                                          <p:val>
                                            <p:strVal val="#ppt_w"/>
                                          </p:val>
                                        </p:tav>
                                      </p:tavLst>
                                    </p:anim>
                                    <p:anim calcmode="lin" valueType="num">
                                      <p:cBhvr>
                                        <p:cTn id="157" dur="500" fill="hold"/>
                                        <p:tgtEl>
                                          <p:spTgt spid="33"/>
                                        </p:tgtEl>
                                        <p:attrNameLst>
                                          <p:attrName>ppt_h</p:attrName>
                                        </p:attrNameLst>
                                      </p:cBhvr>
                                      <p:tavLst>
                                        <p:tav tm="0">
                                          <p:val>
                                            <p:fltVal val="0"/>
                                          </p:val>
                                        </p:tav>
                                        <p:tav tm="100000">
                                          <p:val>
                                            <p:strVal val="#ppt_h"/>
                                          </p:val>
                                        </p:tav>
                                      </p:tavLst>
                                    </p:anim>
                                    <p:animEffect transition="in" filter="fade">
                                      <p:cBhvr>
                                        <p:cTn id="158" dur="500"/>
                                        <p:tgtEl>
                                          <p:spTgt spid="33"/>
                                        </p:tgtEl>
                                      </p:cBhvr>
                                    </p:animEffect>
                                  </p:childTnLst>
                                </p:cTn>
                              </p:par>
                            </p:childTnLst>
                          </p:cTn>
                        </p:par>
                        <p:par>
                          <p:cTn id="159" fill="hold">
                            <p:stCondLst>
                              <p:cond delay="21000"/>
                            </p:stCondLst>
                            <p:childTnLst>
                              <p:par>
                                <p:cTn id="160" presetID="53" presetClass="entr" presetSubtype="16" fill="hold" grpId="0" nodeType="afterEffect">
                                  <p:stCondLst>
                                    <p:cond delay="0"/>
                                  </p:stCondLst>
                                  <p:childTnLst>
                                    <p:set>
                                      <p:cBhvr>
                                        <p:cTn id="161" dur="1" fill="hold">
                                          <p:stCondLst>
                                            <p:cond delay="0"/>
                                          </p:stCondLst>
                                        </p:cTn>
                                        <p:tgtEl>
                                          <p:spTgt spid="46"/>
                                        </p:tgtEl>
                                        <p:attrNameLst>
                                          <p:attrName>style.visibility</p:attrName>
                                        </p:attrNameLst>
                                      </p:cBhvr>
                                      <p:to>
                                        <p:strVal val="visible"/>
                                      </p:to>
                                    </p:set>
                                    <p:anim calcmode="lin" valueType="num">
                                      <p:cBhvr>
                                        <p:cTn id="162" dur="500" fill="hold"/>
                                        <p:tgtEl>
                                          <p:spTgt spid="46"/>
                                        </p:tgtEl>
                                        <p:attrNameLst>
                                          <p:attrName>ppt_w</p:attrName>
                                        </p:attrNameLst>
                                      </p:cBhvr>
                                      <p:tavLst>
                                        <p:tav tm="0">
                                          <p:val>
                                            <p:fltVal val="0"/>
                                          </p:val>
                                        </p:tav>
                                        <p:tav tm="100000">
                                          <p:val>
                                            <p:strVal val="#ppt_w"/>
                                          </p:val>
                                        </p:tav>
                                      </p:tavLst>
                                    </p:anim>
                                    <p:anim calcmode="lin" valueType="num">
                                      <p:cBhvr>
                                        <p:cTn id="163" dur="500" fill="hold"/>
                                        <p:tgtEl>
                                          <p:spTgt spid="46"/>
                                        </p:tgtEl>
                                        <p:attrNameLst>
                                          <p:attrName>ppt_h</p:attrName>
                                        </p:attrNameLst>
                                      </p:cBhvr>
                                      <p:tavLst>
                                        <p:tav tm="0">
                                          <p:val>
                                            <p:fltVal val="0"/>
                                          </p:val>
                                        </p:tav>
                                        <p:tav tm="100000">
                                          <p:val>
                                            <p:strVal val="#ppt_h"/>
                                          </p:val>
                                        </p:tav>
                                      </p:tavLst>
                                    </p:anim>
                                    <p:animEffect transition="in" filter="fade">
                                      <p:cBhvr>
                                        <p:cTn id="164" dur="500"/>
                                        <p:tgtEl>
                                          <p:spTgt spid="46"/>
                                        </p:tgtEl>
                                      </p:cBhvr>
                                    </p:animEffect>
                                  </p:childTnLst>
                                </p:cTn>
                              </p:par>
                            </p:childTnLst>
                          </p:cTn>
                        </p:par>
                        <p:par>
                          <p:cTn id="165" fill="hold">
                            <p:stCondLst>
                              <p:cond delay="21500"/>
                            </p:stCondLst>
                            <p:childTnLst>
                              <p:par>
                                <p:cTn id="166" presetID="22" presetClass="entr" presetSubtype="1" fill="hold" grpId="0" nodeType="afterEffect">
                                  <p:stCondLst>
                                    <p:cond delay="0"/>
                                  </p:stCondLst>
                                  <p:childTnLst>
                                    <p:set>
                                      <p:cBhvr>
                                        <p:cTn id="167" dur="1" fill="hold">
                                          <p:stCondLst>
                                            <p:cond delay="0"/>
                                          </p:stCondLst>
                                        </p:cTn>
                                        <p:tgtEl>
                                          <p:spTgt spid="40"/>
                                        </p:tgtEl>
                                        <p:attrNameLst>
                                          <p:attrName>style.visibility</p:attrName>
                                        </p:attrNameLst>
                                      </p:cBhvr>
                                      <p:to>
                                        <p:strVal val="visible"/>
                                      </p:to>
                                    </p:set>
                                    <p:animEffect transition="in" filter="wipe(up)">
                                      <p:cBhvr>
                                        <p:cTn id="168" dur="750"/>
                                        <p:tgtEl>
                                          <p:spTgt spid="40"/>
                                        </p:tgtEl>
                                      </p:cBhvr>
                                    </p:animEffect>
                                  </p:childTnLst>
                                </p:cTn>
                              </p:par>
                            </p:childTnLst>
                          </p:cTn>
                        </p:par>
                        <p:par>
                          <p:cTn id="169" fill="hold">
                            <p:stCondLst>
                              <p:cond delay="22500"/>
                            </p:stCondLst>
                            <p:childTnLst>
                              <p:par>
                                <p:cTn id="170" presetID="18" presetClass="entr" presetSubtype="3" fill="hold" nodeType="afterEffect">
                                  <p:stCondLst>
                                    <p:cond delay="0"/>
                                  </p:stCondLst>
                                  <p:childTnLst>
                                    <p:set>
                                      <p:cBhvr>
                                        <p:cTn id="171" dur="1" fill="hold">
                                          <p:stCondLst>
                                            <p:cond delay="0"/>
                                          </p:stCondLst>
                                        </p:cTn>
                                        <p:tgtEl>
                                          <p:spTgt spid="14"/>
                                        </p:tgtEl>
                                        <p:attrNameLst>
                                          <p:attrName>style.visibility</p:attrName>
                                        </p:attrNameLst>
                                      </p:cBhvr>
                                      <p:to>
                                        <p:strVal val="visible"/>
                                      </p:to>
                                    </p:set>
                                    <p:animEffect transition="in" filter="strips(upRight)">
                                      <p:cBhvr>
                                        <p:cTn id="172" dur="750"/>
                                        <p:tgtEl>
                                          <p:spTgt spid="14"/>
                                        </p:tgtEl>
                                      </p:cBhvr>
                                    </p:animEffect>
                                  </p:childTnLst>
                                </p:cTn>
                              </p:par>
                            </p:childTnLst>
                          </p:cTn>
                        </p:par>
                        <p:par>
                          <p:cTn id="173" fill="hold">
                            <p:stCondLst>
                              <p:cond delay="23500"/>
                            </p:stCondLst>
                            <p:childTnLst>
                              <p:par>
                                <p:cTn id="174" presetID="21" presetClass="entr" presetSubtype="1" fill="hold" grpId="0" nodeType="afterEffect">
                                  <p:stCondLst>
                                    <p:cond delay="0"/>
                                  </p:stCondLst>
                                  <p:childTnLst>
                                    <p:set>
                                      <p:cBhvr>
                                        <p:cTn id="175" dur="1" fill="hold">
                                          <p:stCondLst>
                                            <p:cond delay="0"/>
                                          </p:stCondLst>
                                        </p:cTn>
                                        <p:tgtEl>
                                          <p:spTgt spid="17"/>
                                        </p:tgtEl>
                                        <p:attrNameLst>
                                          <p:attrName>style.visibility</p:attrName>
                                        </p:attrNameLst>
                                      </p:cBhvr>
                                      <p:to>
                                        <p:strVal val="visible"/>
                                      </p:to>
                                    </p:set>
                                    <p:animEffect transition="in" filter="wheel(1)">
                                      <p:cBhvr>
                                        <p:cTn id="176" dur="500"/>
                                        <p:tgtEl>
                                          <p:spTgt spid="17"/>
                                        </p:tgtEl>
                                      </p:cBhvr>
                                    </p:animEffect>
                                  </p:childTnLst>
                                </p:cTn>
                              </p:par>
                            </p:childTnLst>
                          </p:cTn>
                        </p:par>
                        <p:par>
                          <p:cTn id="177" fill="hold">
                            <p:stCondLst>
                              <p:cond delay="24000"/>
                            </p:stCondLst>
                            <p:childTnLst>
                              <p:par>
                                <p:cTn id="178" presetID="2" presetClass="entr" presetSubtype="1" fill="hold" grpId="0" nodeType="afterEffect">
                                  <p:stCondLst>
                                    <p:cond delay="0"/>
                                  </p:stCondLst>
                                  <p:childTnLst>
                                    <p:set>
                                      <p:cBhvr>
                                        <p:cTn id="179" dur="1" fill="hold">
                                          <p:stCondLst>
                                            <p:cond delay="0"/>
                                          </p:stCondLst>
                                        </p:cTn>
                                        <p:tgtEl>
                                          <p:spTgt spid="23"/>
                                        </p:tgtEl>
                                        <p:attrNameLst>
                                          <p:attrName>style.visibility</p:attrName>
                                        </p:attrNameLst>
                                      </p:cBhvr>
                                      <p:to>
                                        <p:strVal val="visible"/>
                                      </p:to>
                                    </p:set>
                                    <p:anim calcmode="lin" valueType="num">
                                      <p:cBhvr additive="base">
                                        <p:cTn id="180" dur="500" fill="hold"/>
                                        <p:tgtEl>
                                          <p:spTgt spid="23"/>
                                        </p:tgtEl>
                                        <p:attrNameLst>
                                          <p:attrName>ppt_x</p:attrName>
                                        </p:attrNameLst>
                                      </p:cBhvr>
                                      <p:tavLst>
                                        <p:tav tm="0">
                                          <p:val>
                                            <p:strVal val="#ppt_x"/>
                                          </p:val>
                                        </p:tav>
                                        <p:tav tm="100000">
                                          <p:val>
                                            <p:strVal val="#ppt_x"/>
                                          </p:val>
                                        </p:tav>
                                      </p:tavLst>
                                    </p:anim>
                                    <p:anim calcmode="lin" valueType="num">
                                      <p:cBhvr additive="base">
                                        <p:cTn id="181" dur="500" fill="hold"/>
                                        <p:tgtEl>
                                          <p:spTgt spid="23"/>
                                        </p:tgtEl>
                                        <p:attrNameLst>
                                          <p:attrName>ppt_y</p:attrName>
                                        </p:attrNameLst>
                                      </p:cBhvr>
                                      <p:tavLst>
                                        <p:tav tm="0">
                                          <p:val>
                                            <p:strVal val="0-#ppt_h/2"/>
                                          </p:val>
                                        </p:tav>
                                        <p:tav tm="100000">
                                          <p:val>
                                            <p:strVal val="#ppt_y"/>
                                          </p:val>
                                        </p:tav>
                                      </p:tavLst>
                                    </p:anim>
                                  </p:childTnLst>
                                </p:cTn>
                              </p:par>
                            </p:childTnLst>
                          </p:cTn>
                        </p:par>
                        <p:par>
                          <p:cTn id="182" fill="hold">
                            <p:stCondLst>
                              <p:cond delay="24500"/>
                            </p:stCondLst>
                            <p:childTnLst>
                              <p:par>
                                <p:cTn id="183" presetID="22" presetClass="entr" presetSubtype="1" fill="hold" nodeType="after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up)">
                                      <p:cBhvr>
                                        <p:cTn id="185" dur="500"/>
                                        <p:tgtEl>
                                          <p:spTgt spid="34"/>
                                        </p:tgtEl>
                                      </p:cBhvr>
                                    </p:animEffect>
                                  </p:childTnLst>
                                </p:cTn>
                              </p:par>
                            </p:childTnLst>
                          </p:cTn>
                        </p:par>
                        <p:par>
                          <p:cTn id="186" fill="hold">
                            <p:stCondLst>
                              <p:cond delay="25000"/>
                            </p:stCondLst>
                            <p:childTnLst>
                              <p:par>
                                <p:cTn id="187" presetID="53" presetClass="entr" presetSubtype="16" fill="hold" grpId="0" nodeType="afterEffect">
                                  <p:stCondLst>
                                    <p:cond delay="0"/>
                                  </p:stCondLst>
                                  <p:childTnLst>
                                    <p:set>
                                      <p:cBhvr>
                                        <p:cTn id="188" dur="1" fill="hold">
                                          <p:stCondLst>
                                            <p:cond delay="0"/>
                                          </p:stCondLst>
                                        </p:cTn>
                                        <p:tgtEl>
                                          <p:spTgt spid="35"/>
                                        </p:tgtEl>
                                        <p:attrNameLst>
                                          <p:attrName>style.visibility</p:attrName>
                                        </p:attrNameLst>
                                      </p:cBhvr>
                                      <p:to>
                                        <p:strVal val="visible"/>
                                      </p:to>
                                    </p:set>
                                    <p:anim calcmode="lin" valueType="num">
                                      <p:cBhvr>
                                        <p:cTn id="189" dur="500" fill="hold"/>
                                        <p:tgtEl>
                                          <p:spTgt spid="35"/>
                                        </p:tgtEl>
                                        <p:attrNameLst>
                                          <p:attrName>ppt_w</p:attrName>
                                        </p:attrNameLst>
                                      </p:cBhvr>
                                      <p:tavLst>
                                        <p:tav tm="0">
                                          <p:val>
                                            <p:fltVal val="0"/>
                                          </p:val>
                                        </p:tav>
                                        <p:tav tm="100000">
                                          <p:val>
                                            <p:strVal val="#ppt_w"/>
                                          </p:val>
                                        </p:tav>
                                      </p:tavLst>
                                    </p:anim>
                                    <p:anim calcmode="lin" valueType="num">
                                      <p:cBhvr>
                                        <p:cTn id="190" dur="500" fill="hold"/>
                                        <p:tgtEl>
                                          <p:spTgt spid="35"/>
                                        </p:tgtEl>
                                        <p:attrNameLst>
                                          <p:attrName>ppt_h</p:attrName>
                                        </p:attrNameLst>
                                      </p:cBhvr>
                                      <p:tavLst>
                                        <p:tav tm="0">
                                          <p:val>
                                            <p:fltVal val="0"/>
                                          </p:val>
                                        </p:tav>
                                        <p:tav tm="100000">
                                          <p:val>
                                            <p:strVal val="#ppt_h"/>
                                          </p:val>
                                        </p:tav>
                                      </p:tavLst>
                                    </p:anim>
                                    <p:animEffect transition="in" filter="fade">
                                      <p:cBhvr>
                                        <p:cTn id="191" dur="500"/>
                                        <p:tgtEl>
                                          <p:spTgt spid="35"/>
                                        </p:tgtEl>
                                      </p:cBhvr>
                                    </p:animEffect>
                                  </p:childTnLst>
                                </p:cTn>
                              </p:par>
                            </p:childTnLst>
                          </p:cTn>
                        </p:par>
                        <p:par>
                          <p:cTn id="192" fill="hold">
                            <p:stCondLst>
                              <p:cond delay="25500"/>
                            </p:stCondLst>
                            <p:childTnLst>
                              <p:par>
                                <p:cTn id="193" presetID="53" presetClass="entr" presetSubtype="16" fill="hold" grpId="0" nodeType="afterEffect">
                                  <p:stCondLst>
                                    <p:cond delay="0"/>
                                  </p:stCondLst>
                                  <p:childTnLst>
                                    <p:set>
                                      <p:cBhvr>
                                        <p:cTn id="194" dur="1" fill="hold">
                                          <p:stCondLst>
                                            <p:cond delay="0"/>
                                          </p:stCondLst>
                                        </p:cTn>
                                        <p:tgtEl>
                                          <p:spTgt spid="47"/>
                                        </p:tgtEl>
                                        <p:attrNameLst>
                                          <p:attrName>style.visibility</p:attrName>
                                        </p:attrNameLst>
                                      </p:cBhvr>
                                      <p:to>
                                        <p:strVal val="visible"/>
                                      </p:to>
                                    </p:set>
                                    <p:anim calcmode="lin" valueType="num">
                                      <p:cBhvr>
                                        <p:cTn id="195" dur="500" fill="hold"/>
                                        <p:tgtEl>
                                          <p:spTgt spid="47"/>
                                        </p:tgtEl>
                                        <p:attrNameLst>
                                          <p:attrName>ppt_w</p:attrName>
                                        </p:attrNameLst>
                                      </p:cBhvr>
                                      <p:tavLst>
                                        <p:tav tm="0">
                                          <p:val>
                                            <p:fltVal val="0"/>
                                          </p:val>
                                        </p:tav>
                                        <p:tav tm="100000">
                                          <p:val>
                                            <p:strVal val="#ppt_w"/>
                                          </p:val>
                                        </p:tav>
                                      </p:tavLst>
                                    </p:anim>
                                    <p:anim calcmode="lin" valueType="num">
                                      <p:cBhvr>
                                        <p:cTn id="196" dur="500" fill="hold"/>
                                        <p:tgtEl>
                                          <p:spTgt spid="47"/>
                                        </p:tgtEl>
                                        <p:attrNameLst>
                                          <p:attrName>ppt_h</p:attrName>
                                        </p:attrNameLst>
                                      </p:cBhvr>
                                      <p:tavLst>
                                        <p:tav tm="0">
                                          <p:val>
                                            <p:fltVal val="0"/>
                                          </p:val>
                                        </p:tav>
                                        <p:tav tm="100000">
                                          <p:val>
                                            <p:strVal val="#ppt_h"/>
                                          </p:val>
                                        </p:tav>
                                      </p:tavLst>
                                    </p:anim>
                                    <p:animEffect transition="in" filter="fade">
                                      <p:cBhvr>
                                        <p:cTn id="197" dur="500"/>
                                        <p:tgtEl>
                                          <p:spTgt spid="47"/>
                                        </p:tgtEl>
                                      </p:cBhvr>
                                    </p:animEffect>
                                  </p:childTnLst>
                                </p:cTn>
                              </p:par>
                            </p:childTnLst>
                          </p:cTn>
                        </p:par>
                        <p:par>
                          <p:cTn id="198" fill="hold">
                            <p:stCondLst>
                              <p:cond delay="26000"/>
                            </p:stCondLst>
                            <p:childTnLst>
                              <p:par>
                                <p:cTn id="199" presetID="22" presetClass="entr" presetSubtype="1" fill="hold" grpId="0" nodeType="afterEffect">
                                  <p:stCondLst>
                                    <p:cond delay="0"/>
                                  </p:stCondLst>
                                  <p:childTnLst>
                                    <p:set>
                                      <p:cBhvr>
                                        <p:cTn id="200" dur="1" fill="hold">
                                          <p:stCondLst>
                                            <p:cond delay="0"/>
                                          </p:stCondLst>
                                        </p:cTn>
                                        <p:tgtEl>
                                          <p:spTgt spid="41"/>
                                        </p:tgtEl>
                                        <p:attrNameLst>
                                          <p:attrName>style.visibility</p:attrName>
                                        </p:attrNameLst>
                                      </p:cBhvr>
                                      <p:to>
                                        <p:strVal val="visible"/>
                                      </p:to>
                                    </p:set>
                                    <p:animEffect transition="in" filter="wipe(up)">
                                      <p:cBhvr>
                                        <p:cTn id="201" dur="750"/>
                                        <p:tgtEl>
                                          <p:spTgt spid="41"/>
                                        </p:tgtEl>
                                      </p:cBhvr>
                                    </p:animEffect>
                                  </p:childTnLst>
                                </p:cTn>
                              </p:par>
                            </p:childTnLst>
                          </p:cTn>
                        </p:par>
                        <p:par>
                          <p:cTn id="202" fill="hold">
                            <p:stCondLst>
                              <p:cond delay="27000"/>
                            </p:stCondLst>
                            <p:childTnLst>
                              <p:par>
                                <p:cTn id="203" presetID="18" presetClass="entr" presetSubtype="3" fill="hold" nodeType="afterEffect">
                                  <p:stCondLst>
                                    <p:cond delay="0"/>
                                  </p:stCondLst>
                                  <p:childTnLst>
                                    <p:set>
                                      <p:cBhvr>
                                        <p:cTn id="204" dur="1" fill="hold">
                                          <p:stCondLst>
                                            <p:cond delay="0"/>
                                          </p:stCondLst>
                                        </p:cTn>
                                        <p:tgtEl>
                                          <p:spTgt spid="7"/>
                                        </p:tgtEl>
                                        <p:attrNameLst>
                                          <p:attrName>style.visibility</p:attrName>
                                        </p:attrNameLst>
                                      </p:cBhvr>
                                      <p:to>
                                        <p:strVal val="visible"/>
                                      </p:to>
                                    </p:set>
                                    <p:animEffect transition="in" filter="strips(upRight)">
                                      <p:cBhvr>
                                        <p:cTn id="20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16" grpId="0" animBg="1"/>
      <p:bldP spid="17" grpId="0" animBg="1"/>
      <p:bldP spid="18" grpId="0"/>
      <p:bldP spid="19" grpId="0"/>
      <p:bldP spid="20" grpId="0"/>
      <p:bldP spid="21" grpId="0"/>
      <p:bldP spid="22" grpId="0"/>
      <p:bldP spid="23" grpId="0"/>
      <p:bldP spid="25" grpId="0" animBg="1"/>
      <p:bldP spid="27" grpId="0" animBg="1"/>
      <p:bldP spid="29" grpId="0" animBg="1"/>
      <p:bldP spid="31" grpId="0" animBg="1"/>
      <p:bldP spid="33" grpId="0" animBg="1"/>
      <p:bldP spid="35" grpId="0" animBg="1"/>
      <p:bldP spid="36" grpId="0"/>
      <p:bldP spid="37" grpId="0"/>
      <p:bldP spid="38" grpId="0"/>
      <p:bldP spid="39" grpId="0"/>
      <p:bldP spid="40" grpId="0"/>
      <p:bldP spid="41" grpId="0"/>
      <p:bldP spid="42" grpId="0" animBg="1"/>
      <p:bldP spid="43" grpId="0" animBg="1"/>
      <p:bldP spid="44" grpId="0" animBg="1"/>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588" y="895"/>
            <a:ext cx="12888115" cy="723086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5" name="文本框 14"/>
          <p:cNvSpPr txBox="1"/>
          <p:nvPr/>
        </p:nvSpPr>
        <p:spPr>
          <a:xfrm>
            <a:off x="2140397" y="1888347"/>
            <a:ext cx="2168542" cy="1520228"/>
          </a:xfrm>
          <a:prstGeom prst="rect">
            <a:avLst/>
          </a:prstGeom>
          <a:noFill/>
        </p:spPr>
        <p:txBody>
          <a:bodyPr wrap="square" rtlCol="0">
            <a:spAutoFit/>
          </a:bodyPr>
          <a:lstStyle/>
          <a:p>
            <a:pPr algn="ctr"/>
            <a:r>
              <a:rPr lang="en-US" altLang="zh-CN" sz="9280" dirty="0" smtClean="0">
                <a:solidFill>
                  <a:schemeClr val="bg1"/>
                </a:solidFill>
                <a:latin typeface="Agency FB" panose="020B0503020202020204" pitchFamily="34" charset="0"/>
                <a:ea typeface="Kozuka Gothic Pro B" panose="020B0800000000000000" pitchFamily="34" charset="-128"/>
              </a:rPr>
              <a:t>03</a:t>
            </a:r>
            <a:endParaRPr lang="zh-CN" altLang="en-US" sz="9280" dirty="0">
              <a:solidFill>
                <a:schemeClr val="bg1"/>
              </a:solidFill>
              <a:latin typeface="Agency FB" panose="020B0503020202020204" pitchFamily="34" charset="0"/>
              <a:ea typeface="Kozuka Gothic Pro B" panose="020B0800000000000000" pitchFamily="34" charset="-128"/>
            </a:endParaRPr>
          </a:p>
        </p:txBody>
      </p:sp>
      <p:sp>
        <p:nvSpPr>
          <p:cNvPr id="16" name="矩形 15"/>
          <p:cNvSpPr/>
          <p:nvPr/>
        </p:nvSpPr>
        <p:spPr>
          <a:xfrm>
            <a:off x="1345750" y="3156026"/>
            <a:ext cx="3757839" cy="584703"/>
          </a:xfrm>
          <a:prstGeom prst="rect">
            <a:avLst/>
          </a:prstGeom>
        </p:spPr>
        <p:txBody>
          <a:bodyPr wrap="squar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相关标题文字</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318451" y="3805746"/>
            <a:ext cx="3812436" cy="1114206"/>
          </a:xfrm>
          <a:prstGeom prst="rect">
            <a:avLst/>
          </a:prstGeom>
          <a:noFill/>
        </p:spPr>
        <p:txBody>
          <a:bodyPr wrap="square" rtlCol="0">
            <a:spAutoFit/>
          </a:bodyPr>
          <a:lstStyle/>
          <a:p>
            <a:pPr algn="ctr">
              <a:lnSpc>
                <a:spcPct val="150000"/>
              </a:lnSpc>
            </a:pPr>
            <a:r>
              <a:rPr lang="en-US" altLang="zh-CN" sz="1475" dirty="0">
                <a:solidFill>
                  <a:schemeClr val="bg1"/>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475"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0000">
                                          <p:cBhvr additive="base">
                                            <p:cTn id="7" dur="10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3" presetClass="entr" presetSubtype="3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4*#ppt_w"/>
                                              </p:val>
                                            </p:tav>
                                            <p:tav tm="100000">
                                              <p:val>
                                                <p:strVal val="#ppt_w"/>
                                              </p:val>
                                            </p:tav>
                                          </p:tavLst>
                                        </p:anim>
                                        <p:anim calcmode="lin" valueType="num">
                                          <p:cBhvr>
                                            <p:cTn id="21"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3" presetClass="entr" presetSubtype="3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4*#ppt_w"/>
                                              </p:val>
                                            </p:tav>
                                            <p:tav tm="100000">
                                              <p:val>
                                                <p:strVal val="#ppt_w"/>
                                              </p:val>
                                            </p:tav>
                                          </p:tavLst>
                                        </p:anim>
                                        <p:anim calcmode="lin" valueType="num">
                                          <p:cBhvr>
                                            <p:cTn id="21"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5" grpId="0"/>
          <p:bldP spid="16" grpId="0"/>
          <p:bldP spid="1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57952" y="2493083"/>
            <a:ext cx="3645354" cy="308098"/>
          </a:xfrm>
          <a:prstGeom prst="rect">
            <a:avLst/>
          </a:prstGeom>
          <a:noFill/>
        </p:spPr>
        <p:txBody>
          <a:bodyPr wrap="square" lIns="0" tIns="0" rIns="0" bIns="0" rtlCol="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直接复制你的内容到此</a:t>
            </a:r>
            <a:endParaRPr lang="en-US" sz="20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TextBox 18"/>
          <p:cNvSpPr txBox="1"/>
          <p:nvPr/>
        </p:nvSpPr>
        <p:spPr>
          <a:xfrm>
            <a:off x="6657952" y="2900692"/>
            <a:ext cx="3443832" cy="779444"/>
          </a:xfrm>
          <a:prstGeom prst="rect">
            <a:avLst/>
          </a:prstGeom>
          <a:noFill/>
        </p:spPr>
        <p:txBody>
          <a:bodyPr wrap="square" lIns="0" tIns="0" rIns="0" bIns="0" rtlCol="0">
            <a:spAutoFit/>
          </a:bodyPr>
          <a:lstStyle/>
          <a:p>
            <a:pP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7" name="TextBox 16"/>
          <p:cNvSpPr txBox="1"/>
          <p:nvPr/>
        </p:nvSpPr>
        <p:spPr>
          <a:xfrm>
            <a:off x="2753095" y="5144764"/>
            <a:ext cx="3450013" cy="308098"/>
          </a:xfrm>
          <a:prstGeom prst="rect">
            <a:avLst/>
          </a:prstGeom>
          <a:noFill/>
        </p:spPr>
        <p:txBody>
          <a:bodyPr wrap="square" lIns="0" tIns="0" rIns="0" bIns="0" rtlCol="0">
            <a:spAutoFit/>
          </a:bodyPr>
          <a:lstStyle/>
          <a:p>
            <a:pPr algn="r"/>
            <a:r>
              <a:rPr lang="zh-CN" altLang="en-US" sz="20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直接复制你的内容到此</a:t>
            </a:r>
            <a:endParaRPr lang="en-US" sz="20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0" name="TextBox 19"/>
          <p:cNvSpPr txBox="1"/>
          <p:nvPr/>
        </p:nvSpPr>
        <p:spPr>
          <a:xfrm>
            <a:off x="2612951" y="5552373"/>
            <a:ext cx="3590157" cy="779444"/>
          </a:xfrm>
          <a:prstGeom prst="rect">
            <a:avLst/>
          </a:prstGeom>
          <a:noFill/>
        </p:spPr>
        <p:txBody>
          <a:bodyPr wrap="square" lIns="0" tIns="0" rIns="0" bIns="0" rtlCol="0">
            <a:spAutoFit/>
          </a:bodyPr>
          <a:lstStyle/>
          <a:p>
            <a:pPr algn="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pic>
        <p:nvPicPr>
          <p:cNvPr id="6" name="图片占位符 5"/>
          <p:cNvPicPr>
            <a:picLocks noGrp="1" noChangeAspect="1"/>
          </p:cNvPicPr>
          <p:nvPr>
            <p:ph type="pic" sz="quarter" idx="4294967295"/>
          </p:nvPr>
        </p:nvPicPr>
        <p:blipFill rotWithShape="1">
          <a:blip r:embed="rId3" cstate="print"/>
          <a:srcRect/>
          <a:stretch>
            <a:fillRect/>
          </a:stretch>
        </p:blipFill>
        <p:spPr>
          <a:xfrm>
            <a:off x="1604839" y="1661328"/>
            <a:ext cx="4392488" cy="2447925"/>
          </a:xfrm>
          <a:blipFill dpi="0" rotWithShape="1">
            <a:blip r:embed="rId4" cstate="screen"/>
            <a:srcRect/>
            <a:stretch>
              <a:fillRect/>
            </a:stretch>
          </a:blipFill>
        </p:spPr>
      </p:pic>
      <p:pic>
        <p:nvPicPr>
          <p:cNvPr id="7" name="图片占位符 6"/>
          <p:cNvPicPr>
            <a:picLocks noGrp="1" noChangeAspect="1"/>
          </p:cNvPicPr>
          <p:nvPr>
            <p:ph type="pic" sz="quarter" idx="4294967295"/>
          </p:nvPr>
        </p:nvPicPr>
        <p:blipFill rotWithShape="1">
          <a:blip r:embed="rId5" cstate="screen"/>
          <a:srcRect/>
          <a:stretch>
            <a:fillRect/>
          </a:stretch>
        </p:blipFill>
        <p:spPr>
          <a:xfrm>
            <a:off x="6657951" y="3976688"/>
            <a:ext cx="4379935" cy="2447925"/>
          </a:xfrm>
        </p:spPr>
      </p:pic>
      <p:sp>
        <p:nvSpPr>
          <p:cNvPr id="9"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17"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701054" y="1558517"/>
            <a:ext cx="2729158" cy="35340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6547278" y="1558517"/>
            <a:ext cx="2729158" cy="353408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3945654" y="2860070"/>
            <a:ext cx="2266472" cy="968920"/>
          </a:xfrm>
          <a:prstGeom prst="rect">
            <a:avLst/>
          </a:prstGeom>
          <a:noFill/>
        </p:spPr>
        <p:txBody>
          <a:bodyPr wrap="square" lIns="0" tIns="0" rIns="0" bIns="0" rtlCol="0">
            <a:spAutoFit/>
          </a:bodyPr>
          <a:lstStyle/>
          <a:p>
            <a:pPr algn="just">
              <a:lnSpc>
                <a:spcPct val="150000"/>
              </a:lnSpc>
            </a:pPr>
            <a:r>
              <a:rPr lang="zh-CN" alt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请替换文字内容，添加相关标题，修改文字内容，也可以直接复制你的内容到此</a:t>
            </a:r>
            <a:endParaRPr 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970262" y="5487868"/>
            <a:ext cx="10918266" cy="974306"/>
          </a:xfrm>
          <a:prstGeom prst="rect">
            <a:avLst/>
          </a:prstGeom>
          <a:noFill/>
        </p:spPr>
        <p:txBody>
          <a:bodyPr wrap="square" lIns="0" tIns="0" rIns="0" bIns="0" rtlCol="0">
            <a:spAutoFit/>
          </a:bodyPr>
          <a:lstStyle/>
          <a:p>
            <a:pP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4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6778621" y="2860070"/>
            <a:ext cx="2266472" cy="968920"/>
          </a:xfrm>
          <a:prstGeom prst="rect">
            <a:avLst/>
          </a:prstGeom>
          <a:noFill/>
        </p:spPr>
        <p:txBody>
          <a:bodyPr wrap="square" lIns="0" tIns="0" rIns="0" bIns="0" rtlCol="0">
            <a:spAutoFit/>
          </a:bodyPr>
          <a:lstStyle/>
          <a:p>
            <a:pPr algn="just">
              <a:lnSpc>
                <a:spcPct val="150000"/>
              </a:lnSpc>
            </a:pPr>
            <a:r>
              <a:rPr lang="zh-CN" alt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请替换文字内容，添加相关标题，修改文字内容，也可以直接复制你的内容到此。</a:t>
            </a:r>
            <a:endParaRPr 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7" name="图片占位符 6"/>
          <p:cNvPicPr>
            <a:picLocks noGrp="1" noChangeAspect="1"/>
          </p:cNvPicPr>
          <p:nvPr>
            <p:ph type="pic" sz="quarter" idx="4294967295"/>
          </p:nvPr>
        </p:nvPicPr>
        <p:blipFill rotWithShape="1">
          <a:blip r:embed="rId3" cstate="screen"/>
          <a:srcRect/>
          <a:stretch>
            <a:fillRect/>
          </a:stretch>
        </p:blipFill>
        <p:spPr>
          <a:xfrm>
            <a:off x="906977" y="1558517"/>
            <a:ext cx="2730500" cy="3534079"/>
          </a:xfrm>
        </p:spPr>
      </p:pic>
      <p:pic>
        <p:nvPicPr>
          <p:cNvPr id="6" name="图片占位符 5"/>
          <p:cNvPicPr>
            <a:picLocks noGrp="1" noChangeAspect="1"/>
          </p:cNvPicPr>
          <p:nvPr>
            <p:ph type="pic" sz="quarter" idx="4294967295"/>
          </p:nvPr>
        </p:nvPicPr>
        <p:blipFill rotWithShape="1">
          <a:blip r:embed="rId4" cstate="screen"/>
          <a:srcRect/>
          <a:stretch>
            <a:fillRect/>
          </a:stretch>
        </p:blipFill>
        <p:spPr>
          <a:xfrm>
            <a:off x="9393502" y="1558517"/>
            <a:ext cx="2728912" cy="3534080"/>
          </a:xfrm>
          <a:blipFill dpi="0" rotWithShape="1">
            <a:blip r:embed="rId5" cstate="screen"/>
            <a:srcRect/>
            <a:stretch>
              <a:fillRect/>
            </a:stretch>
          </a:blipFill>
        </p:spPr>
      </p:pic>
      <p:sp>
        <p:nvSpPr>
          <p:cNvPr id="9"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6"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707" y="199"/>
            <a:ext cx="12857339" cy="723225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31"/>
          <p:cNvSpPr/>
          <p:nvPr/>
        </p:nvSpPr>
        <p:spPr>
          <a:xfrm>
            <a:off x="707" y="199"/>
            <a:ext cx="6185363" cy="723225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a:spLocks noChangeArrowheads="1"/>
          </p:cNvSpPr>
          <p:nvPr/>
        </p:nvSpPr>
        <p:spPr bwMode="auto">
          <a:xfrm>
            <a:off x="717677" y="1496871"/>
            <a:ext cx="469620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bg1"/>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900" dirty="0">
              <a:solidFill>
                <a:schemeClr val="bg1"/>
              </a:solidFill>
              <a:ea typeface="微软雅黑" panose="020B0503020204020204" pitchFamily="34" charset="-122"/>
              <a:sym typeface="Arial" panose="020B0604020202020204" pitchFamily="34" charset="0"/>
            </a:endParaRPr>
          </a:p>
        </p:txBody>
      </p:sp>
      <p:sp>
        <p:nvSpPr>
          <p:cNvPr id="39" name="Rectangle 38"/>
          <p:cNvSpPr/>
          <p:nvPr/>
        </p:nvSpPr>
        <p:spPr>
          <a:xfrm>
            <a:off x="707" y="6774858"/>
            <a:ext cx="6185363" cy="457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a:spLocks noChangeArrowheads="1"/>
          </p:cNvSpPr>
          <p:nvPr/>
        </p:nvSpPr>
        <p:spPr bwMode="auto">
          <a:xfrm>
            <a:off x="783510" y="991023"/>
            <a:ext cx="25648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dirty="0">
                <a:solidFill>
                  <a:schemeClr val="bg1"/>
                </a:solidFill>
                <a:ea typeface="微软雅黑" panose="020B0503020204020204" pitchFamily="34" charset="-122"/>
                <a:sym typeface="Arial" panose="020B0604020202020204" pitchFamily="34" charset="0"/>
              </a:rPr>
              <a:t>直接复制你的内容到此</a:t>
            </a:r>
            <a:endParaRPr lang="en-US" altLang="zh-CN" dirty="0">
              <a:solidFill>
                <a:schemeClr val="bg1"/>
              </a:solidFill>
              <a:ea typeface="微软雅黑" panose="020B0503020204020204" pitchFamily="34" charset="-122"/>
              <a:sym typeface="Arial" panose="020B0604020202020204" pitchFamily="34" charset="0"/>
            </a:endParaRPr>
          </a:p>
        </p:txBody>
      </p:sp>
      <p:cxnSp>
        <p:nvCxnSpPr>
          <p:cNvPr id="42" name="Straight Connector 41"/>
          <p:cNvCxnSpPr/>
          <p:nvPr/>
        </p:nvCxnSpPr>
        <p:spPr>
          <a:xfrm>
            <a:off x="717676" y="1450028"/>
            <a:ext cx="121403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ight Triangle 42"/>
          <p:cNvSpPr/>
          <p:nvPr/>
        </p:nvSpPr>
        <p:spPr>
          <a:xfrm rot="18900000">
            <a:off x="2728427" y="-363646"/>
            <a:ext cx="729923" cy="72769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37"/>
          <p:cNvGrpSpPr/>
          <p:nvPr/>
        </p:nvGrpSpPr>
        <p:grpSpPr bwMode="auto">
          <a:xfrm>
            <a:off x="679290" y="2968995"/>
            <a:ext cx="4819270" cy="986623"/>
            <a:chOff x="466617" y="212055"/>
            <a:chExt cx="3428150" cy="723451"/>
          </a:xfrm>
        </p:grpSpPr>
        <p:sp>
          <p:nvSpPr>
            <p:cNvPr id="19474" name="TextBox 11"/>
            <p:cNvSpPr txBox="1">
              <a:spLocks noChangeArrowheads="1"/>
            </p:cNvSpPr>
            <p:nvPr/>
          </p:nvSpPr>
          <p:spPr bwMode="auto">
            <a:xfrm>
              <a:off x="1244845" y="254546"/>
              <a:ext cx="1277117" cy="15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1400" dirty="0">
                  <a:solidFill>
                    <a:schemeClr val="bg1"/>
                  </a:solidFill>
                  <a:ea typeface="微软雅黑" panose="020B0503020204020204" pitchFamily="34" charset="-122"/>
                  <a:sym typeface="Arial" panose="020B0604020202020204" pitchFamily="34" charset="0"/>
                </a:rPr>
                <a:t>直接复制你的内容到此</a:t>
              </a:r>
              <a:endParaRPr lang="en-US" altLang="zh-CN" sz="1000" dirty="0">
                <a:solidFill>
                  <a:schemeClr val="bg1"/>
                </a:solidFill>
                <a:ea typeface="微软雅黑" panose="020B0503020204020204" pitchFamily="34" charset="-122"/>
                <a:sym typeface="Arial" panose="020B0604020202020204" pitchFamily="34" charset="0"/>
              </a:endParaRPr>
            </a:p>
          </p:txBody>
        </p:sp>
        <p:sp>
          <p:nvSpPr>
            <p:cNvPr id="19475" name="TextBox 12"/>
            <p:cNvSpPr txBox="1">
              <a:spLocks noChangeArrowheads="1"/>
            </p:cNvSpPr>
            <p:nvPr/>
          </p:nvSpPr>
          <p:spPr bwMode="auto">
            <a:xfrm>
              <a:off x="1244844" y="432351"/>
              <a:ext cx="2649923" cy="43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just" defTabSz="1285875">
                <a:lnSpc>
                  <a:spcPct val="150000"/>
                </a:lnSpc>
                <a:spcBef>
                  <a:spcPct val="20000"/>
                </a:spcBef>
              </a:pPr>
              <a:r>
                <a:rPr lang="zh-CN" altLang="en-US" sz="800" dirty="0">
                  <a:solidFill>
                    <a:schemeClr val="bg1"/>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solidFill>
                <a:ea typeface="微软雅黑" panose="020B0503020204020204" pitchFamily="34" charset="-122"/>
                <a:sym typeface="Arial" panose="020B0604020202020204" pitchFamily="34" charset="0"/>
              </a:endParaRPr>
            </a:p>
          </p:txBody>
        </p:sp>
        <p:sp>
          <p:nvSpPr>
            <p:cNvPr id="14" name="Oval 13"/>
            <p:cNvSpPr/>
            <p:nvPr/>
          </p:nvSpPr>
          <p:spPr>
            <a:xfrm>
              <a:off x="466617" y="212055"/>
              <a:ext cx="724056" cy="723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450340">
                <a:defRPr/>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15" name="Group 42"/>
          <p:cNvGrpSpPr/>
          <p:nvPr/>
        </p:nvGrpSpPr>
        <p:grpSpPr bwMode="auto">
          <a:xfrm>
            <a:off x="679290" y="4265888"/>
            <a:ext cx="4819270" cy="986625"/>
            <a:chOff x="466617" y="211942"/>
            <a:chExt cx="3428150" cy="723561"/>
          </a:xfrm>
        </p:grpSpPr>
        <p:sp>
          <p:nvSpPr>
            <p:cNvPr id="19471" name="TextBox 15"/>
            <p:cNvSpPr txBox="1">
              <a:spLocks noChangeArrowheads="1"/>
            </p:cNvSpPr>
            <p:nvPr/>
          </p:nvSpPr>
          <p:spPr bwMode="auto">
            <a:xfrm>
              <a:off x="1244845" y="220967"/>
              <a:ext cx="1277117" cy="15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1400" dirty="0">
                  <a:solidFill>
                    <a:schemeClr val="bg1"/>
                  </a:solidFill>
                  <a:ea typeface="微软雅黑" panose="020B0503020204020204" pitchFamily="34" charset="-122"/>
                  <a:sym typeface="Arial" panose="020B0604020202020204" pitchFamily="34" charset="0"/>
                </a:rPr>
                <a:t>直接复制你的内容到此</a:t>
              </a:r>
              <a:endParaRPr lang="en-US" altLang="zh-CN" sz="1400" dirty="0">
                <a:solidFill>
                  <a:schemeClr val="bg1"/>
                </a:solidFill>
                <a:ea typeface="微软雅黑" panose="020B0503020204020204" pitchFamily="34" charset="-122"/>
                <a:sym typeface="Arial" panose="020B0604020202020204" pitchFamily="34" charset="0"/>
              </a:endParaRPr>
            </a:p>
          </p:txBody>
        </p:sp>
        <p:sp>
          <p:nvSpPr>
            <p:cNvPr id="19472" name="TextBox 16"/>
            <p:cNvSpPr txBox="1">
              <a:spLocks noChangeArrowheads="1"/>
            </p:cNvSpPr>
            <p:nvPr/>
          </p:nvSpPr>
          <p:spPr bwMode="auto">
            <a:xfrm>
              <a:off x="1244844" y="432351"/>
              <a:ext cx="2649923" cy="43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just" defTabSz="1285875">
                <a:lnSpc>
                  <a:spcPct val="150000"/>
                </a:lnSpc>
                <a:spcBef>
                  <a:spcPct val="20000"/>
                </a:spcBef>
              </a:pPr>
              <a:r>
                <a:rPr lang="zh-CN" altLang="en-US" sz="800" dirty="0">
                  <a:solidFill>
                    <a:schemeClr val="bg1"/>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solidFill>
                <a:ea typeface="微软雅黑" panose="020B0503020204020204" pitchFamily="34" charset="-122"/>
                <a:sym typeface="Arial" panose="020B0604020202020204" pitchFamily="34" charset="0"/>
              </a:endParaRPr>
            </a:p>
          </p:txBody>
        </p:sp>
        <p:sp>
          <p:nvSpPr>
            <p:cNvPr id="18" name="Oval 17"/>
            <p:cNvSpPr/>
            <p:nvPr/>
          </p:nvSpPr>
          <p:spPr>
            <a:xfrm>
              <a:off x="466617" y="211942"/>
              <a:ext cx="724056" cy="7235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450340">
                <a:defRPr/>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19" name="Group 47"/>
          <p:cNvGrpSpPr/>
          <p:nvPr/>
        </p:nvGrpSpPr>
        <p:grpSpPr bwMode="auto">
          <a:xfrm>
            <a:off x="679290" y="5531533"/>
            <a:ext cx="4819270" cy="986622"/>
            <a:chOff x="466617" y="212055"/>
            <a:chExt cx="3428150" cy="723465"/>
          </a:xfrm>
        </p:grpSpPr>
        <p:sp>
          <p:nvSpPr>
            <p:cNvPr id="19468" name="TextBox 19"/>
            <p:cNvSpPr txBox="1">
              <a:spLocks noChangeArrowheads="1"/>
            </p:cNvSpPr>
            <p:nvPr/>
          </p:nvSpPr>
          <p:spPr bwMode="auto">
            <a:xfrm>
              <a:off x="1244845" y="244741"/>
              <a:ext cx="1277117" cy="1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1400" dirty="0">
                  <a:solidFill>
                    <a:schemeClr val="bg1"/>
                  </a:solidFill>
                  <a:ea typeface="微软雅黑" panose="020B0503020204020204" pitchFamily="34" charset="-122"/>
                  <a:sym typeface="Arial" panose="020B0604020202020204" pitchFamily="34" charset="0"/>
                </a:rPr>
                <a:t>直接复制你的内容到此</a:t>
              </a:r>
              <a:endParaRPr lang="en-US" altLang="zh-CN" sz="1400" dirty="0">
                <a:solidFill>
                  <a:schemeClr val="bg1"/>
                </a:solidFill>
                <a:ea typeface="微软雅黑" panose="020B0503020204020204" pitchFamily="34" charset="-122"/>
                <a:sym typeface="Arial" panose="020B0604020202020204" pitchFamily="34" charset="0"/>
              </a:endParaRPr>
            </a:p>
          </p:txBody>
        </p:sp>
        <p:sp>
          <p:nvSpPr>
            <p:cNvPr id="19469" name="TextBox 21"/>
            <p:cNvSpPr txBox="1">
              <a:spLocks noChangeArrowheads="1"/>
            </p:cNvSpPr>
            <p:nvPr/>
          </p:nvSpPr>
          <p:spPr bwMode="auto">
            <a:xfrm>
              <a:off x="1244844" y="422546"/>
              <a:ext cx="2649923" cy="43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just" defTabSz="1285875">
                <a:lnSpc>
                  <a:spcPct val="150000"/>
                </a:lnSpc>
                <a:spcBef>
                  <a:spcPct val="20000"/>
                </a:spcBef>
              </a:pPr>
              <a:r>
                <a:rPr lang="zh-CN" altLang="en-US" sz="800" dirty="0">
                  <a:solidFill>
                    <a:schemeClr val="bg1"/>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solidFill>
                <a:ea typeface="微软雅黑" panose="020B0503020204020204" pitchFamily="34" charset="-122"/>
                <a:sym typeface="Arial" panose="020B0604020202020204" pitchFamily="34" charset="0"/>
              </a:endParaRPr>
            </a:p>
          </p:txBody>
        </p:sp>
        <p:sp>
          <p:nvSpPr>
            <p:cNvPr id="23" name="Oval 22"/>
            <p:cNvSpPr/>
            <p:nvPr/>
          </p:nvSpPr>
          <p:spPr>
            <a:xfrm>
              <a:off x="466617" y="212055"/>
              <a:ext cx="724056" cy="7234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450340">
                <a:defRPr/>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2500"/>
                            </p:stCondLst>
                            <p:childTnLst>
                              <p:par>
                                <p:cTn id="29" presetID="18" presetClass="entr" presetSubtype="12"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strips(downLeft)">
                                      <p:cBhvr>
                                        <p:cTn id="31" dur="500"/>
                                        <p:tgtEl>
                                          <p:spTgt spid="42"/>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21" grpId="0"/>
      <p:bldP spid="39" grpId="0" animBg="1"/>
      <p:bldP spid="40" grpId="0"/>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c 33"/>
          <p:cNvSpPr/>
          <p:nvPr/>
        </p:nvSpPr>
        <p:spPr>
          <a:xfrm rot="16200000" flipH="1" flipV="1">
            <a:off x="6302378" y="3286734"/>
            <a:ext cx="2095799" cy="2095802"/>
          </a:xfrm>
          <a:prstGeom prst="arc">
            <a:avLst>
              <a:gd name="adj1" fmla="val 10736977"/>
              <a:gd name="adj2" fmla="val 0"/>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Arc 34"/>
          <p:cNvSpPr/>
          <p:nvPr/>
        </p:nvSpPr>
        <p:spPr>
          <a:xfrm rot="5400000" flipH="1" flipV="1">
            <a:off x="4476443" y="3286732"/>
            <a:ext cx="2095799" cy="2095802"/>
          </a:xfrm>
          <a:prstGeom prst="arc">
            <a:avLst>
              <a:gd name="adj1" fmla="val 10736977"/>
              <a:gd name="adj2" fmla="val 0"/>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Arc 32"/>
          <p:cNvSpPr/>
          <p:nvPr/>
        </p:nvSpPr>
        <p:spPr>
          <a:xfrm rot="10800000" flipH="1" flipV="1">
            <a:off x="5381476" y="2353915"/>
            <a:ext cx="2095799" cy="2095802"/>
          </a:xfrm>
          <a:prstGeom prst="arc">
            <a:avLst>
              <a:gd name="adj1" fmla="val 10736977"/>
              <a:gd name="adj2" fmla="val 0"/>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Arc 31"/>
          <p:cNvSpPr/>
          <p:nvPr/>
        </p:nvSpPr>
        <p:spPr>
          <a:xfrm rot="10800000" flipH="1">
            <a:off x="5381477" y="4199700"/>
            <a:ext cx="2095799" cy="2095802"/>
          </a:xfrm>
          <a:prstGeom prst="arc">
            <a:avLst>
              <a:gd name="adj1" fmla="val 10736977"/>
              <a:gd name="adj2" fmla="val 0"/>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Diamond 4"/>
          <p:cNvSpPr/>
          <p:nvPr/>
        </p:nvSpPr>
        <p:spPr>
          <a:xfrm>
            <a:off x="4500669" y="2405927"/>
            <a:ext cx="3857413" cy="3857413"/>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Text Placeholder 3"/>
          <p:cNvSpPr txBox="1"/>
          <p:nvPr/>
        </p:nvSpPr>
        <p:spPr>
          <a:xfrm>
            <a:off x="8368383" y="3156707"/>
            <a:ext cx="3940491" cy="7357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685"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Gose Here </a:t>
            </a:r>
            <a:r>
              <a:rPr lang="en-US" sz="1545" dirty="0">
                <a:solidFill>
                  <a:schemeClr val="tx1">
                    <a:lumMod val="75000"/>
                    <a:lumOff val="25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
            </a:r>
            <a:br>
              <a:rPr lang="en-US" sz="1545" dirty="0">
                <a:solidFill>
                  <a:schemeClr val="tx1">
                    <a:lumMod val="75000"/>
                    <a:lumOff val="25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545" dirty="0">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are</a:t>
            </a:r>
            <a:r>
              <a:rPr lang="en-US" sz="154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 many variations of passagbut the </a:t>
            </a:r>
            <a:endParaRPr lang="en-US" sz="1545" dirty="0">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7" name="Text Placeholder 3"/>
          <p:cNvSpPr txBox="1"/>
          <p:nvPr/>
        </p:nvSpPr>
        <p:spPr>
          <a:xfrm>
            <a:off x="549876" y="3156707"/>
            <a:ext cx="3940491" cy="7357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68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Gose Here </a:t>
            </a:r>
            <a:r>
              <a:rPr lang="en-US" sz="1545" dirty="0">
                <a:solidFill>
                  <a:schemeClr val="tx1">
                    <a:lumMod val="75000"/>
                    <a:lumOff val="25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
            </a:r>
            <a:br>
              <a:rPr lang="en-US" sz="1545" dirty="0">
                <a:solidFill>
                  <a:schemeClr val="tx1">
                    <a:lumMod val="75000"/>
                    <a:lumOff val="25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545" dirty="0">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are</a:t>
            </a:r>
            <a:r>
              <a:rPr lang="en-US" sz="154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 many variations of passagbut the </a:t>
            </a:r>
            <a:endParaRPr lang="en-US" sz="1545" dirty="0">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8" name="Text Placeholder 3"/>
          <p:cNvSpPr txBox="1"/>
          <p:nvPr/>
        </p:nvSpPr>
        <p:spPr>
          <a:xfrm>
            <a:off x="8409923" y="4776821"/>
            <a:ext cx="3940491" cy="7357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685"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Gose Here </a:t>
            </a:r>
            <a:r>
              <a:rPr lang="en-US" sz="1545" dirty="0">
                <a:solidFill>
                  <a:schemeClr val="tx1">
                    <a:lumMod val="75000"/>
                    <a:lumOff val="25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
            </a:r>
            <a:br>
              <a:rPr lang="en-US" sz="1545" dirty="0">
                <a:solidFill>
                  <a:schemeClr val="tx1">
                    <a:lumMod val="75000"/>
                    <a:lumOff val="25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545" dirty="0">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are</a:t>
            </a:r>
            <a:r>
              <a:rPr lang="en-US" sz="154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 many variations of passagbut the </a:t>
            </a:r>
            <a:endParaRPr lang="en-US" sz="1545" dirty="0">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9" name="Text Placeholder 3"/>
          <p:cNvSpPr txBox="1"/>
          <p:nvPr/>
        </p:nvSpPr>
        <p:spPr>
          <a:xfrm>
            <a:off x="508338" y="4776821"/>
            <a:ext cx="3940491" cy="7357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685"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Gose Here </a:t>
            </a:r>
            <a:r>
              <a:rPr lang="en-US" sz="1545" dirty="0">
                <a:solidFill>
                  <a:schemeClr val="accent3"/>
                </a:solidFill>
                <a:latin typeface="Times New Roman" panose="02020603050405020304" pitchFamily="18" charset="0"/>
                <a:ea typeface="微软雅黑" panose="020B0503020204020204" pitchFamily="34" charset="-122"/>
                <a:cs typeface="+mj-cs"/>
                <a:sym typeface="Times New Roman" panose="02020603050405020304" pitchFamily="18" charset="0"/>
              </a:rPr>
              <a:t/>
            </a:r>
            <a:br>
              <a:rPr lang="en-US" sz="1545" dirty="0">
                <a:solidFill>
                  <a:schemeClr val="accent3"/>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545" dirty="0">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are</a:t>
            </a:r>
            <a:r>
              <a:rPr lang="en-US" sz="154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 many variations of passagbut the </a:t>
            </a:r>
            <a:endParaRPr lang="en-US" sz="1545" dirty="0">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grpSp>
        <p:nvGrpSpPr>
          <p:cNvPr id="11" name="Group 24"/>
          <p:cNvGrpSpPr/>
          <p:nvPr/>
        </p:nvGrpSpPr>
        <p:grpSpPr>
          <a:xfrm>
            <a:off x="4867123" y="2772381"/>
            <a:ext cx="1504391" cy="1504391"/>
            <a:chOff x="3461004" y="1700112"/>
            <a:chExt cx="1069848" cy="1069848"/>
          </a:xfrm>
        </p:grpSpPr>
        <p:sp>
          <p:nvSpPr>
            <p:cNvPr id="13" name="Rounded Rectangle 12"/>
            <p:cNvSpPr/>
            <p:nvPr/>
          </p:nvSpPr>
          <p:spPr>
            <a:xfrm>
              <a:off x="3461004" y="1700112"/>
              <a:ext cx="1069848" cy="10698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Rounded Rectangle 5"/>
            <p:cNvSpPr/>
            <p:nvPr/>
          </p:nvSpPr>
          <p:spPr>
            <a:xfrm>
              <a:off x="3513229" y="1752337"/>
              <a:ext cx="965397" cy="965397"/>
            </a:xfrm>
            <a:prstGeom prst="ellipse">
              <a:avLst/>
            </a:prstGeom>
          </p:spPr>
          <p:style>
            <a:lnRef idx="0">
              <a:scrgbClr r="0" g="0" b="0"/>
            </a:lnRef>
            <a:fillRef idx="0">
              <a:scrgbClr r="0" g="0" b="0"/>
            </a:fillRef>
            <a:effectRef idx="0">
              <a:scrgbClr r="0" g="0" b="0"/>
            </a:effectRef>
            <a:fontRef idx="minor">
              <a:schemeClr val="lt1"/>
            </a:fontRef>
          </p:style>
          <p:txBody>
            <a:bodyPr spcFirstLastPara="0" vert="horz" wrap="square" lIns="208943" tIns="208943" rIns="208943" bIns="208943" numCol="1" spcCol="1270" anchor="ctr" anchorCtr="0">
              <a:noAutofit/>
            </a:bodyPr>
            <a:lstStyle/>
            <a:p>
              <a:pPr algn="ctr" defTabSz="2437765">
                <a:lnSpc>
                  <a:spcPct val="90000"/>
                </a:lnSpc>
                <a:spcAft>
                  <a:spcPct val="35000"/>
                </a:spcAft>
              </a:pPr>
              <a:endParaRPr lang="en-US" sz="548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26"/>
          <p:cNvSpPr/>
          <p:nvPr/>
        </p:nvSpPr>
        <p:spPr bwMode="auto">
          <a:xfrm>
            <a:off x="5392082" y="3232115"/>
            <a:ext cx="454472" cy="584923"/>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6" name="Group 27"/>
          <p:cNvGrpSpPr/>
          <p:nvPr/>
        </p:nvGrpSpPr>
        <p:grpSpPr>
          <a:xfrm>
            <a:off x="4867123" y="4392495"/>
            <a:ext cx="1504391" cy="1504391"/>
            <a:chOff x="3461004" y="2852256"/>
            <a:chExt cx="1069848" cy="1069848"/>
          </a:xfrm>
        </p:grpSpPr>
        <p:sp>
          <p:nvSpPr>
            <p:cNvPr id="18" name="Rounded Rectangle 12"/>
            <p:cNvSpPr/>
            <p:nvPr/>
          </p:nvSpPr>
          <p:spPr>
            <a:xfrm>
              <a:off x="3461004" y="2852256"/>
              <a:ext cx="1069848" cy="1069848"/>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ounded Rectangle 9"/>
            <p:cNvSpPr/>
            <p:nvPr/>
          </p:nvSpPr>
          <p:spPr>
            <a:xfrm>
              <a:off x="3513229" y="2904481"/>
              <a:ext cx="965397" cy="965397"/>
            </a:xfrm>
            <a:prstGeom prst="ellipse">
              <a:avLst/>
            </a:prstGeom>
          </p:spPr>
          <p:style>
            <a:lnRef idx="0">
              <a:scrgbClr r="0" g="0" b="0"/>
            </a:lnRef>
            <a:fillRef idx="0">
              <a:scrgbClr r="0" g="0" b="0"/>
            </a:fillRef>
            <a:effectRef idx="0">
              <a:scrgbClr r="0" g="0" b="0"/>
            </a:effectRef>
            <a:fontRef idx="minor">
              <a:schemeClr val="lt1"/>
            </a:fontRef>
          </p:style>
          <p:txBody>
            <a:bodyPr spcFirstLastPara="0" vert="horz" wrap="square" lIns="208943" tIns="208943" rIns="208943" bIns="208943" numCol="1" spcCol="1270" anchor="ctr" anchorCtr="0">
              <a:noAutofit/>
            </a:bodyPr>
            <a:lstStyle/>
            <a:p>
              <a:pPr algn="ctr" defTabSz="2437765">
                <a:lnSpc>
                  <a:spcPct val="90000"/>
                </a:lnSpc>
                <a:spcAft>
                  <a:spcPct val="35000"/>
                </a:spcAft>
              </a:pPr>
              <a:endParaRPr lang="en-US" sz="548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7" name="Freeform 156"/>
          <p:cNvSpPr>
            <a:spLocks noEditPoints="1"/>
          </p:cNvSpPr>
          <p:nvPr/>
        </p:nvSpPr>
        <p:spPr bwMode="auto">
          <a:xfrm>
            <a:off x="5457476" y="4983965"/>
            <a:ext cx="323684" cy="321451"/>
          </a:xfrm>
          <a:custGeom>
            <a:avLst/>
            <a:gdLst/>
            <a:ahLst/>
            <a:cxnLst>
              <a:cxn ang="0">
                <a:pos x="105" y="105"/>
              </a:cxn>
              <a:cxn ang="0">
                <a:pos x="105" y="144"/>
              </a:cxn>
              <a:cxn ang="0">
                <a:pos x="145" y="144"/>
              </a:cxn>
              <a:cxn ang="0">
                <a:pos x="145" y="105"/>
              </a:cxn>
              <a:cxn ang="0">
                <a:pos x="105" y="105"/>
              </a:cxn>
              <a:cxn ang="0">
                <a:pos x="105" y="105"/>
              </a:cxn>
              <a:cxn ang="0">
                <a:pos x="105" y="52"/>
              </a:cxn>
              <a:cxn ang="0">
                <a:pos x="105" y="91"/>
              </a:cxn>
              <a:cxn ang="0">
                <a:pos x="145" y="91"/>
              </a:cxn>
              <a:cxn ang="0">
                <a:pos x="145" y="52"/>
              </a:cxn>
              <a:cxn ang="0">
                <a:pos x="105" y="52"/>
              </a:cxn>
              <a:cxn ang="0">
                <a:pos x="105" y="52"/>
              </a:cxn>
              <a:cxn ang="0">
                <a:pos x="105" y="0"/>
              </a:cxn>
              <a:cxn ang="0">
                <a:pos x="105" y="39"/>
              </a:cxn>
              <a:cxn ang="0">
                <a:pos x="145" y="39"/>
              </a:cxn>
              <a:cxn ang="0">
                <a:pos x="145" y="0"/>
              </a:cxn>
              <a:cxn ang="0">
                <a:pos x="105" y="0"/>
              </a:cxn>
              <a:cxn ang="0">
                <a:pos x="105" y="0"/>
              </a:cxn>
              <a:cxn ang="0">
                <a:pos x="53" y="105"/>
              </a:cxn>
              <a:cxn ang="0">
                <a:pos x="53" y="144"/>
              </a:cxn>
              <a:cxn ang="0">
                <a:pos x="92" y="144"/>
              </a:cxn>
              <a:cxn ang="0">
                <a:pos x="92" y="105"/>
              </a:cxn>
              <a:cxn ang="0">
                <a:pos x="53" y="105"/>
              </a:cxn>
              <a:cxn ang="0">
                <a:pos x="53" y="105"/>
              </a:cxn>
              <a:cxn ang="0">
                <a:pos x="53" y="52"/>
              </a:cxn>
              <a:cxn ang="0">
                <a:pos x="53" y="91"/>
              </a:cxn>
              <a:cxn ang="0">
                <a:pos x="92" y="91"/>
              </a:cxn>
              <a:cxn ang="0">
                <a:pos x="92" y="52"/>
              </a:cxn>
              <a:cxn ang="0">
                <a:pos x="53" y="52"/>
              </a:cxn>
              <a:cxn ang="0">
                <a:pos x="53" y="52"/>
              </a:cxn>
              <a:cxn ang="0">
                <a:pos x="53" y="0"/>
              </a:cxn>
              <a:cxn ang="0">
                <a:pos x="53" y="39"/>
              </a:cxn>
              <a:cxn ang="0">
                <a:pos x="92" y="39"/>
              </a:cxn>
              <a:cxn ang="0">
                <a:pos x="92" y="0"/>
              </a:cxn>
              <a:cxn ang="0">
                <a:pos x="53" y="0"/>
              </a:cxn>
              <a:cxn ang="0">
                <a:pos x="53" y="0"/>
              </a:cxn>
              <a:cxn ang="0">
                <a:pos x="0" y="105"/>
              </a:cxn>
              <a:cxn ang="0">
                <a:pos x="0" y="144"/>
              </a:cxn>
              <a:cxn ang="0">
                <a:pos x="40" y="144"/>
              </a:cxn>
              <a:cxn ang="0">
                <a:pos x="40" y="105"/>
              </a:cxn>
              <a:cxn ang="0">
                <a:pos x="0" y="105"/>
              </a:cxn>
              <a:cxn ang="0">
                <a:pos x="0" y="105"/>
              </a:cxn>
              <a:cxn ang="0">
                <a:pos x="0" y="52"/>
              </a:cxn>
              <a:cxn ang="0">
                <a:pos x="0" y="91"/>
              </a:cxn>
              <a:cxn ang="0">
                <a:pos x="40" y="91"/>
              </a:cxn>
              <a:cxn ang="0">
                <a:pos x="40" y="52"/>
              </a:cxn>
              <a:cxn ang="0">
                <a:pos x="0" y="52"/>
              </a:cxn>
              <a:cxn ang="0">
                <a:pos x="0" y="52"/>
              </a:cxn>
              <a:cxn ang="0">
                <a:pos x="0" y="0"/>
              </a:cxn>
              <a:cxn ang="0">
                <a:pos x="0" y="39"/>
              </a:cxn>
              <a:cxn ang="0">
                <a:pos x="40" y="39"/>
              </a:cxn>
              <a:cxn ang="0">
                <a:pos x="40" y="0"/>
              </a:cxn>
              <a:cxn ang="0">
                <a:pos x="0" y="0"/>
              </a:cxn>
              <a:cxn ang="0">
                <a:pos x="0" y="0"/>
              </a:cxn>
            </a:cxnLst>
            <a:rect l="0" t="0" r="r" b="b"/>
            <a:pathLst>
              <a:path w="145" h="144">
                <a:moveTo>
                  <a:pt x="105" y="105"/>
                </a:moveTo>
                <a:lnTo>
                  <a:pt x="105" y="144"/>
                </a:lnTo>
                <a:lnTo>
                  <a:pt x="145" y="144"/>
                </a:lnTo>
                <a:lnTo>
                  <a:pt x="145" y="105"/>
                </a:lnTo>
                <a:lnTo>
                  <a:pt x="105" y="105"/>
                </a:lnTo>
                <a:lnTo>
                  <a:pt x="105" y="105"/>
                </a:lnTo>
                <a:close/>
                <a:moveTo>
                  <a:pt x="105" y="52"/>
                </a:moveTo>
                <a:lnTo>
                  <a:pt x="105" y="91"/>
                </a:lnTo>
                <a:lnTo>
                  <a:pt x="145" y="91"/>
                </a:lnTo>
                <a:lnTo>
                  <a:pt x="145" y="52"/>
                </a:lnTo>
                <a:lnTo>
                  <a:pt x="105" y="52"/>
                </a:lnTo>
                <a:lnTo>
                  <a:pt x="105" y="52"/>
                </a:lnTo>
                <a:close/>
                <a:moveTo>
                  <a:pt x="105" y="0"/>
                </a:moveTo>
                <a:lnTo>
                  <a:pt x="105" y="39"/>
                </a:lnTo>
                <a:lnTo>
                  <a:pt x="145" y="39"/>
                </a:lnTo>
                <a:lnTo>
                  <a:pt x="145" y="0"/>
                </a:lnTo>
                <a:lnTo>
                  <a:pt x="105" y="0"/>
                </a:lnTo>
                <a:lnTo>
                  <a:pt x="105" y="0"/>
                </a:lnTo>
                <a:close/>
                <a:moveTo>
                  <a:pt x="53" y="105"/>
                </a:moveTo>
                <a:lnTo>
                  <a:pt x="53" y="144"/>
                </a:lnTo>
                <a:lnTo>
                  <a:pt x="92" y="144"/>
                </a:lnTo>
                <a:lnTo>
                  <a:pt x="92" y="105"/>
                </a:lnTo>
                <a:lnTo>
                  <a:pt x="53" y="105"/>
                </a:lnTo>
                <a:lnTo>
                  <a:pt x="53" y="105"/>
                </a:lnTo>
                <a:close/>
                <a:moveTo>
                  <a:pt x="53" y="52"/>
                </a:moveTo>
                <a:lnTo>
                  <a:pt x="53" y="91"/>
                </a:lnTo>
                <a:lnTo>
                  <a:pt x="92" y="91"/>
                </a:lnTo>
                <a:lnTo>
                  <a:pt x="92" y="52"/>
                </a:lnTo>
                <a:lnTo>
                  <a:pt x="53" y="52"/>
                </a:lnTo>
                <a:lnTo>
                  <a:pt x="53" y="52"/>
                </a:lnTo>
                <a:close/>
                <a:moveTo>
                  <a:pt x="53" y="0"/>
                </a:moveTo>
                <a:lnTo>
                  <a:pt x="53" y="39"/>
                </a:lnTo>
                <a:lnTo>
                  <a:pt x="92" y="39"/>
                </a:lnTo>
                <a:lnTo>
                  <a:pt x="92" y="0"/>
                </a:lnTo>
                <a:lnTo>
                  <a:pt x="53" y="0"/>
                </a:lnTo>
                <a:lnTo>
                  <a:pt x="53" y="0"/>
                </a:lnTo>
                <a:close/>
                <a:moveTo>
                  <a:pt x="0" y="105"/>
                </a:moveTo>
                <a:lnTo>
                  <a:pt x="0" y="144"/>
                </a:lnTo>
                <a:lnTo>
                  <a:pt x="40" y="144"/>
                </a:lnTo>
                <a:lnTo>
                  <a:pt x="40" y="105"/>
                </a:lnTo>
                <a:lnTo>
                  <a:pt x="0" y="105"/>
                </a:lnTo>
                <a:lnTo>
                  <a:pt x="0" y="105"/>
                </a:lnTo>
                <a:close/>
                <a:moveTo>
                  <a:pt x="0" y="52"/>
                </a:moveTo>
                <a:lnTo>
                  <a:pt x="0" y="91"/>
                </a:lnTo>
                <a:lnTo>
                  <a:pt x="40" y="91"/>
                </a:lnTo>
                <a:lnTo>
                  <a:pt x="40" y="52"/>
                </a:lnTo>
                <a:lnTo>
                  <a:pt x="0" y="52"/>
                </a:lnTo>
                <a:lnTo>
                  <a:pt x="0" y="52"/>
                </a:lnTo>
                <a:close/>
                <a:moveTo>
                  <a:pt x="0" y="0"/>
                </a:moveTo>
                <a:lnTo>
                  <a:pt x="0" y="39"/>
                </a:lnTo>
                <a:lnTo>
                  <a:pt x="40" y="39"/>
                </a:lnTo>
                <a:lnTo>
                  <a:pt x="40" y="0"/>
                </a:lnTo>
                <a:lnTo>
                  <a:pt x="0" y="0"/>
                </a:lnTo>
                <a:lnTo>
                  <a:pt x="0" y="0"/>
                </a:lnTo>
                <a:close/>
              </a:path>
            </a:pathLst>
          </a:custGeom>
          <a:solidFill>
            <a:schemeClr val="bg2"/>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1" name="Group 25"/>
          <p:cNvGrpSpPr/>
          <p:nvPr/>
        </p:nvGrpSpPr>
        <p:grpSpPr>
          <a:xfrm>
            <a:off x="6487236" y="2772381"/>
            <a:ext cx="1504391" cy="1504391"/>
            <a:chOff x="4613148" y="1700112"/>
            <a:chExt cx="1069848" cy="1069848"/>
          </a:xfrm>
        </p:grpSpPr>
        <p:sp>
          <p:nvSpPr>
            <p:cNvPr id="23" name="Rounded Rectangle 22"/>
            <p:cNvSpPr/>
            <p:nvPr/>
          </p:nvSpPr>
          <p:spPr>
            <a:xfrm>
              <a:off x="4613148" y="1700112"/>
              <a:ext cx="1069848" cy="1069848"/>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ounded Rectangle 7"/>
            <p:cNvSpPr/>
            <p:nvPr/>
          </p:nvSpPr>
          <p:spPr>
            <a:xfrm>
              <a:off x="4665373" y="1752337"/>
              <a:ext cx="965397" cy="965397"/>
            </a:xfrm>
            <a:prstGeom prst="ellipse">
              <a:avLst/>
            </a:prstGeom>
          </p:spPr>
          <p:style>
            <a:lnRef idx="0">
              <a:scrgbClr r="0" g="0" b="0"/>
            </a:lnRef>
            <a:fillRef idx="0">
              <a:scrgbClr r="0" g="0" b="0"/>
            </a:fillRef>
            <a:effectRef idx="0">
              <a:scrgbClr r="0" g="0" b="0"/>
            </a:effectRef>
            <a:fontRef idx="minor">
              <a:schemeClr val="lt1"/>
            </a:fontRef>
          </p:style>
          <p:txBody>
            <a:bodyPr spcFirstLastPara="0" vert="horz" wrap="square" lIns="208943" tIns="208943" rIns="208943" bIns="208943" numCol="1" spcCol="1270" anchor="ctr" anchorCtr="0">
              <a:noAutofit/>
            </a:bodyPr>
            <a:lstStyle/>
            <a:p>
              <a:pPr algn="ctr" defTabSz="2437765">
                <a:lnSpc>
                  <a:spcPct val="90000"/>
                </a:lnSpc>
                <a:spcAft>
                  <a:spcPct val="35000"/>
                </a:spcAft>
              </a:pPr>
              <a:endParaRPr lang="en-US" sz="548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2" name="Freeform 167"/>
          <p:cNvSpPr>
            <a:spLocks noEditPoints="1"/>
          </p:cNvSpPr>
          <p:nvPr/>
        </p:nvSpPr>
        <p:spPr bwMode="auto">
          <a:xfrm>
            <a:off x="7028479" y="3372780"/>
            <a:ext cx="421905" cy="303593"/>
          </a:xfrm>
          <a:custGeom>
            <a:avLst/>
            <a:gdLst/>
            <a:ahLst/>
            <a:cxnLst>
              <a:cxn ang="0">
                <a:pos x="292" y="130"/>
              </a:cxn>
              <a:cxn ang="0">
                <a:pos x="112" y="130"/>
              </a:cxn>
              <a:cxn ang="0">
                <a:pos x="93" y="112"/>
              </a:cxn>
              <a:cxn ang="0">
                <a:pos x="112" y="93"/>
              </a:cxn>
              <a:cxn ang="0">
                <a:pos x="292" y="93"/>
              </a:cxn>
              <a:cxn ang="0">
                <a:pos x="311" y="112"/>
              </a:cxn>
              <a:cxn ang="0">
                <a:pos x="292" y="130"/>
              </a:cxn>
              <a:cxn ang="0">
                <a:pos x="292" y="37"/>
              </a:cxn>
              <a:cxn ang="0">
                <a:pos x="112" y="37"/>
              </a:cxn>
              <a:cxn ang="0">
                <a:pos x="93" y="19"/>
              </a:cxn>
              <a:cxn ang="0">
                <a:pos x="112" y="0"/>
              </a:cxn>
              <a:cxn ang="0">
                <a:pos x="292" y="0"/>
              </a:cxn>
              <a:cxn ang="0">
                <a:pos x="311" y="19"/>
              </a:cxn>
              <a:cxn ang="0">
                <a:pos x="292" y="37"/>
              </a:cxn>
              <a:cxn ang="0">
                <a:pos x="25" y="224"/>
              </a:cxn>
              <a:cxn ang="0">
                <a:pos x="13" y="224"/>
              </a:cxn>
              <a:cxn ang="0">
                <a:pos x="0" y="211"/>
              </a:cxn>
              <a:cxn ang="0">
                <a:pos x="0" y="199"/>
              </a:cxn>
              <a:cxn ang="0">
                <a:pos x="13" y="186"/>
              </a:cxn>
              <a:cxn ang="0">
                <a:pos x="25" y="186"/>
              </a:cxn>
              <a:cxn ang="0">
                <a:pos x="38" y="199"/>
              </a:cxn>
              <a:cxn ang="0">
                <a:pos x="38" y="211"/>
              </a:cxn>
              <a:cxn ang="0">
                <a:pos x="25" y="224"/>
              </a:cxn>
              <a:cxn ang="0">
                <a:pos x="25" y="130"/>
              </a:cxn>
              <a:cxn ang="0">
                <a:pos x="13" y="130"/>
              </a:cxn>
              <a:cxn ang="0">
                <a:pos x="0" y="118"/>
              </a:cxn>
              <a:cxn ang="0">
                <a:pos x="0" y="106"/>
              </a:cxn>
              <a:cxn ang="0">
                <a:pos x="13" y="93"/>
              </a:cxn>
              <a:cxn ang="0">
                <a:pos x="25" y="93"/>
              </a:cxn>
              <a:cxn ang="0">
                <a:pos x="38" y="106"/>
              </a:cxn>
              <a:cxn ang="0">
                <a:pos x="38" y="118"/>
              </a:cxn>
              <a:cxn ang="0">
                <a:pos x="25" y="130"/>
              </a:cxn>
              <a:cxn ang="0">
                <a:pos x="25" y="37"/>
              </a:cxn>
              <a:cxn ang="0">
                <a:pos x="13" y="37"/>
              </a:cxn>
              <a:cxn ang="0">
                <a:pos x="0" y="25"/>
              </a:cxn>
              <a:cxn ang="0">
                <a:pos x="0" y="12"/>
              </a:cxn>
              <a:cxn ang="0">
                <a:pos x="13" y="0"/>
              </a:cxn>
              <a:cxn ang="0">
                <a:pos x="25" y="0"/>
              </a:cxn>
              <a:cxn ang="0">
                <a:pos x="38" y="12"/>
              </a:cxn>
              <a:cxn ang="0">
                <a:pos x="38" y="25"/>
              </a:cxn>
              <a:cxn ang="0">
                <a:pos x="25" y="37"/>
              </a:cxn>
              <a:cxn ang="0">
                <a:pos x="112" y="186"/>
              </a:cxn>
              <a:cxn ang="0">
                <a:pos x="292" y="186"/>
              </a:cxn>
              <a:cxn ang="0">
                <a:pos x="311" y="205"/>
              </a:cxn>
              <a:cxn ang="0">
                <a:pos x="292" y="224"/>
              </a:cxn>
              <a:cxn ang="0">
                <a:pos x="112" y="224"/>
              </a:cxn>
              <a:cxn ang="0">
                <a:pos x="93" y="205"/>
              </a:cxn>
              <a:cxn ang="0">
                <a:pos x="112" y="186"/>
              </a:cxn>
            </a:cxnLst>
            <a:rect l="0" t="0" r="r" b="b"/>
            <a:pathLst>
              <a:path w="311" h="224">
                <a:moveTo>
                  <a:pt x="292" y="130"/>
                </a:moveTo>
                <a:cubicBezTo>
                  <a:pt x="112" y="130"/>
                  <a:pt x="112" y="130"/>
                  <a:pt x="112" y="130"/>
                </a:cubicBezTo>
                <a:cubicBezTo>
                  <a:pt x="103" y="130"/>
                  <a:pt x="93" y="121"/>
                  <a:pt x="93" y="112"/>
                </a:cubicBezTo>
                <a:cubicBezTo>
                  <a:pt x="93" y="103"/>
                  <a:pt x="103" y="93"/>
                  <a:pt x="112" y="93"/>
                </a:cubicBezTo>
                <a:cubicBezTo>
                  <a:pt x="292" y="93"/>
                  <a:pt x="292" y="93"/>
                  <a:pt x="292" y="93"/>
                </a:cubicBezTo>
                <a:cubicBezTo>
                  <a:pt x="301" y="93"/>
                  <a:pt x="311" y="103"/>
                  <a:pt x="311" y="112"/>
                </a:cubicBezTo>
                <a:cubicBezTo>
                  <a:pt x="311" y="121"/>
                  <a:pt x="301" y="130"/>
                  <a:pt x="292" y="130"/>
                </a:cubicBezTo>
                <a:close/>
                <a:moveTo>
                  <a:pt x="292" y="37"/>
                </a:moveTo>
                <a:cubicBezTo>
                  <a:pt x="112" y="37"/>
                  <a:pt x="112" y="37"/>
                  <a:pt x="112" y="37"/>
                </a:cubicBezTo>
                <a:cubicBezTo>
                  <a:pt x="103" y="37"/>
                  <a:pt x="93" y="28"/>
                  <a:pt x="93" y="19"/>
                </a:cubicBezTo>
                <a:cubicBezTo>
                  <a:pt x="93" y="10"/>
                  <a:pt x="103" y="0"/>
                  <a:pt x="112" y="0"/>
                </a:cubicBezTo>
                <a:cubicBezTo>
                  <a:pt x="292" y="0"/>
                  <a:pt x="292" y="0"/>
                  <a:pt x="292" y="0"/>
                </a:cubicBezTo>
                <a:cubicBezTo>
                  <a:pt x="301" y="0"/>
                  <a:pt x="311" y="10"/>
                  <a:pt x="311" y="19"/>
                </a:cubicBezTo>
                <a:cubicBezTo>
                  <a:pt x="311" y="28"/>
                  <a:pt x="301" y="37"/>
                  <a:pt x="292" y="37"/>
                </a:cubicBezTo>
                <a:close/>
                <a:moveTo>
                  <a:pt x="25" y="224"/>
                </a:moveTo>
                <a:cubicBezTo>
                  <a:pt x="13" y="224"/>
                  <a:pt x="13" y="224"/>
                  <a:pt x="13" y="224"/>
                </a:cubicBezTo>
                <a:cubicBezTo>
                  <a:pt x="3" y="224"/>
                  <a:pt x="0" y="220"/>
                  <a:pt x="0" y="211"/>
                </a:cubicBezTo>
                <a:cubicBezTo>
                  <a:pt x="0" y="199"/>
                  <a:pt x="0" y="199"/>
                  <a:pt x="0" y="199"/>
                </a:cubicBezTo>
                <a:cubicBezTo>
                  <a:pt x="0" y="190"/>
                  <a:pt x="3" y="186"/>
                  <a:pt x="13" y="186"/>
                </a:cubicBezTo>
                <a:cubicBezTo>
                  <a:pt x="25" y="186"/>
                  <a:pt x="25" y="186"/>
                  <a:pt x="25" y="186"/>
                </a:cubicBezTo>
                <a:cubicBezTo>
                  <a:pt x="34" y="186"/>
                  <a:pt x="38" y="190"/>
                  <a:pt x="38" y="199"/>
                </a:cubicBezTo>
                <a:cubicBezTo>
                  <a:pt x="38" y="211"/>
                  <a:pt x="38" y="211"/>
                  <a:pt x="38" y="211"/>
                </a:cubicBezTo>
                <a:cubicBezTo>
                  <a:pt x="38" y="220"/>
                  <a:pt x="34" y="224"/>
                  <a:pt x="25" y="224"/>
                </a:cubicBezTo>
                <a:close/>
                <a:moveTo>
                  <a:pt x="25" y="130"/>
                </a:moveTo>
                <a:cubicBezTo>
                  <a:pt x="13" y="130"/>
                  <a:pt x="13" y="130"/>
                  <a:pt x="13" y="130"/>
                </a:cubicBezTo>
                <a:cubicBezTo>
                  <a:pt x="3" y="130"/>
                  <a:pt x="0" y="127"/>
                  <a:pt x="0" y="118"/>
                </a:cubicBezTo>
                <a:cubicBezTo>
                  <a:pt x="0" y="106"/>
                  <a:pt x="0" y="106"/>
                  <a:pt x="0" y="106"/>
                </a:cubicBezTo>
                <a:cubicBezTo>
                  <a:pt x="0" y="97"/>
                  <a:pt x="3" y="93"/>
                  <a:pt x="13" y="93"/>
                </a:cubicBezTo>
                <a:cubicBezTo>
                  <a:pt x="25" y="93"/>
                  <a:pt x="25" y="93"/>
                  <a:pt x="25" y="93"/>
                </a:cubicBezTo>
                <a:cubicBezTo>
                  <a:pt x="34" y="93"/>
                  <a:pt x="38" y="97"/>
                  <a:pt x="38" y="106"/>
                </a:cubicBezTo>
                <a:cubicBezTo>
                  <a:pt x="38" y="118"/>
                  <a:pt x="38" y="118"/>
                  <a:pt x="38" y="118"/>
                </a:cubicBezTo>
                <a:cubicBezTo>
                  <a:pt x="38" y="127"/>
                  <a:pt x="34" y="130"/>
                  <a:pt x="25" y="130"/>
                </a:cubicBezTo>
                <a:close/>
                <a:moveTo>
                  <a:pt x="25" y="37"/>
                </a:moveTo>
                <a:cubicBezTo>
                  <a:pt x="13" y="37"/>
                  <a:pt x="13" y="37"/>
                  <a:pt x="13" y="37"/>
                </a:cubicBezTo>
                <a:cubicBezTo>
                  <a:pt x="3" y="37"/>
                  <a:pt x="0" y="34"/>
                  <a:pt x="0" y="25"/>
                </a:cubicBezTo>
                <a:cubicBezTo>
                  <a:pt x="0" y="12"/>
                  <a:pt x="0" y="12"/>
                  <a:pt x="0" y="12"/>
                </a:cubicBezTo>
                <a:cubicBezTo>
                  <a:pt x="0" y="3"/>
                  <a:pt x="3" y="0"/>
                  <a:pt x="13" y="0"/>
                </a:cubicBezTo>
                <a:cubicBezTo>
                  <a:pt x="25" y="0"/>
                  <a:pt x="25" y="0"/>
                  <a:pt x="25" y="0"/>
                </a:cubicBezTo>
                <a:cubicBezTo>
                  <a:pt x="34" y="0"/>
                  <a:pt x="38" y="3"/>
                  <a:pt x="38" y="12"/>
                </a:cubicBezTo>
                <a:cubicBezTo>
                  <a:pt x="38" y="25"/>
                  <a:pt x="38" y="25"/>
                  <a:pt x="38" y="25"/>
                </a:cubicBezTo>
                <a:cubicBezTo>
                  <a:pt x="38" y="34"/>
                  <a:pt x="34" y="37"/>
                  <a:pt x="25" y="37"/>
                </a:cubicBezTo>
                <a:close/>
                <a:moveTo>
                  <a:pt x="112" y="186"/>
                </a:moveTo>
                <a:cubicBezTo>
                  <a:pt x="292" y="186"/>
                  <a:pt x="292" y="186"/>
                  <a:pt x="292" y="186"/>
                </a:cubicBezTo>
                <a:cubicBezTo>
                  <a:pt x="301" y="186"/>
                  <a:pt x="311" y="196"/>
                  <a:pt x="311" y="205"/>
                </a:cubicBezTo>
                <a:cubicBezTo>
                  <a:pt x="311" y="214"/>
                  <a:pt x="301" y="224"/>
                  <a:pt x="292" y="224"/>
                </a:cubicBezTo>
                <a:cubicBezTo>
                  <a:pt x="112" y="224"/>
                  <a:pt x="112" y="224"/>
                  <a:pt x="112" y="224"/>
                </a:cubicBezTo>
                <a:cubicBezTo>
                  <a:pt x="103" y="224"/>
                  <a:pt x="93" y="214"/>
                  <a:pt x="93" y="205"/>
                </a:cubicBezTo>
                <a:cubicBezTo>
                  <a:pt x="93" y="196"/>
                  <a:pt x="103" y="186"/>
                  <a:pt x="112" y="186"/>
                </a:cubicBezTo>
                <a:close/>
              </a:path>
            </a:pathLst>
          </a:custGeom>
          <a:solidFill>
            <a:schemeClr val="bg2"/>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6" name="Group 26"/>
          <p:cNvGrpSpPr/>
          <p:nvPr/>
        </p:nvGrpSpPr>
        <p:grpSpPr>
          <a:xfrm>
            <a:off x="6487236" y="4392495"/>
            <a:ext cx="1504391" cy="1504391"/>
            <a:chOff x="4613148" y="2852256"/>
            <a:chExt cx="1069848" cy="1069848"/>
          </a:xfrm>
        </p:grpSpPr>
        <p:sp>
          <p:nvSpPr>
            <p:cNvPr id="28" name="Rounded Rectangle 27"/>
            <p:cNvSpPr/>
            <p:nvPr/>
          </p:nvSpPr>
          <p:spPr>
            <a:xfrm>
              <a:off x="4613148" y="2852256"/>
              <a:ext cx="1069848" cy="1069848"/>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Rounded Rectangle 11"/>
            <p:cNvSpPr/>
            <p:nvPr/>
          </p:nvSpPr>
          <p:spPr>
            <a:xfrm>
              <a:off x="4665373" y="2904481"/>
              <a:ext cx="965397" cy="965397"/>
            </a:xfrm>
            <a:prstGeom prst="ellipse">
              <a:avLst/>
            </a:prstGeom>
          </p:spPr>
          <p:style>
            <a:lnRef idx="0">
              <a:scrgbClr r="0" g="0" b="0"/>
            </a:lnRef>
            <a:fillRef idx="0">
              <a:scrgbClr r="0" g="0" b="0"/>
            </a:fillRef>
            <a:effectRef idx="0">
              <a:scrgbClr r="0" g="0" b="0"/>
            </a:effectRef>
            <a:fontRef idx="minor">
              <a:schemeClr val="lt1"/>
            </a:fontRef>
          </p:style>
          <p:txBody>
            <a:bodyPr spcFirstLastPara="0" vert="horz" wrap="square" lIns="208943" tIns="208943" rIns="208943" bIns="208943" numCol="1" spcCol="1270" anchor="ctr" anchorCtr="0">
              <a:noAutofit/>
            </a:bodyPr>
            <a:lstStyle/>
            <a:p>
              <a:pPr algn="ctr" defTabSz="2437765">
                <a:lnSpc>
                  <a:spcPct val="90000"/>
                </a:lnSpc>
                <a:spcAft>
                  <a:spcPct val="35000"/>
                </a:spcAft>
              </a:pPr>
              <a:endParaRPr lang="en-US" sz="548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Freeform 56"/>
          <p:cNvSpPr>
            <a:spLocks noEditPoints="1"/>
          </p:cNvSpPr>
          <p:nvPr/>
        </p:nvSpPr>
        <p:spPr bwMode="auto">
          <a:xfrm>
            <a:off x="7011737" y="4916996"/>
            <a:ext cx="455389" cy="45538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par>
                          <p:cTn id="45" fill="hold">
                            <p:stCondLst>
                              <p:cond delay="4500"/>
                            </p:stCondLst>
                            <p:childTnLst>
                              <p:par>
                                <p:cTn id="46" presetID="23" presetClass="entr" presetSubtype="16"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par>
                          <p:cTn id="63" fill="hold">
                            <p:stCondLst>
                              <p:cond delay="6500"/>
                            </p:stCondLst>
                            <p:childTnLst>
                              <p:par>
                                <p:cTn id="64" presetID="23" presetClass="entr" presetSubtype="16"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childTnLst>
                                </p:cTn>
                              </p:par>
                            </p:childTnLst>
                          </p:cTn>
                        </p:par>
                        <p:par>
                          <p:cTn id="68" fill="hold">
                            <p:stCondLst>
                              <p:cond delay="7000"/>
                            </p:stCondLst>
                            <p:childTnLst>
                              <p:par>
                                <p:cTn id="69" presetID="2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childTnLst>
                                </p:cTn>
                              </p:par>
                            </p:childTnLst>
                          </p:cTn>
                        </p:par>
                        <p:par>
                          <p:cTn id="73" fill="hold">
                            <p:stCondLst>
                              <p:cond delay="7500"/>
                            </p:stCondLst>
                            <p:childTnLst>
                              <p:par>
                                <p:cTn id="74" presetID="22" presetClass="entr" presetSubtype="2"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right)">
                                      <p:cBhvr>
                                        <p:cTn id="76" dur="500"/>
                                        <p:tgtEl>
                                          <p:spTgt spid="9"/>
                                        </p:tgtEl>
                                      </p:cBhvr>
                                    </p:animEffect>
                                  </p:childTnLst>
                                </p:cTn>
                              </p:par>
                            </p:childTnLst>
                          </p:cTn>
                        </p:par>
                        <p:par>
                          <p:cTn id="77" fill="hold">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3" grpId="0" animBg="1"/>
      <p:bldP spid="32" grpId="0" animBg="1"/>
      <p:bldP spid="6" grpId="0"/>
      <p:bldP spid="7" grpId="0"/>
      <p:bldP spid="8" grpId="0"/>
      <p:bldP spid="9" grpId="0"/>
      <p:bldP spid="12" grpId="0" animBg="1"/>
      <p:bldP spid="17" grpId="0" animBg="1"/>
      <p:bldP spid="22"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588" y="895"/>
            <a:ext cx="12888115" cy="723086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5" name="文本框 14"/>
          <p:cNvSpPr txBox="1"/>
          <p:nvPr/>
        </p:nvSpPr>
        <p:spPr>
          <a:xfrm>
            <a:off x="2140397" y="1888347"/>
            <a:ext cx="2168542" cy="1520228"/>
          </a:xfrm>
          <a:prstGeom prst="rect">
            <a:avLst/>
          </a:prstGeom>
          <a:noFill/>
        </p:spPr>
        <p:txBody>
          <a:bodyPr wrap="square" rtlCol="0">
            <a:spAutoFit/>
          </a:bodyPr>
          <a:lstStyle/>
          <a:p>
            <a:pPr algn="ctr"/>
            <a:r>
              <a:rPr lang="en-US" altLang="zh-CN" sz="9280" dirty="0">
                <a:solidFill>
                  <a:schemeClr val="bg1"/>
                </a:solidFill>
                <a:latin typeface="Agency FB" panose="020B0503020202020204" pitchFamily="34" charset="0"/>
                <a:ea typeface="Kozuka Gothic Pro B" panose="020B0800000000000000" pitchFamily="34" charset="-128"/>
              </a:rPr>
              <a:t>01</a:t>
            </a:r>
            <a:endParaRPr lang="zh-CN" altLang="en-US" sz="9280" dirty="0">
              <a:solidFill>
                <a:schemeClr val="bg1"/>
              </a:solidFill>
              <a:latin typeface="Agency FB" panose="020B0503020202020204" pitchFamily="34" charset="0"/>
              <a:ea typeface="Kozuka Gothic Pro B" panose="020B0800000000000000" pitchFamily="34" charset="-128"/>
            </a:endParaRPr>
          </a:p>
        </p:txBody>
      </p:sp>
      <p:sp>
        <p:nvSpPr>
          <p:cNvPr id="16" name="矩形 15"/>
          <p:cNvSpPr/>
          <p:nvPr/>
        </p:nvSpPr>
        <p:spPr>
          <a:xfrm>
            <a:off x="1345750" y="3156026"/>
            <a:ext cx="3757839" cy="584703"/>
          </a:xfrm>
          <a:prstGeom prst="rect">
            <a:avLst/>
          </a:prstGeom>
        </p:spPr>
        <p:txBody>
          <a:bodyPr wrap="squar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相关标题文字</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318451" y="3805746"/>
            <a:ext cx="3812436" cy="1114206"/>
          </a:xfrm>
          <a:prstGeom prst="rect">
            <a:avLst/>
          </a:prstGeom>
          <a:noFill/>
        </p:spPr>
        <p:txBody>
          <a:bodyPr wrap="square" rtlCol="0">
            <a:spAutoFit/>
          </a:bodyPr>
          <a:lstStyle/>
          <a:p>
            <a:pPr algn="ctr">
              <a:lnSpc>
                <a:spcPct val="150000"/>
              </a:lnSpc>
            </a:pPr>
            <a:r>
              <a:rPr lang="en-US" altLang="zh-CN" sz="1475" dirty="0">
                <a:solidFill>
                  <a:schemeClr val="bg1"/>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475"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0000">
                                          <p:cBhvr additive="base">
                                            <p:cTn id="7" dur="10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3" presetClass="entr" presetSubtype="3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4*#ppt_w"/>
                                              </p:val>
                                            </p:tav>
                                            <p:tav tm="100000">
                                              <p:val>
                                                <p:strVal val="#ppt_w"/>
                                              </p:val>
                                            </p:tav>
                                          </p:tavLst>
                                        </p:anim>
                                        <p:anim calcmode="lin" valueType="num">
                                          <p:cBhvr>
                                            <p:cTn id="21"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3" presetClass="entr" presetSubtype="3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4*#ppt_w"/>
                                              </p:val>
                                            </p:tav>
                                            <p:tav tm="100000">
                                              <p:val>
                                                <p:strVal val="#ppt_w"/>
                                              </p:val>
                                            </p:tav>
                                          </p:tavLst>
                                        </p:anim>
                                        <p:anim calcmode="lin" valueType="num">
                                          <p:cBhvr>
                                            <p:cTn id="21"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5" grpId="0"/>
          <p:bldP spid="16" grpId="0"/>
          <p:bldP spid="1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821909" y="4239388"/>
            <a:ext cx="9214932" cy="944509"/>
          </a:xfrm>
          <a:prstGeom prst="rect">
            <a:avLst/>
          </a:prstGeom>
          <a:solidFill>
            <a:schemeClr val="tx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Arc 46"/>
          <p:cNvSpPr/>
          <p:nvPr/>
        </p:nvSpPr>
        <p:spPr>
          <a:xfrm rot="10800000" flipH="1" flipV="1">
            <a:off x="2428678" y="2032461"/>
            <a:ext cx="2706956" cy="2706959"/>
          </a:xfrm>
          <a:prstGeom prst="arc">
            <a:avLst>
              <a:gd name="adj1" fmla="val 10736977"/>
              <a:gd name="adj2" fmla="val 0"/>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Arc 47"/>
          <p:cNvSpPr/>
          <p:nvPr/>
        </p:nvSpPr>
        <p:spPr>
          <a:xfrm rot="10800000" flipH="1" flipV="1">
            <a:off x="5075897" y="2032461"/>
            <a:ext cx="2706956" cy="2706959"/>
          </a:xfrm>
          <a:prstGeom prst="arc">
            <a:avLst>
              <a:gd name="adj1" fmla="val 10736977"/>
              <a:gd name="adj2" fmla="val 0"/>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Arc 48"/>
          <p:cNvSpPr/>
          <p:nvPr/>
        </p:nvSpPr>
        <p:spPr>
          <a:xfrm rot="10800000" flipH="1" flipV="1">
            <a:off x="7723116" y="2032462"/>
            <a:ext cx="2706956" cy="2706959"/>
          </a:xfrm>
          <a:prstGeom prst="arc">
            <a:avLst>
              <a:gd name="adj1" fmla="val 10736977"/>
              <a:gd name="adj2" fmla="val 0"/>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Oval 23"/>
          <p:cNvSpPr/>
          <p:nvPr/>
        </p:nvSpPr>
        <p:spPr>
          <a:xfrm rot="8100000">
            <a:off x="1723688" y="2429092"/>
            <a:ext cx="2143007" cy="2143009"/>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5" name="Group 24"/>
          <p:cNvGrpSpPr/>
          <p:nvPr/>
        </p:nvGrpSpPr>
        <p:grpSpPr>
          <a:xfrm>
            <a:off x="1947585" y="3004511"/>
            <a:ext cx="1695213" cy="1695214"/>
            <a:chOff x="1384774" y="1850659"/>
            <a:chExt cx="1205551" cy="1205552"/>
          </a:xfrm>
        </p:grpSpPr>
        <p:sp>
          <p:nvSpPr>
            <p:cNvPr id="26" name="Oval 25"/>
            <p:cNvSpPr/>
            <p:nvPr/>
          </p:nvSpPr>
          <p:spPr>
            <a:xfrm rot="8100000">
              <a:off x="1384774" y="1850659"/>
              <a:ext cx="1205551" cy="120555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23"/>
            <p:cNvSpPr>
              <a:spLocks noEditPoints="1"/>
            </p:cNvSpPr>
            <p:nvPr/>
          </p:nvSpPr>
          <p:spPr bwMode="auto">
            <a:xfrm>
              <a:off x="1821174" y="2296114"/>
              <a:ext cx="332750" cy="314642"/>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8" name="Oval 27"/>
          <p:cNvSpPr/>
          <p:nvPr/>
        </p:nvSpPr>
        <p:spPr>
          <a:xfrm rot="8100000">
            <a:off x="4191056" y="2429092"/>
            <a:ext cx="2143007" cy="2143009"/>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9" name="Group 28"/>
          <p:cNvGrpSpPr/>
          <p:nvPr/>
        </p:nvGrpSpPr>
        <p:grpSpPr>
          <a:xfrm>
            <a:off x="4414953" y="3004511"/>
            <a:ext cx="1695213" cy="1695214"/>
            <a:chOff x="3139443" y="1850659"/>
            <a:chExt cx="1205551" cy="1205552"/>
          </a:xfrm>
        </p:grpSpPr>
        <p:sp>
          <p:nvSpPr>
            <p:cNvPr id="30" name="Oval 29"/>
            <p:cNvSpPr/>
            <p:nvPr/>
          </p:nvSpPr>
          <p:spPr>
            <a:xfrm rot="8100000">
              <a:off x="3139443" y="1850659"/>
              <a:ext cx="1205551" cy="120555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Freeform 144"/>
            <p:cNvSpPr>
              <a:spLocks noEditPoints="1"/>
            </p:cNvSpPr>
            <p:nvPr/>
          </p:nvSpPr>
          <p:spPr bwMode="auto">
            <a:xfrm>
              <a:off x="3552549" y="2288957"/>
              <a:ext cx="379338" cy="328956"/>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2" name="Oval 31"/>
          <p:cNvSpPr/>
          <p:nvPr/>
        </p:nvSpPr>
        <p:spPr>
          <a:xfrm rot="8100000">
            <a:off x="6613845" y="2429092"/>
            <a:ext cx="2143007" cy="2143009"/>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3" name="Group 32"/>
          <p:cNvGrpSpPr/>
          <p:nvPr/>
        </p:nvGrpSpPr>
        <p:grpSpPr>
          <a:xfrm>
            <a:off x="6837742" y="3004511"/>
            <a:ext cx="1695213" cy="1695214"/>
            <a:chOff x="4862410" y="1850659"/>
            <a:chExt cx="1205551" cy="1205552"/>
          </a:xfrm>
        </p:grpSpPr>
        <p:sp>
          <p:nvSpPr>
            <p:cNvPr id="34" name="Oval 33"/>
            <p:cNvSpPr/>
            <p:nvPr/>
          </p:nvSpPr>
          <p:spPr>
            <a:xfrm rot="8100000">
              <a:off x="4862410" y="1850659"/>
              <a:ext cx="1205551" cy="1205552"/>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Freeform 101"/>
            <p:cNvSpPr>
              <a:spLocks noEditPoints="1"/>
            </p:cNvSpPr>
            <p:nvPr/>
          </p:nvSpPr>
          <p:spPr bwMode="auto">
            <a:xfrm>
              <a:off x="5262865" y="2266256"/>
              <a:ext cx="404640" cy="37435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6" name="Oval 35"/>
          <p:cNvSpPr/>
          <p:nvPr/>
        </p:nvSpPr>
        <p:spPr>
          <a:xfrm rot="8100000">
            <a:off x="9036633" y="2429092"/>
            <a:ext cx="2143007" cy="2143009"/>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7" name="Group 36"/>
          <p:cNvGrpSpPr/>
          <p:nvPr/>
        </p:nvGrpSpPr>
        <p:grpSpPr>
          <a:xfrm>
            <a:off x="9260530" y="3004511"/>
            <a:ext cx="1695213" cy="1695214"/>
            <a:chOff x="6585376" y="1850659"/>
            <a:chExt cx="1205551" cy="1205552"/>
          </a:xfrm>
        </p:grpSpPr>
        <p:sp>
          <p:nvSpPr>
            <p:cNvPr id="38" name="Oval 37"/>
            <p:cNvSpPr/>
            <p:nvPr/>
          </p:nvSpPr>
          <p:spPr>
            <a:xfrm rot="8100000">
              <a:off x="6585376" y="1850659"/>
              <a:ext cx="1205551" cy="1205552"/>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166"/>
            <p:cNvSpPr>
              <a:spLocks noEditPoints="1"/>
            </p:cNvSpPr>
            <p:nvPr/>
          </p:nvSpPr>
          <p:spPr bwMode="auto">
            <a:xfrm>
              <a:off x="6996842" y="2303416"/>
              <a:ext cx="382618" cy="300038"/>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6" name="TextBox 55"/>
          <p:cNvSpPr txBox="1"/>
          <p:nvPr/>
        </p:nvSpPr>
        <p:spPr>
          <a:xfrm>
            <a:off x="1616538" y="5350576"/>
            <a:ext cx="2357308" cy="1384610"/>
          </a:xfrm>
          <a:prstGeom prst="rect">
            <a:avLst/>
          </a:prstGeom>
          <a:noFill/>
        </p:spPr>
        <p:txBody>
          <a:bodyPr wrap="square" lIns="0" tIns="0" rIns="0" bIns="0" rtlCol="0" anchor="t">
            <a:spAutoFit/>
          </a:bodyPr>
          <a:lstStyle/>
          <a:p>
            <a:pPr algn="ctr" defTabSz="1285875">
              <a:spcBef>
                <a:spcPct val="20000"/>
              </a:spcBef>
              <a:defRPr/>
            </a:pPr>
            <a:r>
              <a:rPr lang="en-US" sz="168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 </a:t>
            </a:r>
          </a:p>
          <a:p>
            <a:pPr algn="ctr">
              <a:spcBef>
                <a:spcPct val="20000"/>
              </a:spcBef>
              <a:defRPr/>
            </a:pP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p>
        </p:txBody>
      </p:sp>
      <p:sp>
        <p:nvSpPr>
          <p:cNvPr id="57" name="TextBox 56"/>
          <p:cNvSpPr txBox="1"/>
          <p:nvPr/>
        </p:nvSpPr>
        <p:spPr>
          <a:xfrm>
            <a:off x="4128484" y="5350576"/>
            <a:ext cx="2268151" cy="1384610"/>
          </a:xfrm>
          <a:prstGeom prst="rect">
            <a:avLst/>
          </a:prstGeom>
          <a:noFill/>
        </p:spPr>
        <p:txBody>
          <a:bodyPr wrap="square" lIns="0" tIns="0" rIns="0" bIns="0" rtlCol="0" anchor="t">
            <a:spAutoFit/>
          </a:bodyPr>
          <a:lstStyle/>
          <a:p>
            <a:pPr algn="ctr" defTabSz="1285875">
              <a:spcBef>
                <a:spcPct val="20000"/>
              </a:spcBef>
              <a:defRPr/>
            </a:pPr>
            <a:r>
              <a:rPr lang="en-US" sz="1685"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 </a:t>
            </a:r>
          </a:p>
          <a:p>
            <a:pPr algn="ctr">
              <a:spcBef>
                <a:spcPct val="20000"/>
              </a:spcBef>
              <a:defRPr/>
            </a:pP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p>
        </p:txBody>
      </p:sp>
      <p:sp>
        <p:nvSpPr>
          <p:cNvPr id="58" name="TextBox 57"/>
          <p:cNvSpPr txBox="1"/>
          <p:nvPr/>
        </p:nvSpPr>
        <p:spPr>
          <a:xfrm>
            <a:off x="6551273" y="5350576"/>
            <a:ext cx="2268151" cy="1384610"/>
          </a:xfrm>
          <a:prstGeom prst="rect">
            <a:avLst/>
          </a:prstGeom>
          <a:noFill/>
        </p:spPr>
        <p:txBody>
          <a:bodyPr wrap="square" lIns="0" tIns="0" rIns="0" bIns="0" rtlCol="0" anchor="t">
            <a:spAutoFit/>
          </a:bodyPr>
          <a:lstStyle/>
          <a:p>
            <a:pPr algn="ctr" defTabSz="1285875">
              <a:spcBef>
                <a:spcPct val="20000"/>
              </a:spcBef>
              <a:defRPr/>
            </a:pPr>
            <a:r>
              <a:rPr lang="en-US" sz="1685"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 </a:t>
            </a:r>
          </a:p>
          <a:p>
            <a:pPr algn="ctr">
              <a:spcBef>
                <a:spcPct val="20000"/>
              </a:spcBef>
              <a:defRPr/>
            </a:pP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p>
        </p:txBody>
      </p:sp>
      <p:sp>
        <p:nvSpPr>
          <p:cNvPr id="59" name="TextBox 58"/>
          <p:cNvSpPr txBox="1"/>
          <p:nvPr/>
        </p:nvSpPr>
        <p:spPr>
          <a:xfrm>
            <a:off x="8974061" y="5350576"/>
            <a:ext cx="2268151" cy="1384610"/>
          </a:xfrm>
          <a:prstGeom prst="rect">
            <a:avLst/>
          </a:prstGeom>
          <a:noFill/>
        </p:spPr>
        <p:txBody>
          <a:bodyPr wrap="square" lIns="0" tIns="0" rIns="0" bIns="0" rtlCol="0" anchor="t">
            <a:spAutoFit/>
          </a:bodyPr>
          <a:lstStyle/>
          <a:p>
            <a:pPr algn="ctr" defTabSz="1285875">
              <a:spcBef>
                <a:spcPct val="20000"/>
              </a:spcBef>
              <a:defRPr/>
            </a:pPr>
            <a:r>
              <a:rPr lang="en-US" sz="1685"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 </a:t>
            </a:r>
          </a:p>
          <a:p>
            <a:pPr algn="ctr">
              <a:spcBef>
                <a:spcPct val="20000"/>
              </a:spcBef>
              <a:defRPr/>
            </a:pP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0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p>
        </p:txBody>
      </p:sp>
      <p:sp>
        <p:nvSpPr>
          <p:cNvPr id="40"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up)">
                                      <p:cBhvr>
                                        <p:cTn id="39" dur="500"/>
                                        <p:tgtEl>
                                          <p:spTgt spid="57"/>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500"/>
                                        <p:tgtEl>
                                          <p:spTgt spid="48"/>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up)">
                                      <p:cBhvr>
                                        <p:cTn id="57" dur="500"/>
                                        <p:tgtEl>
                                          <p:spTgt spid="58"/>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childTnLst>
                          </p:cTn>
                        </p:par>
                        <p:par>
                          <p:cTn id="62" fill="hold">
                            <p:stCondLst>
                              <p:cond delay="6500"/>
                            </p:stCondLst>
                            <p:childTnLst>
                              <p:par>
                                <p:cTn id="63" presetID="23" presetClass="entr" presetSubtype="16"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childTnLst>
                                </p:cTn>
                              </p:par>
                            </p:childTnLst>
                          </p:cTn>
                        </p:par>
                        <p:par>
                          <p:cTn id="67" fill="hold">
                            <p:stCondLst>
                              <p:cond delay="7000"/>
                            </p:stCondLst>
                            <p:childTnLst>
                              <p:par>
                                <p:cTn id="68" presetID="23" presetClass="entr" presetSubtype="16" fill="hold" nodeType="after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up)">
                                      <p:cBhvr>
                                        <p:cTn id="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7" grpId="0" animBg="1"/>
      <p:bldP spid="48" grpId="0" animBg="1"/>
      <p:bldP spid="49" grpId="0" animBg="1"/>
      <p:bldP spid="24" grpId="0" animBg="1"/>
      <p:bldP spid="28" grpId="0" animBg="1"/>
      <p:bldP spid="32" grpId="0" animBg="1"/>
      <p:bldP spid="36" grpId="0" animBg="1"/>
      <p:bldP spid="56" grpId="0"/>
      <p:bldP spid="57" grpId="0"/>
      <p:bldP spid="58"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588" y="895"/>
            <a:ext cx="12888115" cy="723086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5" name="文本框 14"/>
          <p:cNvSpPr txBox="1"/>
          <p:nvPr/>
        </p:nvSpPr>
        <p:spPr>
          <a:xfrm>
            <a:off x="2140397" y="1888347"/>
            <a:ext cx="2168542" cy="1520228"/>
          </a:xfrm>
          <a:prstGeom prst="rect">
            <a:avLst/>
          </a:prstGeom>
          <a:noFill/>
        </p:spPr>
        <p:txBody>
          <a:bodyPr wrap="square" rtlCol="0">
            <a:spAutoFit/>
          </a:bodyPr>
          <a:lstStyle/>
          <a:p>
            <a:pPr algn="ctr"/>
            <a:r>
              <a:rPr lang="en-US" altLang="zh-CN" sz="9280" dirty="0" smtClean="0">
                <a:solidFill>
                  <a:schemeClr val="bg1"/>
                </a:solidFill>
                <a:latin typeface="Agency FB" panose="020B0503020202020204" pitchFamily="34" charset="0"/>
                <a:ea typeface="Kozuka Gothic Pro B" panose="020B0800000000000000" pitchFamily="34" charset="-128"/>
              </a:rPr>
              <a:t>04</a:t>
            </a:r>
            <a:endParaRPr lang="zh-CN" altLang="en-US" sz="9280" dirty="0">
              <a:solidFill>
                <a:schemeClr val="bg1"/>
              </a:solidFill>
              <a:latin typeface="Agency FB" panose="020B0503020202020204" pitchFamily="34" charset="0"/>
              <a:ea typeface="Kozuka Gothic Pro B" panose="020B0800000000000000" pitchFamily="34" charset="-128"/>
            </a:endParaRPr>
          </a:p>
        </p:txBody>
      </p:sp>
      <p:sp>
        <p:nvSpPr>
          <p:cNvPr id="16" name="矩形 15"/>
          <p:cNvSpPr/>
          <p:nvPr/>
        </p:nvSpPr>
        <p:spPr>
          <a:xfrm>
            <a:off x="1345750" y="3156026"/>
            <a:ext cx="3757839" cy="584703"/>
          </a:xfrm>
          <a:prstGeom prst="rect">
            <a:avLst/>
          </a:prstGeom>
        </p:spPr>
        <p:txBody>
          <a:bodyPr wrap="squar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相关标题文字</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318451" y="3805746"/>
            <a:ext cx="3812436" cy="1114206"/>
          </a:xfrm>
          <a:prstGeom prst="rect">
            <a:avLst/>
          </a:prstGeom>
          <a:noFill/>
        </p:spPr>
        <p:txBody>
          <a:bodyPr wrap="square" rtlCol="0">
            <a:spAutoFit/>
          </a:bodyPr>
          <a:lstStyle/>
          <a:p>
            <a:pPr algn="ctr">
              <a:lnSpc>
                <a:spcPct val="150000"/>
              </a:lnSpc>
            </a:pPr>
            <a:r>
              <a:rPr lang="en-US" altLang="zh-CN" sz="1475" dirty="0">
                <a:solidFill>
                  <a:schemeClr val="bg1"/>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475"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0000">
                                          <p:cBhvr additive="base">
                                            <p:cTn id="7" dur="10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3" presetClass="entr" presetSubtype="3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4*#ppt_w"/>
                                              </p:val>
                                            </p:tav>
                                            <p:tav tm="100000">
                                              <p:val>
                                                <p:strVal val="#ppt_w"/>
                                              </p:val>
                                            </p:tav>
                                          </p:tavLst>
                                        </p:anim>
                                        <p:anim calcmode="lin" valueType="num">
                                          <p:cBhvr>
                                            <p:cTn id="21"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3" presetClass="entr" presetSubtype="3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4*#ppt_w"/>
                                              </p:val>
                                            </p:tav>
                                            <p:tav tm="100000">
                                              <p:val>
                                                <p:strVal val="#ppt_w"/>
                                              </p:val>
                                            </p:tav>
                                          </p:tavLst>
                                        </p:anim>
                                        <p:anim calcmode="lin" valueType="num">
                                          <p:cBhvr>
                                            <p:cTn id="21"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5" grpId="0"/>
          <p:bldP spid="16" grpId="0"/>
          <p:bldP spid="1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4"/>
          <p:cNvGrpSpPr/>
          <p:nvPr/>
        </p:nvGrpSpPr>
        <p:grpSpPr>
          <a:xfrm>
            <a:off x="1512963" y="2562432"/>
            <a:ext cx="1606207" cy="1606207"/>
            <a:chOff x="1075693" y="1086256"/>
            <a:chExt cx="1142254" cy="1142254"/>
          </a:xfrm>
        </p:grpSpPr>
        <p:grpSp>
          <p:nvGrpSpPr>
            <p:cNvPr id="6" name="Group 62"/>
            <p:cNvGrpSpPr/>
            <p:nvPr/>
          </p:nvGrpSpPr>
          <p:grpSpPr>
            <a:xfrm>
              <a:off x="1194068" y="1204631"/>
              <a:ext cx="905504" cy="905504"/>
              <a:chOff x="957321" y="1131575"/>
              <a:chExt cx="905504" cy="905504"/>
            </a:xfrm>
          </p:grpSpPr>
          <p:sp>
            <p:nvSpPr>
              <p:cNvPr id="8" name="Freeform 7"/>
              <p:cNvSpPr/>
              <p:nvPr/>
            </p:nvSpPr>
            <p:spPr>
              <a:xfrm>
                <a:off x="957321" y="113157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reeform 116"/>
              <p:cNvSpPr>
                <a:spLocks noEditPoints="1"/>
              </p:cNvSpPr>
              <p:nvPr/>
            </p:nvSpPr>
            <p:spPr bwMode="auto">
              <a:xfrm>
                <a:off x="1190295" y="1407087"/>
                <a:ext cx="439557" cy="35448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 name="Freeform 6"/>
            <p:cNvSpPr/>
            <p:nvPr/>
          </p:nvSpPr>
          <p:spPr>
            <a:xfrm>
              <a:off x="1075693" y="1086256"/>
              <a:ext cx="1142254" cy="114225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0" name="Group 85"/>
          <p:cNvGrpSpPr/>
          <p:nvPr/>
        </p:nvGrpSpPr>
        <p:grpSpPr>
          <a:xfrm>
            <a:off x="3569617" y="2562432"/>
            <a:ext cx="1606207" cy="1606207"/>
            <a:chOff x="2133600" y="1510935"/>
            <a:chExt cx="1142254" cy="1142254"/>
          </a:xfrm>
        </p:grpSpPr>
        <p:grpSp>
          <p:nvGrpSpPr>
            <p:cNvPr id="11" name="Group 64"/>
            <p:cNvGrpSpPr/>
            <p:nvPr/>
          </p:nvGrpSpPr>
          <p:grpSpPr>
            <a:xfrm>
              <a:off x="2251975" y="1629310"/>
              <a:ext cx="905504" cy="905504"/>
              <a:chOff x="2222093" y="3487327"/>
              <a:chExt cx="905504" cy="905504"/>
            </a:xfrm>
          </p:grpSpPr>
          <p:sp>
            <p:nvSpPr>
              <p:cNvPr id="13" name="Freeform 12"/>
              <p:cNvSpPr/>
              <p:nvPr/>
            </p:nvSpPr>
            <p:spPr>
              <a:xfrm>
                <a:off x="2222093" y="3487327"/>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315">
                  <a:lnSpc>
                    <a:spcPct val="90000"/>
                  </a:lnSpc>
                  <a:spcAft>
                    <a:spcPct val="35000"/>
                  </a:spcAft>
                </a:pPr>
                <a:endParaRPr lang="en-US" sz="450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105"/>
              <p:cNvSpPr>
                <a:spLocks noEditPoints="1"/>
              </p:cNvSpPr>
              <p:nvPr/>
            </p:nvSpPr>
            <p:spPr bwMode="auto">
              <a:xfrm>
                <a:off x="2457767" y="3726147"/>
                <a:ext cx="434156" cy="42786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solidFill>
                    <a:schemeClr val="accent3">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1"/>
            <p:cNvSpPr/>
            <p:nvPr/>
          </p:nvSpPr>
          <p:spPr>
            <a:xfrm>
              <a:off x="2133600" y="1510935"/>
              <a:ext cx="1142254" cy="114225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5" name="Group 87"/>
          <p:cNvGrpSpPr/>
          <p:nvPr/>
        </p:nvGrpSpPr>
        <p:grpSpPr>
          <a:xfrm>
            <a:off x="5664147" y="2562432"/>
            <a:ext cx="1606207" cy="1606207"/>
            <a:chOff x="3352800" y="1510935"/>
            <a:chExt cx="1142254" cy="1142254"/>
          </a:xfrm>
        </p:grpSpPr>
        <p:grpSp>
          <p:nvGrpSpPr>
            <p:cNvPr id="16" name="Group 68"/>
            <p:cNvGrpSpPr/>
            <p:nvPr/>
          </p:nvGrpSpPr>
          <p:grpSpPr>
            <a:xfrm>
              <a:off x="3471175" y="1629310"/>
              <a:ext cx="905504" cy="905504"/>
              <a:chOff x="3486865" y="1132752"/>
              <a:chExt cx="905504" cy="905504"/>
            </a:xfrm>
          </p:grpSpPr>
          <p:sp>
            <p:nvSpPr>
              <p:cNvPr id="18" name="Freeform 17"/>
              <p:cNvSpPr/>
              <p:nvPr/>
            </p:nvSpPr>
            <p:spPr>
              <a:xfrm>
                <a:off x="3486865"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57161" bIns="222187" numCol="1" spcCol="1270" anchor="ctr" anchorCtr="0">
                <a:noAutofit/>
              </a:bodyPr>
              <a:lstStyle/>
              <a:p>
                <a:pPr algn="ctr" defTabSz="1250315">
                  <a:lnSpc>
                    <a:spcPct val="90000"/>
                  </a:lnSpc>
                  <a:spcAft>
                    <a:spcPct val="35000"/>
                  </a:spcAft>
                </a:pPr>
                <a:endParaRPr lang="en-US" sz="450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15"/>
              <p:cNvSpPr>
                <a:spLocks noEditPoints="1"/>
              </p:cNvSpPr>
              <p:nvPr/>
            </p:nvSpPr>
            <p:spPr bwMode="auto">
              <a:xfrm>
                <a:off x="3721031" y="1421565"/>
                <a:ext cx="437172" cy="32787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2"/>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7" name="Freeform 16"/>
            <p:cNvSpPr/>
            <p:nvPr/>
          </p:nvSpPr>
          <p:spPr>
            <a:xfrm>
              <a:off x="3352800" y="1510935"/>
              <a:ext cx="1142254" cy="114225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0" name="Group 88"/>
          <p:cNvGrpSpPr/>
          <p:nvPr/>
        </p:nvGrpSpPr>
        <p:grpSpPr>
          <a:xfrm>
            <a:off x="7715816" y="2562432"/>
            <a:ext cx="1606207" cy="1606207"/>
            <a:chOff x="4648200" y="1510935"/>
            <a:chExt cx="1142254" cy="1142254"/>
          </a:xfrm>
        </p:grpSpPr>
        <p:grpSp>
          <p:nvGrpSpPr>
            <p:cNvPr id="21" name="Group 77"/>
            <p:cNvGrpSpPr/>
            <p:nvPr/>
          </p:nvGrpSpPr>
          <p:grpSpPr>
            <a:xfrm>
              <a:off x="4766575" y="1629310"/>
              <a:ext cx="905504" cy="905504"/>
              <a:chOff x="4751637" y="3488705"/>
              <a:chExt cx="905504" cy="905504"/>
            </a:xfrm>
          </p:grpSpPr>
          <p:sp>
            <p:nvSpPr>
              <p:cNvPr id="23" name="Freeform 22"/>
              <p:cNvSpPr/>
              <p:nvPr/>
            </p:nvSpPr>
            <p:spPr>
              <a:xfrm>
                <a:off x="4751637"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315">
                  <a:lnSpc>
                    <a:spcPct val="90000"/>
                  </a:lnSpc>
                  <a:spcAft>
                    <a:spcPct val="35000"/>
                  </a:spcAft>
                </a:pPr>
                <a:endParaRPr lang="en-US" sz="450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Freeform 57"/>
              <p:cNvSpPr>
                <a:spLocks noEditPoints="1"/>
              </p:cNvSpPr>
              <p:nvPr/>
            </p:nvSpPr>
            <p:spPr bwMode="auto">
              <a:xfrm>
                <a:off x="5026751" y="3763819"/>
                <a:ext cx="355277" cy="355277"/>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2"/>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2" name="Freeform 21"/>
            <p:cNvSpPr/>
            <p:nvPr/>
          </p:nvSpPr>
          <p:spPr>
            <a:xfrm>
              <a:off x="4648200" y="1510935"/>
              <a:ext cx="1142254" cy="114225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5" name="Group 89"/>
          <p:cNvGrpSpPr/>
          <p:nvPr/>
        </p:nvGrpSpPr>
        <p:grpSpPr>
          <a:xfrm>
            <a:off x="9775862" y="2562432"/>
            <a:ext cx="1606207" cy="1606207"/>
            <a:chOff x="7044429" y="1510935"/>
            <a:chExt cx="1142254" cy="1142254"/>
          </a:xfrm>
        </p:grpSpPr>
        <p:grpSp>
          <p:nvGrpSpPr>
            <p:cNvPr id="26" name="Group 81"/>
            <p:cNvGrpSpPr/>
            <p:nvPr/>
          </p:nvGrpSpPr>
          <p:grpSpPr>
            <a:xfrm>
              <a:off x="7162804" y="1629310"/>
              <a:ext cx="905504" cy="905504"/>
              <a:chOff x="7281179" y="3488705"/>
              <a:chExt cx="905504" cy="905504"/>
            </a:xfrm>
          </p:grpSpPr>
          <p:sp>
            <p:nvSpPr>
              <p:cNvPr id="28" name="Freeform 27"/>
              <p:cNvSpPr/>
              <p:nvPr/>
            </p:nvSpPr>
            <p:spPr>
              <a:xfrm>
                <a:off x="7281179"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222187" numCol="1" spcCol="1270" anchor="ctr" anchorCtr="0">
                <a:noAutofit/>
              </a:bodyPr>
              <a:lstStyle/>
              <a:p>
                <a:pPr algn="ctr" defTabSz="1250315">
                  <a:lnSpc>
                    <a:spcPct val="90000"/>
                  </a:lnSpc>
                  <a:spcAft>
                    <a:spcPct val="35000"/>
                  </a:spcAft>
                </a:pPr>
                <a:endParaRPr lang="en-US" sz="450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Freeform 152"/>
              <p:cNvSpPr>
                <a:spLocks noEditPoints="1"/>
              </p:cNvSpPr>
              <p:nvPr/>
            </p:nvSpPr>
            <p:spPr bwMode="auto">
              <a:xfrm>
                <a:off x="7542869" y="3764890"/>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Freeform 26"/>
            <p:cNvSpPr/>
            <p:nvPr/>
          </p:nvSpPr>
          <p:spPr>
            <a:xfrm>
              <a:off x="7044429" y="1510935"/>
              <a:ext cx="1142254" cy="114225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cxnSp>
        <p:nvCxnSpPr>
          <p:cNvPr id="30" name="Straight Connector 29"/>
          <p:cNvCxnSpPr/>
          <p:nvPr/>
        </p:nvCxnSpPr>
        <p:spPr>
          <a:xfrm>
            <a:off x="3129252" y="3367770"/>
            <a:ext cx="429650" cy="2233"/>
          </a:xfrm>
          <a:prstGeom prst="line">
            <a:avLst/>
          </a:prstGeom>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92698" y="3367770"/>
            <a:ext cx="429650" cy="2233"/>
          </a:xfrm>
          <a:prstGeom prst="line">
            <a:avLst/>
          </a:prstGeom>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70354" y="3367770"/>
            <a:ext cx="429650" cy="2233"/>
          </a:xfrm>
          <a:prstGeom prst="line">
            <a:avLst/>
          </a:prstGeom>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343453" y="3367770"/>
            <a:ext cx="429650" cy="2233"/>
          </a:xfrm>
          <a:prstGeom prst="line">
            <a:avLst/>
          </a:prstGeom>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bwMode="auto">
          <a:xfrm>
            <a:off x="1679419" y="4618222"/>
            <a:ext cx="1273295" cy="428601"/>
          </a:xfrm>
          <a:prstGeom prst="roundRect">
            <a:avLst>
              <a:gd name="adj" fmla="val 47917"/>
            </a:avLst>
          </a:prstGeom>
          <a:solidFill>
            <a:schemeClr val="accent1"/>
          </a:solidFill>
          <a:ln w="9525">
            <a:noFill/>
            <a:round/>
          </a:ln>
        </p:spPr>
        <p:txBody>
          <a:bodyPr vert="horz" wrap="square" lIns="128580" tIns="64290" rIns="128580" bIns="64290" numCol="1" rtlCol="0" anchor="ctr" anchorCtr="0" compatLnSpc="1"/>
          <a:lstStyle/>
          <a:p>
            <a:pPr algn="ctr"/>
            <a:r>
              <a:rPr lang="en-US" sz="225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2010</a:t>
            </a:r>
          </a:p>
        </p:txBody>
      </p:sp>
      <p:sp>
        <p:nvSpPr>
          <p:cNvPr id="35" name="Rounded Rectangle 34"/>
          <p:cNvSpPr/>
          <p:nvPr/>
        </p:nvSpPr>
        <p:spPr bwMode="auto">
          <a:xfrm>
            <a:off x="3736073" y="4618222"/>
            <a:ext cx="1273295" cy="428601"/>
          </a:xfrm>
          <a:prstGeom prst="roundRect">
            <a:avLst>
              <a:gd name="adj" fmla="val 47917"/>
            </a:avLst>
          </a:prstGeom>
          <a:solidFill>
            <a:schemeClr val="accent2"/>
          </a:solidFill>
          <a:ln w="9525">
            <a:noFill/>
            <a:round/>
          </a:ln>
        </p:spPr>
        <p:txBody>
          <a:bodyPr vert="horz" wrap="square" lIns="128580" tIns="64290" rIns="128580" bIns="64290" numCol="1" rtlCol="0" anchor="ctr" anchorCtr="0" compatLnSpc="1"/>
          <a:lstStyle/>
          <a:p>
            <a:pPr algn="ctr"/>
            <a:r>
              <a:rPr lang="en-US" sz="225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2015</a:t>
            </a:r>
            <a:endParaRPr lang="en-US" sz="225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Rounded Rectangle 35"/>
          <p:cNvSpPr/>
          <p:nvPr/>
        </p:nvSpPr>
        <p:spPr bwMode="auto">
          <a:xfrm>
            <a:off x="5830603" y="4618222"/>
            <a:ext cx="1273295" cy="428601"/>
          </a:xfrm>
          <a:prstGeom prst="roundRect">
            <a:avLst>
              <a:gd name="adj" fmla="val 47917"/>
            </a:avLst>
          </a:prstGeom>
          <a:solidFill>
            <a:schemeClr val="accent3"/>
          </a:solidFill>
          <a:ln w="9525">
            <a:noFill/>
            <a:round/>
          </a:ln>
        </p:spPr>
        <p:txBody>
          <a:bodyPr vert="horz" wrap="square" lIns="128580" tIns="64290" rIns="128580" bIns="64290" numCol="1" rtlCol="0" anchor="ctr" anchorCtr="0" compatLnSpc="1"/>
          <a:lstStyle/>
          <a:p>
            <a:pPr algn="ctr"/>
            <a:r>
              <a:rPr lang="en-US" sz="225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2018</a:t>
            </a:r>
            <a:endParaRPr lang="en-US" sz="225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Rounded Rectangle 36"/>
          <p:cNvSpPr/>
          <p:nvPr/>
        </p:nvSpPr>
        <p:spPr bwMode="auto">
          <a:xfrm>
            <a:off x="7882272" y="4618222"/>
            <a:ext cx="1273295" cy="428601"/>
          </a:xfrm>
          <a:prstGeom prst="roundRect">
            <a:avLst>
              <a:gd name="adj" fmla="val 47917"/>
            </a:avLst>
          </a:prstGeom>
          <a:solidFill>
            <a:schemeClr val="accent4"/>
          </a:solidFill>
          <a:ln w="9525">
            <a:noFill/>
            <a:round/>
          </a:ln>
        </p:spPr>
        <p:txBody>
          <a:bodyPr vert="horz" wrap="square" lIns="128580" tIns="64290" rIns="128580" bIns="64290" numCol="1" rtlCol="0" anchor="ctr" anchorCtr="0" compatLnSpc="1"/>
          <a:lstStyle/>
          <a:p>
            <a:pPr algn="ctr"/>
            <a:r>
              <a:rPr lang="en-US" sz="225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2019</a:t>
            </a:r>
            <a:endParaRPr lang="en-US" sz="225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Rounded Rectangle 37"/>
          <p:cNvSpPr/>
          <p:nvPr/>
        </p:nvSpPr>
        <p:spPr bwMode="auto">
          <a:xfrm>
            <a:off x="9942318" y="4618222"/>
            <a:ext cx="1273295" cy="428601"/>
          </a:xfrm>
          <a:prstGeom prst="roundRect">
            <a:avLst>
              <a:gd name="adj" fmla="val 47917"/>
            </a:avLst>
          </a:prstGeom>
          <a:solidFill>
            <a:schemeClr val="accent5"/>
          </a:solidFill>
          <a:ln w="9525">
            <a:noFill/>
            <a:round/>
          </a:ln>
        </p:spPr>
        <p:txBody>
          <a:bodyPr vert="horz" wrap="square" lIns="128580" tIns="64290" rIns="128580" bIns="64290" numCol="1" rtlCol="0" anchor="ctr" anchorCtr="0" compatLnSpc="1"/>
          <a:lstStyle/>
          <a:p>
            <a:pPr algn="ctr"/>
            <a:r>
              <a:rPr lang="en-US" sz="225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20XX</a:t>
            </a:r>
            <a:endParaRPr lang="en-US" sz="225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TextBox 38"/>
          <p:cNvSpPr txBox="1"/>
          <p:nvPr/>
        </p:nvSpPr>
        <p:spPr>
          <a:xfrm>
            <a:off x="1196897" y="5155686"/>
            <a:ext cx="2170497" cy="827919"/>
          </a:xfrm>
          <a:prstGeom prst="rect">
            <a:avLst/>
          </a:prstGeom>
          <a:noFill/>
        </p:spPr>
        <p:txBody>
          <a:bodyPr wrap="square" rtlCol="0">
            <a:spAutoFit/>
          </a:bodyPr>
          <a:lstStyle/>
          <a:p>
            <a:pPr algn="ctr"/>
            <a:r>
              <a:rPr lang="en-US" sz="168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a:t>
            </a:r>
          </a:p>
          <a:p>
            <a:pPr algn="ctr" defTabSz="1285875">
              <a:spcBef>
                <a:spcPct val="20000"/>
              </a:spcBef>
              <a:defRPr/>
            </a:pPr>
            <a:r>
              <a:rPr lang="en-US" sz="1405"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available, but the majority </a:t>
            </a:r>
          </a:p>
        </p:txBody>
      </p:sp>
      <p:sp>
        <p:nvSpPr>
          <p:cNvPr id="40" name="TextBox 39"/>
          <p:cNvSpPr txBox="1"/>
          <p:nvPr/>
        </p:nvSpPr>
        <p:spPr>
          <a:xfrm>
            <a:off x="3257885" y="5155686"/>
            <a:ext cx="2170497" cy="827919"/>
          </a:xfrm>
          <a:prstGeom prst="rect">
            <a:avLst/>
          </a:prstGeom>
          <a:noFill/>
        </p:spPr>
        <p:txBody>
          <a:bodyPr wrap="square" rtlCol="0">
            <a:spAutoFit/>
          </a:bodyPr>
          <a:lstStyle/>
          <a:p>
            <a:pPr algn="ctr"/>
            <a:r>
              <a:rPr lang="en-US" sz="1685"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a:t>
            </a:r>
          </a:p>
          <a:p>
            <a:pPr algn="ctr" defTabSz="1285875">
              <a:spcBef>
                <a:spcPct val="20000"/>
              </a:spcBef>
              <a:defRPr/>
            </a:pPr>
            <a:r>
              <a:rPr lang="en-US" sz="1405"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available, but the majority </a:t>
            </a:r>
          </a:p>
        </p:txBody>
      </p:sp>
      <p:sp>
        <p:nvSpPr>
          <p:cNvPr id="41" name="TextBox 40"/>
          <p:cNvSpPr txBox="1"/>
          <p:nvPr/>
        </p:nvSpPr>
        <p:spPr>
          <a:xfrm>
            <a:off x="5318873" y="5155686"/>
            <a:ext cx="2170497" cy="827919"/>
          </a:xfrm>
          <a:prstGeom prst="rect">
            <a:avLst/>
          </a:prstGeom>
          <a:noFill/>
        </p:spPr>
        <p:txBody>
          <a:bodyPr wrap="square" rtlCol="0">
            <a:spAutoFit/>
          </a:bodyPr>
          <a:lstStyle/>
          <a:p>
            <a:pPr algn="ctr"/>
            <a:r>
              <a:rPr lang="en-US" sz="1685"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a:t>
            </a:r>
          </a:p>
          <a:p>
            <a:pPr algn="ctr" defTabSz="1285875">
              <a:spcBef>
                <a:spcPct val="20000"/>
              </a:spcBef>
              <a:defRPr/>
            </a:pPr>
            <a:r>
              <a:rPr lang="en-US" sz="1405"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available, but the majority </a:t>
            </a:r>
          </a:p>
        </p:txBody>
      </p:sp>
      <p:sp>
        <p:nvSpPr>
          <p:cNvPr id="42" name="TextBox 41"/>
          <p:cNvSpPr txBox="1"/>
          <p:nvPr/>
        </p:nvSpPr>
        <p:spPr>
          <a:xfrm>
            <a:off x="7379861" y="5155686"/>
            <a:ext cx="2170497" cy="827919"/>
          </a:xfrm>
          <a:prstGeom prst="rect">
            <a:avLst/>
          </a:prstGeom>
          <a:noFill/>
        </p:spPr>
        <p:txBody>
          <a:bodyPr wrap="square" rtlCol="0">
            <a:spAutoFit/>
          </a:bodyPr>
          <a:lstStyle/>
          <a:p>
            <a:pPr algn="ctr"/>
            <a:r>
              <a:rPr lang="en-US" sz="1685"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a:t>
            </a:r>
          </a:p>
          <a:p>
            <a:pPr algn="ctr" defTabSz="1285875">
              <a:spcBef>
                <a:spcPct val="20000"/>
              </a:spcBef>
              <a:defRPr/>
            </a:pPr>
            <a:r>
              <a:rPr lang="en-US" sz="1405"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available, but the majority </a:t>
            </a:r>
          </a:p>
        </p:txBody>
      </p:sp>
      <p:sp>
        <p:nvSpPr>
          <p:cNvPr id="43" name="TextBox 42"/>
          <p:cNvSpPr txBox="1"/>
          <p:nvPr/>
        </p:nvSpPr>
        <p:spPr>
          <a:xfrm>
            <a:off x="9440851" y="5155686"/>
            <a:ext cx="2170497" cy="827919"/>
          </a:xfrm>
          <a:prstGeom prst="rect">
            <a:avLst/>
          </a:prstGeom>
          <a:noFill/>
        </p:spPr>
        <p:txBody>
          <a:bodyPr wrap="square" rtlCol="0">
            <a:spAutoFit/>
          </a:bodyPr>
          <a:lstStyle/>
          <a:p>
            <a:pPr algn="ctr"/>
            <a:r>
              <a:rPr lang="en-US" sz="1685"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Title Goes here</a:t>
            </a:r>
          </a:p>
          <a:p>
            <a:pPr algn="ctr" defTabSz="1285875">
              <a:spcBef>
                <a:spcPct val="20000"/>
              </a:spcBef>
              <a:defRPr/>
            </a:pPr>
            <a:r>
              <a:rPr lang="en-US" sz="1405"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available, but the majority </a:t>
            </a:r>
          </a:p>
        </p:txBody>
      </p:sp>
      <p:sp>
        <p:nvSpPr>
          <p:cNvPr id="44"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4500"/>
                            </p:stCondLst>
                            <p:childTnLst>
                              <p:par>
                                <p:cTn id="62" presetID="53" presetClass="entr" presetSubtype="16"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500"/>
                                        <p:tgtEl>
                                          <p:spTgt spid="42"/>
                                        </p:tgtEl>
                                      </p:cBhvr>
                                    </p:animEffect>
                                  </p:childTnLst>
                                </p:cTn>
                              </p:par>
                            </p:childTnLst>
                          </p:cTn>
                        </p:par>
                        <p:par>
                          <p:cTn id="76" fill="hold">
                            <p:stCondLst>
                              <p:cond delay="5500"/>
                            </p:stCondLst>
                            <p:childTnLst>
                              <p:par>
                                <p:cTn id="77" presetID="22" presetClass="entr" presetSubtype="8"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par>
                          <p:cTn id="80" fill="hold">
                            <p:stCondLst>
                              <p:cond delay="6000"/>
                            </p:stCondLst>
                            <p:childTnLst>
                              <p:par>
                                <p:cTn id="81" presetID="53" presetClass="entr" presetSubtype="16"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p:bldP spid="40"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07" y="199"/>
            <a:ext cx="12857339" cy="723225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31"/>
          <p:cNvSpPr/>
          <p:nvPr/>
        </p:nvSpPr>
        <p:spPr>
          <a:xfrm>
            <a:off x="1163672" y="199"/>
            <a:ext cx="4350513" cy="7232253"/>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a:spLocks noChangeArrowheads="1"/>
          </p:cNvSpPr>
          <p:nvPr/>
        </p:nvSpPr>
        <p:spPr bwMode="auto">
          <a:xfrm>
            <a:off x="1699374" y="4326159"/>
            <a:ext cx="3279106" cy="147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800" dirty="0">
                <a:solidFill>
                  <a:schemeClr val="bg1"/>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solidFill>
              <a:ea typeface="微软雅黑" panose="020B0503020204020204" pitchFamily="34" charset="-122"/>
              <a:sym typeface="Arial" panose="020B0604020202020204" pitchFamily="34" charset="0"/>
            </a:endParaRPr>
          </a:p>
        </p:txBody>
      </p:sp>
      <p:sp>
        <p:nvSpPr>
          <p:cNvPr id="24" name="Oval 23"/>
          <p:cNvSpPr/>
          <p:nvPr/>
        </p:nvSpPr>
        <p:spPr>
          <a:xfrm>
            <a:off x="1716166" y="2968993"/>
            <a:ext cx="966532" cy="964301"/>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lnSpc>
                <a:spcPct val="150000"/>
              </a:lnSpc>
              <a:defRPr/>
            </a:pPr>
            <a:r>
              <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5" name="Oval 24"/>
          <p:cNvSpPr/>
          <p:nvPr/>
        </p:nvSpPr>
        <p:spPr>
          <a:xfrm>
            <a:off x="2885826" y="2968993"/>
            <a:ext cx="966532" cy="964301"/>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128573" anchor="ctr"/>
          <a:lstStyle/>
          <a:p>
            <a:pPr algn="ctr" defTabSz="1450340">
              <a:lnSpc>
                <a:spcPct val="150000"/>
              </a:lnSpc>
              <a:defRPr/>
            </a:pPr>
            <a:r>
              <a:rPr lang="en-US" sz="2800" dirty="0">
                <a:latin typeface="Arial" panose="020B0604020202020204" pitchFamily="34" charset="0"/>
                <a:ea typeface="微软雅黑" panose="020B0503020204020204" pitchFamily="34" charset="-122"/>
                <a:sym typeface="Arial" panose="020B0604020202020204" pitchFamily="34" charset="0"/>
              </a:rPr>
              <a:t>02</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25"/>
          <p:cNvSpPr/>
          <p:nvPr/>
        </p:nvSpPr>
        <p:spPr>
          <a:xfrm>
            <a:off x="4055487" y="2968993"/>
            <a:ext cx="966532" cy="964301"/>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lnSpc>
                <a:spcPct val="150000"/>
              </a:lnSpc>
              <a:defRPr/>
            </a:pPr>
            <a:r>
              <a:rPr lang="en-US" sz="2800" dirty="0">
                <a:latin typeface="Arial" panose="020B0604020202020204" pitchFamily="34" charset="0"/>
                <a:ea typeface="微软雅黑" panose="020B0503020204020204" pitchFamily="34" charset="-122"/>
                <a:sym typeface="Arial" panose="020B0604020202020204" pitchFamily="34" charset="0"/>
              </a:rPr>
              <a:t>03</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1163672" y="6774858"/>
            <a:ext cx="4350513" cy="457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a:spLocks noChangeArrowheads="1"/>
          </p:cNvSpPr>
          <p:nvPr/>
        </p:nvSpPr>
        <p:spPr bwMode="auto">
          <a:xfrm>
            <a:off x="1716873" y="2143682"/>
            <a:ext cx="3305070"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zh-CN" altLang="en-US" sz="2400" dirty="0">
                <a:solidFill>
                  <a:schemeClr val="bg1"/>
                </a:solidFill>
                <a:ea typeface="微软雅黑" panose="020B0503020204020204" pitchFamily="34" charset="-122"/>
                <a:sym typeface="Arial" panose="020B0604020202020204" pitchFamily="34" charset="0"/>
              </a:rPr>
              <a:t>直接复制你的内容到此</a:t>
            </a:r>
            <a:endParaRPr lang="en-US" altLang="zh-CN" sz="2400" dirty="0">
              <a:solidFill>
                <a:schemeClr val="bg1"/>
              </a:solidFill>
              <a:ea typeface="微软雅黑" panose="020B0503020204020204" pitchFamily="34" charset="-122"/>
              <a:sym typeface="Arial" panose="020B0604020202020204" pitchFamily="34" charset="0"/>
            </a:endParaRPr>
          </a:p>
        </p:txBody>
      </p:sp>
      <p:cxnSp>
        <p:nvCxnSpPr>
          <p:cNvPr id="42" name="Straight Connector 41"/>
          <p:cNvCxnSpPr/>
          <p:nvPr/>
        </p:nvCxnSpPr>
        <p:spPr>
          <a:xfrm>
            <a:off x="1820863" y="1997541"/>
            <a:ext cx="110375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ight Triangle 42"/>
          <p:cNvSpPr/>
          <p:nvPr/>
        </p:nvSpPr>
        <p:spPr>
          <a:xfrm rot="18900000">
            <a:off x="2973968" y="-363646"/>
            <a:ext cx="729921" cy="72769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39"/>
          <p:cNvSpPr>
            <a:spLocks noChangeArrowheads="1"/>
          </p:cNvSpPr>
          <p:nvPr/>
        </p:nvSpPr>
        <p:spPr bwMode="auto">
          <a:xfrm>
            <a:off x="2173559" y="1218011"/>
            <a:ext cx="182582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400" b="1" dirty="0">
                <a:solidFill>
                  <a:schemeClr val="bg1"/>
                </a:solidFill>
                <a:ea typeface="微软雅黑" panose="020B0503020204020204" pitchFamily="34" charset="-122"/>
                <a:sym typeface="Arial" panose="020B0604020202020204" pitchFamily="34" charset="0"/>
              </a:rPr>
              <a:t>$350</a:t>
            </a:r>
            <a:r>
              <a:rPr lang="en-US" altLang="zh-CN" sz="3200" b="1" dirty="0">
                <a:solidFill>
                  <a:schemeClr val="bg1"/>
                </a:solidFill>
                <a:ea typeface="微软雅黑" panose="020B0503020204020204" pitchFamily="34" charset="-122"/>
                <a:sym typeface="Arial" panose="020B0604020202020204" pitchFamily="34" charset="0"/>
              </a:rPr>
              <a:t>.00</a:t>
            </a:r>
            <a:endParaRPr lang="en-US" altLang="zh-CN" sz="4400" b="1" dirty="0">
              <a:solidFill>
                <a:schemeClr val="bg1"/>
              </a:solidFill>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2500"/>
                            </p:stCondLst>
                            <p:childTnLst>
                              <p:par>
                                <p:cTn id="29" presetID="18" presetClass="entr" presetSubtype="12"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strips(downLeft)">
                                      <p:cBhvr>
                                        <p:cTn id="31" dur="500"/>
                                        <p:tgtEl>
                                          <p:spTgt spid="42"/>
                                        </p:tgtEl>
                                      </p:cBhvr>
                                    </p:animEffect>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accel="50000" decel="5000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animBg="1"/>
      <p:bldP spid="21" grpId="0"/>
      <p:bldP spid="24" grpId="0" animBg="1"/>
      <p:bldP spid="25" grpId="0" animBg="1"/>
      <p:bldP spid="26" grpId="0" animBg="1"/>
      <p:bldP spid="39" grpId="0" animBg="1"/>
      <p:bldP spid="40" grpId="0"/>
      <p:bldP spid="43"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4758897" y="3381706"/>
            <a:ext cx="3141627" cy="3854734"/>
          </a:xfrm>
          <a:custGeom>
            <a:avLst/>
            <a:gdLst/>
            <a:ahLst/>
            <a:cxnLst>
              <a:cxn ang="0">
                <a:pos x="169" y="528"/>
              </a:cxn>
              <a:cxn ang="0">
                <a:pos x="121" y="430"/>
              </a:cxn>
              <a:cxn ang="0">
                <a:pos x="54" y="428"/>
              </a:cxn>
              <a:cxn ang="0">
                <a:pos x="46" y="390"/>
              </a:cxn>
              <a:cxn ang="0">
                <a:pos x="28" y="376"/>
              </a:cxn>
              <a:cxn ang="0">
                <a:pos x="42" y="366"/>
              </a:cxn>
              <a:cxn ang="0">
                <a:pos x="24" y="356"/>
              </a:cxn>
              <a:cxn ang="0">
                <a:pos x="19" y="332"/>
              </a:cxn>
              <a:cxn ang="0">
                <a:pos x="9" y="305"/>
              </a:cxn>
              <a:cxn ang="0">
                <a:pos x="49" y="233"/>
              </a:cxn>
              <a:cxn ang="0">
                <a:pos x="133" y="58"/>
              </a:cxn>
              <a:cxn ang="0">
                <a:pos x="404" y="174"/>
              </a:cxn>
              <a:cxn ang="0">
                <a:pos x="336" y="387"/>
              </a:cxn>
              <a:cxn ang="0">
                <a:pos x="347" y="534"/>
              </a:cxn>
              <a:cxn ang="0">
                <a:pos x="168" y="534"/>
              </a:cxn>
              <a:cxn ang="0">
                <a:pos x="169" y="528"/>
              </a:cxn>
            </a:cxnLst>
            <a:rect l="0" t="0" r="r" b="b"/>
            <a:pathLst>
              <a:path w="436" h="534">
                <a:moveTo>
                  <a:pt x="169" y="528"/>
                </a:moveTo>
                <a:cubicBezTo>
                  <a:pt x="169" y="528"/>
                  <a:pt x="171" y="428"/>
                  <a:pt x="121" y="430"/>
                </a:cubicBezTo>
                <a:cubicBezTo>
                  <a:pt x="71" y="432"/>
                  <a:pt x="66" y="446"/>
                  <a:pt x="54" y="428"/>
                </a:cubicBezTo>
                <a:cubicBezTo>
                  <a:pt x="42" y="409"/>
                  <a:pt x="54" y="398"/>
                  <a:pt x="46" y="390"/>
                </a:cubicBezTo>
                <a:cubicBezTo>
                  <a:pt x="46" y="390"/>
                  <a:pt x="28" y="384"/>
                  <a:pt x="28" y="376"/>
                </a:cubicBezTo>
                <a:cubicBezTo>
                  <a:pt x="28" y="368"/>
                  <a:pt x="42" y="366"/>
                  <a:pt x="42" y="366"/>
                </a:cubicBezTo>
                <a:cubicBezTo>
                  <a:pt x="42" y="366"/>
                  <a:pt x="24" y="365"/>
                  <a:pt x="24" y="356"/>
                </a:cubicBezTo>
                <a:cubicBezTo>
                  <a:pt x="23" y="348"/>
                  <a:pt x="33" y="338"/>
                  <a:pt x="19" y="332"/>
                </a:cubicBezTo>
                <a:cubicBezTo>
                  <a:pt x="5" y="326"/>
                  <a:pt x="0" y="320"/>
                  <a:pt x="9" y="305"/>
                </a:cubicBezTo>
                <a:cubicBezTo>
                  <a:pt x="18" y="290"/>
                  <a:pt x="52" y="251"/>
                  <a:pt x="49" y="233"/>
                </a:cubicBezTo>
                <a:cubicBezTo>
                  <a:pt x="46" y="216"/>
                  <a:pt x="29" y="117"/>
                  <a:pt x="133" y="58"/>
                </a:cubicBezTo>
                <a:cubicBezTo>
                  <a:pt x="238" y="0"/>
                  <a:pt x="372" y="49"/>
                  <a:pt x="404" y="174"/>
                </a:cubicBezTo>
                <a:cubicBezTo>
                  <a:pt x="436" y="300"/>
                  <a:pt x="336" y="387"/>
                  <a:pt x="336" y="387"/>
                </a:cubicBezTo>
                <a:cubicBezTo>
                  <a:pt x="336" y="387"/>
                  <a:pt x="302" y="480"/>
                  <a:pt x="347" y="534"/>
                </a:cubicBezTo>
                <a:cubicBezTo>
                  <a:pt x="168" y="534"/>
                  <a:pt x="168" y="534"/>
                  <a:pt x="168" y="534"/>
                </a:cubicBezTo>
                <a:lnTo>
                  <a:pt x="169" y="528"/>
                </a:lnTo>
                <a:close/>
              </a:path>
            </a:pathLst>
          </a:custGeom>
          <a:solidFill>
            <a:schemeClr val="bg1">
              <a:lumMod val="75000"/>
            </a:schemeClr>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Freeform 95"/>
          <p:cNvSpPr/>
          <p:nvPr/>
        </p:nvSpPr>
        <p:spPr bwMode="auto">
          <a:xfrm>
            <a:off x="5252607" y="3932954"/>
            <a:ext cx="2287582" cy="2044790"/>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chemeClr val="bg1">
              <a:lumMod val="95000"/>
            </a:schemeClr>
          </a:solidFill>
          <a:ln w="9525">
            <a:noFill/>
            <a:round/>
          </a:ln>
        </p:spPr>
        <p:txBody>
          <a:bodyPr vert="horz" wrap="square" lIns="117692" tIns="58846" rIns="117692" bIns="58846" numCol="1" anchor="t" anchorCtr="0" compatLnSpc="1"/>
          <a:lstStyle/>
          <a:p>
            <a:endParaRPr lang="en-US" sz="165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0" name="Group 19"/>
          <p:cNvGrpSpPr/>
          <p:nvPr/>
        </p:nvGrpSpPr>
        <p:grpSpPr>
          <a:xfrm>
            <a:off x="6036394" y="2311037"/>
            <a:ext cx="785963" cy="785742"/>
            <a:chOff x="4271225" y="1594106"/>
            <a:chExt cx="610649" cy="610478"/>
          </a:xfrm>
        </p:grpSpPr>
        <p:sp>
          <p:nvSpPr>
            <p:cNvPr id="21" name="Oval 20"/>
            <p:cNvSpPr/>
            <p:nvPr/>
          </p:nvSpPr>
          <p:spPr>
            <a:xfrm rot="16200000">
              <a:off x="4271311" y="1594020"/>
              <a:ext cx="610478" cy="610649"/>
            </a:xfrm>
            <a:prstGeom prst="ellipse">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Freeform 5"/>
            <p:cNvSpPr>
              <a:spLocks noEditPoints="1"/>
            </p:cNvSpPr>
            <p:nvPr/>
          </p:nvSpPr>
          <p:spPr bwMode="auto">
            <a:xfrm>
              <a:off x="4399153" y="1689692"/>
              <a:ext cx="354794" cy="419304"/>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7"/>
          <p:cNvGrpSpPr/>
          <p:nvPr/>
        </p:nvGrpSpPr>
        <p:grpSpPr>
          <a:xfrm>
            <a:off x="8295566" y="4843712"/>
            <a:ext cx="785963" cy="785742"/>
            <a:chOff x="4975746" y="3427120"/>
            <a:chExt cx="610649" cy="610478"/>
          </a:xfrm>
        </p:grpSpPr>
        <p:sp>
          <p:nvSpPr>
            <p:cNvPr id="9" name="Oval 8"/>
            <p:cNvSpPr/>
            <p:nvPr/>
          </p:nvSpPr>
          <p:spPr>
            <a:xfrm rot="5400000" flipV="1">
              <a:off x="4975832" y="3427034"/>
              <a:ext cx="610478" cy="610649"/>
            </a:xfrm>
            <a:prstGeom prst="ellipse">
              <a:avLst/>
            </a:prstGeom>
            <a:solidFill>
              <a:schemeClr val="accent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 name="Group 36"/>
            <p:cNvGrpSpPr/>
            <p:nvPr/>
          </p:nvGrpSpPr>
          <p:grpSpPr>
            <a:xfrm>
              <a:off x="5141466" y="3609936"/>
              <a:ext cx="279210" cy="244844"/>
              <a:chOff x="6365875" y="1458913"/>
              <a:chExt cx="619125" cy="542925"/>
            </a:xfrm>
            <a:solidFill>
              <a:schemeClr val="accent4"/>
            </a:solidFill>
          </p:grpSpPr>
          <p:sp>
            <p:nvSpPr>
              <p:cNvPr id="11" name="Freeform 43"/>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44"/>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Freeform 45"/>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46"/>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47"/>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reeform 48"/>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7" name="Group 16"/>
          <p:cNvGrpSpPr/>
          <p:nvPr/>
        </p:nvGrpSpPr>
        <p:grpSpPr>
          <a:xfrm>
            <a:off x="3777223" y="4843712"/>
            <a:ext cx="785963" cy="785742"/>
            <a:chOff x="3576522" y="3427120"/>
            <a:chExt cx="610649" cy="610478"/>
          </a:xfrm>
        </p:grpSpPr>
        <p:sp>
          <p:nvSpPr>
            <p:cNvPr id="18" name="Oval 17"/>
            <p:cNvSpPr/>
            <p:nvPr/>
          </p:nvSpPr>
          <p:spPr>
            <a:xfrm rot="5400000" flipV="1">
              <a:off x="3576608" y="3427034"/>
              <a:ext cx="610478" cy="610649"/>
            </a:xfrm>
            <a:prstGeom prst="ellipse">
              <a:avLst/>
            </a:prstGeom>
            <a:solidFill>
              <a:schemeClr val="accent5"/>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101"/>
            <p:cNvSpPr>
              <a:spLocks noEditPoints="1"/>
            </p:cNvSpPr>
            <p:nvPr/>
          </p:nvSpPr>
          <p:spPr bwMode="auto">
            <a:xfrm>
              <a:off x="3692794" y="3607082"/>
              <a:ext cx="378106" cy="250552"/>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3" name="Group 22"/>
          <p:cNvGrpSpPr/>
          <p:nvPr/>
        </p:nvGrpSpPr>
        <p:grpSpPr>
          <a:xfrm>
            <a:off x="4398375" y="3471445"/>
            <a:ext cx="785963" cy="785742"/>
            <a:chOff x="3576522" y="1830057"/>
            <a:chExt cx="610649" cy="610478"/>
          </a:xfrm>
        </p:grpSpPr>
        <p:sp>
          <p:nvSpPr>
            <p:cNvPr id="24" name="Oval 23"/>
            <p:cNvSpPr/>
            <p:nvPr/>
          </p:nvSpPr>
          <p:spPr>
            <a:xfrm rot="16200000">
              <a:off x="3576608" y="1829971"/>
              <a:ext cx="610478" cy="610649"/>
            </a:xfrm>
            <a:prstGeom prst="ellipse">
              <a:avLst/>
            </a:prstGeom>
            <a:solidFill>
              <a:schemeClr val="accent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Freeform 66"/>
            <p:cNvSpPr>
              <a:spLocks noEditPoints="1"/>
            </p:cNvSpPr>
            <p:nvPr/>
          </p:nvSpPr>
          <p:spPr bwMode="auto">
            <a:xfrm>
              <a:off x="3749060" y="1980190"/>
              <a:ext cx="265574" cy="310210"/>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6" name="Group 25"/>
          <p:cNvGrpSpPr/>
          <p:nvPr/>
        </p:nvGrpSpPr>
        <p:grpSpPr>
          <a:xfrm>
            <a:off x="7674414" y="3471445"/>
            <a:ext cx="785963" cy="785742"/>
            <a:chOff x="4975746" y="1830057"/>
            <a:chExt cx="610649" cy="610478"/>
          </a:xfrm>
        </p:grpSpPr>
        <p:sp>
          <p:nvSpPr>
            <p:cNvPr id="27" name="Oval 26"/>
            <p:cNvSpPr/>
            <p:nvPr/>
          </p:nvSpPr>
          <p:spPr>
            <a:xfrm rot="16200000">
              <a:off x="4975832" y="1829971"/>
              <a:ext cx="610478" cy="610649"/>
            </a:xfrm>
            <a:prstGeom prst="ellipse">
              <a:avLst/>
            </a:prstGeom>
            <a:solidFill>
              <a:schemeClr val="accent3"/>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21"/>
            <p:cNvSpPr>
              <a:spLocks noEditPoints="1"/>
            </p:cNvSpPr>
            <p:nvPr/>
          </p:nvSpPr>
          <p:spPr bwMode="auto">
            <a:xfrm>
              <a:off x="5055861" y="1982244"/>
              <a:ext cx="450420" cy="306102"/>
            </a:xfrm>
            <a:custGeom>
              <a:avLst/>
              <a:gdLst/>
              <a:ahLst/>
              <a:cxnLst>
                <a:cxn ang="0">
                  <a:pos x="389" y="347"/>
                </a:cxn>
                <a:cxn ang="0">
                  <a:pos x="389" y="371"/>
                </a:cxn>
                <a:cxn ang="0">
                  <a:pos x="619" y="283"/>
                </a:cxn>
                <a:cxn ang="0">
                  <a:pos x="611" y="420"/>
                </a:cxn>
                <a:cxn ang="0">
                  <a:pos x="73" y="411"/>
                </a:cxn>
                <a:cxn ang="0">
                  <a:pos x="67" y="359"/>
                </a:cxn>
                <a:cxn ang="0">
                  <a:pos x="30" y="362"/>
                </a:cxn>
                <a:cxn ang="0">
                  <a:pos x="8" y="370"/>
                </a:cxn>
                <a:cxn ang="0">
                  <a:pos x="0" y="84"/>
                </a:cxn>
                <a:cxn ang="0">
                  <a:pos x="7" y="8"/>
                </a:cxn>
                <a:cxn ang="0">
                  <a:pos x="23" y="8"/>
                </a:cxn>
                <a:cxn ang="0">
                  <a:pos x="30" y="84"/>
                </a:cxn>
                <a:cxn ang="0">
                  <a:pos x="67" y="334"/>
                </a:cxn>
                <a:cxn ang="0">
                  <a:pos x="73" y="283"/>
                </a:cxn>
                <a:cxn ang="0">
                  <a:pos x="169" y="275"/>
                </a:cxn>
                <a:cxn ang="0">
                  <a:pos x="185" y="321"/>
                </a:cxn>
                <a:cxn ang="0">
                  <a:pos x="214" y="275"/>
                </a:cxn>
                <a:cxn ang="0">
                  <a:pos x="231" y="321"/>
                </a:cxn>
                <a:cxn ang="0">
                  <a:pos x="262" y="275"/>
                </a:cxn>
                <a:cxn ang="0">
                  <a:pos x="278" y="321"/>
                </a:cxn>
                <a:cxn ang="0">
                  <a:pos x="611" y="275"/>
                </a:cxn>
                <a:cxn ang="0">
                  <a:pos x="435" y="321"/>
                </a:cxn>
                <a:cxn ang="0">
                  <a:pos x="545" y="301"/>
                </a:cxn>
                <a:cxn ang="0">
                  <a:pos x="435" y="321"/>
                </a:cxn>
                <a:cxn ang="0">
                  <a:pos x="150" y="340"/>
                </a:cxn>
                <a:cxn ang="0">
                  <a:pos x="548" y="377"/>
                </a:cxn>
                <a:cxn ang="0">
                  <a:pos x="447" y="371"/>
                </a:cxn>
                <a:cxn ang="0">
                  <a:pos x="447" y="347"/>
                </a:cxn>
                <a:cxn ang="0">
                  <a:pos x="447" y="371"/>
                </a:cxn>
                <a:cxn ang="0">
                  <a:pos x="520" y="359"/>
                </a:cxn>
                <a:cxn ang="0">
                  <a:pos x="496" y="359"/>
                </a:cxn>
                <a:cxn ang="0">
                  <a:pos x="508" y="371"/>
                </a:cxn>
              </a:cxnLst>
              <a:rect l="0" t="0" r="r" b="b"/>
              <a:pathLst>
                <a:path w="619" h="420">
                  <a:moveTo>
                    <a:pt x="377" y="359"/>
                  </a:moveTo>
                  <a:cubicBezTo>
                    <a:pt x="377" y="353"/>
                    <a:pt x="382" y="347"/>
                    <a:pt x="389" y="347"/>
                  </a:cubicBezTo>
                  <a:cubicBezTo>
                    <a:pt x="395" y="347"/>
                    <a:pt x="400" y="353"/>
                    <a:pt x="400" y="359"/>
                  </a:cubicBezTo>
                  <a:cubicBezTo>
                    <a:pt x="400" y="365"/>
                    <a:pt x="395" y="371"/>
                    <a:pt x="389" y="371"/>
                  </a:cubicBezTo>
                  <a:cubicBezTo>
                    <a:pt x="382" y="371"/>
                    <a:pt x="377" y="365"/>
                    <a:pt x="377" y="359"/>
                  </a:cubicBezTo>
                  <a:close/>
                  <a:moveTo>
                    <a:pt x="619" y="283"/>
                  </a:moveTo>
                  <a:cubicBezTo>
                    <a:pt x="619" y="411"/>
                    <a:pt x="619" y="411"/>
                    <a:pt x="619" y="411"/>
                  </a:cubicBezTo>
                  <a:cubicBezTo>
                    <a:pt x="619" y="416"/>
                    <a:pt x="615" y="420"/>
                    <a:pt x="611" y="420"/>
                  </a:cubicBezTo>
                  <a:cubicBezTo>
                    <a:pt x="81" y="420"/>
                    <a:pt x="81" y="420"/>
                    <a:pt x="81" y="420"/>
                  </a:cubicBezTo>
                  <a:cubicBezTo>
                    <a:pt x="77" y="420"/>
                    <a:pt x="73" y="416"/>
                    <a:pt x="73" y="411"/>
                  </a:cubicBezTo>
                  <a:cubicBezTo>
                    <a:pt x="73" y="357"/>
                    <a:pt x="73" y="357"/>
                    <a:pt x="73" y="357"/>
                  </a:cubicBezTo>
                  <a:cubicBezTo>
                    <a:pt x="71" y="358"/>
                    <a:pt x="69" y="359"/>
                    <a:pt x="67" y="359"/>
                  </a:cubicBezTo>
                  <a:cubicBezTo>
                    <a:pt x="30" y="359"/>
                    <a:pt x="30" y="359"/>
                    <a:pt x="30" y="359"/>
                  </a:cubicBezTo>
                  <a:cubicBezTo>
                    <a:pt x="30" y="362"/>
                    <a:pt x="30" y="362"/>
                    <a:pt x="30" y="362"/>
                  </a:cubicBezTo>
                  <a:cubicBezTo>
                    <a:pt x="30" y="367"/>
                    <a:pt x="26" y="370"/>
                    <a:pt x="22" y="370"/>
                  </a:cubicBezTo>
                  <a:cubicBezTo>
                    <a:pt x="8" y="370"/>
                    <a:pt x="8" y="370"/>
                    <a:pt x="8" y="370"/>
                  </a:cubicBezTo>
                  <a:cubicBezTo>
                    <a:pt x="4" y="370"/>
                    <a:pt x="0" y="367"/>
                    <a:pt x="0" y="362"/>
                  </a:cubicBezTo>
                  <a:cubicBezTo>
                    <a:pt x="0" y="84"/>
                    <a:pt x="0" y="84"/>
                    <a:pt x="0" y="84"/>
                  </a:cubicBezTo>
                  <a:cubicBezTo>
                    <a:pt x="0" y="80"/>
                    <a:pt x="3" y="77"/>
                    <a:pt x="7" y="76"/>
                  </a:cubicBezTo>
                  <a:cubicBezTo>
                    <a:pt x="7" y="8"/>
                    <a:pt x="7" y="8"/>
                    <a:pt x="7" y="8"/>
                  </a:cubicBezTo>
                  <a:cubicBezTo>
                    <a:pt x="7" y="4"/>
                    <a:pt x="10" y="0"/>
                    <a:pt x="15" y="0"/>
                  </a:cubicBezTo>
                  <a:cubicBezTo>
                    <a:pt x="19" y="0"/>
                    <a:pt x="23" y="4"/>
                    <a:pt x="23" y="8"/>
                  </a:cubicBezTo>
                  <a:cubicBezTo>
                    <a:pt x="23" y="76"/>
                    <a:pt x="23" y="76"/>
                    <a:pt x="23" y="76"/>
                  </a:cubicBezTo>
                  <a:cubicBezTo>
                    <a:pt x="27" y="77"/>
                    <a:pt x="30" y="80"/>
                    <a:pt x="30" y="84"/>
                  </a:cubicBezTo>
                  <a:cubicBezTo>
                    <a:pt x="30" y="334"/>
                    <a:pt x="30" y="334"/>
                    <a:pt x="30" y="334"/>
                  </a:cubicBezTo>
                  <a:cubicBezTo>
                    <a:pt x="67" y="334"/>
                    <a:pt x="67" y="334"/>
                    <a:pt x="67" y="334"/>
                  </a:cubicBezTo>
                  <a:cubicBezTo>
                    <a:pt x="69" y="334"/>
                    <a:pt x="71" y="335"/>
                    <a:pt x="73" y="336"/>
                  </a:cubicBezTo>
                  <a:cubicBezTo>
                    <a:pt x="73" y="283"/>
                    <a:pt x="73" y="283"/>
                    <a:pt x="73" y="283"/>
                  </a:cubicBezTo>
                  <a:cubicBezTo>
                    <a:pt x="73" y="279"/>
                    <a:pt x="77" y="275"/>
                    <a:pt x="81" y="275"/>
                  </a:cubicBezTo>
                  <a:cubicBezTo>
                    <a:pt x="169" y="275"/>
                    <a:pt x="169" y="275"/>
                    <a:pt x="169" y="275"/>
                  </a:cubicBezTo>
                  <a:cubicBezTo>
                    <a:pt x="169" y="321"/>
                    <a:pt x="169" y="321"/>
                    <a:pt x="169" y="321"/>
                  </a:cubicBezTo>
                  <a:cubicBezTo>
                    <a:pt x="185" y="321"/>
                    <a:pt x="185" y="321"/>
                    <a:pt x="185" y="321"/>
                  </a:cubicBezTo>
                  <a:cubicBezTo>
                    <a:pt x="185" y="275"/>
                    <a:pt x="185" y="275"/>
                    <a:pt x="185" y="275"/>
                  </a:cubicBezTo>
                  <a:cubicBezTo>
                    <a:pt x="214" y="275"/>
                    <a:pt x="214" y="275"/>
                    <a:pt x="214" y="275"/>
                  </a:cubicBezTo>
                  <a:cubicBezTo>
                    <a:pt x="214" y="321"/>
                    <a:pt x="214" y="321"/>
                    <a:pt x="214" y="321"/>
                  </a:cubicBezTo>
                  <a:cubicBezTo>
                    <a:pt x="231" y="321"/>
                    <a:pt x="231" y="321"/>
                    <a:pt x="231" y="321"/>
                  </a:cubicBezTo>
                  <a:cubicBezTo>
                    <a:pt x="231" y="275"/>
                    <a:pt x="231" y="275"/>
                    <a:pt x="231" y="275"/>
                  </a:cubicBezTo>
                  <a:cubicBezTo>
                    <a:pt x="262" y="275"/>
                    <a:pt x="262" y="275"/>
                    <a:pt x="262" y="275"/>
                  </a:cubicBezTo>
                  <a:cubicBezTo>
                    <a:pt x="262" y="321"/>
                    <a:pt x="262" y="321"/>
                    <a:pt x="262" y="321"/>
                  </a:cubicBezTo>
                  <a:cubicBezTo>
                    <a:pt x="278" y="321"/>
                    <a:pt x="278" y="321"/>
                    <a:pt x="278" y="321"/>
                  </a:cubicBezTo>
                  <a:cubicBezTo>
                    <a:pt x="278" y="275"/>
                    <a:pt x="278" y="275"/>
                    <a:pt x="278" y="275"/>
                  </a:cubicBezTo>
                  <a:cubicBezTo>
                    <a:pt x="611" y="275"/>
                    <a:pt x="611" y="275"/>
                    <a:pt x="611" y="275"/>
                  </a:cubicBezTo>
                  <a:cubicBezTo>
                    <a:pt x="615" y="275"/>
                    <a:pt x="619" y="279"/>
                    <a:pt x="619" y="283"/>
                  </a:cubicBezTo>
                  <a:close/>
                  <a:moveTo>
                    <a:pt x="435" y="321"/>
                  </a:moveTo>
                  <a:cubicBezTo>
                    <a:pt x="545" y="321"/>
                    <a:pt x="545" y="321"/>
                    <a:pt x="545" y="321"/>
                  </a:cubicBezTo>
                  <a:cubicBezTo>
                    <a:pt x="545" y="301"/>
                    <a:pt x="545" y="301"/>
                    <a:pt x="545" y="301"/>
                  </a:cubicBezTo>
                  <a:cubicBezTo>
                    <a:pt x="435" y="301"/>
                    <a:pt x="435" y="301"/>
                    <a:pt x="435" y="301"/>
                  </a:cubicBezTo>
                  <a:lnTo>
                    <a:pt x="435" y="321"/>
                  </a:lnTo>
                  <a:close/>
                  <a:moveTo>
                    <a:pt x="548" y="340"/>
                  </a:moveTo>
                  <a:cubicBezTo>
                    <a:pt x="150" y="340"/>
                    <a:pt x="150" y="340"/>
                    <a:pt x="150" y="340"/>
                  </a:cubicBezTo>
                  <a:cubicBezTo>
                    <a:pt x="150" y="377"/>
                    <a:pt x="150" y="377"/>
                    <a:pt x="150" y="377"/>
                  </a:cubicBezTo>
                  <a:cubicBezTo>
                    <a:pt x="548" y="377"/>
                    <a:pt x="548" y="377"/>
                    <a:pt x="548" y="377"/>
                  </a:cubicBezTo>
                  <a:lnTo>
                    <a:pt x="548" y="340"/>
                  </a:lnTo>
                  <a:close/>
                  <a:moveTo>
                    <a:pt x="447" y="371"/>
                  </a:moveTo>
                  <a:cubicBezTo>
                    <a:pt x="453" y="371"/>
                    <a:pt x="458" y="365"/>
                    <a:pt x="458" y="359"/>
                  </a:cubicBezTo>
                  <a:cubicBezTo>
                    <a:pt x="458" y="353"/>
                    <a:pt x="453" y="347"/>
                    <a:pt x="447" y="347"/>
                  </a:cubicBezTo>
                  <a:cubicBezTo>
                    <a:pt x="440" y="347"/>
                    <a:pt x="435" y="353"/>
                    <a:pt x="435" y="359"/>
                  </a:cubicBezTo>
                  <a:cubicBezTo>
                    <a:pt x="435" y="365"/>
                    <a:pt x="440" y="371"/>
                    <a:pt x="447" y="371"/>
                  </a:cubicBezTo>
                  <a:close/>
                  <a:moveTo>
                    <a:pt x="508" y="371"/>
                  </a:moveTo>
                  <a:cubicBezTo>
                    <a:pt x="515" y="371"/>
                    <a:pt x="520" y="365"/>
                    <a:pt x="520" y="359"/>
                  </a:cubicBezTo>
                  <a:cubicBezTo>
                    <a:pt x="520" y="353"/>
                    <a:pt x="515" y="347"/>
                    <a:pt x="508" y="347"/>
                  </a:cubicBezTo>
                  <a:cubicBezTo>
                    <a:pt x="502" y="347"/>
                    <a:pt x="496" y="353"/>
                    <a:pt x="496" y="359"/>
                  </a:cubicBezTo>
                  <a:cubicBezTo>
                    <a:pt x="496" y="365"/>
                    <a:pt x="502" y="371"/>
                    <a:pt x="508" y="371"/>
                  </a:cubicBezTo>
                  <a:close/>
                  <a:moveTo>
                    <a:pt x="508" y="371"/>
                  </a:moveTo>
                  <a:cubicBezTo>
                    <a:pt x="508" y="371"/>
                    <a:pt x="508" y="371"/>
                    <a:pt x="508" y="371"/>
                  </a:cubicBezTo>
                </a:path>
              </a:pathLst>
            </a:custGeom>
            <a:solidFill>
              <a:schemeClr val="bg1"/>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2" name="TextBox 31"/>
          <p:cNvSpPr txBox="1"/>
          <p:nvPr/>
        </p:nvSpPr>
        <p:spPr>
          <a:xfrm>
            <a:off x="1182343" y="3398855"/>
            <a:ext cx="3162906" cy="901275"/>
          </a:xfrm>
          <a:prstGeom prst="rect">
            <a:avLst/>
          </a:prstGeom>
          <a:noFill/>
        </p:spPr>
        <p:txBody>
          <a:bodyPr wrap="square" rtlCol="0">
            <a:spAutoFit/>
          </a:bodyPr>
          <a:lstStyle/>
          <a:p>
            <a:pPr algn="r"/>
            <a:r>
              <a:rPr lang="id-ID" sz="180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Mind Map </a:t>
            </a:r>
            <a:endParaRPr lang="en-US" sz="180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p>
        </p:txBody>
      </p:sp>
      <p:sp>
        <p:nvSpPr>
          <p:cNvPr id="33" name="TextBox 32"/>
          <p:cNvSpPr txBox="1"/>
          <p:nvPr/>
        </p:nvSpPr>
        <p:spPr>
          <a:xfrm>
            <a:off x="8513501" y="3398855"/>
            <a:ext cx="3162906" cy="901275"/>
          </a:xfrm>
          <a:prstGeom prst="rect">
            <a:avLst/>
          </a:prstGeom>
          <a:noFill/>
        </p:spPr>
        <p:txBody>
          <a:bodyPr wrap="square" rtlCol="0">
            <a:spAutoFit/>
          </a:bodyPr>
          <a:lstStyle/>
          <a:p>
            <a:r>
              <a:rPr lang="id-ID" sz="1800"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Mind Map </a:t>
            </a:r>
            <a:endParaRPr lang="en-US" sz="1800"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p>
        </p:txBody>
      </p:sp>
      <p:sp>
        <p:nvSpPr>
          <p:cNvPr id="34" name="TextBox 33"/>
          <p:cNvSpPr txBox="1"/>
          <p:nvPr/>
        </p:nvSpPr>
        <p:spPr>
          <a:xfrm>
            <a:off x="577477" y="4771122"/>
            <a:ext cx="3162906" cy="901275"/>
          </a:xfrm>
          <a:prstGeom prst="rect">
            <a:avLst/>
          </a:prstGeom>
          <a:noFill/>
        </p:spPr>
        <p:txBody>
          <a:bodyPr wrap="square" rtlCol="0">
            <a:spAutoFit/>
          </a:bodyPr>
          <a:lstStyle/>
          <a:p>
            <a:pPr algn="r"/>
            <a:r>
              <a:rPr lang="id-ID" sz="1800"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Mind Map </a:t>
            </a:r>
            <a:endParaRPr lang="en-US" sz="1800"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p>
        </p:txBody>
      </p:sp>
      <p:sp>
        <p:nvSpPr>
          <p:cNvPr id="35" name="TextBox 34"/>
          <p:cNvSpPr txBox="1"/>
          <p:nvPr/>
        </p:nvSpPr>
        <p:spPr>
          <a:xfrm>
            <a:off x="9085676" y="4771122"/>
            <a:ext cx="3162906" cy="901275"/>
          </a:xfrm>
          <a:prstGeom prst="rect">
            <a:avLst/>
          </a:prstGeom>
          <a:noFill/>
        </p:spPr>
        <p:txBody>
          <a:bodyPr wrap="square" rtlCol="0">
            <a:spAutoFit/>
          </a:bodyPr>
          <a:lstStyle/>
          <a:p>
            <a:r>
              <a:rPr lang="id-ID" sz="1800"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Mind Map </a:t>
            </a:r>
            <a:endParaRPr lang="en-US" sz="1800"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p>
        </p:txBody>
      </p:sp>
      <p:sp>
        <p:nvSpPr>
          <p:cNvPr id="36" name="TextBox 35"/>
          <p:cNvSpPr txBox="1"/>
          <p:nvPr/>
        </p:nvSpPr>
        <p:spPr>
          <a:xfrm>
            <a:off x="6919757" y="2238447"/>
            <a:ext cx="3162906" cy="901275"/>
          </a:xfrm>
          <a:prstGeom prst="rect">
            <a:avLst/>
          </a:prstGeom>
          <a:noFill/>
        </p:spPr>
        <p:txBody>
          <a:bodyPr wrap="square" rtlCol="0">
            <a:spAutoFit/>
          </a:bodyPr>
          <a:lstStyle/>
          <a:p>
            <a:r>
              <a:rPr lang="id-ID" sz="180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Mind Map </a:t>
            </a:r>
            <a:endParaRPr lang="en-US" sz="180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p>
        </p:txBody>
      </p:sp>
      <p:sp>
        <p:nvSpPr>
          <p:cNvPr id="30"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500"/>
                                        <p:tgtEl>
                                          <p:spTgt spid="32"/>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4000"/>
                            </p:stCondLst>
                            <p:childTnLst>
                              <p:par>
                                <p:cTn id="41" presetID="23"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2" presetClass="entr" presetSubtype="2"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right)">
                                      <p:cBhvr>
                                        <p:cTn id="48" dur="500"/>
                                        <p:tgtEl>
                                          <p:spTgt spid="34"/>
                                        </p:tgtEl>
                                      </p:cBhvr>
                                    </p:animEffect>
                                  </p:childTnLst>
                                </p:cTn>
                              </p:par>
                            </p:childTnLst>
                          </p:cTn>
                        </p:par>
                        <p:par>
                          <p:cTn id="49" fill="hold">
                            <p:stCondLst>
                              <p:cond delay="5000"/>
                            </p:stCondLst>
                            <p:childTnLst>
                              <p:par>
                                <p:cTn id="50" presetID="2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2" grpId="0"/>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709874" y="2570925"/>
            <a:ext cx="3439003" cy="3439003"/>
          </a:xfrm>
          <a:prstGeom prst="ellipse">
            <a:avLst/>
          </a:prstGeom>
          <a:noFill/>
          <a:ln w="38100">
            <a:solidFill>
              <a:schemeClr val="tx1">
                <a:lumMod val="25000"/>
                <a:lumOff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 name="Group 5"/>
          <p:cNvGrpSpPr/>
          <p:nvPr/>
        </p:nvGrpSpPr>
        <p:grpSpPr>
          <a:xfrm>
            <a:off x="7570536" y="4556597"/>
            <a:ext cx="719606" cy="719601"/>
            <a:chOff x="5439260" y="3331913"/>
            <a:chExt cx="559152" cy="559152"/>
          </a:xfrm>
        </p:grpSpPr>
        <p:sp>
          <p:nvSpPr>
            <p:cNvPr id="7" name="Oval 6"/>
            <p:cNvSpPr/>
            <p:nvPr/>
          </p:nvSpPr>
          <p:spPr>
            <a:xfrm>
              <a:off x="5439260" y="3331913"/>
              <a:ext cx="559152" cy="559152"/>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Freeform 54"/>
            <p:cNvSpPr>
              <a:spLocks noEditPoints="1"/>
            </p:cNvSpPr>
            <p:nvPr/>
          </p:nvSpPr>
          <p:spPr bwMode="auto">
            <a:xfrm>
              <a:off x="5607607" y="3474151"/>
              <a:ext cx="222456" cy="274676"/>
            </a:xfrm>
            <a:custGeom>
              <a:avLst/>
              <a:gdLst/>
              <a:ahLst/>
              <a:cxnLst>
                <a:cxn ang="0">
                  <a:pos x="196" y="256"/>
                </a:cxn>
                <a:cxn ang="0">
                  <a:pos x="12" y="256"/>
                </a:cxn>
                <a:cxn ang="0">
                  <a:pos x="0" y="244"/>
                </a:cxn>
                <a:cxn ang="0">
                  <a:pos x="0" y="140"/>
                </a:cxn>
                <a:cxn ang="0">
                  <a:pos x="12" y="128"/>
                </a:cxn>
                <a:cxn ang="0">
                  <a:pos x="32" y="128"/>
                </a:cxn>
                <a:cxn ang="0">
                  <a:pos x="32" y="72"/>
                </a:cxn>
                <a:cxn ang="0">
                  <a:pos x="104" y="0"/>
                </a:cxn>
                <a:cxn ang="0">
                  <a:pos x="176" y="72"/>
                </a:cxn>
                <a:cxn ang="0">
                  <a:pos x="176" y="128"/>
                </a:cxn>
                <a:cxn ang="0">
                  <a:pos x="196" y="128"/>
                </a:cxn>
                <a:cxn ang="0">
                  <a:pos x="208" y="140"/>
                </a:cxn>
                <a:cxn ang="0">
                  <a:pos x="208" y="244"/>
                </a:cxn>
                <a:cxn ang="0">
                  <a:pos x="196" y="256"/>
                </a:cxn>
                <a:cxn ang="0">
                  <a:pos x="92" y="197"/>
                </a:cxn>
                <a:cxn ang="0">
                  <a:pos x="92" y="220"/>
                </a:cxn>
                <a:cxn ang="0">
                  <a:pos x="104" y="232"/>
                </a:cxn>
                <a:cxn ang="0">
                  <a:pos x="116" y="220"/>
                </a:cxn>
                <a:cxn ang="0">
                  <a:pos x="116" y="197"/>
                </a:cxn>
                <a:cxn ang="0">
                  <a:pos x="128" y="176"/>
                </a:cxn>
                <a:cxn ang="0">
                  <a:pos x="104" y="152"/>
                </a:cxn>
                <a:cxn ang="0">
                  <a:pos x="80" y="176"/>
                </a:cxn>
                <a:cxn ang="0">
                  <a:pos x="92" y="197"/>
                </a:cxn>
                <a:cxn ang="0">
                  <a:pos x="152" y="72"/>
                </a:cxn>
                <a:cxn ang="0">
                  <a:pos x="104" y="24"/>
                </a:cxn>
                <a:cxn ang="0">
                  <a:pos x="56" y="72"/>
                </a:cxn>
                <a:cxn ang="0">
                  <a:pos x="56" y="128"/>
                </a:cxn>
                <a:cxn ang="0">
                  <a:pos x="152" y="128"/>
                </a:cxn>
                <a:cxn ang="0">
                  <a:pos x="152" y="72"/>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8"/>
          <p:cNvGrpSpPr/>
          <p:nvPr/>
        </p:nvGrpSpPr>
        <p:grpSpPr>
          <a:xfrm>
            <a:off x="4568610" y="3133617"/>
            <a:ext cx="719606" cy="719601"/>
            <a:chOff x="3145590" y="2007662"/>
            <a:chExt cx="559152" cy="559152"/>
          </a:xfrm>
        </p:grpSpPr>
        <p:sp>
          <p:nvSpPr>
            <p:cNvPr id="10" name="Oval 9"/>
            <p:cNvSpPr/>
            <p:nvPr/>
          </p:nvSpPr>
          <p:spPr>
            <a:xfrm>
              <a:off x="3145590" y="2007662"/>
              <a:ext cx="559152" cy="559152"/>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60"/>
            <p:cNvSpPr>
              <a:spLocks noEditPoints="1"/>
            </p:cNvSpPr>
            <p:nvPr/>
          </p:nvSpPr>
          <p:spPr bwMode="auto">
            <a:xfrm>
              <a:off x="3288351" y="2192720"/>
              <a:ext cx="273630" cy="189034"/>
            </a:xfrm>
            <a:custGeom>
              <a:avLst/>
              <a:gdLst/>
              <a:ahLst/>
              <a:cxnLst>
                <a:cxn ang="0">
                  <a:pos x="244" y="176"/>
                </a:cxn>
                <a:cxn ang="0">
                  <a:pos x="12" y="176"/>
                </a:cxn>
                <a:cxn ang="0">
                  <a:pos x="0" y="164"/>
                </a:cxn>
                <a:cxn ang="0">
                  <a:pos x="0" y="72"/>
                </a:cxn>
                <a:cxn ang="0">
                  <a:pos x="256" y="72"/>
                </a:cxn>
                <a:cxn ang="0">
                  <a:pos x="256" y="164"/>
                </a:cxn>
                <a:cxn ang="0">
                  <a:pos x="244" y="176"/>
                </a:cxn>
                <a:cxn ang="0">
                  <a:pos x="24" y="152"/>
                </a:cxn>
                <a:cxn ang="0">
                  <a:pos x="72" y="152"/>
                </a:cxn>
                <a:cxn ang="0">
                  <a:pos x="72" y="140"/>
                </a:cxn>
                <a:cxn ang="0">
                  <a:pos x="24" y="140"/>
                </a:cxn>
                <a:cxn ang="0">
                  <a:pos x="24" y="152"/>
                </a:cxn>
                <a:cxn ang="0">
                  <a:pos x="144" y="116"/>
                </a:cxn>
                <a:cxn ang="0">
                  <a:pos x="24" y="116"/>
                </a:cxn>
                <a:cxn ang="0">
                  <a:pos x="24" y="128"/>
                </a:cxn>
                <a:cxn ang="0">
                  <a:pos x="144" y="128"/>
                </a:cxn>
                <a:cxn ang="0">
                  <a:pos x="144" y="116"/>
                </a:cxn>
                <a:cxn ang="0">
                  <a:pos x="0" y="12"/>
                </a:cxn>
                <a:cxn ang="0">
                  <a:pos x="12" y="0"/>
                </a:cxn>
                <a:cxn ang="0">
                  <a:pos x="244" y="0"/>
                </a:cxn>
                <a:cxn ang="0">
                  <a:pos x="256" y="12"/>
                </a:cxn>
                <a:cxn ang="0">
                  <a:pos x="256" y="48"/>
                </a:cxn>
                <a:cxn ang="0">
                  <a:pos x="0" y="48"/>
                </a:cxn>
                <a:cxn ang="0">
                  <a:pos x="0" y="12"/>
                </a:cxn>
              </a:cxnLst>
              <a:rect l="0" t="0" r="r" b="b"/>
              <a:pathLst>
                <a:path w="256" h="176">
                  <a:moveTo>
                    <a:pt x="244" y="176"/>
                  </a:moveTo>
                  <a:cubicBezTo>
                    <a:pt x="12" y="176"/>
                    <a:pt x="12" y="176"/>
                    <a:pt x="12" y="176"/>
                  </a:cubicBezTo>
                  <a:cubicBezTo>
                    <a:pt x="5" y="176"/>
                    <a:pt x="0" y="171"/>
                    <a:pt x="0" y="164"/>
                  </a:cubicBezTo>
                  <a:cubicBezTo>
                    <a:pt x="0" y="72"/>
                    <a:pt x="0" y="72"/>
                    <a:pt x="0" y="72"/>
                  </a:cubicBezTo>
                  <a:cubicBezTo>
                    <a:pt x="256" y="72"/>
                    <a:pt x="256" y="72"/>
                    <a:pt x="256" y="72"/>
                  </a:cubicBezTo>
                  <a:cubicBezTo>
                    <a:pt x="256" y="164"/>
                    <a:pt x="256" y="164"/>
                    <a:pt x="256" y="164"/>
                  </a:cubicBezTo>
                  <a:cubicBezTo>
                    <a:pt x="256" y="171"/>
                    <a:pt x="251" y="176"/>
                    <a:pt x="244" y="176"/>
                  </a:cubicBezTo>
                  <a:moveTo>
                    <a:pt x="24" y="152"/>
                  </a:moveTo>
                  <a:cubicBezTo>
                    <a:pt x="72" y="152"/>
                    <a:pt x="72" y="152"/>
                    <a:pt x="72" y="152"/>
                  </a:cubicBezTo>
                  <a:cubicBezTo>
                    <a:pt x="72" y="140"/>
                    <a:pt x="72" y="140"/>
                    <a:pt x="72" y="140"/>
                  </a:cubicBezTo>
                  <a:cubicBezTo>
                    <a:pt x="24" y="140"/>
                    <a:pt x="24" y="140"/>
                    <a:pt x="24" y="140"/>
                  </a:cubicBezTo>
                  <a:lnTo>
                    <a:pt x="24" y="152"/>
                  </a:lnTo>
                  <a:close/>
                  <a:moveTo>
                    <a:pt x="144" y="116"/>
                  </a:moveTo>
                  <a:cubicBezTo>
                    <a:pt x="24" y="116"/>
                    <a:pt x="24" y="116"/>
                    <a:pt x="24" y="116"/>
                  </a:cubicBezTo>
                  <a:cubicBezTo>
                    <a:pt x="24" y="128"/>
                    <a:pt x="24" y="128"/>
                    <a:pt x="24" y="128"/>
                  </a:cubicBezTo>
                  <a:cubicBezTo>
                    <a:pt x="144" y="128"/>
                    <a:pt x="144" y="128"/>
                    <a:pt x="144" y="128"/>
                  </a:cubicBezTo>
                  <a:lnTo>
                    <a:pt x="144" y="116"/>
                  </a:lnTo>
                  <a:close/>
                  <a:moveTo>
                    <a:pt x="0" y="12"/>
                  </a:moveTo>
                  <a:cubicBezTo>
                    <a:pt x="0" y="5"/>
                    <a:pt x="5" y="0"/>
                    <a:pt x="12" y="0"/>
                  </a:cubicBezTo>
                  <a:cubicBezTo>
                    <a:pt x="244" y="0"/>
                    <a:pt x="244" y="0"/>
                    <a:pt x="244" y="0"/>
                  </a:cubicBezTo>
                  <a:cubicBezTo>
                    <a:pt x="251" y="0"/>
                    <a:pt x="256" y="5"/>
                    <a:pt x="256" y="12"/>
                  </a:cubicBezTo>
                  <a:cubicBezTo>
                    <a:pt x="256" y="48"/>
                    <a:pt x="256" y="48"/>
                    <a:pt x="256" y="48"/>
                  </a:cubicBezTo>
                  <a:cubicBezTo>
                    <a:pt x="0" y="48"/>
                    <a:pt x="0" y="48"/>
                    <a:pt x="0" y="48"/>
                  </a:cubicBezTo>
                  <a:lnTo>
                    <a:pt x="0" y="12"/>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2" name="Group 11"/>
          <p:cNvGrpSpPr/>
          <p:nvPr/>
        </p:nvGrpSpPr>
        <p:grpSpPr>
          <a:xfrm>
            <a:off x="4568610" y="4556597"/>
            <a:ext cx="719606" cy="719601"/>
            <a:chOff x="3145590" y="3331913"/>
            <a:chExt cx="559152" cy="559152"/>
          </a:xfrm>
        </p:grpSpPr>
        <p:sp>
          <p:nvSpPr>
            <p:cNvPr id="13" name="Oval 12"/>
            <p:cNvSpPr/>
            <p:nvPr/>
          </p:nvSpPr>
          <p:spPr>
            <a:xfrm>
              <a:off x="3145590" y="3331913"/>
              <a:ext cx="559152" cy="559152"/>
            </a:xfrm>
            <a:prstGeom prst="ellipse">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13"/>
            <p:cNvSpPr>
              <a:spLocks noEditPoints="1"/>
            </p:cNvSpPr>
            <p:nvPr/>
          </p:nvSpPr>
          <p:spPr bwMode="auto">
            <a:xfrm>
              <a:off x="3322293" y="3508616"/>
              <a:ext cx="205744" cy="205744"/>
            </a:xfrm>
            <a:custGeom>
              <a:avLst/>
              <a:gdLst/>
              <a:ahLst/>
              <a:cxnLst>
                <a:cxn ang="0">
                  <a:pos x="192" y="98"/>
                </a:cxn>
                <a:cxn ang="0">
                  <a:pos x="192" y="98"/>
                </a:cxn>
                <a:cxn ang="0">
                  <a:pos x="192" y="99"/>
                </a:cxn>
                <a:cxn ang="0">
                  <a:pos x="192" y="99"/>
                </a:cxn>
                <a:cxn ang="0">
                  <a:pos x="192" y="100"/>
                </a:cxn>
                <a:cxn ang="0">
                  <a:pos x="192" y="100"/>
                </a:cxn>
                <a:cxn ang="0">
                  <a:pos x="189" y="108"/>
                </a:cxn>
                <a:cxn ang="0">
                  <a:pos x="189" y="108"/>
                </a:cxn>
                <a:cxn ang="0">
                  <a:pos x="121" y="188"/>
                </a:cxn>
                <a:cxn ang="0">
                  <a:pos x="121" y="188"/>
                </a:cxn>
                <a:cxn ang="0">
                  <a:pos x="112" y="192"/>
                </a:cxn>
                <a:cxn ang="0">
                  <a:pos x="111" y="192"/>
                </a:cxn>
                <a:cxn ang="0">
                  <a:pos x="110" y="192"/>
                </a:cxn>
                <a:cxn ang="0">
                  <a:pos x="110" y="192"/>
                </a:cxn>
                <a:cxn ang="0">
                  <a:pos x="104" y="189"/>
                </a:cxn>
                <a:cxn ang="0">
                  <a:pos x="104" y="189"/>
                </a:cxn>
                <a:cxn ang="0">
                  <a:pos x="4" y="97"/>
                </a:cxn>
                <a:cxn ang="0">
                  <a:pos x="4" y="97"/>
                </a:cxn>
                <a:cxn ang="0">
                  <a:pos x="0" y="88"/>
                </a:cxn>
                <a:cxn ang="0">
                  <a:pos x="0" y="88"/>
                </a:cxn>
                <a:cxn ang="0">
                  <a:pos x="0" y="24"/>
                </a:cxn>
                <a:cxn ang="0">
                  <a:pos x="0" y="12"/>
                </a:cxn>
                <a:cxn ang="0">
                  <a:pos x="0" y="12"/>
                </a:cxn>
                <a:cxn ang="0">
                  <a:pos x="0" y="12"/>
                </a:cxn>
                <a:cxn ang="0">
                  <a:pos x="12" y="0"/>
                </a:cxn>
                <a:cxn ang="0">
                  <a:pos x="12" y="0"/>
                </a:cxn>
                <a:cxn ang="0">
                  <a:pos x="88" y="0"/>
                </a:cxn>
                <a:cxn ang="0">
                  <a:pos x="88" y="0"/>
                </a:cxn>
                <a:cxn ang="0">
                  <a:pos x="88" y="0"/>
                </a:cxn>
                <a:cxn ang="0">
                  <a:pos x="97" y="4"/>
                </a:cxn>
                <a:cxn ang="0">
                  <a:pos x="188" y="91"/>
                </a:cxn>
                <a:cxn ang="0">
                  <a:pos x="192" y="98"/>
                </a:cxn>
                <a:cxn ang="0">
                  <a:pos x="32" y="16"/>
                </a:cxn>
                <a:cxn ang="0">
                  <a:pos x="16" y="32"/>
                </a:cxn>
                <a:cxn ang="0">
                  <a:pos x="32" y="48"/>
                </a:cxn>
                <a:cxn ang="0">
                  <a:pos x="48" y="32"/>
                </a:cxn>
                <a:cxn ang="0">
                  <a:pos x="32" y="16"/>
                </a:cxn>
              </a:cxnLst>
              <a:rect l="0" t="0" r="r" b="b"/>
              <a:pathLst>
                <a:path w="192" h="192">
                  <a:moveTo>
                    <a:pt x="192" y="98"/>
                  </a:moveTo>
                  <a:cubicBezTo>
                    <a:pt x="192" y="98"/>
                    <a:pt x="192" y="98"/>
                    <a:pt x="192" y="98"/>
                  </a:cubicBezTo>
                  <a:cubicBezTo>
                    <a:pt x="192" y="98"/>
                    <a:pt x="192" y="98"/>
                    <a:pt x="192" y="99"/>
                  </a:cubicBezTo>
                  <a:cubicBezTo>
                    <a:pt x="192" y="99"/>
                    <a:pt x="192" y="99"/>
                    <a:pt x="192" y="99"/>
                  </a:cubicBezTo>
                  <a:cubicBezTo>
                    <a:pt x="192" y="99"/>
                    <a:pt x="192" y="99"/>
                    <a:pt x="192" y="100"/>
                  </a:cubicBezTo>
                  <a:cubicBezTo>
                    <a:pt x="192" y="100"/>
                    <a:pt x="192" y="100"/>
                    <a:pt x="192" y="100"/>
                  </a:cubicBezTo>
                  <a:cubicBezTo>
                    <a:pt x="192" y="103"/>
                    <a:pt x="191" y="106"/>
                    <a:pt x="189" y="108"/>
                  </a:cubicBezTo>
                  <a:cubicBezTo>
                    <a:pt x="189" y="108"/>
                    <a:pt x="189" y="108"/>
                    <a:pt x="189" y="108"/>
                  </a:cubicBezTo>
                  <a:cubicBezTo>
                    <a:pt x="121" y="188"/>
                    <a:pt x="121" y="188"/>
                    <a:pt x="121" y="188"/>
                  </a:cubicBezTo>
                  <a:cubicBezTo>
                    <a:pt x="121" y="188"/>
                    <a:pt x="121" y="188"/>
                    <a:pt x="121" y="188"/>
                  </a:cubicBezTo>
                  <a:cubicBezTo>
                    <a:pt x="119" y="190"/>
                    <a:pt x="116" y="192"/>
                    <a:pt x="112" y="192"/>
                  </a:cubicBezTo>
                  <a:cubicBezTo>
                    <a:pt x="112" y="192"/>
                    <a:pt x="111" y="192"/>
                    <a:pt x="111" y="192"/>
                  </a:cubicBezTo>
                  <a:cubicBezTo>
                    <a:pt x="111" y="192"/>
                    <a:pt x="110" y="192"/>
                    <a:pt x="110" y="192"/>
                  </a:cubicBezTo>
                  <a:cubicBezTo>
                    <a:pt x="110" y="192"/>
                    <a:pt x="110" y="192"/>
                    <a:pt x="110" y="192"/>
                  </a:cubicBezTo>
                  <a:cubicBezTo>
                    <a:pt x="108" y="191"/>
                    <a:pt x="106" y="190"/>
                    <a:pt x="104" y="189"/>
                  </a:cubicBezTo>
                  <a:cubicBezTo>
                    <a:pt x="104" y="189"/>
                    <a:pt x="104" y="189"/>
                    <a:pt x="104" y="189"/>
                  </a:cubicBezTo>
                  <a:cubicBezTo>
                    <a:pt x="4" y="97"/>
                    <a:pt x="4" y="97"/>
                    <a:pt x="4" y="97"/>
                  </a:cubicBezTo>
                  <a:cubicBezTo>
                    <a:pt x="4" y="97"/>
                    <a:pt x="4" y="97"/>
                    <a:pt x="4" y="97"/>
                  </a:cubicBezTo>
                  <a:cubicBezTo>
                    <a:pt x="2" y="95"/>
                    <a:pt x="0" y="92"/>
                    <a:pt x="0" y="88"/>
                  </a:cubicBezTo>
                  <a:cubicBezTo>
                    <a:pt x="0" y="88"/>
                    <a:pt x="0" y="88"/>
                    <a:pt x="0" y="88"/>
                  </a:cubicBezTo>
                  <a:cubicBezTo>
                    <a:pt x="0" y="24"/>
                    <a:pt x="0" y="24"/>
                    <a:pt x="0" y="24"/>
                  </a:cubicBezTo>
                  <a:cubicBezTo>
                    <a:pt x="0" y="12"/>
                    <a:pt x="0" y="12"/>
                    <a:pt x="0" y="12"/>
                  </a:cubicBezTo>
                  <a:cubicBezTo>
                    <a:pt x="0" y="12"/>
                    <a:pt x="0" y="12"/>
                    <a:pt x="0" y="12"/>
                  </a:cubicBezTo>
                  <a:cubicBezTo>
                    <a:pt x="0" y="12"/>
                    <a:pt x="0" y="12"/>
                    <a:pt x="0" y="12"/>
                  </a:cubicBezTo>
                  <a:cubicBezTo>
                    <a:pt x="0" y="5"/>
                    <a:pt x="5" y="0"/>
                    <a:pt x="12" y="0"/>
                  </a:cubicBezTo>
                  <a:cubicBezTo>
                    <a:pt x="12" y="0"/>
                    <a:pt x="12" y="0"/>
                    <a:pt x="12" y="0"/>
                  </a:cubicBezTo>
                  <a:cubicBezTo>
                    <a:pt x="88" y="0"/>
                    <a:pt x="88" y="0"/>
                    <a:pt x="88" y="0"/>
                  </a:cubicBezTo>
                  <a:cubicBezTo>
                    <a:pt x="88" y="0"/>
                    <a:pt x="88" y="0"/>
                    <a:pt x="88" y="0"/>
                  </a:cubicBezTo>
                  <a:cubicBezTo>
                    <a:pt x="88" y="0"/>
                    <a:pt x="88" y="0"/>
                    <a:pt x="88" y="0"/>
                  </a:cubicBezTo>
                  <a:cubicBezTo>
                    <a:pt x="91" y="0"/>
                    <a:pt x="94" y="1"/>
                    <a:pt x="97" y="4"/>
                  </a:cubicBezTo>
                  <a:cubicBezTo>
                    <a:pt x="188" y="91"/>
                    <a:pt x="188" y="91"/>
                    <a:pt x="188" y="91"/>
                  </a:cubicBezTo>
                  <a:cubicBezTo>
                    <a:pt x="190" y="93"/>
                    <a:pt x="191" y="95"/>
                    <a:pt x="192" y="98"/>
                  </a:cubicBezTo>
                  <a:moveTo>
                    <a:pt x="32" y="16"/>
                  </a:moveTo>
                  <a:cubicBezTo>
                    <a:pt x="23" y="16"/>
                    <a:pt x="16" y="23"/>
                    <a:pt x="16" y="32"/>
                  </a:cubicBezTo>
                  <a:cubicBezTo>
                    <a:pt x="16" y="41"/>
                    <a:pt x="23" y="48"/>
                    <a:pt x="32" y="48"/>
                  </a:cubicBezTo>
                  <a:cubicBezTo>
                    <a:pt x="41" y="48"/>
                    <a:pt x="48" y="41"/>
                    <a:pt x="48" y="32"/>
                  </a:cubicBezTo>
                  <a:cubicBezTo>
                    <a:pt x="48" y="23"/>
                    <a:pt x="41" y="16"/>
                    <a:pt x="32" y="16"/>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5" name="Group 14"/>
          <p:cNvGrpSpPr/>
          <p:nvPr/>
        </p:nvGrpSpPr>
        <p:grpSpPr>
          <a:xfrm>
            <a:off x="7570536" y="3133617"/>
            <a:ext cx="719606" cy="719601"/>
            <a:chOff x="5439260" y="2007662"/>
            <a:chExt cx="559152" cy="559152"/>
          </a:xfrm>
        </p:grpSpPr>
        <p:sp>
          <p:nvSpPr>
            <p:cNvPr id="16" name="Oval 15"/>
            <p:cNvSpPr/>
            <p:nvPr/>
          </p:nvSpPr>
          <p:spPr>
            <a:xfrm>
              <a:off x="5439260" y="2007662"/>
              <a:ext cx="559152" cy="559152"/>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Freeform 69"/>
            <p:cNvSpPr>
              <a:spLocks noEditPoints="1"/>
            </p:cNvSpPr>
            <p:nvPr/>
          </p:nvSpPr>
          <p:spPr bwMode="auto">
            <a:xfrm>
              <a:off x="5582021" y="2171832"/>
              <a:ext cx="273630" cy="230810"/>
            </a:xfrm>
            <a:custGeom>
              <a:avLst/>
              <a:gdLst/>
              <a:ahLst/>
              <a:cxnLst>
                <a:cxn ang="0">
                  <a:pos x="256" y="91"/>
                </a:cxn>
                <a:cxn ang="0">
                  <a:pos x="256" y="92"/>
                </a:cxn>
                <a:cxn ang="0">
                  <a:pos x="256" y="92"/>
                </a:cxn>
                <a:cxn ang="0">
                  <a:pos x="233" y="104"/>
                </a:cxn>
                <a:cxn ang="0">
                  <a:pos x="208" y="207"/>
                </a:cxn>
                <a:cxn ang="0">
                  <a:pos x="194" y="216"/>
                </a:cxn>
                <a:cxn ang="0">
                  <a:pos x="60" y="216"/>
                </a:cxn>
                <a:cxn ang="0">
                  <a:pos x="60" y="216"/>
                </a:cxn>
                <a:cxn ang="0">
                  <a:pos x="48" y="207"/>
                </a:cxn>
                <a:cxn ang="0">
                  <a:pos x="12" y="104"/>
                </a:cxn>
                <a:cxn ang="0">
                  <a:pos x="12" y="80"/>
                </a:cxn>
                <a:cxn ang="0">
                  <a:pos x="98" y="80"/>
                </a:cxn>
                <a:cxn ang="0">
                  <a:pos x="148" y="80"/>
                </a:cxn>
                <a:cxn ang="0">
                  <a:pos x="178" y="80"/>
                </a:cxn>
                <a:cxn ang="0">
                  <a:pos x="196" y="80"/>
                </a:cxn>
                <a:cxn ang="0">
                  <a:pos x="244" y="80"/>
                </a:cxn>
                <a:cxn ang="0">
                  <a:pos x="245" y="80"/>
                </a:cxn>
                <a:cxn ang="0">
                  <a:pos x="256" y="90"/>
                </a:cxn>
                <a:cxn ang="0">
                  <a:pos x="80" y="104"/>
                </a:cxn>
                <a:cxn ang="0">
                  <a:pos x="68" y="180"/>
                </a:cxn>
                <a:cxn ang="0">
                  <a:pos x="92" y="180"/>
                </a:cxn>
                <a:cxn ang="0">
                  <a:pos x="140" y="116"/>
                </a:cxn>
                <a:cxn ang="0">
                  <a:pos x="116" y="116"/>
                </a:cxn>
                <a:cxn ang="0">
                  <a:pos x="128" y="192"/>
                </a:cxn>
                <a:cxn ang="0">
                  <a:pos x="140" y="116"/>
                </a:cxn>
                <a:cxn ang="0">
                  <a:pos x="176" y="104"/>
                </a:cxn>
                <a:cxn ang="0">
                  <a:pos x="164" y="180"/>
                </a:cxn>
                <a:cxn ang="0">
                  <a:pos x="188" y="180"/>
                </a:cxn>
                <a:cxn ang="0">
                  <a:pos x="142" y="18"/>
                </a:cxn>
                <a:cxn ang="0">
                  <a:pos x="140" y="12"/>
                </a:cxn>
                <a:cxn ang="0">
                  <a:pos x="163" y="7"/>
                </a:cxn>
                <a:cxn ang="0">
                  <a:pos x="195" y="68"/>
                </a:cxn>
                <a:cxn ang="0">
                  <a:pos x="142" y="18"/>
                </a:cxn>
                <a:cxn ang="0">
                  <a:pos x="88" y="68"/>
                </a:cxn>
                <a:cxn ang="0">
                  <a:pos x="93" y="7"/>
                </a:cxn>
                <a:cxn ang="0">
                  <a:pos x="104" y="0"/>
                </a:cxn>
                <a:cxn ang="0">
                  <a:pos x="114" y="18"/>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8" name="Group 17"/>
          <p:cNvGrpSpPr/>
          <p:nvPr/>
        </p:nvGrpSpPr>
        <p:grpSpPr>
          <a:xfrm>
            <a:off x="6069575" y="5595352"/>
            <a:ext cx="719606" cy="719601"/>
            <a:chOff x="4292425" y="3994038"/>
            <a:chExt cx="559152" cy="559152"/>
          </a:xfrm>
        </p:grpSpPr>
        <p:sp>
          <p:nvSpPr>
            <p:cNvPr id="19" name="Oval 18"/>
            <p:cNvSpPr/>
            <p:nvPr/>
          </p:nvSpPr>
          <p:spPr>
            <a:xfrm>
              <a:off x="4292425" y="3994038"/>
              <a:ext cx="559152" cy="559152"/>
            </a:xfrm>
            <a:prstGeom prst="ellipse">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Freeform 71"/>
            <p:cNvSpPr>
              <a:spLocks noEditPoints="1"/>
            </p:cNvSpPr>
            <p:nvPr/>
          </p:nvSpPr>
          <p:spPr bwMode="auto">
            <a:xfrm>
              <a:off x="4434663" y="4149331"/>
              <a:ext cx="274676" cy="248566"/>
            </a:xfrm>
            <a:custGeom>
              <a:avLst/>
              <a:gdLst/>
              <a:ahLst/>
              <a:cxnLst>
                <a:cxn ang="0">
                  <a:pos x="256" y="96"/>
                </a:cxn>
                <a:cxn ang="0">
                  <a:pos x="224" y="128"/>
                </a:cxn>
                <a:cxn ang="0">
                  <a:pos x="192" y="96"/>
                </a:cxn>
                <a:cxn ang="0">
                  <a:pos x="160" y="128"/>
                </a:cxn>
                <a:cxn ang="0">
                  <a:pos x="128" y="96"/>
                </a:cxn>
                <a:cxn ang="0">
                  <a:pos x="96" y="128"/>
                </a:cxn>
                <a:cxn ang="0">
                  <a:pos x="64" y="96"/>
                </a:cxn>
                <a:cxn ang="0">
                  <a:pos x="32" y="128"/>
                </a:cxn>
                <a:cxn ang="0">
                  <a:pos x="0" y="96"/>
                </a:cxn>
                <a:cxn ang="0">
                  <a:pos x="23" y="36"/>
                </a:cxn>
                <a:cxn ang="0">
                  <a:pos x="234" y="36"/>
                </a:cxn>
                <a:cxn ang="0">
                  <a:pos x="256" y="96"/>
                </a:cxn>
                <a:cxn ang="0">
                  <a:pos x="216" y="24"/>
                </a:cxn>
                <a:cxn ang="0">
                  <a:pos x="40" y="24"/>
                </a:cxn>
                <a:cxn ang="0">
                  <a:pos x="28" y="12"/>
                </a:cxn>
                <a:cxn ang="0">
                  <a:pos x="40" y="0"/>
                </a:cxn>
                <a:cxn ang="0">
                  <a:pos x="216" y="0"/>
                </a:cxn>
                <a:cxn ang="0">
                  <a:pos x="228" y="12"/>
                </a:cxn>
                <a:cxn ang="0">
                  <a:pos x="216" y="24"/>
                </a:cxn>
                <a:cxn ang="0">
                  <a:pos x="36" y="140"/>
                </a:cxn>
                <a:cxn ang="0">
                  <a:pos x="36" y="140"/>
                </a:cxn>
                <a:cxn ang="0">
                  <a:pos x="39" y="139"/>
                </a:cxn>
                <a:cxn ang="0">
                  <a:pos x="40" y="139"/>
                </a:cxn>
                <a:cxn ang="0">
                  <a:pos x="42" y="139"/>
                </a:cxn>
                <a:cxn ang="0">
                  <a:pos x="48" y="137"/>
                </a:cxn>
                <a:cxn ang="0">
                  <a:pos x="48" y="137"/>
                </a:cxn>
                <a:cxn ang="0">
                  <a:pos x="48" y="196"/>
                </a:cxn>
                <a:cxn ang="0">
                  <a:pos x="208" y="196"/>
                </a:cxn>
                <a:cxn ang="0">
                  <a:pos x="208" y="137"/>
                </a:cxn>
                <a:cxn ang="0">
                  <a:pos x="208" y="137"/>
                </a:cxn>
                <a:cxn ang="0">
                  <a:pos x="214" y="139"/>
                </a:cxn>
                <a:cxn ang="0">
                  <a:pos x="216" y="139"/>
                </a:cxn>
                <a:cxn ang="0">
                  <a:pos x="217" y="139"/>
                </a:cxn>
                <a:cxn ang="0">
                  <a:pos x="220" y="140"/>
                </a:cxn>
                <a:cxn ang="0">
                  <a:pos x="220" y="140"/>
                </a:cxn>
                <a:cxn ang="0">
                  <a:pos x="224" y="140"/>
                </a:cxn>
                <a:cxn ang="0">
                  <a:pos x="232" y="139"/>
                </a:cxn>
                <a:cxn ang="0">
                  <a:pos x="232" y="220"/>
                </a:cxn>
                <a:cxn ang="0">
                  <a:pos x="220" y="232"/>
                </a:cxn>
                <a:cxn ang="0">
                  <a:pos x="36" y="232"/>
                </a:cxn>
                <a:cxn ang="0">
                  <a:pos x="24" y="220"/>
                </a:cxn>
                <a:cxn ang="0">
                  <a:pos x="24" y="139"/>
                </a:cxn>
                <a:cxn ang="0">
                  <a:pos x="32" y="140"/>
                </a:cxn>
                <a:cxn ang="0">
                  <a:pos x="36" y="140"/>
                </a:cxn>
              </a:cxnLst>
              <a:rect l="0" t="0" r="r" b="b"/>
              <a:pathLst>
                <a:path w="256" h="232">
                  <a:moveTo>
                    <a:pt x="256" y="96"/>
                  </a:moveTo>
                  <a:cubicBezTo>
                    <a:pt x="256" y="114"/>
                    <a:pt x="242" y="128"/>
                    <a:pt x="224" y="128"/>
                  </a:cubicBezTo>
                  <a:cubicBezTo>
                    <a:pt x="206" y="128"/>
                    <a:pt x="192" y="114"/>
                    <a:pt x="192" y="96"/>
                  </a:cubicBezTo>
                  <a:cubicBezTo>
                    <a:pt x="192" y="114"/>
                    <a:pt x="178" y="128"/>
                    <a:pt x="160" y="128"/>
                  </a:cubicBezTo>
                  <a:cubicBezTo>
                    <a:pt x="142" y="128"/>
                    <a:pt x="128" y="114"/>
                    <a:pt x="128" y="96"/>
                  </a:cubicBezTo>
                  <a:cubicBezTo>
                    <a:pt x="128" y="114"/>
                    <a:pt x="114" y="128"/>
                    <a:pt x="96" y="128"/>
                  </a:cubicBezTo>
                  <a:cubicBezTo>
                    <a:pt x="78" y="128"/>
                    <a:pt x="64" y="114"/>
                    <a:pt x="64" y="96"/>
                  </a:cubicBezTo>
                  <a:cubicBezTo>
                    <a:pt x="64" y="114"/>
                    <a:pt x="50" y="128"/>
                    <a:pt x="32" y="128"/>
                  </a:cubicBezTo>
                  <a:cubicBezTo>
                    <a:pt x="14" y="128"/>
                    <a:pt x="0" y="114"/>
                    <a:pt x="0" y="96"/>
                  </a:cubicBezTo>
                  <a:cubicBezTo>
                    <a:pt x="23" y="36"/>
                    <a:pt x="23" y="36"/>
                    <a:pt x="23" y="36"/>
                  </a:cubicBezTo>
                  <a:cubicBezTo>
                    <a:pt x="234" y="36"/>
                    <a:pt x="234" y="36"/>
                    <a:pt x="234" y="36"/>
                  </a:cubicBezTo>
                  <a:lnTo>
                    <a:pt x="256" y="96"/>
                  </a:lnTo>
                  <a:close/>
                  <a:moveTo>
                    <a:pt x="216" y="24"/>
                  </a:moveTo>
                  <a:cubicBezTo>
                    <a:pt x="40" y="24"/>
                    <a:pt x="40" y="24"/>
                    <a:pt x="40" y="24"/>
                  </a:cubicBezTo>
                  <a:cubicBezTo>
                    <a:pt x="33" y="24"/>
                    <a:pt x="28" y="19"/>
                    <a:pt x="28" y="12"/>
                  </a:cubicBezTo>
                  <a:cubicBezTo>
                    <a:pt x="28" y="5"/>
                    <a:pt x="33" y="0"/>
                    <a:pt x="40" y="0"/>
                  </a:cubicBezTo>
                  <a:cubicBezTo>
                    <a:pt x="216" y="0"/>
                    <a:pt x="216" y="0"/>
                    <a:pt x="216" y="0"/>
                  </a:cubicBezTo>
                  <a:cubicBezTo>
                    <a:pt x="223" y="0"/>
                    <a:pt x="228" y="5"/>
                    <a:pt x="228" y="12"/>
                  </a:cubicBezTo>
                  <a:cubicBezTo>
                    <a:pt x="228" y="19"/>
                    <a:pt x="223" y="24"/>
                    <a:pt x="216" y="24"/>
                  </a:cubicBezTo>
                  <a:moveTo>
                    <a:pt x="36" y="140"/>
                  </a:moveTo>
                  <a:cubicBezTo>
                    <a:pt x="36" y="140"/>
                    <a:pt x="36" y="140"/>
                    <a:pt x="36" y="140"/>
                  </a:cubicBezTo>
                  <a:cubicBezTo>
                    <a:pt x="37" y="140"/>
                    <a:pt x="38" y="140"/>
                    <a:pt x="39" y="139"/>
                  </a:cubicBezTo>
                  <a:cubicBezTo>
                    <a:pt x="40" y="139"/>
                    <a:pt x="40" y="139"/>
                    <a:pt x="40" y="139"/>
                  </a:cubicBezTo>
                  <a:cubicBezTo>
                    <a:pt x="41" y="139"/>
                    <a:pt x="41" y="139"/>
                    <a:pt x="42" y="139"/>
                  </a:cubicBezTo>
                  <a:cubicBezTo>
                    <a:pt x="44" y="138"/>
                    <a:pt x="46" y="138"/>
                    <a:pt x="48" y="137"/>
                  </a:cubicBezTo>
                  <a:cubicBezTo>
                    <a:pt x="48" y="137"/>
                    <a:pt x="48" y="137"/>
                    <a:pt x="48" y="137"/>
                  </a:cubicBezTo>
                  <a:cubicBezTo>
                    <a:pt x="48" y="196"/>
                    <a:pt x="48" y="196"/>
                    <a:pt x="48" y="196"/>
                  </a:cubicBezTo>
                  <a:cubicBezTo>
                    <a:pt x="208" y="196"/>
                    <a:pt x="208" y="196"/>
                    <a:pt x="208" y="196"/>
                  </a:cubicBezTo>
                  <a:cubicBezTo>
                    <a:pt x="208" y="137"/>
                    <a:pt x="208" y="137"/>
                    <a:pt x="208" y="137"/>
                  </a:cubicBezTo>
                  <a:cubicBezTo>
                    <a:pt x="208" y="137"/>
                    <a:pt x="208" y="137"/>
                    <a:pt x="208" y="137"/>
                  </a:cubicBezTo>
                  <a:cubicBezTo>
                    <a:pt x="210" y="138"/>
                    <a:pt x="212" y="138"/>
                    <a:pt x="214" y="139"/>
                  </a:cubicBezTo>
                  <a:cubicBezTo>
                    <a:pt x="215" y="139"/>
                    <a:pt x="215" y="139"/>
                    <a:pt x="216" y="139"/>
                  </a:cubicBezTo>
                  <a:cubicBezTo>
                    <a:pt x="216" y="139"/>
                    <a:pt x="216" y="139"/>
                    <a:pt x="217" y="139"/>
                  </a:cubicBezTo>
                  <a:cubicBezTo>
                    <a:pt x="218" y="140"/>
                    <a:pt x="219" y="140"/>
                    <a:pt x="220" y="140"/>
                  </a:cubicBezTo>
                  <a:cubicBezTo>
                    <a:pt x="220" y="140"/>
                    <a:pt x="220" y="140"/>
                    <a:pt x="220" y="140"/>
                  </a:cubicBezTo>
                  <a:cubicBezTo>
                    <a:pt x="221" y="140"/>
                    <a:pt x="223" y="140"/>
                    <a:pt x="224" y="140"/>
                  </a:cubicBezTo>
                  <a:cubicBezTo>
                    <a:pt x="227" y="140"/>
                    <a:pt x="229" y="140"/>
                    <a:pt x="232" y="139"/>
                  </a:cubicBezTo>
                  <a:cubicBezTo>
                    <a:pt x="232" y="220"/>
                    <a:pt x="232" y="220"/>
                    <a:pt x="232" y="220"/>
                  </a:cubicBezTo>
                  <a:cubicBezTo>
                    <a:pt x="232" y="227"/>
                    <a:pt x="227" y="232"/>
                    <a:pt x="220" y="232"/>
                  </a:cubicBezTo>
                  <a:cubicBezTo>
                    <a:pt x="36" y="232"/>
                    <a:pt x="36" y="232"/>
                    <a:pt x="36" y="232"/>
                  </a:cubicBezTo>
                  <a:cubicBezTo>
                    <a:pt x="29" y="232"/>
                    <a:pt x="24" y="227"/>
                    <a:pt x="24" y="220"/>
                  </a:cubicBezTo>
                  <a:cubicBezTo>
                    <a:pt x="24" y="139"/>
                    <a:pt x="24" y="139"/>
                    <a:pt x="24" y="139"/>
                  </a:cubicBezTo>
                  <a:cubicBezTo>
                    <a:pt x="27" y="140"/>
                    <a:pt x="29" y="140"/>
                    <a:pt x="32" y="140"/>
                  </a:cubicBezTo>
                  <a:cubicBezTo>
                    <a:pt x="33" y="140"/>
                    <a:pt x="35" y="140"/>
                    <a:pt x="36" y="140"/>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20"/>
          <p:cNvGrpSpPr/>
          <p:nvPr/>
        </p:nvGrpSpPr>
        <p:grpSpPr>
          <a:xfrm>
            <a:off x="6069575" y="2224089"/>
            <a:ext cx="719606" cy="719601"/>
            <a:chOff x="4292425" y="1345537"/>
            <a:chExt cx="559152" cy="559152"/>
          </a:xfrm>
        </p:grpSpPr>
        <p:sp>
          <p:nvSpPr>
            <p:cNvPr id="22" name="Oval 21"/>
            <p:cNvSpPr/>
            <p:nvPr/>
          </p:nvSpPr>
          <p:spPr>
            <a:xfrm>
              <a:off x="4292425" y="1345537"/>
              <a:ext cx="559152" cy="559152"/>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76"/>
            <p:cNvSpPr>
              <a:spLocks noEditPoints="1"/>
            </p:cNvSpPr>
            <p:nvPr/>
          </p:nvSpPr>
          <p:spPr bwMode="auto">
            <a:xfrm>
              <a:off x="4435185" y="1515973"/>
              <a:ext cx="273632" cy="218278"/>
            </a:xfrm>
            <a:custGeom>
              <a:avLst/>
              <a:gdLst/>
              <a:ahLst/>
              <a:cxnLst>
                <a:cxn ang="0">
                  <a:pos x="255" y="45"/>
                </a:cxn>
                <a:cxn ang="0">
                  <a:pos x="255" y="45"/>
                </a:cxn>
                <a:cxn ang="0">
                  <a:pos x="219" y="125"/>
                </a:cxn>
                <a:cxn ang="0">
                  <a:pos x="209" y="132"/>
                </a:cxn>
                <a:cxn ang="0">
                  <a:pos x="105" y="139"/>
                </a:cxn>
                <a:cxn ang="0">
                  <a:pos x="111" y="156"/>
                </a:cxn>
                <a:cxn ang="0">
                  <a:pos x="224" y="156"/>
                </a:cxn>
                <a:cxn ang="0">
                  <a:pos x="248" y="180"/>
                </a:cxn>
                <a:cxn ang="0">
                  <a:pos x="224" y="204"/>
                </a:cxn>
                <a:cxn ang="0">
                  <a:pos x="200" y="180"/>
                </a:cxn>
                <a:cxn ang="0">
                  <a:pos x="88" y="180"/>
                </a:cxn>
                <a:cxn ang="0">
                  <a:pos x="64" y="204"/>
                </a:cxn>
                <a:cxn ang="0">
                  <a:pos x="40" y="180"/>
                </a:cxn>
                <a:cxn ang="0">
                  <a:pos x="64" y="156"/>
                </a:cxn>
                <a:cxn ang="0">
                  <a:pos x="86" y="156"/>
                </a:cxn>
                <a:cxn ang="0">
                  <a:pos x="39" y="24"/>
                </a:cxn>
                <a:cxn ang="0">
                  <a:pos x="12" y="24"/>
                </a:cxn>
                <a:cxn ang="0">
                  <a:pos x="0" y="12"/>
                </a:cxn>
                <a:cxn ang="0">
                  <a:pos x="12" y="0"/>
                </a:cxn>
                <a:cxn ang="0">
                  <a:pos x="48" y="0"/>
                </a:cxn>
                <a:cxn ang="0">
                  <a:pos x="59" y="8"/>
                </a:cxn>
                <a:cxn ang="0">
                  <a:pos x="59" y="8"/>
                </a:cxn>
                <a:cxn ang="0">
                  <a:pos x="66" y="28"/>
                </a:cxn>
                <a:cxn ang="0">
                  <a:pos x="244" y="28"/>
                </a:cxn>
                <a:cxn ang="0">
                  <a:pos x="256" y="40"/>
                </a:cxn>
                <a:cxn ang="0">
                  <a:pos x="255" y="45"/>
                </a:cxn>
                <a:cxn ang="0">
                  <a:pos x="75" y="52"/>
                </a:cxn>
                <a:cxn ang="0">
                  <a:pos x="97" y="115"/>
                </a:cxn>
                <a:cxn ang="0">
                  <a:pos x="200" y="109"/>
                </a:cxn>
                <a:cxn ang="0">
                  <a:pos x="225" y="52"/>
                </a:cxn>
                <a:cxn ang="0">
                  <a:pos x="75" y="52"/>
                </a:cxn>
              </a:cxnLst>
              <a:rect l="0" t="0" r="r" b="b"/>
              <a:pathLst>
                <a:path w="256" h="204">
                  <a:moveTo>
                    <a:pt x="255" y="45"/>
                  </a:moveTo>
                  <a:cubicBezTo>
                    <a:pt x="255" y="45"/>
                    <a:pt x="255" y="45"/>
                    <a:pt x="255" y="45"/>
                  </a:cubicBezTo>
                  <a:cubicBezTo>
                    <a:pt x="219" y="125"/>
                    <a:pt x="219" y="125"/>
                    <a:pt x="219" y="125"/>
                  </a:cubicBezTo>
                  <a:cubicBezTo>
                    <a:pt x="217" y="129"/>
                    <a:pt x="213" y="132"/>
                    <a:pt x="209" y="132"/>
                  </a:cubicBezTo>
                  <a:cubicBezTo>
                    <a:pt x="105" y="139"/>
                    <a:pt x="105" y="139"/>
                    <a:pt x="105" y="139"/>
                  </a:cubicBezTo>
                  <a:cubicBezTo>
                    <a:pt x="111" y="156"/>
                    <a:pt x="111" y="156"/>
                    <a:pt x="111" y="156"/>
                  </a:cubicBezTo>
                  <a:cubicBezTo>
                    <a:pt x="224" y="156"/>
                    <a:pt x="224" y="156"/>
                    <a:pt x="224" y="156"/>
                  </a:cubicBezTo>
                  <a:cubicBezTo>
                    <a:pt x="237" y="156"/>
                    <a:pt x="248" y="167"/>
                    <a:pt x="248" y="180"/>
                  </a:cubicBezTo>
                  <a:cubicBezTo>
                    <a:pt x="248" y="193"/>
                    <a:pt x="237" y="204"/>
                    <a:pt x="224" y="204"/>
                  </a:cubicBezTo>
                  <a:cubicBezTo>
                    <a:pt x="211" y="204"/>
                    <a:pt x="200" y="193"/>
                    <a:pt x="200" y="180"/>
                  </a:cubicBezTo>
                  <a:cubicBezTo>
                    <a:pt x="88" y="180"/>
                    <a:pt x="88" y="180"/>
                    <a:pt x="88" y="180"/>
                  </a:cubicBezTo>
                  <a:cubicBezTo>
                    <a:pt x="88" y="193"/>
                    <a:pt x="77" y="204"/>
                    <a:pt x="64" y="204"/>
                  </a:cubicBezTo>
                  <a:cubicBezTo>
                    <a:pt x="51" y="204"/>
                    <a:pt x="40" y="193"/>
                    <a:pt x="40" y="180"/>
                  </a:cubicBezTo>
                  <a:cubicBezTo>
                    <a:pt x="40" y="167"/>
                    <a:pt x="51" y="156"/>
                    <a:pt x="64" y="156"/>
                  </a:cubicBezTo>
                  <a:cubicBezTo>
                    <a:pt x="86" y="156"/>
                    <a:pt x="86" y="156"/>
                    <a:pt x="86" y="156"/>
                  </a:cubicBezTo>
                  <a:cubicBezTo>
                    <a:pt x="39" y="24"/>
                    <a:pt x="39" y="24"/>
                    <a:pt x="39" y="24"/>
                  </a:cubicBezTo>
                  <a:cubicBezTo>
                    <a:pt x="12" y="24"/>
                    <a:pt x="12" y="24"/>
                    <a:pt x="12" y="24"/>
                  </a:cubicBezTo>
                  <a:cubicBezTo>
                    <a:pt x="5" y="24"/>
                    <a:pt x="0" y="19"/>
                    <a:pt x="0" y="12"/>
                  </a:cubicBezTo>
                  <a:cubicBezTo>
                    <a:pt x="0" y="5"/>
                    <a:pt x="5" y="0"/>
                    <a:pt x="12" y="0"/>
                  </a:cubicBezTo>
                  <a:cubicBezTo>
                    <a:pt x="48" y="0"/>
                    <a:pt x="48" y="0"/>
                    <a:pt x="48" y="0"/>
                  </a:cubicBezTo>
                  <a:cubicBezTo>
                    <a:pt x="53" y="0"/>
                    <a:pt x="58" y="3"/>
                    <a:pt x="59" y="8"/>
                  </a:cubicBezTo>
                  <a:cubicBezTo>
                    <a:pt x="59" y="8"/>
                    <a:pt x="59" y="8"/>
                    <a:pt x="59" y="8"/>
                  </a:cubicBezTo>
                  <a:cubicBezTo>
                    <a:pt x="66" y="28"/>
                    <a:pt x="66" y="28"/>
                    <a:pt x="66" y="28"/>
                  </a:cubicBezTo>
                  <a:cubicBezTo>
                    <a:pt x="244" y="28"/>
                    <a:pt x="244" y="28"/>
                    <a:pt x="244" y="28"/>
                  </a:cubicBezTo>
                  <a:cubicBezTo>
                    <a:pt x="251" y="28"/>
                    <a:pt x="256" y="33"/>
                    <a:pt x="256" y="40"/>
                  </a:cubicBezTo>
                  <a:cubicBezTo>
                    <a:pt x="256" y="42"/>
                    <a:pt x="256" y="43"/>
                    <a:pt x="255" y="45"/>
                  </a:cubicBezTo>
                  <a:moveTo>
                    <a:pt x="75" y="52"/>
                  </a:moveTo>
                  <a:cubicBezTo>
                    <a:pt x="97" y="115"/>
                    <a:pt x="97" y="115"/>
                    <a:pt x="97" y="115"/>
                  </a:cubicBezTo>
                  <a:cubicBezTo>
                    <a:pt x="200" y="109"/>
                    <a:pt x="200" y="109"/>
                    <a:pt x="200" y="109"/>
                  </a:cubicBezTo>
                  <a:cubicBezTo>
                    <a:pt x="225" y="52"/>
                    <a:pt x="225" y="52"/>
                    <a:pt x="225" y="52"/>
                  </a:cubicBezTo>
                  <a:lnTo>
                    <a:pt x="75" y="52"/>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4" name="Footer Text"/>
          <p:cNvSpPr txBox="1"/>
          <p:nvPr/>
        </p:nvSpPr>
        <p:spPr>
          <a:xfrm>
            <a:off x="2176096" y="4588791"/>
            <a:ext cx="2279490" cy="633696"/>
          </a:xfrm>
          <a:prstGeom prst="rect">
            <a:avLst/>
          </a:prstGeom>
          <a:noFill/>
        </p:spPr>
        <p:txBody>
          <a:bodyPr wrap="square" lIns="0" tIns="0" rIns="0" bIns="0" rtlCol="0">
            <a:spAutoFit/>
          </a:bodyPr>
          <a:lstStyle/>
          <a:p>
            <a:pPr algn="r"/>
            <a:r>
              <a:rPr lang="en-US" sz="1545" b="1" dirty="0">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285" dirty="0">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85" dirty="0">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a:t>
            </a:r>
          </a:p>
        </p:txBody>
      </p:sp>
      <p:sp>
        <p:nvSpPr>
          <p:cNvPr id="25" name="Footer Text"/>
          <p:cNvSpPr txBox="1"/>
          <p:nvPr/>
        </p:nvSpPr>
        <p:spPr>
          <a:xfrm>
            <a:off x="8366388" y="4593375"/>
            <a:ext cx="2279490" cy="633696"/>
          </a:xfrm>
          <a:prstGeom prst="rect">
            <a:avLst/>
          </a:prstGeom>
          <a:noFill/>
        </p:spPr>
        <p:txBody>
          <a:bodyPr wrap="square" lIns="0" tIns="0" rIns="0" bIns="0" rtlCol="0">
            <a:spAutoFit/>
          </a:bodyPr>
          <a:lstStyle/>
          <a:p>
            <a:r>
              <a:rPr lang="en-US" sz="1545"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285"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85"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a:t>
            </a:r>
          </a:p>
        </p:txBody>
      </p:sp>
      <p:sp>
        <p:nvSpPr>
          <p:cNvPr id="26" name="Footer Text"/>
          <p:cNvSpPr txBox="1"/>
          <p:nvPr/>
        </p:nvSpPr>
        <p:spPr>
          <a:xfrm>
            <a:off x="2188356" y="3149397"/>
            <a:ext cx="2279490" cy="633696"/>
          </a:xfrm>
          <a:prstGeom prst="rect">
            <a:avLst/>
          </a:prstGeom>
          <a:noFill/>
        </p:spPr>
        <p:txBody>
          <a:bodyPr wrap="square" lIns="0" tIns="0" rIns="0" bIns="0" rtlCol="0">
            <a:spAutoFit/>
          </a:bodyPr>
          <a:lstStyle/>
          <a:p>
            <a:pPr algn="r"/>
            <a:r>
              <a:rPr lang="en-US" sz="154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285"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85"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a:t>
            </a:r>
          </a:p>
        </p:txBody>
      </p:sp>
      <p:sp>
        <p:nvSpPr>
          <p:cNvPr id="27" name="Footer Text"/>
          <p:cNvSpPr txBox="1"/>
          <p:nvPr/>
        </p:nvSpPr>
        <p:spPr>
          <a:xfrm>
            <a:off x="8378646" y="3103829"/>
            <a:ext cx="2279490" cy="633696"/>
          </a:xfrm>
          <a:prstGeom prst="rect">
            <a:avLst/>
          </a:prstGeom>
          <a:noFill/>
        </p:spPr>
        <p:txBody>
          <a:bodyPr wrap="square" lIns="0" tIns="0" rIns="0" bIns="0" rtlCol="0">
            <a:spAutoFit/>
          </a:bodyPr>
          <a:lstStyle/>
          <a:p>
            <a:r>
              <a:rPr lang="en-US" sz="1545"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285"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85"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a:t>
            </a:r>
          </a:p>
        </p:txBody>
      </p:sp>
      <p:sp>
        <p:nvSpPr>
          <p:cNvPr id="28" name="Footer Text"/>
          <p:cNvSpPr txBox="1"/>
          <p:nvPr/>
        </p:nvSpPr>
        <p:spPr>
          <a:xfrm>
            <a:off x="3696282" y="6023160"/>
            <a:ext cx="2279490" cy="633696"/>
          </a:xfrm>
          <a:prstGeom prst="rect">
            <a:avLst/>
          </a:prstGeom>
          <a:noFill/>
        </p:spPr>
        <p:txBody>
          <a:bodyPr wrap="square" lIns="0" tIns="0" rIns="0" bIns="0" rtlCol="0">
            <a:spAutoFit/>
          </a:bodyPr>
          <a:lstStyle/>
          <a:p>
            <a:pPr algn="r"/>
            <a:r>
              <a:rPr lang="en-US" sz="1545"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28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8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a:t>
            </a:r>
          </a:p>
        </p:txBody>
      </p:sp>
      <p:sp>
        <p:nvSpPr>
          <p:cNvPr id="29" name="Footer Text"/>
          <p:cNvSpPr txBox="1"/>
          <p:nvPr/>
        </p:nvSpPr>
        <p:spPr>
          <a:xfrm>
            <a:off x="6933739" y="1846390"/>
            <a:ext cx="2279490" cy="633696"/>
          </a:xfrm>
          <a:prstGeom prst="rect">
            <a:avLst/>
          </a:prstGeom>
          <a:noFill/>
        </p:spPr>
        <p:txBody>
          <a:bodyPr wrap="square" lIns="0" tIns="0" rIns="0" bIns="0" rtlCol="0">
            <a:spAutoFit/>
          </a:bodyPr>
          <a:lstStyle/>
          <a:p>
            <a:r>
              <a:rPr lang="en-US" sz="1545"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285"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85"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a:t>
            </a:r>
          </a:p>
        </p:txBody>
      </p:sp>
      <p:sp>
        <p:nvSpPr>
          <p:cNvPr id="30"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 presetClass="entr" presetSubtype="8" accel="50000" decel="5000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53" presetClass="entr" presetSubtype="16"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2" presetClass="entr" presetSubtype="8" accel="50000" decel="5000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0-#ppt_w/2"/>
                                          </p:val>
                                        </p:tav>
                                        <p:tav tm="100000">
                                          <p:val>
                                            <p:strVal val="#ppt_x"/>
                                          </p:val>
                                        </p:tav>
                                      </p:tavLst>
                                    </p:anim>
                                    <p:anim calcmode="lin" valueType="num">
                                      <p:cBhvr additive="base">
                                        <p:cTn id="59" dur="500" fill="hold"/>
                                        <p:tgtEl>
                                          <p:spTgt spid="28"/>
                                        </p:tgtEl>
                                        <p:attrNameLst>
                                          <p:attrName>ppt_y</p:attrName>
                                        </p:attrNameLst>
                                      </p:cBhvr>
                                      <p:tavLst>
                                        <p:tav tm="0">
                                          <p:val>
                                            <p:strVal val="#ppt_y"/>
                                          </p:val>
                                        </p:tav>
                                        <p:tav tm="100000">
                                          <p:val>
                                            <p:strVal val="#ppt_y"/>
                                          </p:val>
                                        </p:tav>
                                      </p:tavLst>
                                    </p:anim>
                                  </p:childTnLst>
                                </p:cTn>
                              </p:par>
                            </p:childTnLst>
                          </p:cTn>
                        </p:par>
                        <p:par>
                          <p:cTn id="60" fill="hold">
                            <p:stCondLst>
                              <p:cond delay="3000"/>
                            </p:stCondLst>
                            <p:childTnLst>
                              <p:par>
                                <p:cTn id="61" presetID="53" presetClass="entr" presetSubtype="16"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2" presetClass="entr" presetSubtype="8" accel="50000" decel="5000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0-#ppt_w/2"/>
                                          </p:val>
                                        </p:tav>
                                        <p:tav tm="100000">
                                          <p:val>
                                            <p:strVal val="#ppt_x"/>
                                          </p:val>
                                        </p:tav>
                                      </p:tavLst>
                                    </p:anim>
                                    <p:anim calcmode="lin" valueType="num">
                                      <p:cBhvr additive="base">
                                        <p:cTn id="6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P spid="25"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2600464"/>
            <a:ext cx="935662" cy="1096061"/>
            <a:chOff x="0" y="3204642"/>
            <a:chExt cx="1260140" cy="1476164"/>
          </a:xfrm>
        </p:grpSpPr>
        <p:sp>
          <p:nvSpPr>
            <p:cNvPr id="3" name="等腰三角形 2"/>
            <p:cNvSpPr/>
            <p:nvPr/>
          </p:nvSpPr>
          <p:spPr>
            <a:xfrm rot="5400000">
              <a:off x="-108012" y="3312654"/>
              <a:ext cx="1476164" cy="1260140"/>
            </a:xfrm>
            <a:prstGeom prst="triangle">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381612" y="3705186"/>
              <a:ext cx="936104" cy="799113"/>
            </a:xfrm>
            <a:prstGeom prst="triangle">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19"/>
          <p:cNvSpPr txBox="1"/>
          <p:nvPr/>
        </p:nvSpPr>
        <p:spPr>
          <a:xfrm>
            <a:off x="1100785" y="3564034"/>
            <a:ext cx="4799202" cy="584218"/>
          </a:xfrm>
          <a:prstGeom prst="rect">
            <a:avLst/>
          </a:prstGeom>
        </p:spPr>
        <p:txBody>
          <a:bodyPr wrap="square" lIns="96411" tIns="48206" rIns="96411" bIns="48206"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2110" dirty="0">
                <a:solidFill>
                  <a:schemeClr val="bg1"/>
                </a:solidFill>
              </a:rPr>
              <a:t>汇报人</a:t>
            </a:r>
            <a:r>
              <a:rPr lang="zh-CN" altLang="en-US" sz="2110" dirty="0" smtClean="0">
                <a:solidFill>
                  <a:schemeClr val="bg1"/>
                </a:solidFill>
              </a:rPr>
              <a:t>：         时间：</a:t>
            </a:r>
            <a:r>
              <a:rPr lang="en-US" altLang="zh-CN" sz="2110" dirty="0" smtClean="0">
                <a:solidFill>
                  <a:schemeClr val="bg1"/>
                </a:solidFill>
              </a:rPr>
              <a:t>20XX.09.02</a:t>
            </a:r>
            <a:endParaRPr lang="zh-CN" altLang="en-US" sz="2110" dirty="0">
              <a:solidFill>
                <a:schemeClr val="bg1"/>
              </a:solidFill>
            </a:endParaRPr>
          </a:p>
        </p:txBody>
      </p:sp>
      <p:sp>
        <p:nvSpPr>
          <p:cNvPr id="11" name="TextBox 21"/>
          <p:cNvSpPr txBox="1"/>
          <p:nvPr/>
        </p:nvSpPr>
        <p:spPr>
          <a:xfrm>
            <a:off x="1100783" y="2519829"/>
            <a:ext cx="5040560" cy="1113016"/>
          </a:xfrm>
          <a:prstGeom prst="rect">
            <a:avLst/>
          </a:prstGeom>
        </p:spPr>
        <p:txBody>
          <a:bodyPr wrap="square" lIns="96411" tIns="48206" rIns="96411" bIns="48206"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4400" dirty="0" smtClean="0">
                <a:solidFill>
                  <a:schemeClr val="bg1"/>
                </a:solidFill>
                <a:latin typeface="方正粗谭黑简体" panose="02000000000000000000" pitchFamily="2" charset="-122"/>
                <a:ea typeface="方正粗谭黑简体" panose="02000000000000000000" pitchFamily="2" charset="-122"/>
              </a:rPr>
              <a:t>感谢聆听 批评指导</a:t>
            </a:r>
            <a:endParaRPr lang="zh-CN" altLang="en-US" sz="4400" dirty="0">
              <a:solidFill>
                <a:schemeClr val="bg1"/>
              </a:solidFill>
              <a:latin typeface="方正粗谭黑简体" panose="02000000000000000000" pitchFamily="2" charset="-122"/>
              <a:ea typeface="方正粗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1" fill="hold" grpId="0" nodeType="afterEffect">
                                  <p:stCondLst>
                                    <p:cond delay="0"/>
                                  </p:stCondLst>
                                  <p:iterate type="lt">
                                    <p:tmPct val="4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ppt_x</p:attrName>
                                        </p:attrNameLst>
                                      </p:cBhvr>
                                      <p:tavLst>
                                        <p:tav tm="0">
                                          <p:val>
                                            <p:strVal val="#ppt_x"/>
                                          </p:val>
                                        </p:tav>
                                        <p:tav tm="100000">
                                          <p:val>
                                            <p:strVal val="#ppt_x"/>
                                          </p:val>
                                        </p:tav>
                                      </p:tavLst>
                                    </p:anim>
                                    <p:anim calcmode="lin" valueType="num">
                                      <p:cBhvr>
                                        <p:cTn id="18" dur="250" fill="hold"/>
                                        <p:tgtEl>
                                          <p:spTgt spid="11"/>
                                        </p:tgtEl>
                                        <p:attrNameLst>
                                          <p:attrName>ppt_y</p:attrName>
                                        </p:attrNameLst>
                                      </p:cBhvr>
                                      <p:tavLst>
                                        <p:tav tm="0">
                                          <p:val>
                                            <p:strVal val="#ppt_y-#ppt_h/2"/>
                                          </p:val>
                                        </p:tav>
                                        <p:tav tm="100000">
                                          <p:val>
                                            <p:strVal val="#ppt_y"/>
                                          </p:val>
                                        </p:tav>
                                      </p:tavLst>
                                    </p:anim>
                                    <p:anim calcmode="lin" valueType="num">
                                      <p:cBhvr>
                                        <p:cTn id="19" dur="250" fill="hold"/>
                                        <p:tgtEl>
                                          <p:spTgt spid="11"/>
                                        </p:tgtEl>
                                        <p:attrNameLst>
                                          <p:attrName>ppt_w</p:attrName>
                                        </p:attrNameLst>
                                      </p:cBhvr>
                                      <p:tavLst>
                                        <p:tav tm="0">
                                          <p:val>
                                            <p:strVal val="#ppt_w"/>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childTnLst>
                                </p:cTn>
                              </p:par>
                            </p:childTnLst>
                          </p:cTn>
                        </p:par>
                        <p:par>
                          <p:cTn id="21" fill="hold">
                            <p:stCondLst>
                              <p:cond delay="2049"/>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线连接符 9"/>
          <p:cNvCxnSpPr/>
          <p:nvPr/>
        </p:nvCxnSpPr>
        <p:spPr>
          <a:xfrm>
            <a:off x="-98615" y="3278180"/>
            <a:ext cx="12858044"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
        <p:nvSpPr>
          <p:cNvPr id="4" name="椭圆 3"/>
          <p:cNvSpPr/>
          <p:nvPr/>
        </p:nvSpPr>
        <p:spPr>
          <a:xfrm>
            <a:off x="875109" y="2162105"/>
            <a:ext cx="2023227" cy="2023227"/>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670"/>
          </a:p>
        </p:txBody>
      </p:sp>
      <p:sp>
        <p:nvSpPr>
          <p:cNvPr id="21" name="TextBox 15"/>
          <p:cNvSpPr txBox="1"/>
          <p:nvPr/>
        </p:nvSpPr>
        <p:spPr>
          <a:xfrm>
            <a:off x="531756" y="5089184"/>
            <a:ext cx="2709932" cy="838853"/>
          </a:xfrm>
          <a:prstGeom prst="rect">
            <a:avLst/>
          </a:prstGeom>
          <a:noFill/>
        </p:spPr>
        <p:txBody>
          <a:bodyPr wrap="square" lIns="99220" tIns="49610" rIns="99220" bIns="4961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2" name="TextBox 16"/>
          <p:cNvSpPr txBox="1"/>
          <p:nvPr/>
        </p:nvSpPr>
        <p:spPr>
          <a:xfrm>
            <a:off x="531756" y="4768453"/>
            <a:ext cx="1816205" cy="315633"/>
          </a:xfrm>
          <a:prstGeom prst="rect">
            <a:avLst/>
          </a:prstGeom>
          <a:noFill/>
        </p:spPr>
        <p:txBody>
          <a:bodyPr wrap="none" lIns="99220" tIns="49610" rIns="99220" bIns="4961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42159" y="2162105"/>
            <a:ext cx="2023227" cy="2023227"/>
          </a:xfrm>
          <a:prstGeom prst="ellipse">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670"/>
          </a:p>
        </p:txBody>
      </p:sp>
      <p:sp>
        <p:nvSpPr>
          <p:cNvPr id="42" name="TextBox 15"/>
          <p:cNvSpPr txBox="1"/>
          <p:nvPr/>
        </p:nvSpPr>
        <p:spPr>
          <a:xfrm>
            <a:off x="3598806" y="5089184"/>
            <a:ext cx="2709932" cy="838853"/>
          </a:xfrm>
          <a:prstGeom prst="rect">
            <a:avLst/>
          </a:prstGeom>
          <a:noFill/>
        </p:spPr>
        <p:txBody>
          <a:bodyPr wrap="square" lIns="99220" tIns="49610" rIns="99220" bIns="4961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3" name="TextBox 16"/>
          <p:cNvSpPr txBox="1"/>
          <p:nvPr/>
        </p:nvSpPr>
        <p:spPr>
          <a:xfrm>
            <a:off x="3598806" y="4768453"/>
            <a:ext cx="1816205" cy="315633"/>
          </a:xfrm>
          <a:prstGeom prst="rect">
            <a:avLst/>
          </a:prstGeom>
          <a:noFill/>
        </p:spPr>
        <p:txBody>
          <a:bodyPr wrap="none" lIns="99220" tIns="49610" rIns="99220" bIns="4961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6818709" y="2162105"/>
            <a:ext cx="2023227" cy="2023227"/>
          </a:xfrm>
          <a:prstGeom prst="ellipse">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670"/>
          </a:p>
        </p:txBody>
      </p:sp>
      <p:sp>
        <p:nvSpPr>
          <p:cNvPr id="45" name="TextBox 15"/>
          <p:cNvSpPr txBox="1"/>
          <p:nvPr/>
        </p:nvSpPr>
        <p:spPr>
          <a:xfrm>
            <a:off x="6475356" y="5089184"/>
            <a:ext cx="2709932" cy="838853"/>
          </a:xfrm>
          <a:prstGeom prst="rect">
            <a:avLst/>
          </a:prstGeom>
          <a:noFill/>
        </p:spPr>
        <p:txBody>
          <a:bodyPr wrap="square" lIns="99220" tIns="49610" rIns="99220" bIns="4961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6" name="TextBox 16"/>
          <p:cNvSpPr txBox="1"/>
          <p:nvPr/>
        </p:nvSpPr>
        <p:spPr>
          <a:xfrm>
            <a:off x="6475356" y="4768453"/>
            <a:ext cx="1816205" cy="315633"/>
          </a:xfrm>
          <a:prstGeom prst="rect">
            <a:avLst/>
          </a:prstGeom>
          <a:noFill/>
        </p:spPr>
        <p:txBody>
          <a:bodyPr wrap="none" lIns="99220" tIns="49610" rIns="99220" bIns="4961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9885759" y="2162105"/>
            <a:ext cx="2023227" cy="2023227"/>
          </a:xfrm>
          <a:prstGeom prst="ellipse">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670"/>
          </a:p>
        </p:txBody>
      </p:sp>
      <p:sp>
        <p:nvSpPr>
          <p:cNvPr id="48" name="TextBox 15"/>
          <p:cNvSpPr txBox="1"/>
          <p:nvPr/>
        </p:nvSpPr>
        <p:spPr>
          <a:xfrm>
            <a:off x="9542406" y="5089184"/>
            <a:ext cx="2709932" cy="838853"/>
          </a:xfrm>
          <a:prstGeom prst="rect">
            <a:avLst/>
          </a:prstGeom>
          <a:noFill/>
        </p:spPr>
        <p:txBody>
          <a:bodyPr wrap="square" lIns="99220" tIns="49610" rIns="99220" bIns="4961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9" name="TextBox 16"/>
          <p:cNvSpPr txBox="1"/>
          <p:nvPr/>
        </p:nvSpPr>
        <p:spPr>
          <a:xfrm>
            <a:off x="9542406" y="4768453"/>
            <a:ext cx="1816205" cy="315633"/>
          </a:xfrm>
          <a:prstGeom prst="rect">
            <a:avLst/>
          </a:prstGeom>
          <a:noFill/>
        </p:spPr>
        <p:txBody>
          <a:bodyPr wrap="none" lIns="99220" tIns="49610" rIns="99220" bIns="4961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0-#ppt_w/2"/>
                                          </p:val>
                                        </p:tav>
                                        <p:tav tm="100000">
                                          <p:val>
                                            <p:strVal val="#ppt_x"/>
                                          </p:val>
                                        </p:tav>
                                      </p:tavLst>
                                    </p:anim>
                                    <p:anim calcmode="lin" valueType="num">
                                      <p:cBhvr additive="base">
                                        <p:cTn id="12" dur="10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0-#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0-#ppt_w/2"/>
                                          </p:val>
                                        </p:tav>
                                        <p:tav tm="100000">
                                          <p:val>
                                            <p:strVal val="#ppt_x"/>
                                          </p:val>
                                        </p:tav>
                                      </p:tavLst>
                                    </p:anim>
                                    <p:anim calcmode="lin" valueType="num">
                                      <p:cBhvr additive="base">
                                        <p:cTn id="20" dur="1000" fill="hold"/>
                                        <p:tgtEl>
                                          <p:spTgt spid="4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7" presetClass="entr" presetSubtype="1" fill="hold" grpId="0" nodeType="afterEffect">
                                  <p:stCondLst>
                                    <p:cond delay="0"/>
                                  </p:stCondLst>
                                  <p:iterate type="lt">
                                    <p:tmPct val="40000"/>
                                  </p:iterate>
                                  <p:childTnLst>
                                    <p:set>
                                      <p:cBhvr>
                                        <p:cTn id="23" dur="1" fill="hold">
                                          <p:stCondLst>
                                            <p:cond delay="0"/>
                                          </p:stCondLst>
                                        </p:cTn>
                                        <p:tgtEl>
                                          <p:spTgt spid="22"/>
                                        </p:tgtEl>
                                        <p:attrNameLst>
                                          <p:attrName>style.visibility</p:attrName>
                                        </p:attrNameLst>
                                      </p:cBhvr>
                                      <p:to>
                                        <p:strVal val="visible"/>
                                      </p:to>
                                    </p:set>
                                    <p:anim calcmode="lin" valueType="num">
                                      <p:cBhvr>
                                        <p:cTn id="24" dur="250" fill="hold"/>
                                        <p:tgtEl>
                                          <p:spTgt spid="22"/>
                                        </p:tgtEl>
                                        <p:attrNameLst>
                                          <p:attrName>ppt_x</p:attrName>
                                        </p:attrNameLst>
                                      </p:cBhvr>
                                      <p:tavLst>
                                        <p:tav tm="0">
                                          <p:val>
                                            <p:strVal val="#ppt_x"/>
                                          </p:val>
                                        </p:tav>
                                        <p:tav tm="100000">
                                          <p:val>
                                            <p:strVal val="#ppt_x"/>
                                          </p:val>
                                        </p:tav>
                                      </p:tavLst>
                                    </p:anim>
                                    <p:anim calcmode="lin" valueType="num">
                                      <p:cBhvr>
                                        <p:cTn id="25" dur="250" fill="hold"/>
                                        <p:tgtEl>
                                          <p:spTgt spid="22"/>
                                        </p:tgtEl>
                                        <p:attrNameLst>
                                          <p:attrName>ppt_y</p:attrName>
                                        </p:attrNameLst>
                                      </p:cBhvr>
                                      <p:tavLst>
                                        <p:tav tm="0">
                                          <p:val>
                                            <p:strVal val="#ppt_y-#ppt_h/2"/>
                                          </p:val>
                                        </p:tav>
                                        <p:tav tm="100000">
                                          <p:val>
                                            <p:strVal val="#ppt_y"/>
                                          </p:val>
                                        </p:tav>
                                      </p:tavLst>
                                    </p:anim>
                                    <p:anim calcmode="lin" valueType="num">
                                      <p:cBhvr>
                                        <p:cTn id="26" dur="250" fill="hold"/>
                                        <p:tgtEl>
                                          <p:spTgt spid="22"/>
                                        </p:tgtEl>
                                        <p:attrNameLst>
                                          <p:attrName>ppt_w</p:attrName>
                                        </p:attrNameLst>
                                      </p:cBhvr>
                                      <p:tavLst>
                                        <p:tav tm="0">
                                          <p:val>
                                            <p:strVal val="#ppt_w"/>
                                          </p:val>
                                        </p:tav>
                                        <p:tav tm="100000">
                                          <p:val>
                                            <p:strVal val="#ppt_w"/>
                                          </p:val>
                                        </p:tav>
                                      </p:tavLst>
                                    </p:anim>
                                    <p:anim calcmode="lin" valueType="num">
                                      <p:cBhvr>
                                        <p:cTn id="27" dur="250" fill="hold"/>
                                        <p:tgtEl>
                                          <p:spTgt spid="22"/>
                                        </p:tgtEl>
                                        <p:attrNameLst>
                                          <p:attrName>ppt_h</p:attrName>
                                        </p:attrNameLst>
                                      </p:cBhvr>
                                      <p:tavLst>
                                        <p:tav tm="0">
                                          <p:val>
                                            <p:fltVal val="0"/>
                                          </p:val>
                                        </p:tav>
                                        <p:tav tm="100000">
                                          <p:val>
                                            <p:strVal val="#ppt_h"/>
                                          </p:val>
                                        </p:tav>
                                      </p:tavLst>
                                    </p:anim>
                                  </p:childTnLst>
                                </p:cTn>
                              </p:par>
                            </p:childTnLst>
                          </p:cTn>
                        </p:par>
                        <p:par>
                          <p:cTn id="28" fill="hold">
                            <p:stCondLst>
                              <p:cond delay="2799"/>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299"/>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100000">
                                          <p:val>
                                            <p:strVal val="#ppt_x"/>
                                          </p:val>
                                        </p:tav>
                                      </p:tavLst>
                                    </p:anim>
                                    <p:anim calcmode="lin" valueType="num">
                                      <p:cBhvr>
                                        <p:cTn id="36" dur="250" fill="hold"/>
                                        <p:tgtEl>
                                          <p:spTgt spid="43"/>
                                        </p:tgtEl>
                                        <p:attrNameLst>
                                          <p:attrName>ppt_y</p:attrName>
                                        </p:attrNameLst>
                                      </p:cBhvr>
                                      <p:tavLst>
                                        <p:tav tm="0">
                                          <p:val>
                                            <p:strVal val="#ppt_y-#ppt_h/2"/>
                                          </p:val>
                                        </p:tav>
                                        <p:tav tm="100000">
                                          <p:val>
                                            <p:strVal val="#ppt_y"/>
                                          </p:val>
                                        </p:tav>
                                      </p:tavLst>
                                    </p:anim>
                                    <p:anim calcmode="lin" valueType="num">
                                      <p:cBhvr>
                                        <p:cTn id="37" dur="250" fill="hold"/>
                                        <p:tgtEl>
                                          <p:spTgt spid="43"/>
                                        </p:tgtEl>
                                        <p:attrNameLst>
                                          <p:attrName>ppt_w</p:attrName>
                                        </p:attrNameLst>
                                      </p:cBhvr>
                                      <p:tavLst>
                                        <p:tav tm="0">
                                          <p:val>
                                            <p:strVal val="#ppt_w"/>
                                          </p:val>
                                        </p:tav>
                                        <p:tav tm="100000">
                                          <p:val>
                                            <p:strVal val="#ppt_w"/>
                                          </p:val>
                                        </p:tav>
                                      </p:tavLst>
                                    </p:anim>
                                    <p:anim calcmode="lin" valueType="num">
                                      <p:cBhvr>
                                        <p:cTn id="38" dur="250" fill="hold"/>
                                        <p:tgtEl>
                                          <p:spTgt spid="43"/>
                                        </p:tgtEl>
                                        <p:attrNameLst>
                                          <p:attrName>ppt_h</p:attrName>
                                        </p:attrNameLst>
                                      </p:cBhvr>
                                      <p:tavLst>
                                        <p:tav tm="0">
                                          <p:val>
                                            <p:fltVal val="0"/>
                                          </p:val>
                                        </p:tav>
                                        <p:tav tm="100000">
                                          <p:val>
                                            <p:strVal val="#ppt_h"/>
                                          </p:val>
                                        </p:tav>
                                      </p:tavLst>
                                    </p:anim>
                                  </p:childTnLst>
                                </p:cTn>
                              </p:par>
                            </p:childTnLst>
                          </p:cTn>
                        </p:par>
                        <p:par>
                          <p:cTn id="39" fill="hold">
                            <p:stCondLst>
                              <p:cond delay="4349"/>
                            </p:stCondLst>
                            <p:childTnLst>
                              <p:par>
                                <p:cTn id="40" presetID="22" presetClass="entr" presetSubtype="8"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4849"/>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46"/>
                                        </p:tgtEl>
                                        <p:attrNameLst>
                                          <p:attrName>style.visibility</p:attrName>
                                        </p:attrNameLst>
                                      </p:cBhvr>
                                      <p:to>
                                        <p:strVal val="visible"/>
                                      </p:to>
                                    </p:set>
                                    <p:anim calcmode="lin" valueType="num">
                                      <p:cBhvr>
                                        <p:cTn id="46" dur="250" fill="hold"/>
                                        <p:tgtEl>
                                          <p:spTgt spid="46"/>
                                        </p:tgtEl>
                                        <p:attrNameLst>
                                          <p:attrName>ppt_x</p:attrName>
                                        </p:attrNameLst>
                                      </p:cBhvr>
                                      <p:tavLst>
                                        <p:tav tm="0">
                                          <p:val>
                                            <p:strVal val="#ppt_x"/>
                                          </p:val>
                                        </p:tav>
                                        <p:tav tm="100000">
                                          <p:val>
                                            <p:strVal val="#ppt_x"/>
                                          </p:val>
                                        </p:tav>
                                      </p:tavLst>
                                    </p:anim>
                                    <p:anim calcmode="lin" valueType="num">
                                      <p:cBhvr>
                                        <p:cTn id="47" dur="250" fill="hold"/>
                                        <p:tgtEl>
                                          <p:spTgt spid="46"/>
                                        </p:tgtEl>
                                        <p:attrNameLst>
                                          <p:attrName>ppt_y</p:attrName>
                                        </p:attrNameLst>
                                      </p:cBhvr>
                                      <p:tavLst>
                                        <p:tav tm="0">
                                          <p:val>
                                            <p:strVal val="#ppt_y-#ppt_h/2"/>
                                          </p:val>
                                        </p:tav>
                                        <p:tav tm="100000">
                                          <p:val>
                                            <p:strVal val="#ppt_y"/>
                                          </p:val>
                                        </p:tav>
                                      </p:tavLst>
                                    </p:anim>
                                    <p:anim calcmode="lin" valueType="num">
                                      <p:cBhvr>
                                        <p:cTn id="48" dur="250" fill="hold"/>
                                        <p:tgtEl>
                                          <p:spTgt spid="46"/>
                                        </p:tgtEl>
                                        <p:attrNameLst>
                                          <p:attrName>ppt_w</p:attrName>
                                        </p:attrNameLst>
                                      </p:cBhvr>
                                      <p:tavLst>
                                        <p:tav tm="0">
                                          <p:val>
                                            <p:strVal val="#ppt_w"/>
                                          </p:val>
                                        </p:tav>
                                        <p:tav tm="100000">
                                          <p:val>
                                            <p:strVal val="#ppt_w"/>
                                          </p:val>
                                        </p:tav>
                                      </p:tavLst>
                                    </p:anim>
                                    <p:anim calcmode="lin" valueType="num">
                                      <p:cBhvr>
                                        <p:cTn id="49" dur="250" fill="hold"/>
                                        <p:tgtEl>
                                          <p:spTgt spid="46"/>
                                        </p:tgtEl>
                                        <p:attrNameLst>
                                          <p:attrName>ppt_h</p:attrName>
                                        </p:attrNameLst>
                                      </p:cBhvr>
                                      <p:tavLst>
                                        <p:tav tm="0">
                                          <p:val>
                                            <p:fltVal val="0"/>
                                          </p:val>
                                        </p:tav>
                                        <p:tav tm="100000">
                                          <p:val>
                                            <p:strVal val="#ppt_h"/>
                                          </p:val>
                                        </p:tav>
                                      </p:tavLst>
                                    </p:anim>
                                  </p:childTnLst>
                                </p:cTn>
                              </p:par>
                            </p:childTnLst>
                          </p:cTn>
                        </p:par>
                        <p:par>
                          <p:cTn id="50" fill="hold">
                            <p:stCondLst>
                              <p:cond delay="5899"/>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6399"/>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49"/>
                                        </p:tgtEl>
                                        <p:attrNameLst>
                                          <p:attrName>style.visibility</p:attrName>
                                        </p:attrNameLst>
                                      </p:cBhvr>
                                      <p:to>
                                        <p:strVal val="visible"/>
                                      </p:to>
                                    </p:set>
                                    <p:anim calcmode="lin" valueType="num">
                                      <p:cBhvr>
                                        <p:cTn id="57" dur="250" fill="hold"/>
                                        <p:tgtEl>
                                          <p:spTgt spid="49"/>
                                        </p:tgtEl>
                                        <p:attrNameLst>
                                          <p:attrName>ppt_x</p:attrName>
                                        </p:attrNameLst>
                                      </p:cBhvr>
                                      <p:tavLst>
                                        <p:tav tm="0">
                                          <p:val>
                                            <p:strVal val="#ppt_x"/>
                                          </p:val>
                                        </p:tav>
                                        <p:tav tm="100000">
                                          <p:val>
                                            <p:strVal val="#ppt_x"/>
                                          </p:val>
                                        </p:tav>
                                      </p:tavLst>
                                    </p:anim>
                                    <p:anim calcmode="lin" valueType="num">
                                      <p:cBhvr>
                                        <p:cTn id="58" dur="250" fill="hold"/>
                                        <p:tgtEl>
                                          <p:spTgt spid="49"/>
                                        </p:tgtEl>
                                        <p:attrNameLst>
                                          <p:attrName>ppt_y</p:attrName>
                                        </p:attrNameLst>
                                      </p:cBhvr>
                                      <p:tavLst>
                                        <p:tav tm="0">
                                          <p:val>
                                            <p:strVal val="#ppt_y-#ppt_h/2"/>
                                          </p:val>
                                        </p:tav>
                                        <p:tav tm="100000">
                                          <p:val>
                                            <p:strVal val="#ppt_y"/>
                                          </p:val>
                                        </p:tav>
                                      </p:tavLst>
                                    </p:anim>
                                    <p:anim calcmode="lin" valueType="num">
                                      <p:cBhvr>
                                        <p:cTn id="59" dur="250" fill="hold"/>
                                        <p:tgtEl>
                                          <p:spTgt spid="49"/>
                                        </p:tgtEl>
                                        <p:attrNameLst>
                                          <p:attrName>ppt_w</p:attrName>
                                        </p:attrNameLst>
                                      </p:cBhvr>
                                      <p:tavLst>
                                        <p:tav tm="0">
                                          <p:val>
                                            <p:strVal val="#ppt_w"/>
                                          </p:val>
                                        </p:tav>
                                        <p:tav tm="100000">
                                          <p:val>
                                            <p:strVal val="#ppt_w"/>
                                          </p:val>
                                        </p:tav>
                                      </p:tavLst>
                                    </p:anim>
                                    <p:anim calcmode="lin" valueType="num">
                                      <p:cBhvr>
                                        <p:cTn id="60" dur="250" fill="hold"/>
                                        <p:tgtEl>
                                          <p:spTgt spid="49"/>
                                        </p:tgtEl>
                                        <p:attrNameLst>
                                          <p:attrName>ppt_h</p:attrName>
                                        </p:attrNameLst>
                                      </p:cBhvr>
                                      <p:tavLst>
                                        <p:tav tm="0">
                                          <p:val>
                                            <p:fltVal val="0"/>
                                          </p:val>
                                        </p:tav>
                                        <p:tav tm="100000">
                                          <p:val>
                                            <p:strVal val="#ppt_h"/>
                                          </p:val>
                                        </p:tav>
                                      </p:tavLst>
                                    </p:anim>
                                  </p:childTnLst>
                                </p:cTn>
                              </p:par>
                            </p:childTnLst>
                          </p:cTn>
                        </p:par>
                        <p:par>
                          <p:cTn id="61" fill="hold">
                            <p:stCondLst>
                              <p:cond delay="7449"/>
                            </p:stCondLst>
                            <p:childTnLst>
                              <p:par>
                                <p:cTn id="62" presetID="22" presetClass="entr" presetSubtype="8"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2" grpId="0"/>
      <p:bldP spid="41" grpId="0" animBg="1"/>
      <p:bldP spid="42" grpId="0"/>
      <p:bldP spid="43" grpId="0"/>
      <p:bldP spid="44" grpId="0" animBg="1"/>
      <p:bldP spid="45" grpId="0"/>
      <p:bldP spid="46" grpId="0"/>
      <p:bldP spid="47" grpId="0" animBg="1"/>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rot="680677">
            <a:off x="-108813" y="1743820"/>
            <a:ext cx="10131707" cy="3759361"/>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1" fmla="*/ 1611 w 2895"/>
              <a:gd name="connsiteY0-2" fmla="*/ 694 h 1082"/>
              <a:gd name="connsiteX1-3" fmla="*/ 1740 w 2895"/>
              <a:gd name="connsiteY1-4" fmla="*/ 588 h 1082"/>
              <a:gd name="connsiteX2-5" fmla="*/ 2389 w 2895"/>
              <a:gd name="connsiteY2-6" fmla="*/ 402 h 1082"/>
              <a:gd name="connsiteX3-7" fmla="*/ 2895 w 2895"/>
              <a:gd name="connsiteY3-8" fmla="*/ 415 h 1082"/>
              <a:gd name="connsiteX4-9" fmla="*/ 2878 w 2895"/>
              <a:gd name="connsiteY4-10" fmla="*/ 424 h 1082"/>
              <a:gd name="connsiteX5-11" fmla="*/ 2878 w 2895"/>
              <a:gd name="connsiteY5-12" fmla="*/ 424 h 1082"/>
              <a:gd name="connsiteX6-13" fmla="*/ 2449 w 2895"/>
              <a:gd name="connsiteY6-14" fmla="*/ 382 h 1082"/>
              <a:gd name="connsiteX7-15" fmla="*/ 2801 w 2895"/>
              <a:gd name="connsiteY7-16" fmla="*/ 0 h 1082"/>
              <a:gd name="connsiteX8-17" fmla="*/ 2474 w 2895"/>
              <a:gd name="connsiteY8-18" fmla="*/ 344 h 1082"/>
              <a:gd name="connsiteX9-19" fmla="*/ 2137 w 2895"/>
              <a:gd name="connsiteY9-20" fmla="*/ 312 h 1082"/>
              <a:gd name="connsiteX10-21" fmla="*/ 1711 w 2895"/>
              <a:gd name="connsiteY10-22" fmla="*/ 545 h 1082"/>
              <a:gd name="connsiteX11-23" fmla="*/ 1609 w 2895"/>
              <a:gd name="connsiteY11-24" fmla="*/ 619 h 1082"/>
              <a:gd name="connsiteX12-25" fmla="*/ 1353 w 2895"/>
              <a:gd name="connsiteY12-26" fmla="*/ 675 h 1082"/>
              <a:gd name="connsiteX13-27" fmla="*/ 893 w 2895"/>
              <a:gd name="connsiteY13-28" fmla="*/ 585 h 1082"/>
              <a:gd name="connsiteX14-29" fmla="*/ 6 w 2895"/>
              <a:gd name="connsiteY14-30" fmla="*/ 676 h 1082"/>
              <a:gd name="connsiteX15-31" fmla="*/ 0 w 2895"/>
              <a:gd name="connsiteY15-32" fmla="*/ 681 h 1082"/>
              <a:gd name="connsiteX16-33" fmla="*/ 0 w 2895"/>
              <a:gd name="connsiteY16-34" fmla="*/ 1070 h 1082"/>
              <a:gd name="connsiteX17-35" fmla="*/ 56 w 2895"/>
              <a:gd name="connsiteY17-36" fmla="*/ 908 h 1082"/>
              <a:gd name="connsiteX18-37" fmla="*/ 325 w 2895"/>
              <a:gd name="connsiteY18-38" fmla="*/ 673 h 1082"/>
              <a:gd name="connsiteX19-39" fmla="*/ 973 w 2895"/>
              <a:gd name="connsiteY19-40" fmla="*/ 702 h 1082"/>
              <a:gd name="connsiteX20-41" fmla="*/ 1294 w 2895"/>
              <a:gd name="connsiteY20-42" fmla="*/ 896 h 1082"/>
              <a:gd name="connsiteX21-43" fmla="*/ 1550 w 2895"/>
              <a:gd name="connsiteY21-44" fmla="*/ 906 h 1082"/>
              <a:gd name="connsiteX22-45" fmla="*/ 1647 w 2895"/>
              <a:gd name="connsiteY22-46" fmla="*/ 1021 h 1082"/>
              <a:gd name="connsiteX23-47" fmla="*/ 1850 w 2895"/>
              <a:gd name="connsiteY23-48" fmla="*/ 1065 h 1082"/>
              <a:gd name="connsiteX24-49" fmla="*/ 1594 w 2895"/>
              <a:gd name="connsiteY24-50" fmla="*/ 892 h 1082"/>
              <a:gd name="connsiteX25-51" fmla="*/ 1752 w 2895"/>
              <a:gd name="connsiteY25-52" fmla="*/ 953 h 1082"/>
              <a:gd name="connsiteX26-53" fmla="*/ 2137 w 2895"/>
              <a:gd name="connsiteY26-54" fmla="*/ 855 h 1082"/>
              <a:gd name="connsiteX27-55" fmla="*/ 1744 w 2895"/>
              <a:gd name="connsiteY27-56" fmla="*/ 913 h 1082"/>
              <a:gd name="connsiteX28-57" fmla="*/ 1617 w 2895"/>
              <a:gd name="connsiteY28-58" fmla="*/ 837 h 1082"/>
              <a:gd name="connsiteX29-59" fmla="*/ 1456 w 2895"/>
              <a:gd name="connsiteY29-60" fmla="*/ 829 h 1082"/>
              <a:gd name="connsiteX30-61" fmla="*/ 954 w 2895"/>
              <a:gd name="connsiteY30-62" fmla="*/ 697 h 1082"/>
              <a:gd name="connsiteX31-63" fmla="*/ 1611 w 2895"/>
              <a:gd name="connsiteY31-64" fmla="*/ 694 h 1082"/>
              <a:gd name="connsiteX0-65" fmla="*/ 1611 w 2895"/>
              <a:gd name="connsiteY0-66" fmla="*/ 694 h 1082"/>
              <a:gd name="connsiteX1-67" fmla="*/ 1740 w 2895"/>
              <a:gd name="connsiteY1-68" fmla="*/ 588 h 1082"/>
              <a:gd name="connsiteX2-69" fmla="*/ 2389 w 2895"/>
              <a:gd name="connsiteY2-70" fmla="*/ 402 h 1082"/>
              <a:gd name="connsiteX3-71" fmla="*/ 2895 w 2895"/>
              <a:gd name="connsiteY3-72" fmla="*/ 415 h 1082"/>
              <a:gd name="connsiteX4-73" fmla="*/ 2878 w 2895"/>
              <a:gd name="connsiteY4-74" fmla="*/ 424 h 1082"/>
              <a:gd name="connsiteX5-75" fmla="*/ 2878 w 2895"/>
              <a:gd name="connsiteY5-76" fmla="*/ 424 h 1082"/>
              <a:gd name="connsiteX6-77" fmla="*/ 2449 w 2895"/>
              <a:gd name="connsiteY6-78" fmla="*/ 382 h 1082"/>
              <a:gd name="connsiteX7-79" fmla="*/ 2801 w 2895"/>
              <a:gd name="connsiteY7-80" fmla="*/ 0 h 1082"/>
              <a:gd name="connsiteX8-81" fmla="*/ 2474 w 2895"/>
              <a:gd name="connsiteY8-82" fmla="*/ 344 h 1082"/>
              <a:gd name="connsiteX9-83" fmla="*/ 2137 w 2895"/>
              <a:gd name="connsiteY9-84" fmla="*/ 312 h 1082"/>
              <a:gd name="connsiteX10-85" fmla="*/ 1711 w 2895"/>
              <a:gd name="connsiteY10-86" fmla="*/ 545 h 1082"/>
              <a:gd name="connsiteX11-87" fmla="*/ 1609 w 2895"/>
              <a:gd name="connsiteY11-88" fmla="*/ 619 h 1082"/>
              <a:gd name="connsiteX12-89" fmla="*/ 1353 w 2895"/>
              <a:gd name="connsiteY12-90" fmla="*/ 675 h 1082"/>
              <a:gd name="connsiteX13-91" fmla="*/ 893 w 2895"/>
              <a:gd name="connsiteY13-92" fmla="*/ 585 h 1082"/>
              <a:gd name="connsiteX14-93" fmla="*/ 6 w 2895"/>
              <a:gd name="connsiteY14-94" fmla="*/ 676 h 1082"/>
              <a:gd name="connsiteX15-95" fmla="*/ 0 w 2895"/>
              <a:gd name="connsiteY15-96" fmla="*/ 681 h 1082"/>
              <a:gd name="connsiteX16-97" fmla="*/ 0 w 2895"/>
              <a:gd name="connsiteY16-98" fmla="*/ 1070 h 1082"/>
              <a:gd name="connsiteX17-99" fmla="*/ 56 w 2895"/>
              <a:gd name="connsiteY17-100" fmla="*/ 908 h 1082"/>
              <a:gd name="connsiteX18-101" fmla="*/ 325 w 2895"/>
              <a:gd name="connsiteY18-102" fmla="*/ 673 h 1082"/>
              <a:gd name="connsiteX19-103" fmla="*/ 973 w 2895"/>
              <a:gd name="connsiteY19-104" fmla="*/ 702 h 1082"/>
              <a:gd name="connsiteX20-105" fmla="*/ 1550 w 2895"/>
              <a:gd name="connsiteY20-106" fmla="*/ 906 h 1082"/>
              <a:gd name="connsiteX21-107" fmla="*/ 1647 w 2895"/>
              <a:gd name="connsiteY21-108" fmla="*/ 1021 h 1082"/>
              <a:gd name="connsiteX22-109" fmla="*/ 1850 w 2895"/>
              <a:gd name="connsiteY22-110" fmla="*/ 1065 h 1082"/>
              <a:gd name="connsiteX23-111" fmla="*/ 1594 w 2895"/>
              <a:gd name="connsiteY23-112" fmla="*/ 892 h 1082"/>
              <a:gd name="connsiteX24-113" fmla="*/ 1752 w 2895"/>
              <a:gd name="connsiteY24-114" fmla="*/ 953 h 1082"/>
              <a:gd name="connsiteX25-115" fmla="*/ 2137 w 2895"/>
              <a:gd name="connsiteY25-116" fmla="*/ 855 h 1082"/>
              <a:gd name="connsiteX26-117" fmla="*/ 1744 w 2895"/>
              <a:gd name="connsiteY26-118" fmla="*/ 913 h 1082"/>
              <a:gd name="connsiteX27-119" fmla="*/ 1617 w 2895"/>
              <a:gd name="connsiteY27-120" fmla="*/ 837 h 1082"/>
              <a:gd name="connsiteX28-121" fmla="*/ 1456 w 2895"/>
              <a:gd name="connsiteY28-122" fmla="*/ 829 h 1082"/>
              <a:gd name="connsiteX29-123" fmla="*/ 954 w 2895"/>
              <a:gd name="connsiteY29-124" fmla="*/ 697 h 1082"/>
              <a:gd name="connsiteX30-125" fmla="*/ 1611 w 2895"/>
              <a:gd name="connsiteY30-126" fmla="*/ 694 h 1082"/>
              <a:gd name="connsiteX0-127" fmla="*/ 1611 w 2895"/>
              <a:gd name="connsiteY0-128" fmla="*/ 694 h 1082"/>
              <a:gd name="connsiteX1-129" fmla="*/ 1740 w 2895"/>
              <a:gd name="connsiteY1-130" fmla="*/ 588 h 1082"/>
              <a:gd name="connsiteX2-131" fmla="*/ 2389 w 2895"/>
              <a:gd name="connsiteY2-132" fmla="*/ 402 h 1082"/>
              <a:gd name="connsiteX3-133" fmla="*/ 2895 w 2895"/>
              <a:gd name="connsiteY3-134" fmla="*/ 415 h 1082"/>
              <a:gd name="connsiteX4-135" fmla="*/ 2878 w 2895"/>
              <a:gd name="connsiteY4-136" fmla="*/ 424 h 1082"/>
              <a:gd name="connsiteX5-137" fmla="*/ 2878 w 2895"/>
              <a:gd name="connsiteY5-138" fmla="*/ 424 h 1082"/>
              <a:gd name="connsiteX6-139" fmla="*/ 2449 w 2895"/>
              <a:gd name="connsiteY6-140" fmla="*/ 382 h 1082"/>
              <a:gd name="connsiteX7-141" fmla="*/ 2801 w 2895"/>
              <a:gd name="connsiteY7-142" fmla="*/ 0 h 1082"/>
              <a:gd name="connsiteX8-143" fmla="*/ 2474 w 2895"/>
              <a:gd name="connsiteY8-144" fmla="*/ 344 h 1082"/>
              <a:gd name="connsiteX9-145" fmla="*/ 2137 w 2895"/>
              <a:gd name="connsiteY9-146" fmla="*/ 312 h 1082"/>
              <a:gd name="connsiteX10-147" fmla="*/ 1711 w 2895"/>
              <a:gd name="connsiteY10-148" fmla="*/ 545 h 1082"/>
              <a:gd name="connsiteX11-149" fmla="*/ 1609 w 2895"/>
              <a:gd name="connsiteY11-150" fmla="*/ 619 h 1082"/>
              <a:gd name="connsiteX12-151" fmla="*/ 1353 w 2895"/>
              <a:gd name="connsiteY12-152" fmla="*/ 675 h 1082"/>
              <a:gd name="connsiteX13-153" fmla="*/ 893 w 2895"/>
              <a:gd name="connsiteY13-154" fmla="*/ 585 h 1082"/>
              <a:gd name="connsiteX14-155" fmla="*/ 6 w 2895"/>
              <a:gd name="connsiteY14-156" fmla="*/ 676 h 1082"/>
              <a:gd name="connsiteX15-157" fmla="*/ 0 w 2895"/>
              <a:gd name="connsiteY15-158" fmla="*/ 681 h 1082"/>
              <a:gd name="connsiteX16-159" fmla="*/ 0 w 2895"/>
              <a:gd name="connsiteY16-160" fmla="*/ 1070 h 1082"/>
              <a:gd name="connsiteX17-161" fmla="*/ 56 w 2895"/>
              <a:gd name="connsiteY17-162" fmla="*/ 908 h 1082"/>
              <a:gd name="connsiteX18-163" fmla="*/ 325 w 2895"/>
              <a:gd name="connsiteY18-164" fmla="*/ 673 h 1082"/>
              <a:gd name="connsiteX19-165" fmla="*/ 973 w 2895"/>
              <a:gd name="connsiteY19-166" fmla="*/ 702 h 1082"/>
              <a:gd name="connsiteX20-167" fmla="*/ 1550 w 2895"/>
              <a:gd name="connsiteY20-168" fmla="*/ 906 h 1082"/>
              <a:gd name="connsiteX21-169" fmla="*/ 1647 w 2895"/>
              <a:gd name="connsiteY21-170" fmla="*/ 1021 h 1082"/>
              <a:gd name="connsiteX22-171" fmla="*/ 1850 w 2895"/>
              <a:gd name="connsiteY22-172" fmla="*/ 1065 h 1082"/>
              <a:gd name="connsiteX23-173" fmla="*/ 1594 w 2895"/>
              <a:gd name="connsiteY23-174" fmla="*/ 892 h 1082"/>
              <a:gd name="connsiteX24-175" fmla="*/ 1752 w 2895"/>
              <a:gd name="connsiteY24-176" fmla="*/ 953 h 1082"/>
              <a:gd name="connsiteX25-177" fmla="*/ 2137 w 2895"/>
              <a:gd name="connsiteY25-178" fmla="*/ 855 h 1082"/>
              <a:gd name="connsiteX26-179" fmla="*/ 1744 w 2895"/>
              <a:gd name="connsiteY26-180" fmla="*/ 913 h 1082"/>
              <a:gd name="connsiteX27-181" fmla="*/ 1617 w 2895"/>
              <a:gd name="connsiteY27-182" fmla="*/ 837 h 1082"/>
              <a:gd name="connsiteX28-183" fmla="*/ 954 w 2895"/>
              <a:gd name="connsiteY28-184" fmla="*/ 697 h 1082"/>
              <a:gd name="connsiteX29-185" fmla="*/ 1611 w 2895"/>
              <a:gd name="connsiteY29-186" fmla="*/ 694 h 1082"/>
              <a:gd name="connsiteX0-187" fmla="*/ 1611 w 2895"/>
              <a:gd name="connsiteY0-188" fmla="*/ 694 h 1082"/>
              <a:gd name="connsiteX1-189" fmla="*/ 1740 w 2895"/>
              <a:gd name="connsiteY1-190" fmla="*/ 588 h 1082"/>
              <a:gd name="connsiteX2-191" fmla="*/ 2389 w 2895"/>
              <a:gd name="connsiteY2-192" fmla="*/ 402 h 1082"/>
              <a:gd name="connsiteX3-193" fmla="*/ 2895 w 2895"/>
              <a:gd name="connsiteY3-194" fmla="*/ 415 h 1082"/>
              <a:gd name="connsiteX4-195" fmla="*/ 2878 w 2895"/>
              <a:gd name="connsiteY4-196" fmla="*/ 424 h 1082"/>
              <a:gd name="connsiteX5-197" fmla="*/ 2878 w 2895"/>
              <a:gd name="connsiteY5-198" fmla="*/ 424 h 1082"/>
              <a:gd name="connsiteX6-199" fmla="*/ 2449 w 2895"/>
              <a:gd name="connsiteY6-200" fmla="*/ 382 h 1082"/>
              <a:gd name="connsiteX7-201" fmla="*/ 2801 w 2895"/>
              <a:gd name="connsiteY7-202" fmla="*/ 0 h 1082"/>
              <a:gd name="connsiteX8-203" fmla="*/ 2474 w 2895"/>
              <a:gd name="connsiteY8-204" fmla="*/ 344 h 1082"/>
              <a:gd name="connsiteX9-205" fmla="*/ 2137 w 2895"/>
              <a:gd name="connsiteY9-206" fmla="*/ 312 h 1082"/>
              <a:gd name="connsiteX10-207" fmla="*/ 1711 w 2895"/>
              <a:gd name="connsiteY10-208" fmla="*/ 545 h 1082"/>
              <a:gd name="connsiteX11-209" fmla="*/ 1609 w 2895"/>
              <a:gd name="connsiteY11-210" fmla="*/ 619 h 1082"/>
              <a:gd name="connsiteX12-211" fmla="*/ 1353 w 2895"/>
              <a:gd name="connsiteY12-212" fmla="*/ 675 h 1082"/>
              <a:gd name="connsiteX13-213" fmla="*/ 893 w 2895"/>
              <a:gd name="connsiteY13-214" fmla="*/ 585 h 1082"/>
              <a:gd name="connsiteX14-215" fmla="*/ 6 w 2895"/>
              <a:gd name="connsiteY14-216" fmla="*/ 676 h 1082"/>
              <a:gd name="connsiteX15-217" fmla="*/ 0 w 2895"/>
              <a:gd name="connsiteY15-218" fmla="*/ 681 h 1082"/>
              <a:gd name="connsiteX16-219" fmla="*/ 0 w 2895"/>
              <a:gd name="connsiteY16-220" fmla="*/ 1070 h 1082"/>
              <a:gd name="connsiteX17-221" fmla="*/ 56 w 2895"/>
              <a:gd name="connsiteY17-222" fmla="*/ 908 h 1082"/>
              <a:gd name="connsiteX18-223" fmla="*/ 325 w 2895"/>
              <a:gd name="connsiteY18-224" fmla="*/ 673 h 1082"/>
              <a:gd name="connsiteX19-225" fmla="*/ 973 w 2895"/>
              <a:gd name="connsiteY19-226" fmla="*/ 702 h 1082"/>
              <a:gd name="connsiteX20-227" fmla="*/ 1550 w 2895"/>
              <a:gd name="connsiteY20-228" fmla="*/ 906 h 1082"/>
              <a:gd name="connsiteX21-229" fmla="*/ 1647 w 2895"/>
              <a:gd name="connsiteY21-230" fmla="*/ 1021 h 1082"/>
              <a:gd name="connsiteX22-231" fmla="*/ 1850 w 2895"/>
              <a:gd name="connsiteY22-232" fmla="*/ 1065 h 1082"/>
              <a:gd name="connsiteX23-233" fmla="*/ 1594 w 2895"/>
              <a:gd name="connsiteY23-234" fmla="*/ 892 h 1082"/>
              <a:gd name="connsiteX24-235" fmla="*/ 1752 w 2895"/>
              <a:gd name="connsiteY24-236" fmla="*/ 953 h 1082"/>
              <a:gd name="connsiteX25-237" fmla="*/ 2137 w 2895"/>
              <a:gd name="connsiteY25-238" fmla="*/ 855 h 1082"/>
              <a:gd name="connsiteX26-239" fmla="*/ 1744 w 2895"/>
              <a:gd name="connsiteY26-240" fmla="*/ 913 h 1082"/>
              <a:gd name="connsiteX27-241" fmla="*/ 1617 w 2895"/>
              <a:gd name="connsiteY27-242" fmla="*/ 837 h 1082"/>
              <a:gd name="connsiteX28-243" fmla="*/ 1617 w 2895"/>
              <a:gd name="connsiteY28-244" fmla="*/ 834 h 1082"/>
              <a:gd name="connsiteX29-245" fmla="*/ 954 w 2895"/>
              <a:gd name="connsiteY29-246" fmla="*/ 697 h 1082"/>
              <a:gd name="connsiteX30-247" fmla="*/ 1611 w 2895"/>
              <a:gd name="connsiteY30-248" fmla="*/ 694 h 1082"/>
              <a:gd name="connsiteX0-249" fmla="*/ 1611 w 2895"/>
              <a:gd name="connsiteY0-250" fmla="*/ 694 h 1082"/>
              <a:gd name="connsiteX1-251" fmla="*/ 1740 w 2895"/>
              <a:gd name="connsiteY1-252" fmla="*/ 588 h 1082"/>
              <a:gd name="connsiteX2-253" fmla="*/ 2389 w 2895"/>
              <a:gd name="connsiteY2-254" fmla="*/ 402 h 1082"/>
              <a:gd name="connsiteX3-255" fmla="*/ 2895 w 2895"/>
              <a:gd name="connsiteY3-256" fmla="*/ 415 h 1082"/>
              <a:gd name="connsiteX4-257" fmla="*/ 2878 w 2895"/>
              <a:gd name="connsiteY4-258" fmla="*/ 424 h 1082"/>
              <a:gd name="connsiteX5-259" fmla="*/ 2878 w 2895"/>
              <a:gd name="connsiteY5-260" fmla="*/ 424 h 1082"/>
              <a:gd name="connsiteX6-261" fmla="*/ 2449 w 2895"/>
              <a:gd name="connsiteY6-262" fmla="*/ 382 h 1082"/>
              <a:gd name="connsiteX7-263" fmla="*/ 2801 w 2895"/>
              <a:gd name="connsiteY7-264" fmla="*/ 0 h 1082"/>
              <a:gd name="connsiteX8-265" fmla="*/ 2474 w 2895"/>
              <a:gd name="connsiteY8-266" fmla="*/ 344 h 1082"/>
              <a:gd name="connsiteX9-267" fmla="*/ 2137 w 2895"/>
              <a:gd name="connsiteY9-268" fmla="*/ 312 h 1082"/>
              <a:gd name="connsiteX10-269" fmla="*/ 1711 w 2895"/>
              <a:gd name="connsiteY10-270" fmla="*/ 545 h 1082"/>
              <a:gd name="connsiteX11-271" fmla="*/ 1609 w 2895"/>
              <a:gd name="connsiteY11-272" fmla="*/ 619 h 1082"/>
              <a:gd name="connsiteX12-273" fmla="*/ 1353 w 2895"/>
              <a:gd name="connsiteY12-274" fmla="*/ 675 h 1082"/>
              <a:gd name="connsiteX13-275" fmla="*/ 893 w 2895"/>
              <a:gd name="connsiteY13-276" fmla="*/ 585 h 1082"/>
              <a:gd name="connsiteX14-277" fmla="*/ 6 w 2895"/>
              <a:gd name="connsiteY14-278" fmla="*/ 676 h 1082"/>
              <a:gd name="connsiteX15-279" fmla="*/ 0 w 2895"/>
              <a:gd name="connsiteY15-280" fmla="*/ 681 h 1082"/>
              <a:gd name="connsiteX16-281" fmla="*/ 0 w 2895"/>
              <a:gd name="connsiteY16-282" fmla="*/ 1070 h 1082"/>
              <a:gd name="connsiteX17-283" fmla="*/ 56 w 2895"/>
              <a:gd name="connsiteY17-284" fmla="*/ 908 h 1082"/>
              <a:gd name="connsiteX18-285" fmla="*/ 325 w 2895"/>
              <a:gd name="connsiteY18-286" fmla="*/ 673 h 1082"/>
              <a:gd name="connsiteX19-287" fmla="*/ 973 w 2895"/>
              <a:gd name="connsiteY19-288" fmla="*/ 702 h 1082"/>
              <a:gd name="connsiteX20-289" fmla="*/ 1550 w 2895"/>
              <a:gd name="connsiteY20-290" fmla="*/ 906 h 1082"/>
              <a:gd name="connsiteX21-291" fmla="*/ 1647 w 2895"/>
              <a:gd name="connsiteY21-292" fmla="*/ 1021 h 1082"/>
              <a:gd name="connsiteX22-293" fmla="*/ 1850 w 2895"/>
              <a:gd name="connsiteY22-294" fmla="*/ 1065 h 1082"/>
              <a:gd name="connsiteX23-295" fmla="*/ 1594 w 2895"/>
              <a:gd name="connsiteY23-296" fmla="*/ 892 h 1082"/>
              <a:gd name="connsiteX24-297" fmla="*/ 1752 w 2895"/>
              <a:gd name="connsiteY24-298" fmla="*/ 953 h 1082"/>
              <a:gd name="connsiteX25-299" fmla="*/ 2137 w 2895"/>
              <a:gd name="connsiteY25-300" fmla="*/ 855 h 1082"/>
              <a:gd name="connsiteX26-301" fmla="*/ 1744 w 2895"/>
              <a:gd name="connsiteY26-302" fmla="*/ 913 h 1082"/>
              <a:gd name="connsiteX27-303" fmla="*/ 1617 w 2895"/>
              <a:gd name="connsiteY27-304" fmla="*/ 837 h 1082"/>
              <a:gd name="connsiteX28-305" fmla="*/ 954 w 2895"/>
              <a:gd name="connsiteY28-306" fmla="*/ 697 h 1082"/>
              <a:gd name="connsiteX29-307" fmla="*/ 1611 w 2895"/>
              <a:gd name="connsiteY29-308" fmla="*/ 694 h 1082"/>
              <a:gd name="connsiteX0-309" fmla="*/ 1617 w 2895"/>
              <a:gd name="connsiteY0-310" fmla="*/ 837 h 1082"/>
              <a:gd name="connsiteX1-311" fmla="*/ 954 w 2895"/>
              <a:gd name="connsiteY1-312" fmla="*/ 697 h 1082"/>
              <a:gd name="connsiteX2-313" fmla="*/ 1611 w 2895"/>
              <a:gd name="connsiteY2-314" fmla="*/ 694 h 1082"/>
              <a:gd name="connsiteX3-315" fmla="*/ 1740 w 2895"/>
              <a:gd name="connsiteY3-316" fmla="*/ 588 h 1082"/>
              <a:gd name="connsiteX4-317" fmla="*/ 2389 w 2895"/>
              <a:gd name="connsiteY4-318" fmla="*/ 402 h 1082"/>
              <a:gd name="connsiteX5-319" fmla="*/ 2895 w 2895"/>
              <a:gd name="connsiteY5-320" fmla="*/ 415 h 1082"/>
              <a:gd name="connsiteX6-321" fmla="*/ 2878 w 2895"/>
              <a:gd name="connsiteY6-322" fmla="*/ 424 h 1082"/>
              <a:gd name="connsiteX7-323" fmla="*/ 2878 w 2895"/>
              <a:gd name="connsiteY7-324" fmla="*/ 424 h 1082"/>
              <a:gd name="connsiteX8-325" fmla="*/ 2449 w 2895"/>
              <a:gd name="connsiteY8-326" fmla="*/ 382 h 1082"/>
              <a:gd name="connsiteX9-327" fmla="*/ 2801 w 2895"/>
              <a:gd name="connsiteY9-328" fmla="*/ 0 h 1082"/>
              <a:gd name="connsiteX10-329" fmla="*/ 2474 w 2895"/>
              <a:gd name="connsiteY10-330" fmla="*/ 344 h 1082"/>
              <a:gd name="connsiteX11-331" fmla="*/ 2137 w 2895"/>
              <a:gd name="connsiteY11-332" fmla="*/ 312 h 1082"/>
              <a:gd name="connsiteX12-333" fmla="*/ 1711 w 2895"/>
              <a:gd name="connsiteY12-334" fmla="*/ 545 h 1082"/>
              <a:gd name="connsiteX13-335" fmla="*/ 1609 w 2895"/>
              <a:gd name="connsiteY13-336" fmla="*/ 619 h 1082"/>
              <a:gd name="connsiteX14-337" fmla="*/ 1353 w 2895"/>
              <a:gd name="connsiteY14-338" fmla="*/ 675 h 1082"/>
              <a:gd name="connsiteX15-339" fmla="*/ 893 w 2895"/>
              <a:gd name="connsiteY15-340" fmla="*/ 585 h 1082"/>
              <a:gd name="connsiteX16-341" fmla="*/ 6 w 2895"/>
              <a:gd name="connsiteY16-342" fmla="*/ 676 h 1082"/>
              <a:gd name="connsiteX17-343" fmla="*/ 0 w 2895"/>
              <a:gd name="connsiteY17-344" fmla="*/ 681 h 1082"/>
              <a:gd name="connsiteX18-345" fmla="*/ 0 w 2895"/>
              <a:gd name="connsiteY18-346" fmla="*/ 1070 h 1082"/>
              <a:gd name="connsiteX19-347" fmla="*/ 56 w 2895"/>
              <a:gd name="connsiteY19-348" fmla="*/ 908 h 1082"/>
              <a:gd name="connsiteX20-349" fmla="*/ 325 w 2895"/>
              <a:gd name="connsiteY20-350" fmla="*/ 673 h 1082"/>
              <a:gd name="connsiteX21-351" fmla="*/ 973 w 2895"/>
              <a:gd name="connsiteY21-352" fmla="*/ 702 h 1082"/>
              <a:gd name="connsiteX22-353" fmla="*/ 1550 w 2895"/>
              <a:gd name="connsiteY22-354" fmla="*/ 906 h 1082"/>
              <a:gd name="connsiteX23-355" fmla="*/ 1647 w 2895"/>
              <a:gd name="connsiteY23-356" fmla="*/ 1021 h 1082"/>
              <a:gd name="connsiteX24-357" fmla="*/ 1850 w 2895"/>
              <a:gd name="connsiteY24-358" fmla="*/ 1065 h 1082"/>
              <a:gd name="connsiteX25-359" fmla="*/ 1594 w 2895"/>
              <a:gd name="connsiteY25-360" fmla="*/ 892 h 1082"/>
              <a:gd name="connsiteX26-361" fmla="*/ 1752 w 2895"/>
              <a:gd name="connsiteY26-362" fmla="*/ 953 h 1082"/>
              <a:gd name="connsiteX27-363" fmla="*/ 2137 w 2895"/>
              <a:gd name="connsiteY27-364" fmla="*/ 855 h 1082"/>
              <a:gd name="connsiteX28-365" fmla="*/ 1782 w 2895"/>
              <a:gd name="connsiteY28-366" fmla="*/ 951 h 1082"/>
              <a:gd name="connsiteX0-367" fmla="*/ 954 w 2895"/>
              <a:gd name="connsiteY0-368" fmla="*/ 697 h 1082"/>
              <a:gd name="connsiteX1-369" fmla="*/ 1611 w 2895"/>
              <a:gd name="connsiteY1-370" fmla="*/ 694 h 1082"/>
              <a:gd name="connsiteX2-371" fmla="*/ 1740 w 2895"/>
              <a:gd name="connsiteY2-372" fmla="*/ 588 h 1082"/>
              <a:gd name="connsiteX3-373" fmla="*/ 2389 w 2895"/>
              <a:gd name="connsiteY3-374" fmla="*/ 402 h 1082"/>
              <a:gd name="connsiteX4-375" fmla="*/ 2895 w 2895"/>
              <a:gd name="connsiteY4-376" fmla="*/ 415 h 1082"/>
              <a:gd name="connsiteX5-377" fmla="*/ 2878 w 2895"/>
              <a:gd name="connsiteY5-378" fmla="*/ 424 h 1082"/>
              <a:gd name="connsiteX6-379" fmla="*/ 2878 w 2895"/>
              <a:gd name="connsiteY6-380" fmla="*/ 424 h 1082"/>
              <a:gd name="connsiteX7-381" fmla="*/ 2449 w 2895"/>
              <a:gd name="connsiteY7-382" fmla="*/ 382 h 1082"/>
              <a:gd name="connsiteX8-383" fmla="*/ 2801 w 2895"/>
              <a:gd name="connsiteY8-384" fmla="*/ 0 h 1082"/>
              <a:gd name="connsiteX9-385" fmla="*/ 2474 w 2895"/>
              <a:gd name="connsiteY9-386" fmla="*/ 344 h 1082"/>
              <a:gd name="connsiteX10-387" fmla="*/ 2137 w 2895"/>
              <a:gd name="connsiteY10-388" fmla="*/ 312 h 1082"/>
              <a:gd name="connsiteX11-389" fmla="*/ 1711 w 2895"/>
              <a:gd name="connsiteY11-390" fmla="*/ 545 h 1082"/>
              <a:gd name="connsiteX12-391" fmla="*/ 1609 w 2895"/>
              <a:gd name="connsiteY12-392" fmla="*/ 619 h 1082"/>
              <a:gd name="connsiteX13-393" fmla="*/ 1353 w 2895"/>
              <a:gd name="connsiteY13-394" fmla="*/ 675 h 1082"/>
              <a:gd name="connsiteX14-395" fmla="*/ 893 w 2895"/>
              <a:gd name="connsiteY14-396" fmla="*/ 585 h 1082"/>
              <a:gd name="connsiteX15-397" fmla="*/ 6 w 2895"/>
              <a:gd name="connsiteY15-398" fmla="*/ 676 h 1082"/>
              <a:gd name="connsiteX16-399" fmla="*/ 0 w 2895"/>
              <a:gd name="connsiteY16-400" fmla="*/ 681 h 1082"/>
              <a:gd name="connsiteX17-401" fmla="*/ 0 w 2895"/>
              <a:gd name="connsiteY17-402" fmla="*/ 1070 h 1082"/>
              <a:gd name="connsiteX18-403" fmla="*/ 56 w 2895"/>
              <a:gd name="connsiteY18-404" fmla="*/ 908 h 1082"/>
              <a:gd name="connsiteX19-405" fmla="*/ 325 w 2895"/>
              <a:gd name="connsiteY19-406" fmla="*/ 673 h 1082"/>
              <a:gd name="connsiteX20-407" fmla="*/ 973 w 2895"/>
              <a:gd name="connsiteY20-408" fmla="*/ 702 h 1082"/>
              <a:gd name="connsiteX21-409" fmla="*/ 1550 w 2895"/>
              <a:gd name="connsiteY21-410" fmla="*/ 906 h 1082"/>
              <a:gd name="connsiteX22-411" fmla="*/ 1647 w 2895"/>
              <a:gd name="connsiteY22-412" fmla="*/ 1021 h 1082"/>
              <a:gd name="connsiteX23-413" fmla="*/ 1850 w 2895"/>
              <a:gd name="connsiteY23-414" fmla="*/ 1065 h 1082"/>
              <a:gd name="connsiteX24-415" fmla="*/ 1594 w 2895"/>
              <a:gd name="connsiteY24-416" fmla="*/ 892 h 1082"/>
              <a:gd name="connsiteX25-417" fmla="*/ 1752 w 2895"/>
              <a:gd name="connsiteY25-418" fmla="*/ 953 h 1082"/>
              <a:gd name="connsiteX26-419" fmla="*/ 2137 w 2895"/>
              <a:gd name="connsiteY26-420" fmla="*/ 855 h 1082"/>
              <a:gd name="connsiteX27-421" fmla="*/ 1782 w 2895"/>
              <a:gd name="connsiteY27-422" fmla="*/ 951 h 1082"/>
              <a:gd name="connsiteX0-423" fmla="*/ 954 w 2895"/>
              <a:gd name="connsiteY0-424" fmla="*/ 697 h 1082"/>
              <a:gd name="connsiteX1-425" fmla="*/ 1611 w 2895"/>
              <a:gd name="connsiteY1-426" fmla="*/ 694 h 1082"/>
              <a:gd name="connsiteX2-427" fmla="*/ 1740 w 2895"/>
              <a:gd name="connsiteY2-428" fmla="*/ 588 h 1082"/>
              <a:gd name="connsiteX3-429" fmla="*/ 2389 w 2895"/>
              <a:gd name="connsiteY3-430" fmla="*/ 402 h 1082"/>
              <a:gd name="connsiteX4-431" fmla="*/ 2895 w 2895"/>
              <a:gd name="connsiteY4-432" fmla="*/ 415 h 1082"/>
              <a:gd name="connsiteX5-433" fmla="*/ 2878 w 2895"/>
              <a:gd name="connsiteY5-434" fmla="*/ 424 h 1082"/>
              <a:gd name="connsiteX6-435" fmla="*/ 2878 w 2895"/>
              <a:gd name="connsiteY6-436" fmla="*/ 424 h 1082"/>
              <a:gd name="connsiteX7-437" fmla="*/ 2449 w 2895"/>
              <a:gd name="connsiteY7-438" fmla="*/ 382 h 1082"/>
              <a:gd name="connsiteX8-439" fmla="*/ 2801 w 2895"/>
              <a:gd name="connsiteY8-440" fmla="*/ 0 h 1082"/>
              <a:gd name="connsiteX9-441" fmla="*/ 2474 w 2895"/>
              <a:gd name="connsiteY9-442" fmla="*/ 344 h 1082"/>
              <a:gd name="connsiteX10-443" fmla="*/ 2137 w 2895"/>
              <a:gd name="connsiteY10-444" fmla="*/ 312 h 1082"/>
              <a:gd name="connsiteX11-445" fmla="*/ 1711 w 2895"/>
              <a:gd name="connsiteY11-446" fmla="*/ 545 h 1082"/>
              <a:gd name="connsiteX12-447" fmla="*/ 1609 w 2895"/>
              <a:gd name="connsiteY12-448" fmla="*/ 619 h 1082"/>
              <a:gd name="connsiteX13-449" fmla="*/ 1353 w 2895"/>
              <a:gd name="connsiteY13-450" fmla="*/ 675 h 1082"/>
              <a:gd name="connsiteX14-451" fmla="*/ 893 w 2895"/>
              <a:gd name="connsiteY14-452" fmla="*/ 585 h 1082"/>
              <a:gd name="connsiteX15-453" fmla="*/ 6 w 2895"/>
              <a:gd name="connsiteY15-454" fmla="*/ 676 h 1082"/>
              <a:gd name="connsiteX16-455" fmla="*/ 0 w 2895"/>
              <a:gd name="connsiteY16-456" fmla="*/ 681 h 1082"/>
              <a:gd name="connsiteX17-457" fmla="*/ 0 w 2895"/>
              <a:gd name="connsiteY17-458" fmla="*/ 1070 h 1082"/>
              <a:gd name="connsiteX18-459" fmla="*/ 56 w 2895"/>
              <a:gd name="connsiteY18-460" fmla="*/ 908 h 1082"/>
              <a:gd name="connsiteX19-461" fmla="*/ 325 w 2895"/>
              <a:gd name="connsiteY19-462" fmla="*/ 673 h 1082"/>
              <a:gd name="connsiteX20-463" fmla="*/ 973 w 2895"/>
              <a:gd name="connsiteY20-464" fmla="*/ 702 h 1082"/>
              <a:gd name="connsiteX21-465" fmla="*/ 1550 w 2895"/>
              <a:gd name="connsiteY21-466" fmla="*/ 906 h 1082"/>
              <a:gd name="connsiteX22-467" fmla="*/ 1647 w 2895"/>
              <a:gd name="connsiteY22-468" fmla="*/ 1021 h 1082"/>
              <a:gd name="connsiteX23-469" fmla="*/ 1850 w 2895"/>
              <a:gd name="connsiteY23-470" fmla="*/ 1065 h 1082"/>
              <a:gd name="connsiteX24-471" fmla="*/ 1752 w 2895"/>
              <a:gd name="connsiteY24-472" fmla="*/ 953 h 1082"/>
              <a:gd name="connsiteX25-473" fmla="*/ 2137 w 2895"/>
              <a:gd name="connsiteY25-474" fmla="*/ 855 h 1082"/>
              <a:gd name="connsiteX26-475" fmla="*/ 1782 w 2895"/>
              <a:gd name="connsiteY26-476" fmla="*/ 951 h 1082"/>
              <a:gd name="connsiteX0-477" fmla="*/ 954 w 2895"/>
              <a:gd name="connsiteY0-478" fmla="*/ 697 h 1082"/>
              <a:gd name="connsiteX1-479" fmla="*/ 1611 w 2895"/>
              <a:gd name="connsiteY1-480" fmla="*/ 694 h 1082"/>
              <a:gd name="connsiteX2-481" fmla="*/ 1740 w 2895"/>
              <a:gd name="connsiteY2-482" fmla="*/ 588 h 1082"/>
              <a:gd name="connsiteX3-483" fmla="*/ 2389 w 2895"/>
              <a:gd name="connsiteY3-484" fmla="*/ 402 h 1082"/>
              <a:gd name="connsiteX4-485" fmla="*/ 2895 w 2895"/>
              <a:gd name="connsiteY4-486" fmla="*/ 415 h 1082"/>
              <a:gd name="connsiteX5-487" fmla="*/ 2878 w 2895"/>
              <a:gd name="connsiteY5-488" fmla="*/ 424 h 1082"/>
              <a:gd name="connsiteX6-489" fmla="*/ 2878 w 2895"/>
              <a:gd name="connsiteY6-490" fmla="*/ 424 h 1082"/>
              <a:gd name="connsiteX7-491" fmla="*/ 2449 w 2895"/>
              <a:gd name="connsiteY7-492" fmla="*/ 382 h 1082"/>
              <a:gd name="connsiteX8-493" fmla="*/ 2801 w 2895"/>
              <a:gd name="connsiteY8-494" fmla="*/ 0 h 1082"/>
              <a:gd name="connsiteX9-495" fmla="*/ 2474 w 2895"/>
              <a:gd name="connsiteY9-496" fmla="*/ 344 h 1082"/>
              <a:gd name="connsiteX10-497" fmla="*/ 2137 w 2895"/>
              <a:gd name="connsiteY10-498" fmla="*/ 312 h 1082"/>
              <a:gd name="connsiteX11-499" fmla="*/ 1711 w 2895"/>
              <a:gd name="connsiteY11-500" fmla="*/ 545 h 1082"/>
              <a:gd name="connsiteX12-501" fmla="*/ 1609 w 2895"/>
              <a:gd name="connsiteY12-502" fmla="*/ 619 h 1082"/>
              <a:gd name="connsiteX13-503" fmla="*/ 1353 w 2895"/>
              <a:gd name="connsiteY13-504" fmla="*/ 675 h 1082"/>
              <a:gd name="connsiteX14-505" fmla="*/ 893 w 2895"/>
              <a:gd name="connsiteY14-506" fmla="*/ 585 h 1082"/>
              <a:gd name="connsiteX15-507" fmla="*/ 6 w 2895"/>
              <a:gd name="connsiteY15-508" fmla="*/ 676 h 1082"/>
              <a:gd name="connsiteX16-509" fmla="*/ 0 w 2895"/>
              <a:gd name="connsiteY16-510" fmla="*/ 681 h 1082"/>
              <a:gd name="connsiteX17-511" fmla="*/ 0 w 2895"/>
              <a:gd name="connsiteY17-512" fmla="*/ 1070 h 1082"/>
              <a:gd name="connsiteX18-513" fmla="*/ 56 w 2895"/>
              <a:gd name="connsiteY18-514" fmla="*/ 908 h 1082"/>
              <a:gd name="connsiteX19-515" fmla="*/ 325 w 2895"/>
              <a:gd name="connsiteY19-516" fmla="*/ 673 h 1082"/>
              <a:gd name="connsiteX20-517" fmla="*/ 973 w 2895"/>
              <a:gd name="connsiteY20-518" fmla="*/ 702 h 1082"/>
              <a:gd name="connsiteX21-519" fmla="*/ 1647 w 2895"/>
              <a:gd name="connsiteY21-520" fmla="*/ 1021 h 1082"/>
              <a:gd name="connsiteX22-521" fmla="*/ 1850 w 2895"/>
              <a:gd name="connsiteY22-522" fmla="*/ 1065 h 1082"/>
              <a:gd name="connsiteX23-523" fmla="*/ 1752 w 2895"/>
              <a:gd name="connsiteY23-524" fmla="*/ 953 h 1082"/>
              <a:gd name="connsiteX24-525" fmla="*/ 2137 w 2895"/>
              <a:gd name="connsiteY24-526" fmla="*/ 855 h 1082"/>
              <a:gd name="connsiteX25-527" fmla="*/ 1782 w 2895"/>
              <a:gd name="connsiteY25-528" fmla="*/ 951 h 1082"/>
              <a:gd name="connsiteX0-529" fmla="*/ 954 w 2895"/>
              <a:gd name="connsiteY0-530" fmla="*/ 697 h 1070"/>
              <a:gd name="connsiteX1-531" fmla="*/ 1611 w 2895"/>
              <a:gd name="connsiteY1-532" fmla="*/ 694 h 1070"/>
              <a:gd name="connsiteX2-533" fmla="*/ 1740 w 2895"/>
              <a:gd name="connsiteY2-534" fmla="*/ 588 h 1070"/>
              <a:gd name="connsiteX3-535" fmla="*/ 2389 w 2895"/>
              <a:gd name="connsiteY3-536" fmla="*/ 402 h 1070"/>
              <a:gd name="connsiteX4-537" fmla="*/ 2895 w 2895"/>
              <a:gd name="connsiteY4-538" fmla="*/ 415 h 1070"/>
              <a:gd name="connsiteX5-539" fmla="*/ 2878 w 2895"/>
              <a:gd name="connsiteY5-540" fmla="*/ 424 h 1070"/>
              <a:gd name="connsiteX6-541" fmla="*/ 2878 w 2895"/>
              <a:gd name="connsiteY6-542" fmla="*/ 424 h 1070"/>
              <a:gd name="connsiteX7-543" fmla="*/ 2449 w 2895"/>
              <a:gd name="connsiteY7-544" fmla="*/ 382 h 1070"/>
              <a:gd name="connsiteX8-545" fmla="*/ 2801 w 2895"/>
              <a:gd name="connsiteY8-546" fmla="*/ 0 h 1070"/>
              <a:gd name="connsiteX9-547" fmla="*/ 2474 w 2895"/>
              <a:gd name="connsiteY9-548" fmla="*/ 344 h 1070"/>
              <a:gd name="connsiteX10-549" fmla="*/ 2137 w 2895"/>
              <a:gd name="connsiteY10-550" fmla="*/ 312 h 1070"/>
              <a:gd name="connsiteX11-551" fmla="*/ 1711 w 2895"/>
              <a:gd name="connsiteY11-552" fmla="*/ 545 h 1070"/>
              <a:gd name="connsiteX12-553" fmla="*/ 1609 w 2895"/>
              <a:gd name="connsiteY12-554" fmla="*/ 619 h 1070"/>
              <a:gd name="connsiteX13-555" fmla="*/ 1353 w 2895"/>
              <a:gd name="connsiteY13-556" fmla="*/ 675 h 1070"/>
              <a:gd name="connsiteX14-557" fmla="*/ 893 w 2895"/>
              <a:gd name="connsiteY14-558" fmla="*/ 585 h 1070"/>
              <a:gd name="connsiteX15-559" fmla="*/ 6 w 2895"/>
              <a:gd name="connsiteY15-560" fmla="*/ 676 h 1070"/>
              <a:gd name="connsiteX16-561" fmla="*/ 0 w 2895"/>
              <a:gd name="connsiteY16-562" fmla="*/ 681 h 1070"/>
              <a:gd name="connsiteX17-563" fmla="*/ 0 w 2895"/>
              <a:gd name="connsiteY17-564" fmla="*/ 1070 h 1070"/>
              <a:gd name="connsiteX18-565" fmla="*/ 56 w 2895"/>
              <a:gd name="connsiteY18-566" fmla="*/ 908 h 1070"/>
              <a:gd name="connsiteX19-567" fmla="*/ 325 w 2895"/>
              <a:gd name="connsiteY19-568" fmla="*/ 673 h 1070"/>
              <a:gd name="connsiteX20-569" fmla="*/ 973 w 2895"/>
              <a:gd name="connsiteY20-570" fmla="*/ 702 h 1070"/>
              <a:gd name="connsiteX21-571" fmla="*/ 1850 w 2895"/>
              <a:gd name="connsiteY21-572" fmla="*/ 1065 h 1070"/>
              <a:gd name="connsiteX22-573" fmla="*/ 1752 w 2895"/>
              <a:gd name="connsiteY22-574" fmla="*/ 953 h 1070"/>
              <a:gd name="connsiteX23-575" fmla="*/ 2137 w 2895"/>
              <a:gd name="connsiteY23-576" fmla="*/ 855 h 1070"/>
              <a:gd name="connsiteX24-577" fmla="*/ 1782 w 2895"/>
              <a:gd name="connsiteY24-578" fmla="*/ 951 h 1070"/>
              <a:gd name="connsiteX0-579" fmla="*/ 954 w 2895"/>
              <a:gd name="connsiteY0-580" fmla="*/ 697 h 1091"/>
              <a:gd name="connsiteX1-581" fmla="*/ 1611 w 2895"/>
              <a:gd name="connsiteY1-582" fmla="*/ 694 h 1091"/>
              <a:gd name="connsiteX2-583" fmla="*/ 1740 w 2895"/>
              <a:gd name="connsiteY2-584" fmla="*/ 588 h 1091"/>
              <a:gd name="connsiteX3-585" fmla="*/ 2389 w 2895"/>
              <a:gd name="connsiteY3-586" fmla="*/ 402 h 1091"/>
              <a:gd name="connsiteX4-587" fmla="*/ 2895 w 2895"/>
              <a:gd name="connsiteY4-588" fmla="*/ 415 h 1091"/>
              <a:gd name="connsiteX5-589" fmla="*/ 2878 w 2895"/>
              <a:gd name="connsiteY5-590" fmla="*/ 424 h 1091"/>
              <a:gd name="connsiteX6-591" fmla="*/ 2878 w 2895"/>
              <a:gd name="connsiteY6-592" fmla="*/ 424 h 1091"/>
              <a:gd name="connsiteX7-593" fmla="*/ 2449 w 2895"/>
              <a:gd name="connsiteY7-594" fmla="*/ 382 h 1091"/>
              <a:gd name="connsiteX8-595" fmla="*/ 2801 w 2895"/>
              <a:gd name="connsiteY8-596" fmla="*/ 0 h 1091"/>
              <a:gd name="connsiteX9-597" fmla="*/ 2474 w 2895"/>
              <a:gd name="connsiteY9-598" fmla="*/ 344 h 1091"/>
              <a:gd name="connsiteX10-599" fmla="*/ 2137 w 2895"/>
              <a:gd name="connsiteY10-600" fmla="*/ 312 h 1091"/>
              <a:gd name="connsiteX11-601" fmla="*/ 1711 w 2895"/>
              <a:gd name="connsiteY11-602" fmla="*/ 545 h 1091"/>
              <a:gd name="connsiteX12-603" fmla="*/ 1609 w 2895"/>
              <a:gd name="connsiteY12-604" fmla="*/ 619 h 1091"/>
              <a:gd name="connsiteX13-605" fmla="*/ 1353 w 2895"/>
              <a:gd name="connsiteY13-606" fmla="*/ 675 h 1091"/>
              <a:gd name="connsiteX14-607" fmla="*/ 893 w 2895"/>
              <a:gd name="connsiteY14-608" fmla="*/ 585 h 1091"/>
              <a:gd name="connsiteX15-609" fmla="*/ 6 w 2895"/>
              <a:gd name="connsiteY15-610" fmla="*/ 676 h 1091"/>
              <a:gd name="connsiteX16-611" fmla="*/ 0 w 2895"/>
              <a:gd name="connsiteY16-612" fmla="*/ 681 h 1091"/>
              <a:gd name="connsiteX17-613" fmla="*/ 0 w 2895"/>
              <a:gd name="connsiteY17-614" fmla="*/ 1070 h 1091"/>
              <a:gd name="connsiteX18-615" fmla="*/ 56 w 2895"/>
              <a:gd name="connsiteY18-616" fmla="*/ 908 h 1091"/>
              <a:gd name="connsiteX19-617" fmla="*/ 325 w 2895"/>
              <a:gd name="connsiteY19-618" fmla="*/ 673 h 1091"/>
              <a:gd name="connsiteX20-619" fmla="*/ 973 w 2895"/>
              <a:gd name="connsiteY20-620" fmla="*/ 702 h 1091"/>
              <a:gd name="connsiteX21-621" fmla="*/ 1850 w 2895"/>
              <a:gd name="connsiteY21-622" fmla="*/ 1065 h 1091"/>
              <a:gd name="connsiteX22-623" fmla="*/ 2137 w 2895"/>
              <a:gd name="connsiteY22-624" fmla="*/ 855 h 1091"/>
              <a:gd name="connsiteX23-625" fmla="*/ 1782 w 2895"/>
              <a:gd name="connsiteY23-626" fmla="*/ 951 h 1091"/>
              <a:gd name="connsiteX0-627" fmla="*/ 954 w 2895"/>
              <a:gd name="connsiteY0-628" fmla="*/ 697 h 1091"/>
              <a:gd name="connsiteX1-629" fmla="*/ 1611 w 2895"/>
              <a:gd name="connsiteY1-630" fmla="*/ 694 h 1091"/>
              <a:gd name="connsiteX2-631" fmla="*/ 1740 w 2895"/>
              <a:gd name="connsiteY2-632" fmla="*/ 588 h 1091"/>
              <a:gd name="connsiteX3-633" fmla="*/ 2389 w 2895"/>
              <a:gd name="connsiteY3-634" fmla="*/ 402 h 1091"/>
              <a:gd name="connsiteX4-635" fmla="*/ 2895 w 2895"/>
              <a:gd name="connsiteY4-636" fmla="*/ 415 h 1091"/>
              <a:gd name="connsiteX5-637" fmla="*/ 2878 w 2895"/>
              <a:gd name="connsiteY5-638" fmla="*/ 424 h 1091"/>
              <a:gd name="connsiteX6-639" fmla="*/ 2878 w 2895"/>
              <a:gd name="connsiteY6-640" fmla="*/ 424 h 1091"/>
              <a:gd name="connsiteX7-641" fmla="*/ 2449 w 2895"/>
              <a:gd name="connsiteY7-642" fmla="*/ 382 h 1091"/>
              <a:gd name="connsiteX8-643" fmla="*/ 2801 w 2895"/>
              <a:gd name="connsiteY8-644" fmla="*/ 0 h 1091"/>
              <a:gd name="connsiteX9-645" fmla="*/ 2474 w 2895"/>
              <a:gd name="connsiteY9-646" fmla="*/ 344 h 1091"/>
              <a:gd name="connsiteX10-647" fmla="*/ 2137 w 2895"/>
              <a:gd name="connsiteY10-648" fmla="*/ 312 h 1091"/>
              <a:gd name="connsiteX11-649" fmla="*/ 1711 w 2895"/>
              <a:gd name="connsiteY11-650" fmla="*/ 545 h 1091"/>
              <a:gd name="connsiteX12-651" fmla="*/ 1609 w 2895"/>
              <a:gd name="connsiteY12-652" fmla="*/ 619 h 1091"/>
              <a:gd name="connsiteX13-653" fmla="*/ 1353 w 2895"/>
              <a:gd name="connsiteY13-654" fmla="*/ 675 h 1091"/>
              <a:gd name="connsiteX14-655" fmla="*/ 893 w 2895"/>
              <a:gd name="connsiteY14-656" fmla="*/ 585 h 1091"/>
              <a:gd name="connsiteX15-657" fmla="*/ 6 w 2895"/>
              <a:gd name="connsiteY15-658" fmla="*/ 676 h 1091"/>
              <a:gd name="connsiteX16-659" fmla="*/ 0 w 2895"/>
              <a:gd name="connsiteY16-660" fmla="*/ 681 h 1091"/>
              <a:gd name="connsiteX17-661" fmla="*/ 0 w 2895"/>
              <a:gd name="connsiteY17-662" fmla="*/ 1070 h 1091"/>
              <a:gd name="connsiteX18-663" fmla="*/ 56 w 2895"/>
              <a:gd name="connsiteY18-664" fmla="*/ 908 h 1091"/>
              <a:gd name="connsiteX19-665" fmla="*/ 325 w 2895"/>
              <a:gd name="connsiteY19-666" fmla="*/ 673 h 1091"/>
              <a:gd name="connsiteX20-667" fmla="*/ 973 w 2895"/>
              <a:gd name="connsiteY20-668" fmla="*/ 702 h 1091"/>
              <a:gd name="connsiteX21-669" fmla="*/ 1850 w 2895"/>
              <a:gd name="connsiteY21-670" fmla="*/ 1065 h 1091"/>
              <a:gd name="connsiteX22-671" fmla="*/ 2137 w 2895"/>
              <a:gd name="connsiteY22-672" fmla="*/ 855 h 1091"/>
              <a:gd name="connsiteX0-673" fmla="*/ 954 w 2895"/>
              <a:gd name="connsiteY0-674" fmla="*/ 697 h 1091"/>
              <a:gd name="connsiteX1-675" fmla="*/ 1611 w 2895"/>
              <a:gd name="connsiteY1-676" fmla="*/ 694 h 1091"/>
              <a:gd name="connsiteX2-677" fmla="*/ 1740 w 2895"/>
              <a:gd name="connsiteY2-678" fmla="*/ 588 h 1091"/>
              <a:gd name="connsiteX3-679" fmla="*/ 2389 w 2895"/>
              <a:gd name="connsiteY3-680" fmla="*/ 402 h 1091"/>
              <a:gd name="connsiteX4-681" fmla="*/ 2895 w 2895"/>
              <a:gd name="connsiteY4-682" fmla="*/ 415 h 1091"/>
              <a:gd name="connsiteX5-683" fmla="*/ 2878 w 2895"/>
              <a:gd name="connsiteY5-684" fmla="*/ 424 h 1091"/>
              <a:gd name="connsiteX6-685" fmla="*/ 2878 w 2895"/>
              <a:gd name="connsiteY6-686" fmla="*/ 424 h 1091"/>
              <a:gd name="connsiteX7-687" fmla="*/ 2449 w 2895"/>
              <a:gd name="connsiteY7-688" fmla="*/ 382 h 1091"/>
              <a:gd name="connsiteX8-689" fmla="*/ 2801 w 2895"/>
              <a:gd name="connsiteY8-690" fmla="*/ 0 h 1091"/>
              <a:gd name="connsiteX9-691" fmla="*/ 2474 w 2895"/>
              <a:gd name="connsiteY9-692" fmla="*/ 344 h 1091"/>
              <a:gd name="connsiteX10-693" fmla="*/ 2137 w 2895"/>
              <a:gd name="connsiteY10-694" fmla="*/ 312 h 1091"/>
              <a:gd name="connsiteX11-695" fmla="*/ 1711 w 2895"/>
              <a:gd name="connsiteY11-696" fmla="*/ 545 h 1091"/>
              <a:gd name="connsiteX12-697" fmla="*/ 1609 w 2895"/>
              <a:gd name="connsiteY12-698" fmla="*/ 619 h 1091"/>
              <a:gd name="connsiteX13-699" fmla="*/ 1353 w 2895"/>
              <a:gd name="connsiteY13-700" fmla="*/ 675 h 1091"/>
              <a:gd name="connsiteX14-701" fmla="*/ 893 w 2895"/>
              <a:gd name="connsiteY14-702" fmla="*/ 585 h 1091"/>
              <a:gd name="connsiteX15-703" fmla="*/ 6 w 2895"/>
              <a:gd name="connsiteY15-704" fmla="*/ 676 h 1091"/>
              <a:gd name="connsiteX16-705" fmla="*/ 0 w 2895"/>
              <a:gd name="connsiteY16-706" fmla="*/ 681 h 1091"/>
              <a:gd name="connsiteX17-707" fmla="*/ 0 w 2895"/>
              <a:gd name="connsiteY17-708" fmla="*/ 1070 h 1091"/>
              <a:gd name="connsiteX18-709" fmla="*/ 56 w 2895"/>
              <a:gd name="connsiteY18-710" fmla="*/ 908 h 1091"/>
              <a:gd name="connsiteX19-711" fmla="*/ 325 w 2895"/>
              <a:gd name="connsiteY19-712" fmla="*/ 673 h 1091"/>
              <a:gd name="connsiteX20-713" fmla="*/ 973 w 2895"/>
              <a:gd name="connsiteY20-714" fmla="*/ 702 h 1091"/>
              <a:gd name="connsiteX21-715" fmla="*/ 1850 w 2895"/>
              <a:gd name="connsiteY21-716" fmla="*/ 1065 h 1091"/>
              <a:gd name="connsiteX22-717" fmla="*/ 2139 w 2895"/>
              <a:gd name="connsiteY22-718" fmla="*/ 850 h 1091"/>
              <a:gd name="connsiteX0-719" fmla="*/ 954 w 2895"/>
              <a:gd name="connsiteY0-720" fmla="*/ 697 h 1070"/>
              <a:gd name="connsiteX1-721" fmla="*/ 1611 w 2895"/>
              <a:gd name="connsiteY1-722" fmla="*/ 694 h 1070"/>
              <a:gd name="connsiteX2-723" fmla="*/ 1740 w 2895"/>
              <a:gd name="connsiteY2-724" fmla="*/ 588 h 1070"/>
              <a:gd name="connsiteX3-725" fmla="*/ 2389 w 2895"/>
              <a:gd name="connsiteY3-726" fmla="*/ 402 h 1070"/>
              <a:gd name="connsiteX4-727" fmla="*/ 2895 w 2895"/>
              <a:gd name="connsiteY4-728" fmla="*/ 415 h 1070"/>
              <a:gd name="connsiteX5-729" fmla="*/ 2878 w 2895"/>
              <a:gd name="connsiteY5-730" fmla="*/ 424 h 1070"/>
              <a:gd name="connsiteX6-731" fmla="*/ 2878 w 2895"/>
              <a:gd name="connsiteY6-732" fmla="*/ 424 h 1070"/>
              <a:gd name="connsiteX7-733" fmla="*/ 2449 w 2895"/>
              <a:gd name="connsiteY7-734" fmla="*/ 382 h 1070"/>
              <a:gd name="connsiteX8-735" fmla="*/ 2801 w 2895"/>
              <a:gd name="connsiteY8-736" fmla="*/ 0 h 1070"/>
              <a:gd name="connsiteX9-737" fmla="*/ 2474 w 2895"/>
              <a:gd name="connsiteY9-738" fmla="*/ 344 h 1070"/>
              <a:gd name="connsiteX10-739" fmla="*/ 2137 w 2895"/>
              <a:gd name="connsiteY10-740" fmla="*/ 312 h 1070"/>
              <a:gd name="connsiteX11-741" fmla="*/ 1711 w 2895"/>
              <a:gd name="connsiteY11-742" fmla="*/ 545 h 1070"/>
              <a:gd name="connsiteX12-743" fmla="*/ 1609 w 2895"/>
              <a:gd name="connsiteY12-744" fmla="*/ 619 h 1070"/>
              <a:gd name="connsiteX13-745" fmla="*/ 1353 w 2895"/>
              <a:gd name="connsiteY13-746" fmla="*/ 675 h 1070"/>
              <a:gd name="connsiteX14-747" fmla="*/ 893 w 2895"/>
              <a:gd name="connsiteY14-748" fmla="*/ 585 h 1070"/>
              <a:gd name="connsiteX15-749" fmla="*/ 6 w 2895"/>
              <a:gd name="connsiteY15-750" fmla="*/ 676 h 1070"/>
              <a:gd name="connsiteX16-751" fmla="*/ 0 w 2895"/>
              <a:gd name="connsiteY16-752" fmla="*/ 681 h 1070"/>
              <a:gd name="connsiteX17-753" fmla="*/ 0 w 2895"/>
              <a:gd name="connsiteY17-754" fmla="*/ 1070 h 1070"/>
              <a:gd name="connsiteX18-755" fmla="*/ 56 w 2895"/>
              <a:gd name="connsiteY18-756" fmla="*/ 908 h 1070"/>
              <a:gd name="connsiteX19-757" fmla="*/ 325 w 2895"/>
              <a:gd name="connsiteY19-758" fmla="*/ 673 h 1070"/>
              <a:gd name="connsiteX20-759" fmla="*/ 973 w 2895"/>
              <a:gd name="connsiteY20-760" fmla="*/ 702 h 1070"/>
              <a:gd name="connsiteX21-761" fmla="*/ 1850 w 2895"/>
              <a:gd name="connsiteY21-762" fmla="*/ 1065 h 1070"/>
              <a:gd name="connsiteX0-763" fmla="*/ 954 w 2895"/>
              <a:gd name="connsiteY0-764" fmla="*/ 697 h 1070"/>
              <a:gd name="connsiteX1-765" fmla="*/ 1611 w 2895"/>
              <a:gd name="connsiteY1-766" fmla="*/ 694 h 1070"/>
              <a:gd name="connsiteX2-767" fmla="*/ 1740 w 2895"/>
              <a:gd name="connsiteY2-768" fmla="*/ 588 h 1070"/>
              <a:gd name="connsiteX3-769" fmla="*/ 2389 w 2895"/>
              <a:gd name="connsiteY3-770" fmla="*/ 402 h 1070"/>
              <a:gd name="connsiteX4-771" fmla="*/ 2895 w 2895"/>
              <a:gd name="connsiteY4-772" fmla="*/ 415 h 1070"/>
              <a:gd name="connsiteX5-773" fmla="*/ 2878 w 2895"/>
              <a:gd name="connsiteY5-774" fmla="*/ 424 h 1070"/>
              <a:gd name="connsiteX6-775" fmla="*/ 2878 w 2895"/>
              <a:gd name="connsiteY6-776" fmla="*/ 424 h 1070"/>
              <a:gd name="connsiteX7-777" fmla="*/ 2449 w 2895"/>
              <a:gd name="connsiteY7-778" fmla="*/ 382 h 1070"/>
              <a:gd name="connsiteX8-779" fmla="*/ 2801 w 2895"/>
              <a:gd name="connsiteY8-780" fmla="*/ 0 h 1070"/>
              <a:gd name="connsiteX9-781" fmla="*/ 2474 w 2895"/>
              <a:gd name="connsiteY9-782" fmla="*/ 344 h 1070"/>
              <a:gd name="connsiteX10-783" fmla="*/ 2137 w 2895"/>
              <a:gd name="connsiteY10-784" fmla="*/ 312 h 1070"/>
              <a:gd name="connsiteX11-785" fmla="*/ 1711 w 2895"/>
              <a:gd name="connsiteY11-786" fmla="*/ 545 h 1070"/>
              <a:gd name="connsiteX12-787" fmla="*/ 1609 w 2895"/>
              <a:gd name="connsiteY12-788" fmla="*/ 619 h 1070"/>
              <a:gd name="connsiteX13-789" fmla="*/ 1353 w 2895"/>
              <a:gd name="connsiteY13-790" fmla="*/ 675 h 1070"/>
              <a:gd name="connsiteX14-791" fmla="*/ 893 w 2895"/>
              <a:gd name="connsiteY14-792" fmla="*/ 585 h 1070"/>
              <a:gd name="connsiteX15-793" fmla="*/ 6 w 2895"/>
              <a:gd name="connsiteY15-794" fmla="*/ 676 h 1070"/>
              <a:gd name="connsiteX16-795" fmla="*/ 0 w 2895"/>
              <a:gd name="connsiteY16-796" fmla="*/ 681 h 1070"/>
              <a:gd name="connsiteX17-797" fmla="*/ 0 w 2895"/>
              <a:gd name="connsiteY17-798" fmla="*/ 1070 h 1070"/>
              <a:gd name="connsiteX18-799" fmla="*/ 56 w 2895"/>
              <a:gd name="connsiteY18-800" fmla="*/ 908 h 1070"/>
              <a:gd name="connsiteX19-801" fmla="*/ 325 w 2895"/>
              <a:gd name="connsiteY19-802" fmla="*/ 673 h 1070"/>
              <a:gd name="connsiteX20-803" fmla="*/ 973 w 2895"/>
              <a:gd name="connsiteY20-804" fmla="*/ 702 h 1070"/>
              <a:gd name="connsiteX21-805" fmla="*/ 976 w 2895"/>
              <a:gd name="connsiteY21-806" fmla="*/ 718 h 1070"/>
              <a:gd name="connsiteX0-807" fmla="*/ 954 w 2895"/>
              <a:gd name="connsiteY0-808" fmla="*/ 697 h 1070"/>
              <a:gd name="connsiteX1-809" fmla="*/ 1611 w 2895"/>
              <a:gd name="connsiteY1-810" fmla="*/ 694 h 1070"/>
              <a:gd name="connsiteX2-811" fmla="*/ 1740 w 2895"/>
              <a:gd name="connsiteY2-812" fmla="*/ 588 h 1070"/>
              <a:gd name="connsiteX3-813" fmla="*/ 2389 w 2895"/>
              <a:gd name="connsiteY3-814" fmla="*/ 402 h 1070"/>
              <a:gd name="connsiteX4-815" fmla="*/ 2895 w 2895"/>
              <a:gd name="connsiteY4-816" fmla="*/ 415 h 1070"/>
              <a:gd name="connsiteX5-817" fmla="*/ 2878 w 2895"/>
              <a:gd name="connsiteY5-818" fmla="*/ 424 h 1070"/>
              <a:gd name="connsiteX6-819" fmla="*/ 2878 w 2895"/>
              <a:gd name="connsiteY6-820" fmla="*/ 424 h 1070"/>
              <a:gd name="connsiteX7-821" fmla="*/ 2449 w 2895"/>
              <a:gd name="connsiteY7-822" fmla="*/ 382 h 1070"/>
              <a:gd name="connsiteX8-823" fmla="*/ 2801 w 2895"/>
              <a:gd name="connsiteY8-824" fmla="*/ 0 h 1070"/>
              <a:gd name="connsiteX9-825" fmla="*/ 2474 w 2895"/>
              <a:gd name="connsiteY9-826" fmla="*/ 344 h 1070"/>
              <a:gd name="connsiteX10-827" fmla="*/ 2137 w 2895"/>
              <a:gd name="connsiteY10-828" fmla="*/ 312 h 1070"/>
              <a:gd name="connsiteX11-829" fmla="*/ 1711 w 2895"/>
              <a:gd name="connsiteY11-830" fmla="*/ 545 h 1070"/>
              <a:gd name="connsiteX12-831" fmla="*/ 1609 w 2895"/>
              <a:gd name="connsiteY12-832" fmla="*/ 619 h 1070"/>
              <a:gd name="connsiteX13-833" fmla="*/ 1353 w 2895"/>
              <a:gd name="connsiteY13-834" fmla="*/ 675 h 1070"/>
              <a:gd name="connsiteX14-835" fmla="*/ 893 w 2895"/>
              <a:gd name="connsiteY14-836" fmla="*/ 585 h 1070"/>
              <a:gd name="connsiteX15-837" fmla="*/ 6 w 2895"/>
              <a:gd name="connsiteY15-838" fmla="*/ 676 h 1070"/>
              <a:gd name="connsiteX16-839" fmla="*/ 0 w 2895"/>
              <a:gd name="connsiteY16-840" fmla="*/ 681 h 1070"/>
              <a:gd name="connsiteX17-841" fmla="*/ 0 w 2895"/>
              <a:gd name="connsiteY17-842" fmla="*/ 1070 h 1070"/>
              <a:gd name="connsiteX18-843" fmla="*/ 56 w 2895"/>
              <a:gd name="connsiteY18-844" fmla="*/ 908 h 1070"/>
              <a:gd name="connsiteX19-845" fmla="*/ 325 w 2895"/>
              <a:gd name="connsiteY19-846" fmla="*/ 673 h 1070"/>
              <a:gd name="connsiteX20-847" fmla="*/ 973 w 2895"/>
              <a:gd name="connsiteY20-848" fmla="*/ 702 h 1070"/>
              <a:gd name="connsiteX0-849" fmla="*/ 954 w 2895"/>
              <a:gd name="connsiteY0-850" fmla="*/ 697 h 1070"/>
              <a:gd name="connsiteX1-851" fmla="*/ 1611 w 2895"/>
              <a:gd name="connsiteY1-852" fmla="*/ 694 h 1070"/>
              <a:gd name="connsiteX2-853" fmla="*/ 1740 w 2895"/>
              <a:gd name="connsiteY2-854" fmla="*/ 588 h 1070"/>
              <a:gd name="connsiteX3-855" fmla="*/ 2389 w 2895"/>
              <a:gd name="connsiteY3-856" fmla="*/ 402 h 1070"/>
              <a:gd name="connsiteX4-857" fmla="*/ 2895 w 2895"/>
              <a:gd name="connsiteY4-858" fmla="*/ 415 h 1070"/>
              <a:gd name="connsiteX5-859" fmla="*/ 2878 w 2895"/>
              <a:gd name="connsiteY5-860" fmla="*/ 424 h 1070"/>
              <a:gd name="connsiteX6-861" fmla="*/ 2878 w 2895"/>
              <a:gd name="connsiteY6-862" fmla="*/ 424 h 1070"/>
              <a:gd name="connsiteX7-863" fmla="*/ 2449 w 2895"/>
              <a:gd name="connsiteY7-864" fmla="*/ 382 h 1070"/>
              <a:gd name="connsiteX8-865" fmla="*/ 2801 w 2895"/>
              <a:gd name="connsiteY8-866" fmla="*/ 0 h 1070"/>
              <a:gd name="connsiteX9-867" fmla="*/ 2474 w 2895"/>
              <a:gd name="connsiteY9-868" fmla="*/ 344 h 1070"/>
              <a:gd name="connsiteX10-869" fmla="*/ 2137 w 2895"/>
              <a:gd name="connsiteY10-870" fmla="*/ 312 h 1070"/>
              <a:gd name="connsiteX11-871" fmla="*/ 1711 w 2895"/>
              <a:gd name="connsiteY11-872" fmla="*/ 545 h 1070"/>
              <a:gd name="connsiteX12-873" fmla="*/ 1609 w 2895"/>
              <a:gd name="connsiteY12-874" fmla="*/ 619 h 1070"/>
              <a:gd name="connsiteX13-875" fmla="*/ 1353 w 2895"/>
              <a:gd name="connsiteY13-876" fmla="*/ 675 h 1070"/>
              <a:gd name="connsiteX14-877" fmla="*/ 893 w 2895"/>
              <a:gd name="connsiteY14-878" fmla="*/ 585 h 1070"/>
              <a:gd name="connsiteX15-879" fmla="*/ 6 w 2895"/>
              <a:gd name="connsiteY15-880" fmla="*/ 676 h 1070"/>
              <a:gd name="connsiteX16-881" fmla="*/ 0 w 2895"/>
              <a:gd name="connsiteY16-882" fmla="*/ 681 h 1070"/>
              <a:gd name="connsiteX17-883" fmla="*/ 0 w 2895"/>
              <a:gd name="connsiteY17-884" fmla="*/ 1070 h 1070"/>
              <a:gd name="connsiteX18-885" fmla="*/ 123 w 2895"/>
              <a:gd name="connsiteY18-886" fmla="*/ 890 h 1070"/>
              <a:gd name="connsiteX19-887" fmla="*/ 325 w 2895"/>
              <a:gd name="connsiteY19-888" fmla="*/ 673 h 1070"/>
              <a:gd name="connsiteX20-889" fmla="*/ 973 w 2895"/>
              <a:gd name="connsiteY20-890" fmla="*/ 702 h 1070"/>
              <a:gd name="connsiteX0-891" fmla="*/ 954 w 2895"/>
              <a:gd name="connsiteY0-892" fmla="*/ 697 h 1077"/>
              <a:gd name="connsiteX1-893" fmla="*/ 1611 w 2895"/>
              <a:gd name="connsiteY1-894" fmla="*/ 694 h 1077"/>
              <a:gd name="connsiteX2-895" fmla="*/ 1740 w 2895"/>
              <a:gd name="connsiteY2-896" fmla="*/ 588 h 1077"/>
              <a:gd name="connsiteX3-897" fmla="*/ 2389 w 2895"/>
              <a:gd name="connsiteY3-898" fmla="*/ 402 h 1077"/>
              <a:gd name="connsiteX4-899" fmla="*/ 2895 w 2895"/>
              <a:gd name="connsiteY4-900" fmla="*/ 415 h 1077"/>
              <a:gd name="connsiteX5-901" fmla="*/ 2878 w 2895"/>
              <a:gd name="connsiteY5-902" fmla="*/ 424 h 1077"/>
              <a:gd name="connsiteX6-903" fmla="*/ 2878 w 2895"/>
              <a:gd name="connsiteY6-904" fmla="*/ 424 h 1077"/>
              <a:gd name="connsiteX7-905" fmla="*/ 2449 w 2895"/>
              <a:gd name="connsiteY7-906" fmla="*/ 382 h 1077"/>
              <a:gd name="connsiteX8-907" fmla="*/ 2801 w 2895"/>
              <a:gd name="connsiteY8-908" fmla="*/ 0 h 1077"/>
              <a:gd name="connsiteX9-909" fmla="*/ 2474 w 2895"/>
              <a:gd name="connsiteY9-910" fmla="*/ 344 h 1077"/>
              <a:gd name="connsiteX10-911" fmla="*/ 2137 w 2895"/>
              <a:gd name="connsiteY10-912" fmla="*/ 312 h 1077"/>
              <a:gd name="connsiteX11-913" fmla="*/ 1711 w 2895"/>
              <a:gd name="connsiteY11-914" fmla="*/ 545 h 1077"/>
              <a:gd name="connsiteX12-915" fmla="*/ 1609 w 2895"/>
              <a:gd name="connsiteY12-916" fmla="*/ 619 h 1077"/>
              <a:gd name="connsiteX13-917" fmla="*/ 1353 w 2895"/>
              <a:gd name="connsiteY13-918" fmla="*/ 675 h 1077"/>
              <a:gd name="connsiteX14-919" fmla="*/ 893 w 2895"/>
              <a:gd name="connsiteY14-920" fmla="*/ 585 h 1077"/>
              <a:gd name="connsiteX15-921" fmla="*/ 6 w 2895"/>
              <a:gd name="connsiteY15-922" fmla="*/ 676 h 1077"/>
              <a:gd name="connsiteX16-923" fmla="*/ 0 w 2895"/>
              <a:gd name="connsiteY16-924" fmla="*/ 681 h 1077"/>
              <a:gd name="connsiteX17-925" fmla="*/ 104 w 2895"/>
              <a:gd name="connsiteY17-926" fmla="*/ 1077 h 1077"/>
              <a:gd name="connsiteX18-927" fmla="*/ 123 w 2895"/>
              <a:gd name="connsiteY18-928" fmla="*/ 890 h 1077"/>
              <a:gd name="connsiteX19-929" fmla="*/ 325 w 2895"/>
              <a:gd name="connsiteY19-930" fmla="*/ 673 h 1077"/>
              <a:gd name="connsiteX20-931" fmla="*/ 973 w 2895"/>
              <a:gd name="connsiteY20-932" fmla="*/ 702 h 1077"/>
              <a:gd name="connsiteX0-933" fmla="*/ 950 w 2891"/>
              <a:gd name="connsiteY0-934" fmla="*/ 697 h 1077"/>
              <a:gd name="connsiteX1-935" fmla="*/ 1607 w 2891"/>
              <a:gd name="connsiteY1-936" fmla="*/ 694 h 1077"/>
              <a:gd name="connsiteX2-937" fmla="*/ 1736 w 2891"/>
              <a:gd name="connsiteY2-938" fmla="*/ 588 h 1077"/>
              <a:gd name="connsiteX3-939" fmla="*/ 2385 w 2891"/>
              <a:gd name="connsiteY3-940" fmla="*/ 402 h 1077"/>
              <a:gd name="connsiteX4-941" fmla="*/ 2891 w 2891"/>
              <a:gd name="connsiteY4-942" fmla="*/ 415 h 1077"/>
              <a:gd name="connsiteX5-943" fmla="*/ 2874 w 2891"/>
              <a:gd name="connsiteY5-944" fmla="*/ 424 h 1077"/>
              <a:gd name="connsiteX6-945" fmla="*/ 2874 w 2891"/>
              <a:gd name="connsiteY6-946" fmla="*/ 424 h 1077"/>
              <a:gd name="connsiteX7-947" fmla="*/ 2445 w 2891"/>
              <a:gd name="connsiteY7-948" fmla="*/ 382 h 1077"/>
              <a:gd name="connsiteX8-949" fmla="*/ 2797 w 2891"/>
              <a:gd name="connsiteY8-950" fmla="*/ 0 h 1077"/>
              <a:gd name="connsiteX9-951" fmla="*/ 2470 w 2891"/>
              <a:gd name="connsiteY9-952" fmla="*/ 344 h 1077"/>
              <a:gd name="connsiteX10-953" fmla="*/ 2133 w 2891"/>
              <a:gd name="connsiteY10-954" fmla="*/ 312 h 1077"/>
              <a:gd name="connsiteX11-955" fmla="*/ 1707 w 2891"/>
              <a:gd name="connsiteY11-956" fmla="*/ 545 h 1077"/>
              <a:gd name="connsiteX12-957" fmla="*/ 1605 w 2891"/>
              <a:gd name="connsiteY12-958" fmla="*/ 619 h 1077"/>
              <a:gd name="connsiteX13-959" fmla="*/ 1349 w 2891"/>
              <a:gd name="connsiteY13-960" fmla="*/ 675 h 1077"/>
              <a:gd name="connsiteX14-961" fmla="*/ 889 w 2891"/>
              <a:gd name="connsiteY14-962" fmla="*/ 585 h 1077"/>
              <a:gd name="connsiteX15-963" fmla="*/ 2 w 2891"/>
              <a:gd name="connsiteY15-964" fmla="*/ 676 h 1077"/>
              <a:gd name="connsiteX16-965" fmla="*/ 31 w 2891"/>
              <a:gd name="connsiteY16-966" fmla="*/ 669 h 1077"/>
              <a:gd name="connsiteX17-967" fmla="*/ 100 w 2891"/>
              <a:gd name="connsiteY17-968" fmla="*/ 1077 h 1077"/>
              <a:gd name="connsiteX18-969" fmla="*/ 119 w 2891"/>
              <a:gd name="connsiteY18-970" fmla="*/ 890 h 1077"/>
              <a:gd name="connsiteX19-971" fmla="*/ 321 w 2891"/>
              <a:gd name="connsiteY19-972" fmla="*/ 673 h 1077"/>
              <a:gd name="connsiteX20-973" fmla="*/ 969 w 2891"/>
              <a:gd name="connsiteY20-974" fmla="*/ 702 h 1077"/>
              <a:gd name="connsiteX0-975" fmla="*/ 928 w 2869"/>
              <a:gd name="connsiteY0-976" fmla="*/ 697 h 1077"/>
              <a:gd name="connsiteX1-977" fmla="*/ 1585 w 2869"/>
              <a:gd name="connsiteY1-978" fmla="*/ 694 h 1077"/>
              <a:gd name="connsiteX2-979" fmla="*/ 1714 w 2869"/>
              <a:gd name="connsiteY2-980" fmla="*/ 588 h 1077"/>
              <a:gd name="connsiteX3-981" fmla="*/ 2363 w 2869"/>
              <a:gd name="connsiteY3-982" fmla="*/ 402 h 1077"/>
              <a:gd name="connsiteX4-983" fmla="*/ 2869 w 2869"/>
              <a:gd name="connsiteY4-984" fmla="*/ 415 h 1077"/>
              <a:gd name="connsiteX5-985" fmla="*/ 2852 w 2869"/>
              <a:gd name="connsiteY5-986" fmla="*/ 424 h 1077"/>
              <a:gd name="connsiteX6-987" fmla="*/ 2852 w 2869"/>
              <a:gd name="connsiteY6-988" fmla="*/ 424 h 1077"/>
              <a:gd name="connsiteX7-989" fmla="*/ 2423 w 2869"/>
              <a:gd name="connsiteY7-990" fmla="*/ 382 h 1077"/>
              <a:gd name="connsiteX8-991" fmla="*/ 2775 w 2869"/>
              <a:gd name="connsiteY8-992" fmla="*/ 0 h 1077"/>
              <a:gd name="connsiteX9-993" fmla="*/ 2448 w 2869"/>
              <a:gd name="connsiteY9-994" fmla="*/ 344 h 1077"/>
              <a:gd name="connsiteX10-995" fmla="*/ 2111 w 2869"/>
              <a:gd name="connsiteY10-996" fmla="*/ 312 h 1077"/>
              <a:gd name="connsiteX11-997" fmla="*/ 1685 w 2869"/>
              <a:gd name="connsiteY11-998" fmla="*/ 545 h 1077"/>
              <a:gd name="connsiteX12-999" fmla="*/ 1583 w 2869"/>
              <a:gd name="connsiteY12-1000" fmla="*/ 619 h 1077"/>
              <a:gd name="connsiteX13-1001" fmla="*/ 1327 w 2869"/>
              <a:gd name="connsiteY13-1002" fmla="*/ 675 h 1077"/>
              <a:gd name="connsiteX14-1003" fmla="*/ 867 w 2869"/>
              <a:gd name="connsiteY14-1004" fmla="*/ 585 h 1077"/>
              <a:gd name="connsiteX15-1005" fmla="*/ 2 w 2869"/>
              <a:gd name="connsiteY15-1006" fmla="*/ 603 h 1077"/>
              <a:gd name="connsiteX16-1007" fmla="*/ 9 w 2869"/>
              <a:gd name="connsiteY16-1008" fmla="*/ 669 h 1077"/>
              <a:gd name="connsiteX17-1009" fmla="*/ 78 w 2869"/>
              <a:gd name="connsiteY17-1010" fmla="*/ 1077 h 1077"/>
              <a:gd name="connsiteX18-1011" fmla="*/ 97 w 2869"/>
              <a:gd name="connsiteY18-1012" fmla="*/ 890 h 1077"/>
              <a:gd name="connsiteX19-1013" fmla="*/ 299 w 2869"/>
              <a:gd name="connsiteY19-1014" fmla="*/ 673 h 1077"/>
              <a:gd name="connsiteX20-1015" fmla="*/ 947 w 2869"/>
              <a:gd name="connsiteY20-1016" fmla="*/ 702 h 1077"/>
              <a:gd name="connsiteX0-1017" fmla="*/ 966 w 2907"/>
              <a:gd name="connsiteY0-1018" fmla="*/ 697 h 1077"/>
              <a:gd name="connsiteX1-1019" fmla="*/ 1623 w 2907"/>
              <a:gd name="connsiteY1-1020" fmla="*/ 694 h 1077"/>
              <a:gd name="connsiteX2-1021" fmla="*/ 1752 w 2907"/>
              <a:gd name="connsiteY2-1022" fmla="*/ 588 h 1077"/>
              <a:gd name="connsiteX3-1023" fmla="*/ 2401 w 2907"/>
              <a:gd name="connsiteY3-1024" fmla="*/ 402 h 1077"/>
              <a:gd name="connsiteX4-1025" fmla="*/ 2907 w 2907"/>
              <a:gd name="connsiteY4-1026" fmla="*/ 415 h 1077"/>
              <a:gd name="connsiteX5-1027" fmla="*/ 2890 w 2907"/>
              <a:gd name="connsiteY5-1028" fmla="*/ 424 h 1077"/>
              <a:gd name="connsiteX6-1029" fmla="*/ 2890 w 2907"/>
              <a:gd name="connsiteY6-1030" fmla="*/ 424 h 1077"/>
              <a:gd name="connsiteX7-1031" fmla="*/ 2461 w 2907"/>
              <a:gd name="connsiteY7-1032" fmla="*/ 382 h 1077"/>
              <a:gd name="connsiteX8-1033" fmla="*/ 2813 w 2907"/>
              <a:gd name="connsiteY8-1034" fmla="*/ 0 h 1077"/>
              <a:gd name="connsiteX9-1035" fmla="*/ 2486 w 2907"/>
              <a:gd name="connsiteY9-1036" fmla="*/ 344 h 1077"/>
              <a:gd name="connsiteX10-1037" fmla="*/ 2149 w 2907"/>
              <a:gd name="connsiteY10-1038" fmla="*/ 312 h 1077"/>
              <a:gd name="connsiteX11-1039" fmla="*/ 1723 w 2907"/>
              <a:gd name="connsiteY11-1040" fmla="*/ 545 h 1077"/>
              <a:gd name="connsiteX12-1041" fmla="*/ 1621 w 2907"/>
              <a:gd name="connsiteY12-1042" fmla="*/ 619 h 1077"/>
              <a:gd name="connsiteX13-1043" fmla="*/ 1365 w 2907"/>
              <a:gd name="connsiteY13-1044" fmla="*/ 675 h 1077"/>
              <a:gd name="connsiteX14-1045" fmla="*/ 905 w 2907"/>
              <a:gd name="connsiteY14-1046" fmla="*/ 585 h 1077"/>
              <a:gd name="connsiteX15-1047" fmla="*/ 40 w 2907"/>
              <a:gd name="connsiteY15-1048" fmla="*/ 603 h 1077"/>
              <a:gd name="connsiteX16-1049" fmla="*/ 0 w 2907"/>
              <a:gd name="connsiteY16-1050" fmla="*/ 579 h 1077"/>
              <a:gd name="connsiteX17-1051" fmla="*/ 116 w 2907"/>
              <a:gd name="connsiteY17-1052" fmla="*/ 1077 h 1077"/>
              <a:gd name="connsiteX18-1053" fmla="*/ 135 w 2907"/>
              <a:gd name="connsiteY18-1054" fmla="*/ 890 h 1077"/>
              <a:gd name="connsiteX19-1055" fmla="*/ 337 w 2907"/>
              <a:gd name="connsiteY19-1056" fmla="*/ 673 h 1077"/>
              <a:gd name="connsiteX20-1057" fmla="*/ 985 w 2907"/>
              <a:gd name="connsiteY20-1058" fmla="*/ 702 h 1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bg1">
              <a:lumMod val="75000"/>
            </a:schemeClr>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Oval 5"/>
          <p:cNvSpPr/>
          <p:nvPr/>
        </p:nvSpPr>
        <p:spPr bwMode="auto">
          <a:xfrm>
            <a:off x="2310347" y="3262753"/>
            <a:ext cx="211945" cy="211945"/>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Oval 6"/>
          <p:cNvSpPr/>
          <p:nvPr/>
        </p:nvSpPr>
        <p:spPr bwMode="auto">
          <a:xfrm>
            <a:off x="912914" y="2881727"/>
            <a:ext cx="211945" cy="211945"/>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Oval 7"/>
          <p:cNvSpPr/>
          <p:nvPr/>
        </p:nvSpPr>
        <p:spPr bwMode="auto">
          <a:xfrm>
            <a:off x="3223539" y="3630465"/>
            <a:ext cx="211945" cy="211945"/>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Oval 8"/>
          <p:cNvSpPr/>
          <p:nvPr/>
        </p:nvSpPr>
        <p:spPr bwMode="auto">
          <a:xfrm>
            <a:off x="5030485" y="4103268"/>
            <a:ext cx="211945" cy="211945"/>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Oval 9"/>
          <p:cNvSpPr/>
          <p:nvPr/>
        </p:nvSpPr>
        <p:spPr bwMode="auto">
          <a:xfrm>
            <a:off x="6717916" y="3554299"/>
            <a:ext cx="105972" cy="105972"/>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Oval 10"/>
          <p:cNvSpPr/>
          <p:nvPr/>
        </p:nvSpPr>
        <p:spPr bwMode="auto">
          <a:xfrm>
            <a:off x="8218281" y="3630466"/>
            <a:ext cx="105972" cy="105972"/>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 name="Group 76"/>
          <p:cNvGrpSpPr/>
          <p:nvPr/>
        </p:nvGrpSpPr>
        <p:grpSpPr>
          <a:xfrm>
            <a:off x="2098826" y="2005270"/>
            <a:ext cx="2502390" cy="1082495"/>
            <a:chOff x="1426011" y="1587375"/>
            <a:chExt cx="1722710" cy="745217"/>
          </a:xfrm>
        </p:grpSpPr>
        <p:sp>
          <p:nvSpPr>
            <p:cNvPr id="13"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2"/>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Text Placeholder 3"/>
            <p:cNvSpPr txBox="1"/>
            <p:nvPr/>
          </p:nvSpPr>
          <p:spPr>
            <a:xfrm rot="19102985">
              <a:off x="1822732" y="1889457"/>
              <a:ext cx="890564"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Accumulation</a:t>
              </a:r>
            </a:p>
          </p:txBody>
        </p:sp>
      </p:grpSp>
      <p:grpSp>
        <p:nvGrpSpPr>
          <p:cNvPr id="15" name="Group 77"/>
          <p:cNvGrpSpPr/>
          <p:nvPr/>
        </p:nvGrpSpPr>
        <p:grpSpPr>
          <a:xfrm>
            <a:off x="5269056" y="2192278"/>
            <a:ext cx="955731" cy="2209353"/>
            <a:chOff x="3608479" y="1716116"/>
            <a:chExt cx="657949" cy="1520975"/>
          </a:xfrm>
        </p:grpSpPr>
        <p:sp>
          <p:nvSpPr>
            <p:cNvPr id="16" name="Freeform 5"/>
            <p:cNvSpPr/>
            <p:nvPr/>
          </p:nvSpPr>
          <p:spPr bwMode="auto">
            <a:xfrm rot="7494101">
              <a:off x="3176966" y="2147629"/>
              <a:ext cx="1520975" cy="657949"/>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4"/>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Text Placeholder 3"/>
            <p:cNvSpPr txBox="1"/>
            <p:nvPr/>
          </p:nvSpPr>
          <p:spPr>
            <a:xfrm rot="18355109">
              <a:off x="3697625" y="2388660"/>
              <a:ext cx="487768"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Bearish</a:t>
              </a:r>
            </a:p>
          </p:txBody>
        </p:sp>
      </p:grpSp>
      <p:grpSp>
        <p:nvGrpSpPr>
          <p:cNvPr id="18" name="Group 79"/>
          <p:cNvGrpSpPr/>
          <p:nvPr/>
        </p:nvGrpSpPr>
        <p:grpSpPr>
          <a:xfrm>
            <a:off x="8372547" y="1698820"/>
            <a:ext cx="927049" cy="2143049"/>
            <a:chOff x="5745001" y="1376407"/>
            <a:chExt cx="638204" cy="1475329"/>
          </a:xfrm>
        </p:grpSpPr>
        <p:sp>
          <p:nvSpPr>
            <p:cNvPr id="19" name="Freeform 5"/>
            <p:cNvSpPr/>
            <p:nvPr/>
          </p:nvSpPr>
          <p:spPr bwMode="auto">
            <a:xfrm rot="7358619">
              <a:off x="5326438" y="1794970"/>
              <a:ext cx="1475329" cy="63820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6"/>
            </a:solidFill>
            <a:ln w="9525">
              <a:noFill/>
              <a:round/>
            </a:ln>
          </p:spPr>
          <p:txBody>
            <a:bodyPr vert="horz" wrap="square" lIns="96435" tIns="48218" rIns="96435" bIns="48218" numCol="1" anchor="t" anchorCtr="0" compatLnSpc="1"/>
            <a:lstStyle/>
            <a:p>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Text Placeholder 3"/>
            <p:cNvSpPr txBox="1"/>
            <p:nvPr/>
          </p:nvSpPr>
          <p:spPr>
            <a:xfrm rot="18148933">
              <a:off x="5758159" y="2006459"/>
              <a:ext cx="627433"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1685" b="1" err="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Warneing</a:t>
              </a:r>
              <a:endPar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81"/>
          <p:cNvGrpSpPr/>
          <p:nvPr/>
        </p:nvGrpSpPr>
        <p:grpSpPr>
          <a:xfrm>
            <a:off x="1175569" y="2763524"/>
            <a:ext cx="1082495" cy="2502391"/>
            <a:chOff x="790418" y="2109376"/>
            <a:chExt cx="745217" cy="1722710"/>
          </a:xfrm>
        </p:grpSpPr>
        <p:sp>
          <p:nvSpPr>
            <p:cNvPr id="22" name="Freeform 5"/>
            <p:cNvSpPr/>
            <p:nvPr/>
          </p:nvSpPr>
          <p:spPr bwMode="auto">
            <a:xfrm rot="3380677">
              <a:off x="301672" y="2598122"/>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Text Placeholder 3"/>
            <p:cNvSpPr txBox="1"/>
            <p:nvPr/>
          </p:nvSpPr>
          <p:spPr>
            <a:xfrm rot="3449402">
              <a:off x="895266" y="2924940"/>
              <a:ext cx="518667" cy="1563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Recovery</a:t>
              </a:r>
              <a:endParaRPr lang="en-US" sz="19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4" name="Group 80"/>
          <p:cNvGrpSpPr/>
          <p:nvPr/>
        </p:nvGrpSpPr>
        <p:grpSpPr>
          <a:xfrm rot="21187006">
            <a:off x="3430846" y="3424073"/>
            <a:ext cx="955731" cy="2209353"/>
            <a:chOff x="2279510" y="2730921"/>
            <a:chExt cx="657950" cy="1520974"/>
          </a:xfrm>
        </p:grpSpPr>
        <p:sp>
          <p:nvSpPr>
            <p:cNvPr id="25" name="Freeform 5"/>
            <p:cNvSpPr/>
            <p:nvPr/>
          </p:nvSpPr>
          <p:spPr bwMode="auto">
            <a:xfrm rot="3880404">
              <a:off x="1847998" y="3162433"/>
              <a:ext cx="1520974" cy="657950"/>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3"/>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Text Placeholder 3"/>
            <p:cNvSpPr txBox="1"/>
            <p:nvPr/>
          </p:nvSpPr>
          <p:spPr>
            <a:xfrm rot="3828910">
              <a:off x="2375017" y="3416871"/>
              <a:ext cx="445833"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Bullish</a:t>
              </a:r>
            </a:p>
          </p:txBody>
        </p:sp>
      </p:grpSp>
      <p:grpSp>
        <p:nvGrpSpPr>
          <p:cNvPr id="27" name="Group 78"/>
          <p:cNvGrpSpPr/>
          <p:nvPr/>
        </p:nvGrpSpPr>
        <p:grpSpPr>
          <a:xfrm>
            <a:off x="6556727" y="3789311"/>
            <a:ext cx="2143050" cy="927049"/>
            <a:chOff x="4494944" y="2815554"/>
            <a:chExt cx="1475330" cy="638204"/>
          </a:xfrm>
        </p:grpSpPr>
        <p:sp>
          <p:nvSpPr>
            <p:cNvPr id="28" name="Freeform 5"/>
            <p:cNvSpPr/>
            <p:nvPr/>
          </p:nvSpPr>
          <p:spPr bwMode="auto">
            <a:xfrm rot="2257082">
              <a:off x="4494944" y="2815554"/>
              <a:ext cx="1475330" cy="63820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5"/>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Text Placeholder 3"/>
            <p:cNvSpPr txBox="1"/>
            <p:nvPr/>
          </p:nvSpPr>
          <p:spPr>
            <a:xfrm rot="2359004">
              <a:off x="4847222" y="3050356"/>
              <a:ext cx="775795"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Distribution</a:t>
              </a:r>
            </a:p>
          </p:txBody>
        </p:sp>
      </p:grpSp>
      <p:sp>
        <p:nvSpPr>
          <p:cNvPr id="52" name="TextBox 51"/>
          <p:cNvSpPr txBox="1"/>
          <p:nvPr/>
        </p:nvSpPr>
        <p:spPr>
          <a:xfrm>
            <a:off x="1133549" y="5653973"/>
            <a:ext cx="10582202" cy="968920"/>
          </a:xfrm>
          <a:prstGeom prst="rect">
            <a:avLst/>
          </a:prstGeom>
          <a:noFill/>
        </p:spPr>
        <p:txBody>
          <a:bodyPr wrap="square" rtlCol="0">
            <a:spAutoFit/>
          </a:bodyPr>
          <a:lstStyle/>
          <a:p>
            <a:pPr algn="just">
              <a:lnSpc>
                <a:spcPct val="150000"/>
              </a:lnSpc>
            </a:pPr>
            <a:r>
              <a:rPr lang="en-US" altLang="zh-CN"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stebus danaime lovera donWakamare dimasa quosam santLoirem ipsume koler sit denimaOstebus daname lovera don yakamare dimasa qm santLorem ipsume denima dalam Ostebus daname lovera dono pakama dalaman</a:t>
            </a:r>
            <a:r>
              <a:rPr lang="en-US" altLang="zh-CN" sz="1265" smtClean="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r>
              <a:rPr lang="en-US" altLang="zh-CN"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Lorem stebus danaime lovera donWakamare dimasa quosam santLoirem ipsume koler sit denimaOstebus daname lovera don yakamare dimasa qm santLorem ipsume denima dalam Ostebus daname lovera dono pakama dalaman</a:t>
            </a:r>
            <a:r>
              <a:rPr lang="en-US" altLang="zh-CN" sz="1265" smtClean="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altLang="zh-CN"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0"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up)">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4294967295"/>
          </p:nvPr>
        </p:nvPicPr>
        <p:blipFill rotWithShape="1">
          <a:blip r:embed="rId3" cstate="screen"/>
          <a:srcRect/>
          <a:stretch>
            <a:fillRect/>
          </a:stretch>
        </p:blipFill>
        <p:spPr>
          <a:xfrm>
            <a:off x="0" y="1838325"/>
            <a:ext cx="6429375" cy="4286250"/>
          </a:xfrm>
          <a:blipFill dpi="0" rotWithShape="1">
            <a:blip r:embed="rId4"/>
            <a:srcRect/>
            <a:stretch>
              <a:fillRect/>
            </a:stretch>
          </a:blipFill>
        </p:spPr>
      </p:pic>
      <p:sp>
        <p:nvSpPr>
          <p:cNvPr id="6" name="Rectangle 5"/>
          <p:cNvSpPr/>
          <p:nvPr/>
        </p:nvSpPr>
        <p:spPr>
          <a:xfrm>
            <a:off x="6429376" y="1766839"/>
            <a:ext cx="6428670" cy="3140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6818201" y="5440201"/>
            <a:ext cx="5515830" cy="1056443"/>
          </a:xfrm>
          <a:prstGeom prst="rect">
            <a:avLst/>
          </a:prstGeom>
          <a:noFill/>
        </p:spPr>
        <p:txBody>
          <a:bodyPr wrap="square" lIns="0" tIns="0" rIns="0" bIns="0" rtlCol="0">
            <a:spAutoFit/>
          </a:bodyPr>
          <a:lstStyle/>
          <a:p>
            <a:pPr algn="just"/>
            <a:r>
              <a:rPr 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DESIGN’s : </a:t>
            </a:r>
            <a:r>
              <a:rPr 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SUMMER TREND</a:t>
            </a:r>
          </a:p>
          <a:p>
            <a:pPr algn="just">
              <a:lnSpc>
                <a:spcPct val="150000"/>
              </a:lnSpc>
            </a:pP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39"/>
          <p:cNvSpPr txBox="1"/>
          <p:nvPr/>
        </p:nvSpPr>
        <p:spPr>
          <a:xfrm>
            <a:off x="6818201" y="2543934"/>
            <a:ext cx="4179018" cy="1785104"/>
          </a:xfrm>
          <a:prstGeom prst="rect">
            <a:avLst/>
          </a:prstGeom>
          <a:noFill/>
        </p:spPr>
        <p:txBody>
          <a:bodyPr wrap="square" lIns="0" tIns="0" rIns="0" bIns="0" rtlCol="0">
            <a:spAutoFit/>
          </a:bodyPr>
          <a:lstStyle/>
          <a:p>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rotWithShape="1">
          <a:blip r:embed="rId3" cstate="print"/>
          <a:srcRect/>
          <a:stretch>
            <a:fillRect/>
          </a:stretch>
        </p:blipFill>
        <p:spPr>
          <a:xfrm>
            <a:off x="0" y="0"/>
            <a:ext cx="12858749" cy="7232650"/>
          </a:xfrm>
          <a:blipFill dpi="0" rotWithShape="1">
            <a:blip r:embed="rId4"/>
            <a:srcRect/>
            <a:stretch>
              <a:fillRect/>
            </a:stretch>
          </a:blipFill>
        </p:spPr>
      </p:pic>
      <p:sp>
        <p:nvSpPr>
          <p:cNvPr id="7" name="Rectangle 6"/>
          <p:cNvSpPr/>
          <p:nvPr/>
        </p:nvSpPr>
        <p:spPr>
          <a:xfrm>
            <a:off x="7089787" y="199"/>
            <a:ext cx="4832714" cy="46033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p:nvPr/>
        </p:nvSpPr>
        <p:spPr>
          <a:xfrm>
            <a:off x="7984834" y="670029"/>
            <a:ext cx="3042628" cy="481799"/>
          </a:xfrm>
          <a:prstGeom prst="rect">
            <a:avLst/>
          </a:prstGeom>
          <a:noFill/>
        </p:spPr>
        <p:txBody>
          <a:bodyPr wrap="none" rtlCol="0">
            <a:spAutoFit/>
          </a:bodyPr>
          <a:lstStyle/>
          <a:p>
            <a:pPr algn="ctr"/>
            <a:r>
              <a:rPr lang="en-US" sz="253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BRAND ANALYSIS</a:t>
            </a:r>
          </a:p>
        </p:txBody>
      </p:sp>
      <p:sp>
        <p:nvSpPr>
          <p:cNvPr id="12" name="TextBox 11"/>
          <p:cNvSpPr txBox="1"/>
          <p:nvPr/>
        </p:nvSpPr>
        <p:spPr>
          <a:xfrm>
            <a:off x="7425749" y="2135201"/>
            <a:ext cx="4160790" cy="2142125"/>
          </a:xfrm>
          <a:prstGeom prst="rect">
            <a:avLst/>
          </a:prstGeom>
          <a:noFill/>
        </p:spPr>
        <p:txBody>
          <a:bodyPr wrap="square" lIns="0" tIns="0" rIns="0" bIns="0" rtlCol="0">
            <a:spAutoFit/>
          </a:bodyPr>
          <a:lstStyle/>
          <a:p>
            <a:pPr algn="just">
              <a:lnSpc>
                <a:spcPct val="150000"/>
              </a:lnSpc>
            </a:pPr>
            <a:r>
              <a:rPr lang="zh-CN" altLang="en-US" sz="11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11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54" y="2091892"/>
            <a:ext cx="4500314" cy="1198734"/>
            <a:chOff x="0" y="1428750"/>
            <a:chExt cx="3200399" cy="852480"/>
          </a:xfrm>
        </p:grpSpPr>
        <p:sp>
          <p:nvSpPr>
            <p:cNvPr id="6" name="Rectangle 5"/>
            <p:cNvSpPr/>
            <p:nvPr/>
          </p:nvSpPr>
          <p:spPr bwMode="auto">
            <a:xfrm>
              <a:off x="0" y="1774029"/>
              <a:ext cx="990600" cy="498901"/>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Right Triangle 6"/>
            <p:cNvSpPr/>
            <p:nvPr/>
          </p:nvSpPr>
          <p:spPr>
            <a:xfrm flipH="1" flipV="1">
              <a:off x="685800" y="1976430"/>
              <a:ext cx="304800" cy="3048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Rectangle 7"/>
            <p:cNvSpPr/>
            <p:nvPr/>
          </p:nvSpPr>
          <p:spPr bwMode="auto">
            <a:xfrm>
              <a:off x="688180" y="1428750"/>
              <a:ext cx="2512219" cy="55245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8"/>
          <p:cNvGrpSpPr/>
          <p:nvPr/>
        </p:nvGrpSpPr>
        <p:grpSpPr>
          <a:xfrm>
            <a:off x="354" y="3221435"/>
            <a:ext cx="4500314" cy="1198734"/>
            <a:chOff x="0" y="2232025"/>
            <a:chExt cx="3200399" cy="852480"/>
          </a:xfrm>
        </p:grpSpPr>
        <p:sp>
          <p:nvSpPr>
            <p:cNvPr id="10" name="Rectangle 9"/>
            <p:cNvSpPr/>
            <p:nvPr/>
          </p:nvSpPr>
          <p:spPr bwMode="auto">
            <a:xfrm>
              <a:off x="0" y="2577304"/>
              <a:ext cx="990600" cy="498901"/>
            </a:xfrm>
            <a:prstGeom prst="rect">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Right Triangle 10"/>
            <p:cNvSpPr/>
            <p:nvPr/>
          </p:nvSpPr>
          <p:spPr>
            <a:xfrm flipH="1" flipV="1">
              <a:off x="685800" y="2779705"/>
              <a:ext cx="304800" cy="3048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Rectangle 11"/>
            <p:cNvSpPr/>
            <p:nvPr/>
          </p:nvSpPr>
          <p:spPr bwMode="auto">
            <a:xfrm>
              <a:off x="688180" y="2232025"/>
              <a:ext cx="2512219" cy="55245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 name="Group 12"/>
          <p:cNvGrpSpPr/>
          <p:nvPr/>
        </p:nvGrpSpPr>
        <p:grpSpPr>
          <a:xfrm>
            <a:off x="354" y="4350979"/>
            <a:ext cx="4500314" cy="1198734"/>
            <a:chOff x="0" y="3035300"/>
            <a:chExt cx="3200399" cy="852480"/>
          </a:xfrm>
        </p:grpSpPr>
        <p:sp>
          <p:nvSpPr>
            <p:cNvPr id="14" name="Rectangle 13"/>
            <p:cNvSpPr/>
            <p:nvPr/>
          </p:nvSpPr>
          <p:spPr bwMode="auto">
            <a:xfrm>
              <a:off x="0" y="3380579"/>
              <a:ext cx="990600" cy="498901"/>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ight Triangle 14"/>
            <p:cNvSpPr/>
            <p:nvPr/>
          </p:nvSpPr>
          <p:spPr>
            <a:xfrm flipH="1" flipV="1">
              <a:off x="685800" y="3582980"/>
              <a:ext cx="304800" cy="3048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ectangle 15"/>
            <p:cNvSpPr/>
            <p:nvPr/>
          </p:nvSpPr>
          <p:spPr bwMode="auto">
            <a:xfrm>
              <a:off x="688180" y="3035300"/>
              <a:ext cx="2512219" cy="55245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16"/>
          <p:cNvGrpSpPr/>
          <p:nvPr/>
        </p:nvGrpSpPr>
        <p:grpSpPr>
          <a:xfrm>
            <a:off x="354" y="5480522"/>
            <a:ext cx="4500314" cy="1198734"/>
            <a:chOff x="0" y="3838575"/>
            <a:chExt cx="3200399" cy="852480"/>
          </a:xfrm>
        </p:grpSpPr>
        <p:sp>
          <p:nvSpPr>
            <p:cNvPr id="18" name="Rectangle 17"/>
            <p:cNvSpPr/>
            <p:nvPr/>
          </p:nvSpPr>
          <p:spPr bwMode="auto">
            <a:xfrm>
              <a:off x="0" y="4183854"/>
              <a:ext cx="990600" cy="498901"/>
            </a:xfrm>
            <a:prstGeom prst="rect">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ight Triangle 18"/>
            <p:cNvSpPr/>
            <p:nvPr/>
          </p:nvSpPr>
          <p:spPr>
            <a:xfrm flipH="1" flipV="1">
              <a:off x="685800" y="4386255"/>
              <a:ext cx="304800" cy="304800"/>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Rectangle 19"/>
            <p:cNvSpPr/>
            <p:nvPr/>
          </p:nvSpPr>
          <p:spPr bwMode="auto">
            <a:xfrm>
              <a:off x="688180" y="3838575"/>
              <a:ext cx="2512219" cy="55245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1" name="Rectangle 20"/>
          <p:cNvSpPr/>
          <p:nvPr/>
        </p:nvSpPr>
        <p:spPr>
          <a:xfrm>
            <a:off x="1929060" y="3328543"/>
            <a:ext cx="1186543" cy="525080"/>
          </a:xfrm>
          <a:prstGeom prst="rect">
            <a:avLst/>
          </a:prstGeom>
        </p:spPr>
        <p:txBody>
          <a:bodyPr wrap="none">
            <a:spAutoFit/>
          </a:bodyPr>
          <a:lstStyle/>
          <a:p>
            <a:r>
              <a:rPr lang="en-US" sz="2810" b="1" dirty="0">
                <a:solidFill>
                  <a:schemeClr val="bg2">
                    <a:lumMod val="95000"/>
                  </a:schemeClr>
                </a:solidFill>
                <a:latin typeface="Times New Roman" panose="02020603050405020304" pitchFamily="18" charset="0"/>
                <a:ea typeface="微软雅黑" panose="020B0503020204020204" pitchFamily="34" charset="-122"/>
                <a:sym typeface="Times New Roman" panose="02020603050405020304" pitchFamily="18" charset="0"/>
              </a:rPr>
              <a:t>S</a:t>
            </a:r>
            <a:r>
              <a:rPr lang="id-ID" sz="2810" b="1" dirty="0">
                <a:solidFill>
                  <a:schemeClr val="bg2">
                    <a:lumMod val="95000"/>
                  </a:schemeClr>
                </a:solidFill>
                <a:latin typeface="Times New Roman" panose="02020603050405020304" pitchFamily="18" charset="0"/>
                <a:ea typeface="微软雅黑" panose="020B0503020204020204" pitchFamily="34" charset="-122"/>
                <a:sym typeface="Times New Roman" panose="02020603050405020304" pitchFamily="18" charset="0"/>
              </a:rPr>
              <a:t>eeing</a:t>
            </a:r>
          </a:p>
        </p:txBody>
      </p:sp>
      <p:sp>
        <p:nvSpPr>
          <p:cNvPr id="22" name="Rectangle 21"/>
          <p:cNvSpPr/>
          <p:nvPr/>
        </p:nvSpPr>
        <p:spPr>
          <a:xfrm>
            <a:off x="1929060" y="2199000"/>
            <a:ext cx="2357308" cy="525080"/>
          </a:xfrm>
          <a:prstGeom prst="rect">
            <a:avLst/>
          </a:prstGeom>
        </p:spPr>
        <p:txBody>
          <a:bodyPr wrap="square">
            <a:spAutoFit/>
          </a:bodyPr>
          <a:lstStyle/>
          <a:p>
            <a:r>
              <a:rPr lang="id-ID" sz="2810" b="1" dirty="0">
                <a:solidFill>
                  <a:schemeClr val="bg2">
                    <a:lumMod val="95000"/>
                  </a:schemeClr>
                </a:solidFill>
                <a:latin typeface="Times New Roman" panose="02020603050405020304" pitchFamily="18" charset="0"/>
                <a:ea typeface="微软雅黑" panose="020B0503020204020204" pitchFamily="34" charset="-122"/>
                <a:sym typeface="Times New Roman" panose="02020603050405020304" pitchFamily="18" charset="0"/>
              </a:rPr>
              <a:t>DISCOVER</a:t>
            </a:r>
            <a:endParaRPr lang="id-ID" sz="1970" b="1" dirty="0">
              <a:solidFill>
                <a:schemeClr val="bg2">
                  <a:lumMod val="9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Rectangle 22"/>
          <p:cNvSpPr/>
          <p:nvPr/>
        </p:nvSpPr>
        <p:spPr>
          <a:xfrm>
            <a:off x="1929060" y="4458087"/>
            <a:ext cx="1020344" cy="525080"/>
          </a:xfrm>
          <a:prstGeom prst="rect">
            <a:avLst/>
          </a:prstGeom>
        </p:spPr>
        <p:txBody>
          <a:bodyPr wrap="none">
            <a:spAutoFit/>
          </a:bodyPr>
          <a:lstStyle/>
          <a:p>
            <a:r>
              <a:rPr lang="en-US" sz="2810" b="1" dirty="0">
                <a:solidFill>
                  <a:schemeClr val="bg2">
                    <a:lumMod val="95000"/>
                  </a:schemeClr>
                </a:solidFill>
                <a:latin typeface="Times New Roman" panose="02020603050405020304" pitchFamily="18" charset="0"/>
                <a:ea typeface="微软雅黑" panose="020B0503020204020204" pitchFamily="34" charset="-122"/>
                <a:sym typeface="Times New Roman" panose="02020603050405020304" pitchFamily="18" charset="0"/>
              </a:rPr>
              <a:t>T</a:t>
            </a:r>
            <a:r>
              <a:rPr lang="id-ID" sz="2810" b="1" dirty="0">
                <a:solidFill>
                  <a:schemeClr val="bg2">
                    <a:lumMod val="95000"/>
                  </a:schemeClr>
                </a:solidFill>
                <a:latin typeface="Times New Roman" panose="02020603050405020304" pitchFamily="18" charset="0"/>
                <a:ea typeface="微软雅黑" panose="020B0503020204020204" pitchFamily="34" charset="-122"/>
                <a:sym typeface="Times New Roman" panose="02020603050405020304" pitchFamily="18" charset="0"/>
              </a:rPr>
              <a:t>rust</a:t>
            </a:r>
            <a:endParaRPr lang="en-US" sz="2810" b="1" dirty="0">
              <a:solidFill>
                <a:schemeClr val="bg2">
                  <a:lumMod val="9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ectangle 23"/>
          <p:cNvSpPr/>
          <p:nvPr/>
        </p:nvSpPr>
        <p:spPr>
          <a:xfrm>
            <a:off x="1929060" y="5587630"/>
            <a:ext cx="1824538" cy="525080"/>
          </a:xfrm>
          <a:prstGeom prst="rect">
            <a:avLst/>
          </a:prstGeom>
        </p:spPr>
        <p:txBody>
          <a:bodyPr wrap="none">
            <a:spAutoFit/>
          </a:bodyPr>
          <a:lstStyle/>
          <a:p>
            <a:r>
              <a:rPr lang="id-ID" sz="2810" b="1" dirty="0">
                <a:solidFill>
                  <a:schemeClr val="bg2">
                    <a:lumMod val="95000"/>
                  </a:schemeClr>
                </a:solidFill>
                <a:latin typeface="Times New Roman" panose="02020603050405020304" pitchFamily="18" charset="0"/>
                <a:ea typeface="微软雅黑" panose="020B0503020204020204" pitchFamily="34" charset="-122"/>
                <a:sym typeface="Times New Roman" panose="02020603050405020304" pitchFamily="18" charset="0"/>
              </a:rPr>
              <a:t>MANAGE</a:t>
            </a:r>
          </a:p>
        </p:txBody>
      </p:sp>
      <p:sp>
        <p:nvSpPr>
          <p:cNvPr id="25" name="Chevron 24"/>
          <p:cNvSpPr/>
          <p:nvPr/>
        </p:nvSpPr>
        <p:spPr>
          <a:xfrm>
            <a:off x="1493761" y="2319586"/>
            <a:ext cx="428601" cy="32145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Chevron 25"/>
          <p:cNvSpPr/>
          <p:nvPr/>
        </p:nvSpPr>
        <p:spPr>
          <a:xfrm>
            <a:off x="1493761" y="3449130"/>
            <a:ext cx="428601" cy="321451"/>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Chevron 26"/>
          <p:cNvSpPr/>
          <p:nvPr/>
        </p:nvSpPr>
        <p:spPr>
          <a:xfrm>
            <a:off x="1493761" y="4578673"/>
            <a:ext cx="428601" cy="321451"/>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Chevron 27"/>
          <p:cNvSpPr/>
          <p:nvPr/>
        </p:nvSpPr>
        <p:spPr>
          <a:xfrm>
            <a:off x="1493761" y="5708217"/>
            <a:ext cx="428601" cy="321451"/>
          </a:xfrm>
          <a:prstGeom prst="chevr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Rectangle 28"/>
          <p:cNvSpPr/>
          <p:nvPr/>
        </p:nvSpPr>
        <p:spPr>
          <a:xfrm>
            <a:off x="5009633" y="1837410"/>
            <a:ext cx="1500105" cy="1131079"/>
          </a:xfrm>
          <a:prstGeom prst="rect">
            <a:avLst/>
          </a:prstGeom>
        </p:spPr>
        <p:txBody>
          <a:bodyPr wrap="square">
            <a:spAutoFit/>
          </a:bodyPr>
          <a:lstStyle/>
          <a:p>
            <a:pPr algn="ctr"/>
            <a:r>
              <a:rPr lang="en-US" sz="675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01</a:t>
            </a:r>
            <a:endParaRPr lang="id-ID" sz="506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Rectangle 29"/>
          <p:cNvSpPr/>
          <p:nvPr/>
        </p:nvSpPr>
        <p:spPr>
          <a:xfrm>
            <a:off x="5009633" y="2993741"/>
            <a:ext cx="1500105" cy="1131079"/>
          </a:xfrm>
          <a:prstGeom prst="rect">
            <a:avLst/>
          </a:prstGeom>
          <a:ln>
            <a:noFill/>
          </a:ln>
        </p:spPr>
        <p:txBody>
          <a:bodyPr wrap="square">
            <a:spAutoFit/>
          </a:bodyPr>
          <a:lstStyle/>
          <a:p>
            <a:pPr algn="ctr"/>
            <a:r>
              <a:rPr lang="en-US" sz="675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02</a:t>
            </a:r>
            <a:endParaRPr lang="id-ID" sz="506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Rectangle 30"/>
          <p:cNvSpPr/>
          <p:nvPr/>
        </p:nvSpPr>
        <p:spPr>
          <a:xfrm>
            <a:off x="5036420" y="4150072"/>
            <a:ext cx="1500105" cy="1131079"/>
          </a:xfrm>
          <a:prstGeom prst="rect">
            <a:avLst/>
          </a:prstGeom>
        </p:spPr>
        <p:txBody>
          <a:bodyPr wrap="square">
            <a:spAutoFit/>
          </a:bodyPr>
          <a:lstStyle/>
          <a:p>
            <a:pPr algn="ctr"/>
            <a:r>
              <a:rPr lang="en-US" sz="6750"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03</a:t>
            </a:r>
            <a:endParaRPr lang="id-ID" sz="5060"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Rectangle 31"/>
          <p:cNvSpPr/>
          <p:nvPr/>
        </p:nvSpPr>
        <p:spPr>
          <a:xfrm>
            <a:off x="5036420" y="5306403"/>
            <a:ext cx="1500105" cy="1131079"/>
          </a:xfrm>
          <a:prstGeom prst="rect">
            <a:avLst/>
          </a:prstGeom>
        </p:spPr>
        <p:txBody>
          <a:bodyPr wrap="square">
            <a:spAutoFit/>
          </a:bodyPr>
          <a:lstStyle/>
          <a:p>
            <a:pPr algn="ctr"/>
            <a:r>
              <a:rPr lang="en-US" sz="6750"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04</a:t>
            </a:r>
            <a:endParaRPr lang="id-ID" sz="5060"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Rectangle 32"/>
          <p:cNvSpPr/>
          <p:nvPr/>
        </p:nvSpPr>
        <p:spPr>
          <a:xfrm>
            <a:off x="6429375" y="2075338"/>
            <a:ext cx="5357519" cy="698396"/>
          </a:xfrm>
          <a:prstGeom prst="rect">
            <a:avLst/>
          </a:prstGeom>
        </p:spPr>
        <p:txBody>
          <a:bodyPr wrap="square">
            <a:spAutoFit/>
          </a:bodyPr>
          <a:lstStyle/>
          <a:p>
            <a:r>
              <a:rPr lang="id-ID"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Suitable for all category</a:t>
            </a:r>
            <a:r>
              <a:rPr lang="en-US"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Lorem Ipsum is not simply random text.</a:t>
            </a:r>
            <a:r>
              <a:rPr lang="id-ID"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a:t>
            </a:r>
            <a:r>
              <a:rPr lang="en-US"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bring together the right</a:t>
            </a:r>
            <a:endParaRPr lang="en-US" sz="1970" b="1"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Rectangle 33"/>
          <p:cNvSpPr/>
          <p:nvPr/>
        </p:nvSpPr>
        <p:spPr>
          <a:xfrm>
            <a:off x="6429375" y="3223793"/>
            <a:ext cx="5357519" cy="698396"/>
          </a:xfrm>
          <a:prstGeom prst="rect">
            <a:avLst/>
          </a:prstGeom>
        </p:spPr>
        <p:txBody>
          <a:bodyPr wrap="square">
            <a:spAutoFit/>
          </a:bodyPr>
          <a:lstStyle/>
          <a:p>
            <a:r>
              <a:rPr lang="id-ID"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Suitable for all category</a:t>
            </a:r>
            <a:r>
              <a:rPr lang="en-US"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Lorem Ipsum is not simply random text.</a:t>
            </a:r>
            <a:r>
              <a:rPr lang="id-ID"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a:t>
            </a:r>
            <a:r>
              <a:rPr lang="en-US"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bring together the right</a:t>
            </a:r>
            <a:endParaRPr lang="en-US" sz="1970" b="1"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Rectangle 34"/>
          <p:cNvSpPr/>
          <p:nvPr/>
        </p:nvSpPr>
        <p:spPr>
          <a:xfrm>
            <a:off x="6429375" y="4372248"/>
            <a:ext cx="5357519" cy="698396"/>
          </a:xfrm>
          <a:prstGeom prst="rect">
            <a:avLst/>
          </a:prstGeom>
        </p:spPr>
        <p:txBody>
          <a:bodyPr wrap="square">
            <a:spAutoFit/>
          </a:bodyPr>
          <a:lstStyle/>
          <a:p>
            <a:r>
              <a:rPr lang="id-ID"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Suitable for all category</a:t>
            </a:r>
            <a:r>
              <a:rPr lang="en-US"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Lorem Ipsum is not simply random text.</a:t>
            </a:r>
            <a:r>
              <a:rPr lang="id-ID"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a:t>
            </a:r>
            <a:r>
              <a:rPr lang="en-US"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bring together the right</a:t>
            </a:r>
            <a:endParaRPr lang="en-US" sz="1970" b="1"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Rectangle 35"/>
          <p:cNvSpPr/>
          <p:nvPr/>
        </p:nvSpPr>
        <p:spPr>
          <a:xfrm>
            <a:off x="6429375" y="5520703"/>
            <a:ext cx="5357519" cy="698396"/>
          </a:xfrm>
          <a:prstGeom prst="rect">
            <a:avLst/>
          </a:prstGeom>
        </p:spPr>
        <p:txBody>
          <a:bodyPr wrap="square">
            <a:spAutoFit/>
          </a:bodyPr>
          <a:lstStyle/>
          <a:p>
            <a:r>
              <a:rPr lang="id-ID"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Suitable for all category</a:t>
            </a:r>
            <a:r>
              <a:rPr lang="en-US"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Lorem Ipsum is not simply random text.</a:t>
            </a:r>
            <a:r>
              <a:rPr lang="id-ID"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a:t>
            </a:r>
            <a:r>
              <a:rPr lang="en-US" sz="1970"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bring together the right</a:t>
            </a:r>
            <a:endParaRPr lang="en-US" sz="1970" b="1" dirty="0">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Rectangle 36"/>
          <p:cNvSpPr/>
          <p:nvPr/>
        </p:nvSpPr>
        <p:spPr bwMode="auto">
          <a:xfrm>
            <a:off x="12108344" y="2091892"/>
            <a:ext cx="750053" cy="77684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Rectangle 37"/>
          <p:cNvSpPr/>
          <p:nvPr/>
        </p:nvSpPr>
        <p:spPr bwMode="auto">
          <a:xfrm>
            <a:off x="12108344" y="3221435"/>
            <a:ext cx="750053" cy="77684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Rectangle 38"/>
          <p:cNvSpPr/>
          <p:nvPr/>
        </p:nvSpPr>
        <p:spPr bwMode="auto">
          <a:xfrm>
            <a:off x="12108344" y="4350979"/>
            <a:ext cx="750053" cy="77684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Rectangle 39"/>
          <p:cNvSpPr/>
          <p:nvPr/>
        </p:nvSpPr>
        <p:spPr bwMode="auto">
          <a:xfrm>
            <a:off x="12108344" y="5480522"/>
            <a:ext cx="750053" cy="77684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3500"/>
                            </p:stCondLst>
                            <p:childTnLst>
                              <p:par>
                                <p:cTn id="34" presetID="1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lide(fromLeft)">
                                      <p:cBhvr>
                                        <p:cTn id="36" dur="500"/>
                                        <p:tgtEl>
                                          <p:spTgt spid="26"/>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p:stCondLst>
                              <p:cond delay="6500"/>
                            </p:stCondLst>
                            <p:childTnLst>
                              <p:par>
                                <p:cTn id="59" presetID="12" presetClass="entr" presetSubtype="8"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slide(fromLeft)">
                                      <p:cBhvr>
                                        <p:cTn id="61" dur="500"/>
                                        <p:tgtEl>
                                          <p:spTgt spid="27"/>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par>
                          <p:cTn id="66" fill="hold">
                            <p:stCondLst>
                              <p:cond delay="7500"/>
                            </p:stCondLst>
                            <p:childTnLst>
                              <p:par>
                                <p:cTn id="67" presetID="23" presetClass="entr" presetSubtype="16"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left)">
                                      <p:cBhvr>
                                        <p:cTn id="74" dur="500"/>
                                        <p:tgtEl>
                                          <p:spTgt spid="35"/>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par>
                          <p:cTn id="79" fill="hold">
                            <p:stCondLst>
                              <p:cond delay="9000"/>
                            </p:stCondLst>
                            <p:childTnLst>
                              <p:par>
                                <p:cTn id="80" presetID="22" presetClass="entr" presetSubtype="8"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par>
                          <p:cTn id="83" fill="hold">
                            <p:stCondLst>
                              <p:cond delay="9500"/>
                            </p:stCondLst>
                            <p:childTnLst>
                              <p:par>
                                <p:cTn id="84" presetID="12" presetClass="entr" presetSubtype="8"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slide(fromLeft)">
                                      <p:cBhvr>
                                        <p:cTn id="86" dur="500"/>
                                        <p:tgtEl>
                                          <p:spTgt spid="28"/>
                                        </p:tgtEl>
                                      </p:cBhvr>
                                    </p:animEffect>
                                  </p:childTnLst>
                                </p:cTn>
                              </p:par>
                            </p:childTnLst>
                          </p:cTn>
                        </p:par>
                        <p:par>
                          <p:cTn id="87" fill="hold">
                            <p:stCondLst>
                              <p:cond delay="10000"/>
                            </p:stCondLst>
                            <p:childTnLst>
                              <p:par>
                                <p:cTn id="88" presetID="22" presetClass="entr" presetSubtype="8"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childTnLst>
                          </p:cTn>
                        </p:par>
                        <p:par>
                          <p:cTn id="91" fill="hold">
                            <p:stCondLst>
                              <p:cond delay="10500"/>
                            </p:stCondLst>
                            <p:childTnLst>
                              <p:par>
                                <p:cTn id="92" presetID="23" presetClass="entr" presetSubtype="16"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childTnLst>
                                </p:cTn>
                              </p:par>
                            </p:childTnLst>
                          </p:cTn>
                        </p:par>
                        <p:par>
                          <p:cTn id="96" fill="hold">
                            <p:stCondLst>
                              <p:cond delay="11000"/>
                            </p:stCondLst>
                            <p:childTnLst>
                              <p:par>
                                <p:cTn id="97" presetID="22" presetClass="entr" presetSubtype="8"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left)">
                                      <p:cBhvr>
                                        <p:cTn id="99" dur="500"/>
                                        <p:tgtEl>
                                          <p:spTgt spid="36"/>
                                        </p:tgtEl>
                                      </p:cBhvr>
                                    </p:animEffect>
                                  </p:childTnLst>
                                </p:cTn>
                              </p:par>
                            </p:childTnLst>
                          </p:cTn>
                        </p:par>
                        <p:par>
                          <p:cTn id="100" fill="hold">
                            <p:stCondLst>
                              <p:cond delay="11500"/>
                            </p:stCondLst>
                            <p:childTnLst>
                              <p:par>
                                <p:cTn id="101" presetID="22" presetClass="entr" presetSubtype="8"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ched Right Arrow 4"/>
          <p:cNvSpPr/>
          <p:nvPr/>
        </p:nvSpPr>
        <p:spPr>
          <a:xfrm>
            <a:off x="1634057" y="2812502"/>
            <a:ext cx="2040844" cy="512569"/>
          </a:xfrm>
          <a:prstGeom prst="notchedRightArrow">
            <a:avLst>
              <a:gd name="adj1" fmla="val 100000"/>
              <a:gd name="adj2" fmla="val 376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Notched Right Arrow 5"/>
          <p:cNvSpPr/>
          <p:nvPr/>
        </p:nvSpPr>
        <p:spPr>
          <a:xfrm>
            <a:off x="3521506" y="2812502"/>
            <a:ext cx="2040844" cy="512569"/>
          </a:xfrm>
          <a:prstGeom prst="notchedRightArrow">
            <a:avLst>
              <a:gd name="adj1" fmla="val 100000"/>
              <a:gd name="adj2" fmla="val 376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Notched Right Arrow 6"/>
          <p:cNvSpPr/>
          <p:nvPr/>
        </p:nvSpPr>
        <p:spPr>
          <a:xfrm>
            <a:off x="5408954" y="2812502"/>
            <a:ext cx="2040844" cy="512569"/>
          </a:xfrm>
          <a:prstGeom prst="notchedRightArrow">
            <a:avLst>
              <a:gd name="adj1" fmla="val 100000"/>
              <a:gd name="adj2" fmla="val 376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Notched Right Arrow 7"/>
          <p:cNvSpPr/>
          <p:nvPr/>
        </p:nvSpPr>
        <p:spPr>
          <a:xfrm>
            <a:off x="7296403" y="2812502"/>
            <a:ext cx="2040844" cy="512569"/>
          </a:xfrm>
          <a:prstGeom prst="notchedRightArrow">
            <a:avLst>
              <a:gd name="adj1" fmla="val 100000"/>
              <a:gd name="adj2" fmla="val 376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Notched Right Arrow 8"/>
          <p:cNvSpPr/>
          <p:nvPr/>
        </p:nvSpPr>
        <p:spPr>
          <a:xfrm>
            <a:off x="9183851" y="2812502"/>
            <a:ext cx="2040844" cy="512569"/>
          </a:xfrm>
          <a:prstGeom prst="notchedRightArrow">
            <a:avLst>
              <a:gd name="adj1" fmla="val 100000"/>
              <a:gd name="adj2" fmla="val 376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Text Placeholder 3"/>
          <p:cNvSpPr txBox="1"/>
          <p:nvPr/>
        </p:nvSpPr>
        <p:spPr>
          <a:xfrm flipH="1">
            <a:off x="1798545"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2010</a:t>
            </a:r>
            <a:endParaRPr lang="en-US" sz="1415"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Text Placeholder 3"/>
          <p:cNvSpPr txBox="1"/>
          <p:nvPr/>
        </p:nvSpPr>
        <p:spPr>
          <a:xfrm flipH="1">
            <a:off x="3683220"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2012</a:t>
            </a:r>
            <a:endParaRPr lang="en-US" sz="1415"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Text Placeholder 3"/>
          <p:cNvSpPr txBox="1"/>
          <p:nvPr/>
        </p:nvSpPr>
        <p:spPr>
          <a:xfrm flipH="1">
            <a:off x="5567896"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dirty="0" smtClean="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2018</a:t>
            </a:r>
            <a:endParaRPr lang="en-US" sz="1415"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Text Placeholder 3"/>
          <p:cNvSpPr txBox="1"/>
          <p:nvPr/>
        </p:nvSpPr>
        <p:spPr>
          <a:xfrm flipH="1">
            <a:off x="7452571"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dirty="0" smtClean="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2019</a:t>
            </a:r>
            <a:endParaRPr lang="en-US" sz="1415"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Text Placeholder 3"/>
          <p:cNvSpPr txBox="1"/>
          <p:nvPr/>
        </p:nvSpPr>
        <p:spPr>
          <a:xfrm flipH="1">
            <a:off x="9337246"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dirty="0" smtClean="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20XX</a:t>
            </a:r>
            <a:endParaRPr lang="en-US" sz="141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Oval 14"/>
          <p:cNvSpPr/>
          <p:nvPr/>
        </p:nvSpPr>
        <p:spPr>
          <a:xfrm>
            <a:off x="2568662" y="3007456"/>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ooter Text"/>
          <p:cNvSpPr txBox="1"/>
          <p:nvPr/>
        </p:nvSpPr>
        <p:spPr>
          <a:xfrm flipH="1">
            <a:off x="1696441" y="5637766"/>
            <a:ext cx="1961750" cy="831703"/>
          </a:xfrm>
          <a:prstGeom prst="rect">
            <a:avLst/>
          </a:prstGeom>
          <a:noFill/>
        </p:spPr>
        <p:txBody>
          <a:bodyPr wrap="square" lIns="0" tIns="0" rIns="0" bIns="0" rtlCol="0">
            <a:spAutoFit/>
          </a:bodyPr>
          <a:lstStyle/>
          <a:p>
            <a:pPr algn="ctr"/>
            <a:r>
              <a:rPr lang="en-US" sz="1545"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545"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545"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p>
        </p:txBody>
      </p:sp>
      <p:sp>
        <p:nvSpPr>
          <p:cNvPr id="20" name="Oval 19"/>
          <p:cNvSpPr/>
          <p:nvPr/>
        </p:nvSpPr>
        <p:spPr>
          <a:xfrm>
            <a:off x="4456111" y="2967803"/>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Footer Text"/>
          <p:cNvSpPr txBox="1"/>
          <p:nvPr/>
        </p:nvSpPr>
        <p:spPr>
          <a:xfrm flipH="1">
            <a:off x="3590730" y="5637766"/>
            <a:ext cx="1961750" cy="831703"/>
          </a:xfrm>
          <a:prstGeom prst="rect">
            <a:avLst/>
          </a:prstGeom>
          <a:noFill/>
        </p:spPr>
        <p:txBody>
          <a:bodyPr wrap="square" lIns="0" tIns="0" rIns="0" bIns="0" rtlCol="0">
            <a:spAutoFit/>
          </a:bodyPr>
          <a:lstStyle/>
          <a:p>
            <a:pPr algn="ctr"/>
            <a:r>
              <a:rPr lang="en-US" sz="1545"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545"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545"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p>
        </p:txBody>
      </p:sp>
      <p:sp>
        <p:nvSpPr>
          <p:cNvPr id="22" name="Oval 21"/>
          <p:cNvSpPr/>
          <p:nvPr/>
        </p:nvSpPr>
        <p:spPr>
          <a:xfrm>
            <a:off x="6343559" y="2974053"/>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ooter Text"/>
          <p:cNvSpPr txBox="1"/>
          <p:nvPr/>
        </p:nvSpPr>
        <p:spPr>
          <a:xfrm flipH="1">
            <a:off x="5485018" y="5637766"/>
            <a:ext cx="1961750" cy="831703"/>
          </a:xfrm>
          <a:prstGeom prst="rect">
            <a:avLst/>
          </a:prstGeom>
          <a:noFill/>
        </p:spPr>
        <p:txBody>
          <a:bodyPr wrap="square" lIns="0" tIns="0" rIns="0" bIns="0" rtlCol="0">
            <a:spAutoFit/>
          </a:bodyPr>
          <a:lstStyle/>
          <a:p>
            <a:pPr algn="ctr"/>
            <a:r>
              <a:rPr lang="en-US" sz="1545"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545"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545"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p>
        </p:txBody>
      </p:sp>
      <p:sp>
        <p:nvSpPr>
          <p:cNvPr id="24" name="Oval 23"/>
          <p:cNvSpPr/>
          <p:nvPr/>
        </p:nvSpPr>
        <p:spPr>
          <a:xfrm>
            <a:off x="8231008" y="2995197"/>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Footer Text"/>
          <p:cNvSpPr txBox="1"/>
          <p:nvPr/>
        </p:nvSpPr>
        <p:spPr>
          <a:xfrm flipH="1">
            <a:off x="7379307" y="5637766"/>
            <a:ext cx="1961750" cy="831703"/>
          </a:xfrm>
          <a:prstGeom prst="rect">
            <a:avLst/>
          </a:prstGeom>
          <a:noFill/>
        </p:spPr>
        <p:txBody>
          <a:bodyPr wrap="square" lIns="0" tIns="0" rIns="0" bIns="0" rtlCol="0">
            <a:spAutoFit/>
          </a:bodyPr>
          <a:lstStyle/>
          <a:p>
            <a:pPr algn="ctr"/>
            <a:r>
              <a:rPr lang="en-US" sz="1545"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545"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545"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p>
        </p:txBody>
      </p:sp>
      <p:cxnSp>
        <p:nvCxnSpPr>
          <p:cNvPr id="26" name="Straight Connector 25"/>
          <p:cNvCxnSpPr>
            <a:stCxn id="15" idx="4"/>
          </p:cNvCxnSpPr>
          <p:nvPr/>
        </p:nvCxnSpPr>
        <p:spPr>
          <a:xfrm rot="16200000" flipH="1">
            <a:off x="2144094" y="3689475"/>
            <a:ext cx="1020772" cy="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4"/>
          </p:cNvCxnSpPr>
          <p:nvPr/>
        </p:nvCxnSpPr>
        <p:spPr>
          <a:xfrm rot="5400000">
            <a:off x="4018531" y="3662834"/>
            <a:ext cx="1046795" cy="204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909105" y="3665907"/>
            <a:ext cx="1040544" cy="10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4"/>
          </p:cNvCxnSpPr>
          <p:nvPr/>
        </p:nvCxnSpPr>
        <p:spPr>
          <a:xfrm rot="5400000">
            <a:off x="7807123" y="3676532"/>
            <a:ext cx="1019404" cy="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ooter Text"/>
          <p:cNvSpPr txBox="1"/>
          <p:nvPr/>
        </p:nvSpPr>
        <p:spPr>
          <a:xfrm flipH="1">
            <a:off x="9273594" y="5637766"/>
            <a:ext cx="1961750" cy="831703"/>
          </a:xfrm>
          <a:prstGeom prst="rect">
            <a:avLst/>
          </a:prstGeom>
          <a:noFill/>
        </p:spPr>
        <p:txBody>
          <a:bodyPr wrap="square" lIns="0" tIns="0" rIns="0" bIns="0" rtlCol="0">
            <a:spAutoFit/>
          </a:bodyPr>
          <a:lstStyle/>
          <a:p>
            <a:pPr algn="ctr"/>
            <a:r>
              <a:rPr lang="en-US" sz="1545"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54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54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p>
        </p:txBody>
      </p:sp>
      <p:grpSp>
        <p:nvGrpSpPr>
          <p:cNvPr id="48" name="Group 47"/>
          <p:cNvGrpSpPr/>
          <p:nvPr/>
        </p:nvGrpSpPr>
        <p:grpSpPr>
          <a:xfrm>
            <a:off x="3591287" y="3714402"/>
            <a:ext cx="1901884" cy="1901884"/>
            <a:chOff x="2364512" y="2697532"/>
            <a:chExt cx="1477658" cy="1477658"/>
          </a:xfrm>
        </p:grpSpPr>
        <p:sp>
          <p:nvSpPr>
            <p:cNvPr id="32" name="4-Point Star 31"/>
            <p:cNvSpPr/>
            <p:nvPr/>
          </p:nvSpPr>
          <p:spPr>
            <a:xfrm>
              <a:off x="2364512" y="2697532"/>
              <a:ext cx="1477658" cy="1477658"/>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Freeform 32"/>
            <p:cNvSpPr>
              <a:spLocks noEditPoints="1"/>
            </p:cNvSpPr>
            <p:nvPr/>
          </p:nvSpPr>
          <p:spPr bwMode="auto">
            <a:xfrm>
              <a:off x="2954842" y="3287861"/>
              <a:ext cx="297000" cy="297000"/>
            </a:xfrm>
            <a:custGeom>
              <a:avLst/>
              <a:gdLst/>
              <a:ahLst/>
              <a:cxnLst>
                <a:cxn ang="0">
                  <a:pos x="222" y="154"/>
                </a:cxn>
                <a:cxn ang="0">
                  <a:pos x="213" y="176"/>
                </a:cxn>
                <a:cxn ang="0">
                  <a:pos x="221" y="215"/>
                </a:cxn>
                <a:cxn ang="0">
                  <a:pos x="215" y="222"/>
                </a:cxn>
                <a:cxn ang="0">
                  <a:pos x="176" y="212"/>
                </a:cxn>
                <a:cxn ang="0">
                  <a:pos x="152" y="222"/>
                </a:cxn>
                <a:cxn ang="0">
                  <a:pos x="154" y="222"/>
                </a:cxn>
                <a:cxn ang="0">
                  <a:pos x="131" y="256"/>
                </a:cxn>
                <a:cxn ang="0">
                  <a:pos x="125" y="256"/>
                </a:cxn>
                <a:cxn ang="0">
                  <a:pos x="102" y="221"/>
                </a:cxn>
                <a:cxn ang="0">
                  <a:pos x="79" y="211"/>
                </a:cxn>
                <a:cxn ang="0">
                  <a:pos x="80" y="213"/>
                </a:cxn>
                <a:cxn ang="0">
                  <a:pos x="40" y="221"/>
                </a:cxn>
                <a:cxn ang="0">
                  <a:pos x="35" y="216"/>
                </a:cxn>
                <a:cxn ang="0">
                  <a:pos x="44" y="175"/>
                </a:cxn>
                <a:cxn ang="0">
                  <a:pos x="35" y="154"/>
                </a:cxn>
                <a:cxn ang="0">
                  <a:pos x="0" y="131"/>
                </a:cxn>
                <a:cxn ang="0">
                  <a:pos x="0" y="125"/>
                </a:cxn>
                <a:cxn ang="0">
                  <a:pos x="35" y="102"/>
                </a:cxn>
                <a:cxn ang="0">
                  <a:pos x="44" y="80"/>
                </a:cxn>
                <a:cxn ang="0">
                  <a:pos x="34" y="40"/>
                </a:cxn>
                <a:cxn ang="0">
                  <a:pos x="40" y="35"/>
                </a:cxn>
                <a:cxn ang="0">
                  <a:pos x="80" y="43"/>
                </a:cxn>
                <a:cxn ang="0">
                  <a:pos x="102" y="34"/>
                </a:cxn>
                <a:cxn ang="0">
                  <a:pos x="125" y="0"/>
                </a:cxn>
                <a:cxn ang="0">
                  <a:pos x="131" y="0"/>
                </a:cxn>
                <a:cxn ang="0">
                  <a:pos x="154" y="34"/>
                </a:cxn>
                <a:cxn ang="0">
                  <a:pos x="176" y="43"/>
                </a:cxn>
                <a:cxn ang="0">
                  <a:pos x="216" y="34"/>
                </a:cxn>
                <a:cxn ang="0">
                  <a:pos x="222" y="40"/>
                </a:cxn>
                <a:cxn ang="0">
                  <a:pos x="213" y="80"/>
                </a:cxn>
                <a:cxn ang="0">
                  <a:pos x="222" y="102"/>
                </a:cxn>
                <a:cxn ang="0">
                  <a:pos x="256" y="125"/>
                </a:cxn>
                <a:cxn ang="0">
                  <a:pos x="256" y="131"/>
                </a:cxn>
                <a:cxn ang="0">
                  <a:pos x="222" y="154"/>
                </a:cxn>
                <a:cxn ang="0">
                  <a:pos x="128" y="56"/>
                </a:cxn>
                <a:cxn ang="0">
                  <a:pos x="56" y="128"/>
                </a:cxn>
                <a:cxn ang="0">
                  <a:pos x="128" y="200"/>
                </a:cxn>
                <a:cxn ang="0">
                  <a:pos x="200" y="128"/>
                </a:cxn>
                <a:cxn ang="0">
                  <a:pos x="128" y="56"/>
                </a:cxn>
                <a:cxn ang="0">
                  <a:pos x="128" y="176"/>
                </a:cxn>
                <a:cxn ang="0">
                  <a:pos x="80" y="128"/>
                </a:cxn>
                <a:cxn ang="0">
                  <a:pos x="128" y="80"/>
                </a:cxn>
                <a:cxn ang="0">
                  <a:pos x="176" y="128"/>
                </a:cxn>
                <a:cxn ang="0">
                  <a:pos x="128" y="176"/>
                </a:cxn>
                <a:cxn ang="0">
                  <a:pos x="128" y="104"/>
                </a:cxn>
                <a:cxn ang="0">
                  <a:pos x="104" y="128"/>
                </a:cxn>
                <a:cxn ang="0">
                  <a:pos x="128" y="152"/>
                </a:cxn>
                <a:cxn ang="0">
                  <a:pos x="152" y="128"/>
                </a:cxn>
                <a:cxn ang="0">
                  <a:pos x="128" y="104"/>
                </a:cxn>
              </a:cxnLst>
              <a:rect l="0" t="0" r="r" b="b"/>
              <a:pathLst>
                <a:path w="256" h="256">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7" name="Group 46"/>
          <p:cNvGrpSpPr/>
          <p:nvPr/>
        </p:nvGrpSpPr>
        <p:grpSpPr>
          <a:xfrm>
            <a:off x="5478325" y="3778219"/>
            <a:ext cx="1901884" cy="1901884"/>
            <a:chOff x="3833086" y="2697532"/>
            <a:chExt cx="1477658" cy="1477658"/>
          </a:xfrm>
        </p:grpSpPr>
        <p:sp>
          <p:nvSpPr>
            <p:cNvPr id="35" name="4-Point Star 34"/>
            <p:cNvSpPr/>
            <p:nvPr/>
          </p:nvSpPr>
          <p:spPr>
            <a:xfrm>
              <a:off x="3833086" y="2697532"/>
              <a:ext cx="1477658" cy="1477658"/>
            </a:xfrm>
            <a:prstGeom prst="star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191"/>
            <p:cNvSpPr/>
            <p:nvPr/>
          </p:nvSpPr>
          <p:spPr bwMode="auto">
            <a:xfrm>
              <a:off x="4429083" y="3298063"/>
              <a:ext cx="285664" cy="276596"/>
            </a:xfrm>
            <a:custGeom>
              <a:avLst/>
              <a:gdLst/>
              <a:ahLst/>
              <a:cxnLst>
                <a:cxn ang="0">
                  <a:pos x="256" y="236"/>
                </a:cxn>
                <a:cxn ang="0">
                  <a:pos x="256" y="236"/>
                </a:cxn>
                <a:cxn ang="0">
                  <a:pos x="244"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24" y="176"/>
                </a:cxn>
                <a:cxn ang="0">
                  <a:pos x="256" y="236"/>
                </a:cxn>
              </a:cxnLst>
              <a:rect l="0" t="0" r="r" b="b"/>
              <a:pathLst>
                <a:path w="256" h="248">
                  <a:moveTo>
                    <a:pt x="256" y="236"/>
                  </a:moveTo>
                  <a:cubicBezTo>
                    <a:pt x="256" y="236"/>
                    <a:pt x="256" y="236"/>
                    <a:pt x="256" y="236"/>
                  </a:cubicBezTo>
                  <a:cubicBezTo>
                    <a:pt x="256" y="243"/>
                    <a:pt x="251" y="248"/>
                    <a:pt x="244"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212" y="174"/>
                    <a:pt x="204" y="166"/>
                    <a:pt x="224" y="176"/>
                  </a:cubicBezTo>
                  <a:cubicBezTo>
                    <a:pt x="256" y="192"/>
                    <a:pt x="256" y="236"/>
                    <a:pt x="256" y="236"/>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6" name="Group 45"/>
          <p:cNvGrpSpPr/>
          <p:nvPr/>
        </p:nvGrpSpPr>
        <p:grpSpPr>
          <a:xfrm>
            <a:off x="7364949" y="3778219"/>
            <a:ext cx="1901884" cy="1901884"/>
            <a:chOff x="5298889" y="2697532"/>
            <a:chExt cx="1477658" cy="1477658"/>
          </a:xfrm>
        </p:grpSpPr>
        <p:sp>
          <p:nvSpPr>
            <p:cNvPr id="38" name="4-Point Star 37"/>
            <p:cNvSpPr/>
            <p:nvPr/>
          </p:nvSpPr>
          <p:spPr>
            <a:xfrm>
              <a:off x="5298889" y="2697532"/>
              <a:ext cx="1477658" cy="1477658"/>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225"/>
            <p:cNvSpPr>
              <a:spLocks noEditPoints="1"/>
            </p:cNvSpPr>
            <p:nvPr/>
          </p:nvSpPr>
          <p:spPr bwMode="auto">
            <a:xfrm>
              <a:off x="5956100" y="3296820"/>
              <a:ext cx="163236" cy="27908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3" name="Oval 42"/>
          <p:cNvSpPr/>
          <p:nvPr/>
        </p:nvSpPr>
        <p:spPr>
          <a:xfrm>
            <a:off x="10118455" y="2995197"/>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44" name="Straight Connector 43"/>
          <p:cNvCxnSpPr/>
          <p:nvPr/>
        </p:nvCxnSpPr>
        <p:spPr>
          <a:xfrm rot="5400000">
            <a:off x="9697850" y="3683347"/>
            <a:ext cx="1033030" cy="204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701468" y="3778219"/>
            <a:ext cx="1901884" cy="1901884"/>
            <a:chOff x="889152" y="2697532"/>
            <a:chExt cx="1477658" cy="1477658"/>
          </a:xfrm>
        </p:grpSpPr>
        <p:sp>
          <p:nvSpPr>
            <p:cNvPr id="18" name="4-Point Star 17"/>
            <p:cNvSpPr/>
            <p:nvPr/>
          </p:nvSpPr>
          <p:spPr>
            <a:xfrm>
              <a:off x="889152" y="2697532"/>
              <a:ext cx="1477658" cy="1477658"/>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206"/>
            <p:cNvSpPr>
              <a:spLocks noEditPoints="1"/>
            </p:cNvSpPr>
            <p:nvPr/>
          </p:nvSpPr>
          <p:spPr bwMode="auto">
            <a:xfrm>
              <a:off x="1511789" y="3320168"/>
              <a:ext cx="232386" cy="232386"/>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5" name="Group 44"/>
          <p:cNvGrpSpPr/>
          <p:nvPr/>
        </p:nvGrpSpPr>
        <p:grpSpPr>
          <a:xfrm>
            <a:off x="9265966" y="3778219"/>
            <a:ext cx="1901884" cy="1901884"/>
            <a:chOff x="6775873" y="2697532"/>
            <a:chExt cx="1477658" cy="1477658"/>
          </a:xfrm>
        </p:grpSpPr>
        <p:sp>
          <p:nvSpPr>
            <p:cNvPr id="41" name="4-Point Star 40"/>
            <p:cNvSpPr/>
            <p:nvPr/>
          </p:nvSpPr>
          <p:spPr>
            <a:xfrm>
              <a:off x="6775873" y="2697532"/>
              <a:ext cx="1477658" cy="1477658"/>
            </a:xfrm>
            <a:prstGeom prst="star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245"/>
            <p:cNvSpPr/>
            <p:nvPr/>
          </p:nvSpPr>
          <p:spPr bwMode="auto">
            <a:xfrm>
              <a:off x="7385473" y="3307132"/>
              <a:ext cx="258458" cy="25845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0" name="标题 1"/>
          <p:cNvSpPr txBox="1"/>
          <p:nvPr/>
        </p:nvSpPr>
        <p:spPr>
          <a:xfrm>
            <a:off x="906977" y="267494"/>
            <a:ext cx="3794206" cy="3583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sz="2800" dirty="0">
                <a:latin typeface="方正粗谭黑简体" panose="02000000000000000000" pitchFamily="2" charset="-122"/>
                <a:ea typeface="方正粗谭黑简体" panose="02000000000000000000" pitchFamily="2"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500"/>
                            </p:stCondLst>
                            <p:childTnLst>
                              <p:par>
                                <p:cTn id="51" presetID="2" presetClass="entr" presetSubtype="1"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ppt_x"/>
                                          </p:val>
                                        </p:tav>
                                        <p:tav tm="100000">
                                          <p:val>
                                            <p:strVal val="#ppt_x"/>
                                          </p:val>
                                        </p:tav>
                                      </p:tavLst>
                                    </p:anim>
                                    <p:anim calcmode="lin" valueType="num">
                                      <p:cBhvr additive="base">
                                        <p:cTn id="54" dur="500" fill="hold"/>
                                        <p:tgtEl>
                                          <p:spTgt spid="48"/>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55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500"/>
                            </p:stCondLst>
                            <p:childTnLst>
                              <p:par>
                                <p:cTn id="81" presetID="22" presetClass="entr" presetSubtype="1"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8000"/>
                            </p:stCondLst>
                            <p:childTnLst>
                              <p:par>
                                <p:cTn id="85" presetID="2" presetClass="entr" presetSubtype="1" fill="hold"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ppt_x"/>
                                          </p:val>
                                        </p:tav>
                                        <p:tav tm="100000">
                                          <p:val>
                                            <p:strVal val="#ppt_x"/>
                                          </p:val>
                                        </p:tav>
                                      </p:tavLst>
                                    </p:anim>
                                    <p:anim calcmode="lin" valueType="num">
                                      <p:cBhvr additive="base">
                                        <p:cTn id="88" dur="500" fill="hold"/>
                                        <p:tgtEl>
                                          <p:spTgt spid="47"/>
                                        </p:tgtEl>
                                        <p:attrNameLst>
                                          <p:attrName>ppt_y</p:attrName>
                                        </p:attrNameLst>
                                      </p:cBhvr>
                                      <p:tavLst>
                                        <p:tav tm="0">
                                          <p:val>
                                            <p:strVal val="0-#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fill="hold"/>
                                        <p:tgtEl>
                                          <p:spTgt spid="23"/>
                                        </p:tgtEl>
                                        <p:attrNameLst>
                                          <p:attrName>ppt_x</p:attrName>
                                        </p:attrNameLst>
                                      </p:cBhvr>
                                      <p:tavLst>
                                        <p:tav tm="0">
                                          <p:val>
                                            <p:strVal val="#ppt_x"/>
                                          </p:val>
                                        </p:tav>
                                        <p:tav tm="100000">
                                          <p:val>
                                            <p:strVal val="#ppt_x"/>
                                          </p:val>
                                        </p:tav>
                                      </p:tavLst>
                                    </p:anim>
                                    <p:anim calcmode="lin" valueType="num">
                                      <p:cBhvr additive="base">
                                        <p:cTn id="93" dur="500" fill="hold"/>
                                        <p:tgtEl>
                                          <p:spTgt spid="2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2" presetClass="entr" presetSubtype="8" fill="hold" grpId="0"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left)">
                                      <p:cBhvr>
                                        <p:cTn id="97" dur="500"/>
                                        <p:tgtEl>
                                          <p:spTgt spid="8"/>
                                        </p:tgtEl>
                                      </p:cBhvr>
                                    </p:animEffect>
                                  </p:childTnLst>
                                </p:cTn>
                              </p:par>
                            </p:childTnLst>
                          </p:cTn>
                        </p:par>
                        <p:par>
                          <p:cTn id="98" fill="hold">
                            <p:stCondLst>
                              <p:cond delay="9500"/>
                            </p:stCondLst>
                            <p:childTnLst>
                              <p:par>
                                <p:cTn id="99" presetID="53" presetClass="entr" presetSubtype="16"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500" fill="hold"/>
                                        <p:tgtEl>
                                          <p:spTgt spid="13"/>
                                        </p:tgtEl>
                                        <p:attrNameLst>
                                          <p:attrName>ppt_w</p:attrName>
                                        </p:attrNameLst>
                                      </p:cBhvr>
                                      <p:tavLst>
                                        <p:tav tm="0">
                                          <p:val>
                                            <p:fltVal val="0"/>
                                          </p:val>
                                        </p:tav>
                                        <p:tav tm="100000">
                                          <p:val>
                                            <p:strVal val="#ppt_w"/>
                                          </p:val>
                                        </p:tav>
                                      </p:tavLst>
                                    </p:anim>
                                    <p:anim calcmode="lin" valueType="num">
                                      <p:cBhvr>
                                        <p:cTn id="102" dur="500" fill="hold"/>
                                        <p:tgtEl>
                                          <p:spTgt spid="13"/>
                                        </p:tgtEl>
                                        <p:attrNameLst>
                                          <p:attrName>ppt_h</p:attrName>
                                        </p:attrNameLst>
                                      </p:cBhvr>
                                      <p:tavLst>
                                        <p:tav tm="0">
                                          <p:val>
                                            <p:fltVal val="0"/>
                                          </p:val>
                                        </p:tav>
                                        <p:tav tm="100000">
                                          <p:val>
                                            <p:strVal val="#ppt_h"/>
                                          </p:val>
                                        </p:tav>
                                      </p:tavLst>
                                    </p:anim>
                                    <p:animEffect transition="in" filter="fade">
                                      <p:cBhvr>
                                        <p:cTn id="103" dur="500"/>
                                        <p:tgtEl>
                                          <p:spTgt spid="13"/>
                                        </p:tgtEl>
                                      </p:cBhvr>
                                    </p:animEffect>
                                  </p:childTnLst>
                                </p:cTn>
                              </p:par>
                            </p:childTnLst>
                          </p:cTn>
                        </p:par>
                        <p:par>
                          <p:cTn id="104" fill="hold">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500" fill="hold"/>
                                        <p:tgtEl>
                                          <p:spTgt spid="24"/>
                                        </p:tgtEl>
                                        <p:attrNameLst>
                                          <p:attrName>ppt_w</p:attrName>
                                        </p:attrNameLst>
                                      </p:cBhvr>
                                      <p:tavLst>
                                        <p:tav tm="0">
                                          <p:val>
                                            <p:fltVal val="0"/>
                                          </p:val>
                                        </p:tav>
                                        <p:tav tm="100000">
                                          <p:val>
                                            <p:strVal val="#ppt_w"/>
                                          </p:val>
                                        </p:tav>
                                      </p:tavLst>
                                    </p:anim>
                                    <p:anim calcmode="lin" valueType="num">
                                      <p:cBhvr>
                                        <p:cTn id="108" dur="500" fill="hold"/>
                                        <p:tgtEl>
                                          <p:spTgt spid="24"/>
                                        </p:tgtEl>
                                        <p:attrNameLst>
                                          <p:attrName>ppt_h</p:attrName>
                                        </p:attrNameLst>
                                      </p:cBhvr>
                                      <p:tavLst>
                                        <p:tav tm="0">
                                          <p:val>
                                            <p:fltVal val="0"/>
                                          </p:val>
                                        </p:tav>
                                        <p:tav tm="100000">
                                          <p:val>
                                            <p:strVal val="#ppt_h"/>
                                          </p:val>
                                        </p:tav>
                                      </p:tavLst>
                                    </p:anim>
                                    <p:animEffect transition="in" filter="fade">
                                      <p:cBhvr>
                                        <p:cTn id="109" dur="500"/>
                                        <p:tgtEl>
                                          <p:spTgt spid="24"/>
                                        </p:tgtEl>
                                      </p:cBhvr>
                                    </p:animEffect>
                                  </p:childTnLst>
                                </p:cTn>
                              </p:par>
                            </p:childTnLst>
                          </p:cTn>
                        </p:par>
                        <p:par>
                          <p:cTn id="110" fill="hold">
                            <p:stCondLst>
                              <p:cond delay="10500"/>
                            </p:stCondLst>
                            <p:childTnLst>
                              <p:par>
                                <p:cTn id="111" presetID="22" presetClass="entr" presetSubtype="1"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up)">
                                      <p:cBhvr>
                                        <p:cTn id="113" dur="500"/>
                                        <p:tgtEl>
                                          <p:spTgt spid="29"/>
                                        </p:tgtEl>
                                      </p:cBhvr>
                                    </p:animEffect>
                                  </p:childTnLst>
                                </p:cTn>
                              </p:par>
                            </p:childTnLst>
                          </p:cTn>
                        </p:par>
                        <p:par>
                          <p:cTn id="114" fill="hold">
                            <p:stCondLst>
                              <p:cond delay="11000"/>
                            </p:stCondLst>
                            <p:childTnLst>
                              <p:par>
                                <p:cTn id="115" presetID="2" presetClass="entr" presetSubtype="1" fill="hold" nodeType="after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500" fill="hold"/>
                                        <p:tgtEl>
                                          <p:spTgt spid="46"/>
                                        </p:tgtEl>
                                        <p:attrNameLst>
                                          <p:attrName>ppt_x</p:attrName>
                                        </p:attrNameLst>
                                      </p:cBhvr>
                                      <p:tavLst>
                                        <p:tav tm="0">
                                          <p:val>
                                            <p:strVal val="#ppt_x"/>
                                          </p:val>
                                        </p:tav>
                                        <p:tav tm="100000">
                                          <p:val>
                                            <p:strVal val="#ppt_x"/>
                                          </p:val>
                                        </p:tav>
                                      </p:tavLst>
                                    </p:anim>
                                    <p:anim calcmode="lin" valueType="num">
                                      <p:cBhvr additive="base">
                                        <p:cTn id="118" dur="500" fill="hold"/>
                                        <p:tgtEl>
                                          <p:spTgt spid="46"/>
                                        </p:tgtEl>
                                        <p:attrNameLst>
                                          <p:attrName>ppt_y</p:attrName>
                                        </p:attrNameLst>
                                      </p:cBhvr>
                                      <p:tavLst>
                                        <p:tav tm="0">
                                          <p:val>
                                            <p:strVal val="0-#ppt_h/2"/>
                                          </p:val>
                                        </p:tav>
                                        <p:tav tm="100000">
                                          <p:val>
                                            <p:strVal val="#ppt_y"/>
                                          </p:val>
                                        </p:tav>
                                      </p:tavLst>
                                    </p:anim>
                                  </p:childTnLst>
                                </p:cTn>
                              </p:par>
                            </p:childTnLst>
                          </p:cTn>
                        </p:par>
                        <p:par>
                          <p:cTn id="119" fill="hold">
                            <p:stCondLst>
                              <p:cond delay="11500"/>
                            </p:stCondLst>
                            <p:childTnLst>
                              <p:par>
                                <p:cTn id="120" presetID="2" presetClass="entr" presetSubtype="4" accel="50000" decel="50000"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additive="base">
                                        <p:cTn id="122" dur="500" fill="hold"/>
                                        <p:tgtEl>
                                          <p:spTgt spid="25"/>
                                        </p:tgtEl>
                                        <p:attrNameLst>
                                          <p:attrName>ppt_x</p:attrName>
                                        </p:attrNameLst>
                                      </p:cBhvr>
                                      <p:tavLst>
                                        <p:tav tm="0">
                                          <p:val>
                                            <p:strVal val="#ppt_x"/>
                                          </p:val>
                                        </p:tav>
                                        <p:tav tm="100000">
                                          <p:val>
                                            <p:strVal val="#ppt_x"/>
                                          </p:val>
                                        </p:tav>
                                      </p:tavLst>
                                    </p:anim>
                                    <p:anim calcmode="lin" valueType="num">
                                      <p:cBhvr additive="base">
                                        <p:cTn id="123" dur="500" fill="hold"/>
                                        <p:tgtEl>
                                          <p:spTgt spid="25"/>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2" presetClass="entr" presetSubtype="8" fill="hold" grpId="0" nodeType="after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wipe(left)">
                                      <p:cBhvr>
                                        <p:cTn id="127" dur="500"/>
                                        <p:tgtEl>
                                          <p:spTgt spid="9"/>
                                        </p:tgtEl>
                                      </p:cBhvr>
                                    </p:animEffect>
                                  </p:childTnLst>
                                </p:cTn>
                              </p:par>
                            </p:childTnLst>
                          </p:cTn>
                        </p:par>
                        <p:par>
                          <p:cTn id="128" fill="hold">
                            <p:stCondLst>
                              <p:cond delay="12500"/>
                            </p:stCondLst>
                            <p:childTnLst>
                              <p:par>
                                <p:cTn id="129" presetID="53" presetClass="entr" presetSubtype="16" fill="hold" grpId="0" nodeType="afterEffect">
                                  <p:stCondLst>
                                    <p:cond delay="0"/>
                                  </p:stCondLst>
                                  <p:childTnLst>
                                    <p:set>
                                      <p:cBhvr>
                                        <p:cTn id="130" dur="1" fill="hold">
                                          <p:stCondLst>
                                            <p:cond delay="0"/>
                                          </p:stCondLst>
                                        </p:cTn>
                                        <p:tgtEl>
                                          <p:spTgt spid="14"/>
                                        </p:tgtEl>
                                        <p:attrNameLst>
                                          <p:attrName>style.visibility</p:attrName>
                                        </p:attrNameLst>
                                      </p:cBhvr>
                                      <p:to>
                                        <p:strVal val="visible"/>
                                      </p:to>
                                    </p:set>
                                    <p:anim calcmode="lin" valueType="num">
                                      <p:cBhvr>
                                        <p:cTn id="131" dur="500" fill="hold"/>
                                        <p:tgtEl>
                                          <p:spTgt spid="14"/>
                                        </p:tgtEl>
                                        <p:attrNameLst>
                                          <p:attrName>ppt_w</p:attrName>
                                        </p:attrNameLst>
                                      </p:cBhvr>
                                      <p:tavLst>
                                        <p:tav tm="0">
                                          <p:val>
                                            <p:fltVal val="0"/>
                                          </p:val>
                                        </p:tav>
                                        <p:tav tm="100000">
                                          <p:val>
                                            <p:strVal val="#ppt_w"/>
                                          </p:val>
                                        </p:tav>
                                      </p:tavLst>
                                    </p:anim>
                                    <p:anim calcmode="lin" valueType="num">
                                      <p:cBhvr>
                                        <p:cTn id="132" dur="500" fill="hold"/>
                                        <p:tgtEl>
                                          <p:spTgt spid="14"/>
                                        </p:tgtEl>
                                        <p:attrNameLst>
                                          <p:attrName>ppt_h</p:attrName>
                                        </p:attrNameLst>
                                      </p:cBhvr>
                                      <p:tavLst>
                                        <p:tav tm="0">
                                          <p:val>
                                            <p:fltVal val="0"/>
                                          </p:val>
                                        </p:tav>
                                        <p:tav tm="100000">
                                          <p:val>
                                            <p:strVal val="#ppt_h"/>
                                          </p:val>
                                        </p:tav>
                                      </p:tavLst>
                                    </p:anim>
                                    <p:animEffect transition="in" filter="fade">
                                      <p:cBhvr>
                                        <p:cTn id="133" dur="500"/>
                                        <p:tgtEl>
                                          <p:spTgt spid="14"/>
                                        </p:tgtEl>
                                      </p:cBhvr>
                                    </p:animEffect>
                                  </p:childTnLst>
                                </p:cTn>
                              </p:par>
                            </p:childTnLst>
                          </p:cTn>
                        </p:par>
                        <p:par>
                          <p:cTn id="134" fill="hold">
                            <p:stCondLst>
                              <p:cond delay="13000"/>
                            </p:stCondLst>
                            <p:childTnLst>
                              <p:par>
                                <p:cTn id="135" presetID="53" presetClass="entr" presetSubtype="16"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500" fill="hold"/>
                                        <p:tgtEl>
                                          <p:spTgt spid="43"/>
                                        </p:tgtEl>
                                        <p:attrNameLst>
                                          <p:attrName>ppt_w</p:attrName>
                                        </p:attrNameLst>
                                      </p:cBhvr>
                                      <p:tavLst>
                                        <p:tav tm="0">
                                          <p:val>
                                            <p:fltVal val="0"/>
                                          </p:val>
                                        </p:tav>
                                        <p:tav tm="100000">
                                          <p:val>
                                            <p:strVal val="#ppt_w"/>
                                          </p:val>
                                        </p:tav>
                                      </p:tavLst>
                                    </p:anim>
                                    <p:anim calcmode="lin" valueType="num">
                                      <p:cBhvr>
                                        <p:cTn id="138" dur="500" fill="hold"/>
                                        <p:tgtEl>
                                          <p:spTgt spid="43"/>
                                        </p:tgtEl>
                                        <p:attrNameLst>
                                          <p:attrName>ppt_h</p:attrName>
                                        </p:attrNameLst>
                                      </p:cBhvr>
                                      <p:tavLst>
                                        <p:tav tm="0">
                                          <p:val>
                                            <p:fltVal val="0"/>
                                          </p:val>
                                        </p:tav>
                                        <p:tav tm="100000">
                                          <p:val>
                                            <p:strVal val="#ppt_h"/>
                                          </p:val>
                                        </p:tav>
                                      </p:tavLst>
                                    </p:anim>
                                    <p:animEffect transition="in" filter="fade">
                                      <p:cBhvr>
                                        <p:cTn id="139" dur="500"/>
                                        <p:tgtEl>
                                          <p:spTgt spid="43"/>
                                        </p:tgtEl>
                                      </p:cBhvr>
                                    </p:animEffect>
                                  </p:childTnLst>
                                </p:cTn>
                              </p:par>
                            </p:childTnLst>
                          </p:cTn>
                        </p:par>
                        <p:par>
                          <p:cTn id="140" fill="hold">
                            <p:stCondLst>
                              <p:cond delay="13500"/>
                            </p:stCondLst>
                            <p:childTnLst>
                              <p:par>
                                <p:cTn id="141" presetID="22" presetClass="entr" presetSubtype="1" fill="hold" nodeType="after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wipe(up)">
                                      <p:cBhvr>
                                        <p:cTn id="143" dur="500"/>
                                        <p:tgtEl>
                                          <p:spTgt spid="44"/>
                                        </p:tgtEl>
                                      </p:cBhvr>
                                    </p:animEffect>
                                  </p:childTnLst>
                                </p:cTn>
                              </p:par>
                            </p:childTnLst>
                          </p:cTn>
                        </p:par>
                        <p:par>
                          <p:cTn id="144" fill="hold">
                            <p:stCondLst>
                              <p:cond delay="14000"/>
                            </p:stCondLst>
                            <p:childTnLst>
                              <p:par>
                                <p:cTn id="145" presetID="2" presetClass="entr" presetSubtype="1" fill="hold" nodeType="after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additive="base">
                                        <p:cTn id="147" dur="500" fill="hold"/>
                                        <p:tgtEl>
                                          <p:spTgt spid="45"/>
                                        </p:tgtEl>
                                        <p:attrNameLst>
                                          <p:attrName>ppt_x</p:attrName>
                                        </p:attrNameLst>
                                      </p:cBhvr>
                                      <p:tavLst>
                                        <p:tav tm="0">
                                          <p:val>
                                            <p:strVal val="#ppt_x"/>
                                          </p:val>
                                        </p:tav>
                                        <p:tav tm="100000">
                                          <p:val>
                                            <p:strVal val="#ppt_x"/>
                                          </p:val>
                                        </p:tav>
                                      </p:tavLst>
                                    </p:anim>
                                    <p:anim calcmode="lin" valueType="num">
                                      <p:cBhvr additive="base">
                                        <p:cTn id="148" dur="500" fill="hold"/>
                                        <p:tgtEl>
                                          <p:spTgt spid="45"/>
                                        </p:tgtEl>
                                        <p:attrNameLst>
                                          <p:attrName>ppt_y</p:attrName>
                                        </p:attrNameLst>
                                      </p:cBhvr>
                                      <p:tavLst>
                                        <p:tav tm="0">
                                          <p:val>
                                            <p:strVal val="0-#ppt_h/2"/>
                                          </p:val>
                                        </p:tav>
                                        <p:tav tm="100000">
                                          <p:val>
                                            <p:strVal val="#ppt_y"/>
                                          </p:val>
                                        </p:tav>
                                      </p:tavLst>
                                    </p:anim>
                                  </p:childTnLst>
                                </p:cTn>
                              </p:par>
                            </p:childTnLst>
                          </p:cTn>
                        </p:par>
                        <p:par>
                          <p:cTn id="149" fill="hold">
                            <p:stCondLst>
                              <p:cond delay="14500"/>
                            </p:stCondLst>
                            <p:childTnLst>
                              <p:par>
                                <p:cTn id="150" presetID="2" presetClass="entr" presetSubtype="4" accel="50000" decel="50000" fill="hold" grpId="0" nodeType="afterEffect">
                                  <p:stCondLst>
                                    <p:cond delay="0"/>
                                  </p:stCondLst>
                                  <p:childTnLst>
                                    <p:set>
                                      <p:cBhvr>
                                        <p:cTn id="151" dur="1" fill="hold">
                                          <p:stCondLst>
                                            <p:cond delay="0"/>
                                          </p:stCondLst>
                                        </p:cTn>
                                        <p:tgtEl>
                                          <p:spTgt spid="30"/>
                                        </p:tgtEl>
                                        <p:attrNameLst>
                                          <p:attrName>style.visibility</p:attrName>
                                        </p:attrNameLst>
                                      </p:cBhvr>
                                      <p:to>
                                        <p:strVal val="visible"/>
                                      </p:to>
                                    </p:set>
                                    <p:anim calcmode="lin" valueType="num">
                                      <p:cBhvr additive="base">
                                        <p:cTn id="152" dur="500" fill="hold"/>
                                        <p:tgtEl>
                                          <p:spTgt spid="30"/>
                                        </p:tgtEl>
                                        <p:attrNameLst>
                                          <p:attrName>ppt_x</p:attrName>
                                        </p:attrNameLst>
                                      </p:cBhvr>
                                      <p:tavLst>
                                        <p:tav tm="0">
                                          <p:val>
                                            <p:strVal val="#ppt_x"/>
                                          </p:val>
                                        </p:tav>
                                        <p:tav tm="100000">
                                          <p:val>
                                            <p:strVal val="#ppt_x"/>
                                          </p:val>
                                        </p:tav>
                                      </p:tavLst>
                                    </p:anim>
                                    <p:anim calcmode="lin" valueType="num">
                                      <p:cBhvr additive="base">
                                        <p:cTn id="15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animBg="1"/>
      <p:bldP spid="16" grpId="0"/>
      <p:bldP spid="20" grpId="0" animBg="1"/>
      <p:bldP spid="21" grpId="0"/>
      <p:bldP spid="22" grpId="0" animBg="1"/>
      <p:bldP spid="23" grpId="0"/>
      <p:bldP spid="24" grpId="0" animBg="1"/>
      <p:bldP spid="25" grpId="0"/>
      <p:bldP spid="30" grpId="0"/>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588" y="895"/>
            <a:ext cx="12888115" cy="723086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5" name="文本框 14"/>
          <p:cNvSpPr txBox="1"/>
          <p:nvPr/>
        </p:nvSpPr>
        <p:spPr>
          <a:xfrm>
            <a:off x="2140397" y="1888347"/>
            <a:ext cx="2168542" cy="1520228"/>
          </a:xfrm>
          <a:prstGeom prst="rect">
            <a:avLst/>
          </a:prstGeom>
          <a:noFill/>
        </p:spPr>
        <p:txBody>
          <a:bodyPr wrap="square" rtlCol="0">
            <a:spAutoFit/>
          </a:bodyPr>
          <a:lstStyle/>
          <a:p>
            <a:pPr algn="ctr"/>
            <a:r>
              <a:rPr lang="en-US" altLang="zh-CN" sz="9280" dirty="0" smtClean="0">
                <a:solidFill>
                  <a:schemeClr val="bg1"/>
                </a:solidFill>
                <a:latin typeface="Agency FB" panose="020B0503020202020204" pitchFamily="34" charset="0"/>
                <a:ea typeface="Kozuka Gothic Pro B" panose="020B0800000000000000" pitchFamily="34" charset="-128"/>
              </a:rPr>
              <a:t>02</a:t>
            </a:r>
            <a:endParaRPr lang="zh-CN" altLang="en-US" sz="9280" dirty="0">
              <a:solidFill>
                <a:schemeClr val="bg1"/>
              </a:solidFill>
              <a:latin typeface="Agency FB" panose="020B0503020202020204" pitchFamily="34" charset="0"/>
              <a:ea typeface="Kozuka Gothic Pro B" panose="020B0800000000000000" pitchFamily="34" charset="-128"/>
            </a:endParaRPr>
          </a:p>
        </p:txBody>
      </p:sp>
      <p:sp>
        <p:nvSpPr>
          <p:cNvPr id="16" name="矩形 15"/>
          <p:cNvSpPr/>
          <p:nvPr/>
        </p:nvSpPr>
        <p:spPr>
          <a:xfrm>
            <a:off x="1345750" y="3156026"/>
            <a:ext cx="3757839" cy="584703"/>
          </a:xfrm>
          <a:prstGeom prst="rect">
            <a:avLst/>
          </a:prstGeom>
        </p:spPr>
        <p:txBody>
          <a:bodyPr wrap="squar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相关标题文字</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318451" y="3805746"/>
            <a:ext cx="3812436" cy="1114206"/>
          </a:xfrm>
          <a:prstGeom prst="rect">
            <a:avLst/>
          </a:prstGeom>
          <a:noFill/>
        </p:spPr>
        <p:txBody>
          <a:bodyPr wrap="square" rtlCol="0">
            <a:spAutoFit/>
          </a:bodyPr>
          <a:lstStyle/>
          <a:p>
            <a:pPr algn="ctr">
              <a:lnSpc>
                <a:spcPct val="150000"/>
              </a:lnSpc>
            </a:pPr>
            <a:r>
              <a:rPr lang="en-US" altLang="zh-CN" sz="1475" dirty="0">
                <a:solidFill>
                  <a:schemeClr val="bg1"/>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475"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0000">
                                          <p:cBhvr additive="base">
                                            <p:cTn id="7" dur="10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3" presetClass="entr" presetSubtype="3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4*#ppt_w"/>
                                              </p:val>
                                            </p:tav>
                                            <p:tav tm="100000">
                                              <p:val>
                                                <p:strVal val="#ppt_w"/>
                                              </p:val>
                                            </p:tav>
                                          </p:tavLst>
                                        </p:anim>
                                        <p:anim calcmode="lin" valueType="num">
                                          <p:cBhvr>
                                            <p:cTn id="21"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3" presetClass="entr" presetSubtype="3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4*#ppt_w"/>
                                              </p:val>
                                            </p:tav>
                                            <p:tav tm="100000">
                                              <p:val>
                                                <p:strVal val="#ppt_w"/>
                                              </p:val>
                                            </p:tav>
                                          </p:tavLst>
                                        </p:anim>
                                        <p:anim calcmode="lin" valueType="num">
                                          <p:cBhvr>
                                            <p:cTn id="21"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5" grpId="0"/>
          <p:bldP spid="16" grpId="0"/>
          <p:bldP spid="1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034730C-0EAF-428D-B496-74F2B8F8DE6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健身"/>
</p:tagLst>
</file>

<file path=ppt/theme/theme1.xml><?xml version="1.0" encoding="utf-8"?>
<a:theme xmlns:a="http://schemas.openxmlformats.org/drawingml/2006/main" name="www.2ppt.com">
  <a:themeElements>
    <a:clrScheme name="自定义 356">
      <a:dk1>
        <a:sysClr val="windowText" lastClr="000000"/>
      </a:dk1>
      <a:lt1>
        <a:sysClr val="window" lastClr="FFFFFF"/>
      </a:lt1>
      <a:dk2>
        <a:srgbClr val="44546A"/>
      </a:dk2>
      <a:lt2>
        <a:srgbClr val="E7E6E6"/>
      </a:lt2>
      <a:accent1>
        <a:srgbClr val="FCCA45"/>
      </a:accent1>
      <a:accent2>
        <a:srgbClr val="000000"/>
      </a:accent2>
      <a:accent3>
        <a:srgbClr val="FCCA45"/>
      </a:accent3>
      <a:accent4>
        <a:srgbClr val="000000"/>
      </a:accent4>
      <a:accent5>
        <a:srgbClr val="FCCA45"/>
      </a:accent5>
      <a:accent6>
        <a:srgbClr val="000000"/>
      </a:accent6>
      <a:hlink>
        <a:srgbClr val="FCCA45"/>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2840</Words>
  <Application>Microsoft Office PowerPoint</Application>
  <PresentationFormat>自定义</PresentationFormat>
  <Paragraphs>220</Paragraphs>
  <Slides>26</Slides>
  <Notes>26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Kozuka Gothic Pro B</vt:lpstr>
      <vt:lpstr>Open Sans</vt:lpstr>
      <vt:lpstr>方正粗谭黑简体</vt:lpstr>
      <vt:lpstr>宋体</vt:lpstr>
      <vt:lpstr>微软雅黑</vt:lpstr>
      <vt:lpstr>Agency FB</vt:lpstr>
      <vt:lpstr>Arial</vt:lpstr>
      <vt:lpstr>Calibri</vt:lpstr>
      <vt:lpstr>Calibri Light</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2016-10-17T14:00:00Z</dcterms:created>
  <dcterms:modified xsi:type="dcterms:W3CDTF">2023-01-10T06:16:04Z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E9E97FBA4184459DB0973158156A68D1</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