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6" r:id="rId2"/>
    <p:sldId id="257" r:id="rId3"/>
    <p:sldId id="259" r:id="rId4"/>
    <p:sldId id="264" r:id="rId5"/>
    <p:sldId id="265" r:id="rId6"/>
    <p:sldId id="266" r:id="rId7"/>
    <p:sldId id="267" r:id="rId8"/>
    <p:sldId id="268" r:id="rId9"/>
    <p:sldId id="260" r:id="rId10"/>
    <p:sldId id="269" r:id="rId11"/>
    <p:sldId id="270" r:id="rId12"/>
    <p:sldId id="271" r:id="rId13"/>
    <p:sldId id="272" r:id="rId14"/>
    <p:sldId id="261" r:id="rId15"/>
    <p:sldId id="273" r:id="rId16"/>
    <p:sldId id="274" r:id="rId17"/>
    <p:sldId id="275" r:id="rId18"/>
    <p:sldId id="276" r:id="rId19"/>
    <p:sldId id="262" r:id="rId20"/>
    <p:sldId id="277" r:id="rId21"/>
    <p:sldId id="278" r:id="rId22"/>
    <p:sldId id="279" r:id="rId23"/>
    <p:sldId id="280" r:id="rId24"/>
    <p:sldId id="263" r:id="rId25"/>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4F68"/>
    <a:srgbClr val="4F87A0"/>
    <a:srgbClr val="8CCBD4"/>
    <a:srgbClr val="C6B09B"/>
    <a:srgbClr val="BCBEBB"/>
    <a:srgbClr val="6362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2.jpeg"/><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8.jpeg"/><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1.xml"/><Relationship Id="rId1" Type="http://schemas.openxmlformats.org/officeDocument/2006/relationships/tags" Target="../tags/tag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Layout" Target="../slideLayouts/slideLayout3.xml"/><Relationship Id="rId5" Type="http://schemas.openxmlformats.org/officeDocument/2006/relationships/tags" Target="../tags/tag9.xml"/><Relationship Id="rId4" Type="http://schemas.openxmlformats.org/officeDocument/2006/relationships/tags" Target="../tags/tag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tags" Target="../tags/tag17.xml"/><Relationship Id="rId3" Type="http://schemas.openxmlformats.org/officeDocument/2006/relationships/tags" Target="../tags/tag12.xml"/><Relationship Id="rId7" Type="http://schemas.openxmlformats.org/officeDocument/2006/relationships/tags" Target="../tags/tag16.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11" Type="http://schemas.openxmlformats.org/officeDocument/2006/relationships/image" Target="../media/image6.jpeg"/><Relationship Id="rId5" Type="http://schemas.openxmlformats.org/officeDocument/2006/relationships/tags" Target="../tags/tag14.xml"/><Relationship Id="rId10" Type="http://schemas.openxmlformats.org/officeDocument/2006/relationships/slideLayout" Target="../slideLayouts/slideLayout3.xml"/><Relationship Id="rId4" Type="http://schemas.openxmlformats.org/officeDocument/2006/relationships/tags" Target="../tags/tag13.xml"/><Relationship Id="rId9" Type="http://schemas.openxmlformats.org/officeDocument/2006/relationships/tags" Target="../tags/tag18.xml"/></Relationships>
</file>

<file path=ppt/slides/_rels/slide8.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slideLayout" Target="../slideLayouts/slideLayout3.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tags" Target="../tags/tag2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 name="图片 7" descr="100462464"/>
          <p:cNvPicPr>
            <a:picLocks noChangeAspect="1"/>
          </p:cNvPicPr>
          <p:nvPr/>
        </p:nvPicPr>
        <p:blipFill>
          <a:blip r:embed="rId5" cstate="email"/>
          <a:srcRect/>
          <a:stretch>
            <a:fillRect/>
          </a:stretch>
        </p:blipFill>
        <p:spPr>
          <a:xfrm>
            <a:off x="-29845" y="3401695"/>
            <a:ext cx="12251690" cy="3484880"/>
          </a:xfrm>
          <a:prstGeom prst="rect">
            <a:avLst/>
          </a:prstGeom>
        </p:spPr>
      </p:pic>
      <p:sp>
        <p:nvSpPr>
          <p:cNvPr id="9" name="PA_库_文本框 3"/>
          <p:cNvSpPr txBox="1"/>
          <p:nvPr>
            <p:custDataLst>
              <p:tags r:id="rId1"/>
            </p:custDataLst>
          </p:nvPr>
        </p:nvSpPr>
        <p:spPr>
          <a:xfrm>
            <a:off x="316002" y="840842"/>
            <a:ext cx="11558726" cy="1014730"/>
          </a:xfrm>
          <a:prstGeom prst="rect">
            <a:avLst/>
          </a:prstGeom>
          <a:noFill/>
        </p:spPr>
        <p:txBody>
          <a:bodyPr wrap="square" rtlCol="0" anchor="ctr" anchorCtr="0">
            <a:spAutoFit/>
          </a:bodyPr>
          <a:lstStyle/>
          <a:p>
            <a:pPr algn="ctr"/>
            <a:r>
              <a:rPr lang="zh-CN" altLang="en-US" sz="6000" dirty="0">
                <a:solidFill>
                  <a:srgbClr val="63622F"/>
                </a:solidFill>
                <a:latin typeface="Arial" panose="020B0604020202020204"/>
                <a:ea typeface="微软雅黑" panose="020B0503020204020204" charset="-122"/>
                <a:sym typeface="Arial" panose="020B0604020202020204"/>
              </a:rPr>
              <a:t>清新家装工作汇报PPT</a:t>
            </a:r>
          </a:p>
        </p:txBody>
      </p:sp>
      <p:sp>
        <p:nvSpPr>
          <p:cNvPr id="11" name="PA_库_圆角矩形 4"/>
          <p:cNvSpPr/>
          <p:nvPr>
            <p:custDataLst>
              <p:tags r:id="rId2"/>
            </p:custDataLst>
          </p:nvPr>
        </p:nvSpPr>
        <p:spPr>
          <a:xfrm>
            <a:off x="3458592" y="1900846"/>
            <a:ext cx="5274815" cy="488272"/>
          </a:xfrm>
          <a:prstGeom prst="roundRect">
            <a:avLst>
              <a:gd name="adj" fmla="val 50000"/>
            </a:avLst>
          </a:prstGeom>
          <a:solidFill>
            <a:srgbClr val="63622F"/>
          </a:solidFill>
          <a:ln w="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lnSpcReduction="20000"/>
          </a:bodyPr>
          <a:lstStyle/>
          <a:p>
            <a:pPr algn="ctr"/>
            <a:r>
              <a:rPr lang="zh-CN" altLang="en-US" sz="1600" smtClean="0">
                <a:latin typeface="Arial" panose="020B0604020202020204"/>
                <a:ea typeface="微软雅黑" panose="020B0503020204020204" charset="-122"/>
                <a:sym typeface="Arial" panose="020B0604020202020204"/>
              </a:rPr>
              <a:t>汇报时间：</a:t>
            </a:r>
            <a:r>
              <a:rPr lang="en-US" altLang="zh-CN" sz="1600" smtClean="0">
                <a:latin typeface="Arial" panose="020B0604020202020204"/>
                <a:ea typeface="微软雅黑" panose="020B0503020204020204" charset="-122"/>
                <a:sym typeface="Arial" panose="020B0604020202020204"/>
              </a:rPr>
              <a:t>20XX</a:t>
            </a:r>
            <a:r>
              <a:rPr lang="zh-CN" altLang="en-US" sz="1600" smtClean="0">
                <a:latin typeface="Arial" panose="020B0604020202020204"/>
                <a:ea typeface="微软雅黑" panose="020B0503020204020204" charset="-122"/>
                <a:sym typeface="Arial" panose="020B0604020202020204"/>
              </a:rPr>
              <a:t>年</a:t>
            </a:r>
            <a:r>
              <a:rPr lang="en-US" altLang="zh-CN" sz="1600" smtClean="0">
                <a:latin typeface="Arial" panose="020B0604020202020204"/>
                <a:ea typeface="微软雅黑" panose="020B0503020204020204" charset="-122"/>
                <a:sym typeface="Arial" panose="020B0604020202020204"/>
              </a:rPr>
              <a:t>12</a:t>
            </a:r>
            <a:r>
              <a:rPr lang="zh-CN" altLang="en-US" sz="1600" smtClean="0">
                <a:latin typeface="Arial" panose="020B0604020202020204"/>
                <a:ea typeface="微软雅黑" panose="020B0503020204020204" charset="-122"/>
                <a:sym typeface="Arial" panose="020B0604020202020204"/>
              </a:rPr>
              <a:t>月      汇报人：</a:t>
            </a:r>
            <a:r>
              <a:rPr lang="en-US" altLang="zh-CN" sz="1600" smtClean="0">
                <a:latin typeface="Arial" panose="020B0604020202020204"/>
                <a:ea typeface="微软雅黑" panose="020B0503020204020204" charset="-122"/>
                <a:sym typeface="Arial" panose="020B0604020202020204"/>
              </a:rPr>
              <a:t>PPT818</a:t>
            </a:r>
            <a:endParaRPr lang="en-US" altLang="zh-CN" sz="1600" dirty="0">
              <a:latin typeface="Arial" panose="020B0604020202020204"/>
              <a:ea typeface="微软雅黑" panose="020B0503020204020204" charset="-122"/>
              <a:sym typeface="Arial" panose="020B0604020202020204"/>
            </a:endParaRPr>
          </a:p>
        </p:txBody>
      </p:sp>
      <p:sp>
        <p:nvSpPr>
          <p:cNvPr id="12" name="PA_库_矩形 5"/>
          <p:cNvSpPr/>
          <p:nvPr>
            <p:custDataLst>
              <p:tags r:id="rId3"/>
            </p:custDataLst>
          </p:nvPr>
        </p:nvSpPr>
        <p:spPr>
          <a:xfrm>
            <a:off x="1514487" y="2608766"/>
            <a:ext cx="9161756" cy="483337"/>
          </a:xfrm>
          <a:prstGeom prst="rect">
            <a:avLst/>
          </a:prstGeom>
        </p:spPr>
        <p:txBody>
          <a:bodyPr wrap="square">
            <a:spAutoFit/>
          </a:bodyPr>
          <a:lstStyle/>
          <a:p>
            <a:pPr algn="ctr">
              <a:lnSpc>
                <a:spcPct val="150000"/>
              </a:lnSpc>
            </a:pPr>
            <a:r>
              <a:rPr lang="zh-CN" sz="900" spc="600" dirty="0">
                <a:latin typeface="Arial" panose="020B0604020202020204"/>
                <a:ea typeface="微软雅黑" panose="020B0503020204020204" charset="-122"/>
                <a:sym typeface="Arial" panose="020B0604020202020204"/>
              </a:rPr>
              <a:t>点击输入文本文字点击输入文本文字点击输入文本文字点击输入文本文字点击输入文本文字点击输入文本文字点击输入文本文字点击输入文本文字</a:t>
            </a:r>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900" decel="100000" fill="hold"/>
                                        <p:tgtEl>
                                          <p:spTgt spid="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arn(inVertical)">
                                      <p:cBhvr>
                                        <p:cTn id="18" dur="500"/>
                                        <p:tgtEl>
                                          <p:spTgt spid="11"/>
                                        </p:tgtEl>
                                      </p:cBhvr>
                                    </p:animEffect>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sp>
        <p:nvSpPr>
          <p:cNvPr id="6" name="矩形 10"/>
          <p:cNvSpPr>
            <a:spLocks noChangeArrowheads="1"/>
          </p:cNvSpPr>
          <p:nvPr/>
        </p:nvSpPr>
        <p:spPr bwMode="auto">
          <a:xfrm>
            <a:off x="610235" y="2005330"/>
            <a:ext cx="5180965" cy="3966845"/>
          </a:xfrm>
          <a:prstGeom prst="rect">
            <a:avLst/>
          </a:prstGeom>
          <a:blipFill dpi="0" rotWithShape="1">
            <a:blip r:embed="rId2" cstate="email"/>
            <a:srcRect/>
            <a:stretch>
              <a:fillRect/>
            </a:stretch>
          </a:blipFill>
          <a:ln>
            <a:noFill/>
          </a:ln>
        </p:spPr>
        <p:txBody>
          <a:bodyPr anchor="ctr"/>
          <a:lstStyle/>
          <a:p>
            <a:pPr algn="ctr" eaLnBrk="1" hangingPunct="1">
              <a:buFont typeface="Arial" panose="020B0604020202020204" pitchFamily="34" charset="0"/>
              <a:buNone/>
            </a:pPr>
            <a:endParaRPr lang="zh-CN" altLang="en-US">
              <a:solidFill>
                <a:srgbClr val="FFFFFF"/>
              </a:solidFill>
              <a:latin typeface="Arial" panose="020B0604020202020204"/>
              <a:ea typeface="微软雅黑" panose="020B0503020204020204" charset="-122"/>
              <a:sym typeface="Arial" panose="020B0604020202020204"/>
            </a:endParaRPr>
          </a:p>
        </p:txBody>
      </p:sp>
      <p:grpSp>
        <p:nvGrpSpPr>
          <p:cNvPr id="2" name="Group 7"/>
          <p:cNvGrpSpPr/>
          <p:nvPr/>
        </p:nvGrpSpPr>
        <p:grpSpPr>
          <a:xfrm>
            <a:off x="5962650" y="2005330"/>
            <a:ext cx="5838825" cy="3966845"/>
            <a:chOff x="7845714" y="1736884"/>
            <a:chExt cx="3501814" cy="1942035"/>
          </a:xfrm>
          <a:solidFill>
            <a:srgbClr val="4F87A0"/>
          </a:solidFill>
        </p:grpSpPr>
        <p:grpSp>
          <p:nvGrpSpPr>
            <p:cNvPr id="9" name="Group 35"/>
            <p:cNvGrpSpPr/>
            <p:nvPr/>
          </p:nvGrpSpPr>
          <p:grpSpPr>
            <a:xfrm>
              <a:off x="7845714" y="1736884"/>
              <a:ext cx="3501814" cy="1942035"/>
              <a:chOff x="7541909" y="1631854"/>
              <a:chExt cx="4046955" cy="1942035"/>
            </a:xfrm>
            <a:grpFill/>
          </p:grpSpPr>
          <p:sp>
            <p:nvSpPr>
              <p:cNvPr id="3" name="Rectangle 29"/>
              <p:cNvSpPr/>
              <p:nvPr/>
            </p:nvSpPr>
            <p:spPr>
              <a:xfrm>
                <a:off x="7541909" y="1726473"/>
                <a:ext cx="4046955" cy="1847416"/>
              </a:xfrm>
              <a:prstGeom prst="rect">
                <a:avLst/>
              </a:prstGeom>
              <a:solidFill>
                <a:srgbClr val="494F68"/>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solidFill>
                    <a:schemeClr val="bg1">
                      <a:lumMod val="50000"/>
                    </a:schemeClr>
                  </a:solidFill>
                  <a:latin typeface="Arial" panose="020B0604020202020204"/>
                  <a:ea typeface="微软雅黑" panose="020B0503020204020204" charset="-122"/>
                  <a:sym typeface="Arial" panose="020B0604020202020204"/>
                </a:endParaRPr>
              </a:p>
            </p:txBody>
          </p:sp>
          <p:sp>
            <p:nvSpPr>
              <p:cNvPr id="5" name="Rectangle 33"/>
              <p:cNvSpPr/>
              <p:nvPr/>
            </p:nvSpPr>
            <p:spPr>
              <a:xfrm>
                <a:off x="7541909" y="1631854"/>
                <a:ext cx="4046955" cy="435299"/>
              </a:xfrm>
              <a:prstGeom prst="rect">
                <a:avLst/>
              </a:prstGeom>
              <a:solidFill>
                <a:srgbClr val="494F68"/>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chemeClr val="bg1"/>
                    </a:solidFill>
                    <a:latin typeface="Arial" panose="020B0604020202020204"/>
                    <a:ea typeface="微软雅黑" panose="020B0503020204020204" charset="-122"/>
                    <a:cs typeface="+mn-ea"/>
                    <a:sym typeface="Arial" panose="020B0604020202020204"/>
                  </a:rPr>
                  <a:t>点击输入标题</a:t>
                </a:r>
              </a:p>
            </p:txBody>
          </p:sp>
        </p:grpSp>
        <p:sp>
          <p:nvSpPr>
            <p:cNvPr id="10" name="Rectangle 34"/>
            <p:cNvSpPr/>
            <p:nvPr/>
          </p:nvSpPr>
          <p:spPr>
            <a:xfrm>
              <a:off x="8030005" y="2302039"/>
              <a:ext cx="3133230" cy="993837"/>
            </a:xfrm>
            <a:prstGeom prst="rect">
              <a:avLst/>
            </a:prstGeom>
            <a:noFill/>
            <a:extLst>
              <a:ext uri="{909E8E84-426E-40DD-AFC4-6F175D3DCCD1}">
                <a14:hiddenFill xmlns:a14="http://schemas.microsoft.com/office/drawing/2010/main">
                  <a:grpFill/>
                </a14:hiddenFill>
              </a:ext>
            </a:extLst>
          </p:spPr>
          <p:txBody>
            <a:bodyPr wrap="square">
              <a:spAutoFit/>
            </a:bodyPr>
            <a:lstStyle/>
            <a:p>
              <a:pPr>
                <a:lnSpc>
                  <a:spcPct val="150000"/>
                </a:lnSpc>
                <a:spcBef>
                  <a:spcPct val="0"/>
                </a:spcBef>
              </a:pPr>
              <a:r>
                <a:rPr lang="zh-CN" altLang="en-US" sz="1200" dirty="0">
                  <a:solidFill>
                    <a:schemeClr val="bg1"/>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点击输入文本文字点击输入文本文字点击输入文本文字点击输入文本文字点击输入文本文字点击输入文本文字点击输入文本文字点击输入文本文字点击输入文本文字点击输入文本文字点击输入文本文字点击输入文本文字</a:t>
              </a:r>
            </a:p>
            <a:p>
              <a:pPr>
                <a:lnSpc>
                  <a:spcPct val="150000"/>
                </a:lnSpc>
                <a:spcBef>
                  <a:spcPct val="0"/>
                </a:spcBef>
              </a:pPr>
              <a:r>
                <a:rPr lang="zh-CN" altLang="en-US" sz="1200" dirty="0">
                  <a:solidFill>
                    <a:schemeClr val="bg1"/>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点击输入文本文字点击输入文本文字点击输入文本文字点击输入文本文字点击输入文本文字点击输入文本文字点击输入文本文字</a:t>
              </a:r>
            </a:p>
          </p:txBody>
        </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childTnLst>
                          </p:cTn>
                        </p:par>
                        <p:par>
                          <p:cTn id="17" fill="hold">
                            <p:stCondLst>
                              <p:cond delay="1000"/>
                            </p:stCondLst>
                            <p:childTnLst>
                              <p:par>
                                <p:cTn id="18" presetID="6" presetClass="entr" presetSubtype="16"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circle(in)">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grpSp>
        <p:nvGrpSpPr>
          <p:cNvPr id="53" name="组合 52"/>
          <p:cNvGrpSpPr/>
          <p:nvPr/>
        </p:nvGrpSpPr>
        <p:grpSpPr>
          <a:xfrm>
            <a:off x="975995" y="1707515"/>
            <a:ext cx="2788285" cy="3293110"/>
            <a:chOff x="1537" y="2689"/>
            <a:chExt cx="4391" cy="5186"/>
          </a:xfrm>
        </p:grpSpPr>
        <p:cxnSp>
          <p:nvCxnSpPr>
            <p:cNvPr id="22" name="直接连接符 21"/>
            <p:cNvCxnSpPr/>
            <p:nvPr/>
          </p:nvCxnSpPr>
          <p:spPr>
            <a:xfrm>
              <a:off x="4445" y="4129"/>
              <a:ext cx="1297"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24" name="文本框 17"/>
            <p:cNvSpPr txBox="1"/>
            <p:nvPr/>
          </p:nvSpPr>
          <p:spPr>
            <a:xfrm>
              <a:off x="4436" y="3381"/>
              <a:ext cx="1492" cy="727"/>
            </a:xfrm>
            <a:prstGeom prst="rect">
              <a:avLst/>
            </a:prstGeom>
            <a:noFill/>
          </p:spPr>
          <p:txBody>
            <a:bodyPr wrap="none">
              <a:normAutofit/>
            </a:bodyPr>
            <a:lstStyle/>
            <a:p>
              <a:r>
                <a:rPr lang="en-US" sz="2400">
                  <a:solidFill>
                    <a:schemeClr val="tx1">
                      <a:lumMod val="85000"/>
                      <a:lumOff val="15000"/>
                    </a:schemeClr>
                  </a:solidFill>
                  <a:latin typeface="Arial" panose="020B0604020202020204"/>
                  <a:ea typeface="微软雅黑" panose="020B0503020204020204" charset="-122"/>
                  <a:sym typeface="Arial" panose="020B0604020202020204"/>
                </a:rPr>
                <a:t>0.53%</a:t>
              </a:r>
            </a:p>
          </p:txBody>
        </p:sp>
        <p:sp>
          <p:nvSpPr>
            <p:cNvPr id="33" name="椭圆 32"/>
            <p:cNvSpPr/>
            <p:nvPr/>
          </p:nvSpPr>
          <p:spPr>
            <a:xfrm>
              <a:off x="1652" y="2689"/>
              <a:ext cx="2880" cy="2880"/>
            </a:xfrm>
            <a:prstGeom prst="ellipse">
              <a:avLst/>
            </a:prstGeom>
            <a:solidFill>
              <a:schemeClr val="bg2">
                <a:lumMod val="10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34" name="任意多边形: 形状 33"/>
            <p:cNvSpPr/>
            <p:nvPr/>
          </p:nvSpPr>
          <p:spPr>
            <a:xfrm>
              <a:off x="1653" y="4137"/>
              <a:ext cx="2879" cy="1432"/>
            </a:xfrm>
            <a:custGeom>
              <a:avLst/>
              <a:gdLst>
                <a:gd name="connsiteX0" fmla="*/ 0 w 1828263"/>
                <a:gd name="connsiteY0" fmla="*/ 0 h 909085"/>
                <a:gd name="connsiteX1" fmla="*/ 1828263 w 1828263"/>
                <a:gd name="connsiteY1" fmla="*/ 0 h 909085"/>
                <a:gd name="connsiteX2" fmla="*/ 1823810 w 1828263"/>
                <a:gd name="connsiteY2" fmla="*/ 88177 h 909085"/>
                <a:gd name="connsiteX3" fmla="*/ 914131 w 1828263"/>
                <a:gd name="connsiteY3" fmla="*/ 909085 h 909085"/>
                <a:gd name="connsiteX4" fmla="*/ 4452 w 1828263"/>
                <a:gd name="connsiteY4" fmla="*/ 88177 h 909085"/>
                <a:gd name="connsiteX5" fmla="*/ 0 w 1828263"/>
                <a:gd name="connsiteY5" fmla="*/ 0 h 909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28263" h="909085">
                  <a:moveTo>
                    <a:pt x="0" y="0"/>
                  </a:moveTo>
                  <a:lnTo>
                    <a:pt x="1828263" y="0"/>
                  </a:lnTo>
                  <a:lnTo>
                    <a:pt x="1823810" y="88177"/>
                  </a:lnTo>
                  <a:cubicBezTo>
                    <a:pt x="1776984" y="549269"/>
                    <a:pt x="1387577" y="909085"/>
                    <a:pt x="914131" y="909085"/>
                  </a:cubicBezTo>
                  <a:cubicBezTo>
                    <a:pt x="440685" y="909085"/>
                    <a:pt x="51279" y="549269"/>
                    <a:pt x="4452" y="88177"/>
                  </a:cubicBezTo>
                  <a:lnTo>
                    <a:pt x="0" y="0"/>
                  </a:lnTo>
                  <a:close/>
                </a:path>
              </a:pathLst>
            </a:custGeom>
            <a:solidFill>
              <a:srgbClr val="494F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grpSp>
          <p:nvGrpSpPr>
            <p:cNvPr id="35" name="组合 34"/>
            <p:cNvGrpSpPr/>
            <p:nvPr/>
          </p:nvGrpSpPr>
          <p:grpSpPr>
            <a:xfrm>
              <a:off x="1537" y="6137"/>
              <a:ext cx="3111" cy="1738"/>
              <a:chOff x="946860" y="4663019"/>
              <a:chExt cx="1975449" cy="1103508"/>
            </a:xfrm>
          </p:grpSpPr>
          <p:sp>
            <p:nvSpPr>
              <p:cNvPr id="36" name="矩形 35"/>
              <p:cNvSpPr/>
              <p:nvPr/>
            </p:nvSpPr>
            <p:spPr>
              <a:xfrm>
                <a:off x="1014112" y="4663019"/>
                <a:ext cx="1840945" cy="311688"/>
              </a:xfrm>
              <a:prstGeom prst="rect">
                <a:avLst/>
              </a:prstGeom>
            </p:spPr>
            <p:txBody>
              <a:bodyPr wrap="none" lIns="0" tIns="0" rIns="0" bIns="0"/>
              <a:lstStyle/>
              <a:p>
                <a:pPr algn="ctr"/>
                <a:r>
                  <a:rPr lang="zh-CN" altLang="en-US"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zh-CN" altLang="en-US" b="1" dirty="0">
                  <a:solidFill>
                    <a:schemeClr val="tx1">
                      <a:lumMod val="85000"/>
                      <a:lumOff val="15000"/>
                    </a:schemeClr>
                  </a:solidFill>
                  <a:effectLst/>
                  <a:latin typeface="Arial" panose="020B0604020202020204"/>
                  <a:ea typeface="微软雅黑" panose="020B0503020204020204" charset="-122"/>
                  <a:cs typeface="+mn-ea"/>
                  <a:sym typeface="Arial" panose="020B0604020202020204"/>
                </a:endParaRPr>
              </a:p>
            </p:txBody>
          </p:sp>
          <p:sp>
            <p:nvSpPr>
              <p:cNvPr id="37" name="矩形 36"/>
              <p:cNvSpPr/>
              <p:nvPr/>
            </p:nvSpPr>
            <p:spPr>
              <a:xfrm>
                <a:off x="946860" y="4974707"/>
                <a:ext cx="1975449" cy="791820"/>
              </a:xfrm>
              <a:prstGeom prst="rect">
                <a:avLst/>
              </a:prstGeom>
            </p:spPr>
            <p:txBody>
              <a:bodyPr wrap="square" lIns="0" tIns="0" rIns="0" bIns="0">
                <a:normAutofit/>
              </a:bodyPr>
              <a:lstStyle/>
              <a:p>
                <a:pPr algn="ctr">
                  <a:lnSpc>
                    <a:spcPct val="12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endParaRPr lang="zh-CN" altLang="en-US" sz="1200" dirty="0">
                  <a:solidFill>
                    <a:schemeClr val="tx1">
                      <a:lumMod val="85000"/>
                      <a:lumOff val="15000"/>
                    </a:schemeClr>
                  </a:solidFill>
                  <a:effectLst/>
                  <a:latin typeface="Arial" panose="020B0604020202020204"/>
                  <a:ea typeface="微软雅黑" panose="020B0503020204020204" charset="-122"/>
                  <a:cs typeface="Lato Regular"/>
                  <a:sym typeface="Arial" panose="020B0604020202020204"/>
                </a:endParaRPr>
              </a:p>
            </p:txBody>
          </p:sp>
        </p:grpSp>
      </p:grpSp>
      <p:grpSp>
        <p:nvGrpSpPr>
          <p:cNvPr id="54" name="组合 53"/>
          <p:cNvGrpSpPr/>
          <p:nvPr/>
        </p:nvGrpSpPr>
        <p:grpSpPr>
          <a:xfrm>
            <a:off x="3166110" y="1694180"/>
            <a:ext cx="2635250" cy="3306445"/>
            <a:chOff x="4986" y="2668"/>
            <a:chExt cx="4150" cy="5207"/>
          </a:xfrm>
        </p:grpSpPr>
        <p:cxnSp>
          <p:nvCxnSpPr>
            <p:cNvPr id="23" name="直接连接符 22"/>
            <p:cNvCxnSpPr/>
            <p:nvPr/>
          </p:nvCxnSpPr>
          <p:spPr>
            <a:xfrm>
              <a:off x="4986" y="4853"/>
              <a:ext cx="1297" cy="0"/>
            </a:xfrm>
            <a:prstGeom prst="line">
              <a:avLst/>
            </a:prstGeom>
            <a:ln>
              <a:solidFill>
                <a:srgbClr val="95A5A6"/>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25" name="文本框 47"/>
            <p:cNvSpPr txBox="1"/>
            <p:nvPr/>
          </p:nvSpPr>
          <p:spPr>
            <a:xfrm>
              <a:off x="5002" y="4962"/>
              <a:ext cx="1402" cy="727"/>
            </a:xfrm>
            <a:prstGeom prst="rect">
              <a:avLst/>
            </a:prstGeom>
            <a:noFill/>
          </p:spPr>
          <p:txBody>
            <a:bodyPr wrap="none">
              <a:normAutofit/>
            </a:bodyPr>
            <a:lstStyle/>
            <a:p>
              <a:pPr algn="l"/>
              <a:r>
                <a:rPr lang="en-US" sz="2400">
                  <a:solidFill>
                    <a:schemeClr val="tx1">
                      <a:lumMod val="85000"/>
                      <a:lumOff val="15000"/>
                    </a:schemeClr>
                  </a:solidFill>
                  <a:latin typeface="Arial" panose="020B0604020202020204"/>
                  <a:ea typeface="微软雅黑" panose="020B0503020204020204" charset="-122"/>
                  <a:sym typeface="Arial" panose="020B0604020202020204"/>
                </a:rPr>
                <a:t>0.21%</a:t>
              </a:r>
            </a:p>
          </p:txBody>
        </p:sp>
        <p:sp>
          <p:nvSpPr>
            <p:cNvPr id="28" name="椭圆 27"/>
            <p:cNvSpPr/>
            <p:nvPr/>
          </p:nvSpPr>
          <p:spPr>
            <a:xfrm>
              <a:off x="6142" y="2668"/>
              <a:ext cx="2880" cy="2880"/>
            </a:xfrm>
            <a:prstGeom prst="ellipse">
              <a:avLst/>
            </a:prstGeom>
            <a:solidFill>
              <a:schemeClr val="bg2">
                <a:lumMod val="10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29" name="任意多边形: 形状 28"/>
            <p:cNvSpPr/>
            <p:nvPr/>
          </p:nvSpPr>
          <p:spPr>
            <a:xfrm>
              <a:off x="6352" y="4853"/>
              <a:ext cx="2461" cy="695"/>
            </a:xfrm>
            <a:custGeom>
              <a:avLst/>
              <a:gdLst>
                <a:gd name="connsiteX0" fmla="*/ 0 w 1562764"/>
                <a:gd name="connsiteY0" fmla="*/ 0 h 441252"/>
                <a:gd name="connsiteX1" fmla="*/ 1562764 w 1562764"/>
                <a:gd name="connsiteY1" fmla="*/ 0 h 441252"/>
                <a:gd name="connsiteX2" fmla="*/ 1539617 w 1562764"/>
                <a:gd name="connsiteY2" fmla="*/ 38102 h 441252"/>
                <a:gd name="connsiteX3" fmla="*/ 781382 w 1562764"/>
                <a:gd name="connsiteY3" fmla="*/ 441252 h 441252"/>
                <a:gd name="connsiteX4" fmla="*/ 23147 w 1562764"/>
                <a:gd name="connsiteY4" fmla="*/ 38102 h 441252"/>
                <a:gd name="connsiteX5" fmla="*/ 0 w 1562764"/>
                <a:gd name="connsiteY5" fmla="*/ 0 h 441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2764" h="441252">
                  <a:moveTo>
                    <a:pt x="0" y="0"/>
                  </a:moveTo>
                  <a:lnTo>
                    <a:pt x="1562764" y="0"/>
                  </a:lnTo>
                  <a:lnTo>
                    <a:pt x="1539617" y="38102"/>
                  </a:lnTo>
                  <a:cubicBezTo>
                    <a:pt x="1375293" y="281334"/>
                    <a:pt x="1097013" y="441252"/>
                    <a:pt x="781382" y="441252"/>
                  </a:cubicBezTo>
                  <a:cubicBezTo>
                    <a:pt x="465752" y="441252"/>
                    <a:pt x="187472" y="281334"/>
                    <a:pt x="23147" y="38102"/>
                  </a:cubicBezTo>
                  <a:lnTo>
                    <a:pt x="0" y="0"/>
                  </a:lnTo>
                  <a:close/>
                </a:path>
              </a:pathLst>
            </a:cu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grpSp>
          <p:nvGrpSpPr>
            <p:cNvPr id="44" name="组合 43"/>
            <p:cNvGrpSpPr/>
            <p:nvPr/>
          </p:nvGrpSpPr>
          <p:grpSpPr>
            <a:xfrm>
              <a:off x="6026" y="6137"/>
              <a:ext cx="3111" cy="1738"/>
              <a:chOff x="946860" y="4663019"/>
              <a:chExt cx="1975449" cy="1103508"/>
            </a:xfrm>
          </p:grpSpPr>
          <p:sp>
            <p:nvSpPr>
              <p:cNvPr id="45" name="矩形 44"/>
              <p:cNvSpPr/>
              <p:nvPr/>
            </p:nvSpPr>
            <p:spPr>
              <a:xfrm>
                <a:off x="1014112" y="4663019"/>
                <a:ext cx="1840945" cy="311688"/>
              </a:xfrm>
              <a:prstGeom prst="rect">
                <a:avLst/>
              </a:prstGeom>
            </p:spPr>
            <p:txBody>
              <a:bodyPr wrap="none" lIns="0" tIns="0" rIns="0" bIns="0"/>
              <a:lstStyle/>
              <a:p>
                <a:pPr algn="ctr"/>
                <a:r>
                  <a:rPr lang="zh-CN" altLang="en-US"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zh-CN" altLang="en-US" b="1" dirty="0">
                  <a:solidFill>
                    <a:schemeClr val="tx1">
                      <a:lumMod val="85000"/>
                      <a:lumOff val="15000"/>
                    </a:schemeClr>
                  </a:solidFill>
                  <a:effectLst/>
                  <a:latin typeface="Arial" panose="020B0604020202020204"/>
                  <a:ea typeface="微软雅黑" panose="020B0503020204020204" charset="-122"/>
                  <a:cs typeface="+mn-ea"/>
                  <a:sym typeface="Arial" panose="020B0604020202020204"/>
                </a:endParaRPr>
              </a:p>
            </p:txBody>
          </p:sp>
          <p:sp>
            <p:nvSpPr>
              <p:cNvPr id="46" name="矩形 45"/>
              <p:cNvSpPr/>
              <p:nvPr/>
            </p:nvSpPr>
            <p:spPr>
              <a:xfrm>
                <a:off x="946860" y="4974707"/>
                <a:ext cx="1975449" cy="791820"/>
              </a:xfrm>
              <a:prstGeom prst="rect">
                <a:avLst/>
              </a:prstGeom>
            </p:spPr>
            <p:txBody>
              <a:bodyPr wrap="square" lIns="0" tIns="0" rIns="0" bIns="0">
                <a:normAutofit/>
              </a:bodyPr>
              <a:lstStyle/>
              <a:p>
                <a:pPr algn="ctr">
                  <a:lnSpc>
                    <a:spcPct val="12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endParaRPr lang="zh-CN" altLang="en-US" sz="1200" dirty="0">
                  <a:solidFill>
                    <a:schemeClr val="tx1">
                      <a:lumMod val="85000"/>
                      <a:lumOff val="15000"/>
                    </a:schemeClr>
                  </a:solidFill>
                  <a:effectLst/>
                  <a:latin typeface="Arial" panose="020B0604020202020204"/>
                  <a:ea typeface="微软雅黑" panose="020B0503020204020204" charset="-122"/>
                  <a:cs typeface="Lato Regular"/>
                  <a:sym typeface="Arial" panose="020B0604020202020204"/>
                </a:endParaRPr>
              </a:p>
            </p:txBody>
          </p:sp>
        </p:grpSp>
      </p:grpSp>
      <p:grpSp>
        <p:nvGrpSpPr>
          <p:cNvPr id="55" name="组合 54"/>
          <p:cNvGrpSpPr/>
          <p:nvPr/>
        </p:nvGrpSpPr>
        <p:grpSpPr>
          <a:xfrm>
            <a:off x="6388735" y="1707515"/>
            <a:ext cx="2707640" cy="3293110"/>
            <a:chOff x="10061" y="2689"/>
            <a:chExt cx="4264" cy="5186"/>
          </a:xfrm>
        </p:grpSpPr>
        <p:cxnSp>
          <p:nvCxnSpPr>
            <p:cNvPr id="6" name="直接连接符 5"/>
            <p:cNvCxnSpPr/>
            <p:nvPr/>
          </p:nvCxnSpPr>
          <p:spPr>
            <a:xfrm>
              <a:off x="12948" y="4533"/>
              <a:ext cx="1297" cy="0"/>
            </a:xfrm>
            <a:prstGeom prst="line">
              <a:avLst/>
            </a:prstGeom>
            <a:ln>
              <a:solidFill>
                <a:srgbClr val="95A5A6"/>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 name="文本框 46"/>
            <p:cNvSpPr txBox="1"/>
            <p:nvPr/>
          </p:nvSpPr>
          <p:spPr>
            <a:xfrm>
              <a:off x="12849" y="4665"/>
              <a:ext cx="1477" cy="727"/>
            </a:xfrm>
            <a:prstGeom prst="rect">
              <a:avLst/>
            </a:prstGeom>
            <a:noFill/>
          </p:spPr>
          <p:txBody>
            <a:bodyPr wrap="none">
              <a:normAutofit/>
            </a:bodyPr>
            <a:lstStyle/>
            <a:p>
              <a:r>
                <a:rPr lang="en-US" sz="2400">
                  <a:solidFill>
                    <a:schemeClr val="tx1">
                      <a:lumMod val="85000"/>
                      <a:lumOff val="15000"/>
                    </a:schemeClr>
                  </a:solidFill>
                  <a:latin typeface="Arial" panose="020B0604020202020204"/>
                  <a:ea typeface="微软雅黑" panose="020B0503020204020204" charset="-122"/>
                  <a:sym typeface="Arial" panose="020B0604020202020204"/>
                </a:rPr>
                <a:t>0.45%</a:t>
              </a:r>
            </a:p>
          </p:txBody>
        </p:sp>
        <p:sp>
          <p:nvSpPr>
            <p:cNvPr id="17" name="椭圆 16"/>
            <p:cNvSpPr/>
            <p:nvPr/>
          </p:nvSpPr>
          <p:spPr>
            <a:xfrm>
              <a:off x="10177" y="2689"/>
              <a:ext cx="2880" cy="2880"/>
            </a:xfrm>
            <a:prstGeom prst="ellipse">
              <a:avLst/>
            </a:prstGeom>
            <a:solidFill>
              <a:schemeClr val="bg2">
                <a:lumMod val="10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18" name="任意多边形: 形状 17"/>
            <p:cNvSpPr/>
            <p:nvPr/>
          </p:nvSpPr>
          <p:spPr>
            <a:xfrm>
              <a:off x="10236" y="4533"/>
              <a:ext cx="2763" cy="1036"/>
            </a:xfrm>
            <a:custGeom>
              <a:avLst/>
              <a:gdLst>
                <a:gd name="connsiteX0" fmla="*/ 0 w 1754384"/>
                <a:gd name="connsiteY0" fmla="*/ 0 h 657659"/>
                <a:gd name="connsiteX1" fmla="*/ 1754384 w 1754384"/>
                <a:gd name="connsiteY1" fmla="*/ 0 h 657659"/>
                <a:gd name="connsiteX2" fmla="*/ 1750482 w 1754384"/>
                <a:gd name="connsiteY2" fmla="*/ 15174 h 657659"/>
                <a:gd name="connsiteX3" fmla="*/ 877192 w 1754384"/>
                <a:gd name="connsiteY3" fmla="*/ 657659 h 657659"/>
                <a:gd name="connsiteX4" fmla="*/ 3902 w 1754384"/>
                <a:gd name="connsiteY4" fmla="*/ 15174 h 657659"/>
                <a:gd name="connsiteX5" fmla="*/ 0 w 1754384"/>
                <a:gd name="connsiteY5" fmla="*/ 0 h 657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4384" h="657659">
                  <a:moveTo>
                    <a:pt x="0" y="0"/>
                  </a:moveTo>
                  <a:lnTo>
                    <a:pt x="1754384" y="0"/>
                  </a:lnTo>
                  <a:lnTo>
                    <a:pt x="1750482" y="15174"/>
                  </a:lnTo>
                  <a:cubicBezTo>
                    <a:pt x="1634709" y="387397"/>
                    <a:pt x="1287512" y="657659"/>
                    <a:pt x="877192" y="657659"/>
                  </a:cubicBezTo>
                  <a:cubicBezTo>
                    <a:pt x="466872" y="657659"/>
                    <a:pt x="119675" y="387397"/>
                    <a:pt x="3902" y="15174"/>
                  </a:cubicBezTo>
                  <a:lnTo>
                    <a:pt x="0" y="0"/>
                  </a:lnTo>
                  <a:close/>
                </a:path>
              </a:pathLst>
            </a:custGeom>
            <a:solidFill>
              <a:srgbClr val="494F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grpSp>
          <p:nvGrpSpPr>
            <p:cNvPr id="47" name="组合 46"/>
            <p:cNvGrpSpPr/>
            <p:nvPr/>
          </p:nvGrpSpPr>
          <p:grpSpPr>
            <a:xfrm>
              <a:off x="10061" y="6137"/>
              <a:ext cx="3111" cy="1738"/>
              <a:chOff x="946860" y="4663019"/>
              <a:chExt cx="1975449" cy="1103508"/>
            </a:xfrm>
          </p:grpSpPr>
          <p:sp>
            <p:nvSpPr>
              <p:cNvPr id="48" name="矩形 47"/>
              <p:cNvSpPr/>
              <p:nvPr/>
            </p:nvSpPr>
            <p:spPr>
              <a:xfrm>
                <a:off x="1014112" y="4663019"/>
                <a:ext cx="1840945" cy="311688"/>
              </a:xfrm>
              <a:prstGeom prst="rect">
                <a:avLst/>
              </a:prstGeom>
            </p:spPr>
            <p:txBody>
              <a:bodyPr wrap="none" lIns="0" tIns="0" rIns="0" bIns="0"/>
              <a:lstStyle/>
              <a:p>
                <a:pPr algn="ctr"/>
                <a:r>
                  <a:rPr lang="zh-CN" altLang="en-US"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zh-CN" altLang="en-US" b="1" dirty="0">
                  <a:solidFill>
                    <a:schemeClr val="tx1">
                      <a:lumMod val="85000"/>
                      <a:lumOff val="15000"/>
                    </a:schemeClr>
                  </a:solidFill>
                  <a:effectLst/>
                  <a:latin typeface="Arial" panose="020B0604020202020204"/>
                  <a:ea typeface="微软雅黑" panose="020B0503020204020204" charset="-122"/>
                  <a:cs typeface="+mn-ea"/>
                  <a:sym typeface="Arial" panose="020B0604020202020204"/>
                </a:endParaRPr>
              </a:p>
            </p:txBody>
          </p:sp>
          <p:sp>
            <p:nvSpPr>
              <p:cNvPr id="49" name="矩形 48"/>
              <p:cNvSpPr/>
              <p:nvPr/>
            </p:nvSpPr>
            <p:spPr>
              <a:xfrm>
                <a:off x="946860" y="4974707"/>
                <a:ext cx="1975449" cy="791820"/>
              </a:xfrm>
              <a:prstGeom prst="rect">
                <a:avLst/>
              </a:prstGeom>
            </p:spPr>
            <p:txBody>
              <a:bodyPr wrap="square" lIns="0" tIns="0" rIns="0" bIns="0">
                <a:normAutofit/>
              </a:bodyPr>
              <a:lstStyle/>
              <a:p>
                <a:pPr algn="ctr">
                  <a:lnSpc>
                    <a:spcPct val="12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endParaRPr lang="zh-CN" altLang="en-US" sz="1200" dirty="0">
                  <a:solidFill>
                    <a:schemeClr val="tx1">
                      <a:lumMod val="85000"/>
                      <a:lumOff val="15000"/>
                    </a:schemeClr>
                  </a:solidFill>
                  <a:effectLst/>
                  <a:latin typeface="Arial" panose="020B0604020202020204"/>
                  <a:ea typeface="微软雅黑" panose="020B0503020204020204" charset="-122"/>
                  <a:cs typeface="Lato Regular"/>
                  <a:sym typeface="Arial" panose="020B0604020202020204"/>
                </a:endParaRPr>
              </a:p>
            </p:txBody>
          </p:sp>
        </p:grpSp>
      </p:grpSp>
      <p:grpSp>
        <p:nvGrpSpPr>
          <p:cNvPr id="56" name="组合 55"/>
          <p:cNvGrpSpPr/>
          <p:nvPr/>
        </p:nvGrpSpPr>
        <p:grpSpPr>
          <a:xfrm>
            <a:off x="8396605" y="1712595"/>
            <a:ext cx="2818765" cy="3288030"/>
            <a:chOff x="13223" y="2697"/>
            <a:chExt cx="4439" cy="5178"/>
          </a:xfrm>
        </p:grpSpPr>
        <p:cxnSp>
          <p:nvCxnSpPr>
            <p:cNvPr id="3" name="直接连接符 2"/>
            <p:cNvCxnSpPr/>
            <p:nvPr/>
          </p:nvCxnSpPr>
          <p:spPr>
            <a:xfrm>
              <a:off x="13370" y="3777"/>
              <a:ext cx="1297" cy="0"/>
            </a:xfrm>
            <a:prstGeom prst="line">
              <a:avLst/>
            </a:prstGeom>
            <a:ln>
              <a:solidFill>
                <a:srgbClr val="95A5A6"/>
              </a:solidFill>
              <a:prstDash val="dash"/>
              <a:headEnd type="oval"/>
              <a:tailEnd type="none"/>
            </a:ln>
          </p:spPr>
          <p:style>
            <a:lnRef idx="1">
              <a:schemeClr val="accent1"/>
            </a:lnRef>
            <a:fillRef idx="0">
              <a:schemeClr val="accent1"/>
            </a:fillRef>
            <a:effectRef idx="0">
              <a:schemeClr val="accent1"/>
            </a:effectRef>
            <a:fontRef idx="minor">
              <a:schemeClr val="tx1"/>
            </a:fontRef>
          </p:style>
        </p:cxnSp>
        <p:sp>
          <p:nvSpPr>
            <p:cNvPr id="9" name="文本框 48"/>
            <p:cNvSpPr txBox="1"/>
            <p:nvPr/>
          </p:nvSpPr>
          <p:spPr>
            <a:xfrm>
              <a:off x="13223" y="3043"/>
              <a:ext cx="1424" cy="727"/>
            </a:xfrm>
            <a:prstGeom prst="rect">
              <a:avLst/>
            </a:prstGeom>
            <a:noFill/>
          </p:spPr>
          <p:txBody>
            <a:bodyPr wrap="none">
              <a:normAutofit/>
            </a:bodyPr>
            <a:lstStyle/>
            <a:p>
              <a:pPr algn="l"/>
              <a:r>
                <a:rPr lang="en-US" sz="2400">
                  <a:solidFill>
                    <a:schemeClr val="tx1">
                      <a:lumMod val="85000"/>
                      <a:lumOff val="15000"/>
                    </a:schemeClr>
                  </a:solidFill>
                  <a:latin typeface="Arial" panose="020B0604020202020204"/>
                  <a:ea typeface="微软雅黑" panose="020B0503020204020204" charset="-122"/>
                  <a:sym typeface="Arial" panose="020B0604020202020204"/>
                </a:rPr>
                <a:t>0.70%</a:t>
              </a:r>
            </a:p>
          </p:txBody>
        </p:sp>
        <p:sp>
          <p:nvSpPr>
            <p:cNvPr id="12" name="椭圆 11"/>
            <p:cNvSpPr/>
            <p:nvPr/>
          </p:nvSpPr>
          <p:spPr>
            <a:xfrm>
              <a:off x="14667" y="2697"/>
              <a:ext cx="2880" cy="2880"/>
            </a:xfrm>
            <a:prstGeom prst="ellipse">
              <a:avLst/>
            </a:prstGeom>
            <a:solidFill>
              <a:schemeClr val="bg2">
                <a:lumMod val="10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16" name="任意多边形: 形状 12"/>
            <p:cNvSpPr/>
            <p:nvPr/>
          </p:nvSpPr>
          <p:spPr>
            <a:xfrm>
              <a:off x="14667" y="3777"/>
              <a:ext cx="2880" cy="1800"/>
            </a:xfrm>
            <a:custGeom>
              <a:avLst/>
              <a:gdLst>
                <a:gd name="connsiteX0" fmla="*/ 29973 w 1828800"/>
                <a:gd name="connsiteY0" fmla="*/ 0 h 1143000"/>
                <a:gd name="connsiteX1" fmla="*/ 1798828 w 1828800"/>
                <a:gd name="connsiteY1" fmla="*/ 0 h 1143000"/>
                <a:gd name="connsiteX2" fmla="*/ 1810223 w 1828800"/>
                <a:gd name="connsiteY2" fmla="*/ 44317 h 1143000"/>
                <a:gd name="connsiteX3" fmla="*/ 1828800 w 1828800"/>
                <a:gd name="connsiteY3" fmla="*/ 228600 h 1143000"/>
                <a:gd name="connsiteX4" fmla="*/ 914400 w 1828800"/>
                <a:gd name="connsiteY4" fmla="*/ 1143000 h 1143000"/>
                <a:gd name="connsiteX5" fmla="*/ 0 w 1828800"/>
                <a:gd name="connsiteY5" fmla="*/ 228600 h 1143000"/>
                <a:gd name="connsiteX6" fmla="*/ 18577 w 1828800"/>
                <a:gd name="connsiteY6" fmla="*/ 44317 h 1143000"/>
                <a:gd name="connsiteX7" fmla="*/ 29973 w 1828800"/>
                <a:gd name="connsiteY7" fmla="*/ 0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8800" h="1143000">
                  <a:moveTo>
                    <a:pt x="29973" y="0"/>
                  </a:moveTo>
                  <a:lnTo>
                    <a:pt x="1798828" y="0"/>
                  </a:lnTo>
                  <a:lnTo>
                    <a:pt x="1810223" y="44317"/>
                  </a:lnTo>
                  <a:cubicBezTo>
                    <a:pt x="1822403" y="103842"/>
                    <a:pt x="1828800" y="165474"/>
                    <a:pt x="1828800" y="228600"/>
                  </a:cubicBezTo>
                  <a:cubicBezTo>
                    <a:pt x="1828800" y="733609"/>
                    <a:pt x="1419409" y="1143000"/>
                    <a:pt x="914400" y="1143000"/>
                  </a:cubicBezTo>
                  <a:cubicBezTo>
                    <a:pt x="409391" y="1143000"/>
                    <a:pt x="0" y="733609"/>
                    <a:pt x="0" y="228600"/>
                  </a:cubicBezTo>
                  <a:cubicBezTo>
                    <a:pt x="0" y="165474"/>
                    <a:pt x="6397" y="103842"/>
                    <a:pt x="18577" y="44317"/>
                  </a:cubicBezTo>
                  <a:lnTo>
                    <a:pt x="29973" y="0"/>
                  </a:lnTo>
                  <a:close/>
                </a:path>
              </a:pathLst>
            </a:cu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grpSp>
          <p:nvGrpSpPr>
            <p:cNvPr id="50" name="组合 49"/>
            <p:cNvGrpSpPr/>
            <p:nvPr/>
          </p:nvGrpSpPr>
          <p:grpSpPr>
            <a:xfrm>
              <a:off x="14552" y="6137"/>
              <a:ext cx="3111" cy="1738"/>
              <a:chOff x="946860" y="4663019"/>
              <a:chExt cx="1975449" cy="1103508"/>
            </a:xfrm>
          </p:grpSpPr>
          <p:sp>
            <p:nvSpPr>
              <p:cNvPr id="51" name="矩形 50"/>
              <p:cNvSpPr/>
              <p:nvPr/>
            </p:nvSpPr>
            <p:spPr>
              <a:xfrm>
                <a:off x="1014112" y="4663019"/>
                <a:ext cx="1840945" cy="311688"/>
              </a:xfrm>
              <a:prstGeom prst="rect">
                <a:avLst/>
              </a:prstGeom>
            </p:spPr>
            <p:txBody>
              <a:bodyPr wrap="none" lIns="0" tIns="0" rIns="0" bIns="0"/>
              <a:lstStyle/>
              <a:p>
                <a:pPr algn="ctr"/>
                <a:r>
                  <a:rPr lang="zh-CN" altLang="en-US"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zh-CN" altLang="en-US" b="1" dirty="0">
                  <a:solidFill>
                    <a:schemeClr val="tx1">
                      <a:lumMod val="85000"/>
                      <a:lumOff val="15000"/>
                    </a:schemeClr>
                  </a:solidFill>
                  <a:effectLst/>
                  <a:latin typeface="Arial" panose="020B0604020202020204"/>
                  <a:ea typeface="微软雅黑" panose="020B0503020204020204" charset="-122"/>
                  <a:cs typeface="+mn-ea"/>
                  <a:sym typeface="Arial" panose="020B0604020202020204"/>
                </a:endParaRPr>
              </a:p>
            </p:txBody>
          </p:sp>
          <p:sp>
            <p:nvSpPr>
              <p:cNvPr id="52" name="矩形 51"/>
              <p:cNvSpPr/>
              <p:nvPr/>
            </p:nvSpPr>
            <p:spPr>
              <a:xfrm>
                <a:off x="946860" y="4974707"/>
                <a:ext cx="1975449" cy="791820"/>
              </a:xfrm>
              <a:prstGeom prst="rect">
                <a:avLst/>
              </a:prstGeom>
            </p:spPr>
            <p:txBody>
              <a:bodyPr wrap="square" lIns="0" tIns="0" rIns="0" bIns="0">
                <a:normAutofit/>
              </a:bodyPr>
              <a:lstStyle/>
              <a:p>
                <a:pPr algn="ctr">
                  <a:lnSpc>
                    <a:spcPct val="12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endParaRPr lang="zh-CN" altLang="en-US" sz="1200" dirty="0">
                  <a:solidFill>
                    <a:schemeClr val="tx1">
                      <a:lumMod val="85000"/>
                      <a:lumOff val="15000"/>
                    </a:schemeClr>
                  </a:solidFill>
                  <a:effectLst/>
                  <a:latin typeface="Arial" panose="020B0604020202020204"/>
                  <a:ea typeface="微软雅黑" panose="020B0503020204020204" charset="-122"/>
                  <a:cs typeface="Lato Regular"/>
                  <a:sym typeface="Arial" panose="020B0604020202020204"/>
                </a:endParaRPr>
              </a:p>
            </p:txBody>
          </p:sp>
        </p:gr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12" presetClass="entr" presetSubtype="8" fill="hold" nodeType="afterEffect">
                                  <p:stCondLst>
                                    <p:cond delay="0"/>
                                  </p:stCondLst>
                                  <p:childTnLst>
                                    <p:set>
                                      <p:cBhvr>
                                        <p:cTn id="15" dur="1" fill="hold">
                                          <p:stCondLst>
                                            <p:cond delay="0"/>
                                          </p:stCondLst>
                                        </p:cTn>
                                        <p:tgtEl>
                                          <p:spTgt spid="53"/>
                                        </p:tgtEl>
                                        <p:attrNameLst>
                                          <p:attrName>style.visibility</p:attrName>
                                        </p:attrNameLst>
                                      </p:cBhvr>
                                      <p:to>
                                        <p:strVal val="visible"/>
                                      </p:to>
                                    </p:set>
                                    <p:anim calcmode="lin" valueType="num">
                                      <p:cBhvr additive="base">
                                        <p:cTn id="16" dur="500"/>
                                        <p:tgtEl>
                                          <p:spTgt spid="53"/>
                                        </p:tgtEl>
                                        <p:attrNameLst>
                                          <p:attrName>ppt_x</p:attrName>
                                        </p:attrNameLst>
                                      </p:cBhvr>
                                      <p:tavLst>
                                        <p:tav tm="0">
                                          <p:val>
                                            <p:strVal val="#ppt_x-#ppt_w*1.125000"/>
                                          </p:val>
                                        </p:tav>
                                        <p:tav tm="100000">
                                          <p:val>
                                            <p:strVal val="#ppt_x"/>
                                          </p:val>
                                        </p:tav>
                                      </p:tavLst>
                                    </p:anim>
                                    <p:animEffect transition="in" filter="wipe(right)">
                                      <p:cBhvr>
                                        <p:cTn id="17" dur="500"/>
                                        <p:tgtEl>
                                          <p:spTgt spid="53"/>
                                        </p:tgtEl>
                                      </p:cBhvr>
                                    </p:animEffect>
                                  </p:childTnLst>
                                </p:cTn>
                              </p:par>
                              <p:par>
                                <p:cTn id="18" presetID="12" presetClass="entr" presetSubtype="2" fill="hold" nodeType="withEffect">
                                  <p:stCondLst>
                                    <p:cond delay="0"/>
                                  </p:stCondLst>
                                  <p:childTnLst>
                                    <p:set>
                                      <p:cBhvr>
                                        <p:cTn id="19" dur="1" fill="hold">
                                          <p:stCondLst>
                                            <p:cond delay="0"/>
                                          </p:stCondLst>
                                        </p:cTn>
                                        <p:tgtEl>
                                          <p:spTgt spid="54"/>
                                        </p:tgtEl>
                                        <p:attrNameLst>
                                          <p:attrName>style.visibility</p:attrName>
                                        </p:attrNameLst>
                                      </p:cBhvr>
                                      <p:to>
                                        <p:strVal val="visible"/>
                                      </p:to>
                                    </p:set>
                                    <p:anim calcmode="lin" valueType="num">
                                      <p:cBhvr additive="base">
                                        <p:cTn id="20" dur="500"/>
                                        <p:tgtEl>
                                          <p:spTgt spid="54"/>
                                        </p:tgtEl>
                                        <p:attrNameLst>
                                          <p:attrName>ppt_x</p:attrName>
                                        </p:attrNameLst>
                                      </p:cBhvr>
                                      <p:tavLst>
                                        <p:tav tm="0">
                                          <p:val>
                                            <p:strVal val="#ppt_x+#ppt_w*1.125000"/>
                                          </p:val>
                                        </p:tav>
                                        <p:tav tm="100000">
                                          <p:val>
                                            <p:strVal val="#ppt_x"/>
                                          </p:val>
                                        </p:tav>
                                      </p:tavLst>
                                    </p:anim>
                                    <p:animEffect transition="in" filter="wipe(left)">
                                      <p:cBhvr>
                                        <p:cTn id="21" dur="500"/>
                                        <p:tgtEl>
                                          <p:spTgt spid="54"/>
                                        </p:tgtEl>
                                      </p:cBhvr>
                                    </p:animEffect>
                                  </p:childTnLst>
                                </p:cTn>
                              </p:par>
                            </p:childTnLst>
                          </p:cTn>
                        </p:par>
                        <p:par>
                          <p:cTn id="22" fill="hold">
                            <p:stCondLst>
                              <p:cond delay="1000"/>
                            </p:stCondLst>
                            <p:childTnLst>
                              <p:par>
                                <p:cTn id="23" presetID="12" presetClass="entr" presetSubtype="8" fill="hold" nodeType="afterEffect">
                                  <p:stCondLst>
                                    <p:cond delay="0"/>
                                  </p:stCondLst>
                                  <p:childTnLst>
                                    <p:set>
                                      <p:cBhvr>
                                        <p:cTn id="24" dur="1" fill="hold">
                                          <p:stCondLst>
                                            <p:cond delay="0"/>
                                          </p:stCondLst>
                                        </p:cTn>
                                        <p:tgtEl>
                                          <p:spTgt spid="55"/>
                                        </p:tgtEl>
                                        <p:attrNameLst>
                                          <p:attrName>style.visibility</p:attrName>
                                        </p:attrNameLst>
                                      </p:cBhvr>
                                      <p:to>
                                        <p:strVal val="visible"/>
                                      </p:to>
                                    </p:set>
                                    <p:anim calcmode="lin" valueType="num">
                                      <p:cBhvr additive="base">
                                        <p:cTn id="25" dur="500"/>
                                        <p:tgtEl>
                                          <p:spTgt spid="55"/>
                                        </p:tgtEl>
                                        <p:attrNameLst>
                                          <p:attrName>ppt_x</p:attrName>
                                        </p:attrNameLst>
                                      </p:cBhvr>
                                      <p:tavLst>
                                        <p:tav tm="0">
                                          <p:val>
                                            <p:strVal val="#ppt_x-#ppt_w*1.125000"/>
                                          </p:val>
                                        </p:tav>
                                        <p:tav tm="100000">
                                          <p:val>
                                            <p:strVal val="#ppt_x"/>
                                          </p:val>
                                        </p:tav>
                                      </p:tavLst>
                                    </p:anim>
                                    <p:animEffect transition="in" filter="wipe(right)">
                                      <p:cBhvr>
                                        <p:cTn id="26" dur="500"/>
                                        <p:tgtEl>
                                          <p:spTgt spid="55"/>
                                        </p:tgtEl>
                                      </p:cBhvr>
                                    </p:animEffect>
                                  </p:childTnLst>
                                </p:cTn>
                              </p:par>
                              <p:par>
                                <p:cTn id="27" presetID="12" presetClass="entr" presetSubtype="2" fill="hold" nodeType="with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additive="base">
                                        <p:cTn id="29" dur="500"/>
                                        <p:tgtEl>
                                          <p:spTgt spid="56"/>
                                        </p:tgtEl>
                                        <p:attrNameLst>
                                          <p:attrName>ppt_x</p:attrName>
                                        </p:attrNameLst>
                                      </p:cBhvr>
                                      <p:tavLst>
                                        <p:tav tm="0">
                                          <p:val>
                                            <p:strVal val="#ppt_x+#ppt_w*1.125000"/>
                                          </p:val>
                                        </p:tav>
                                        <p:tav tm="100000">
                                          <p:val>
                                            <p:strVal val="#ppt_x"/>
                                          </p:val>
                                        </p:tav>
                                      </p:tavLst>
                                    </p:anim>
                                    <p:animEffect transition="in" filter="wipe(left)">
                                      <p:cBhvr>
                                        <p:cTn id="30"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grpSp>
        <p:nvGrpSpPr>
          <p:cNvPr id="43" name="组合 42"/>
          <p:cNvGrpSpPr/>
          <p:nvPr/>
        </p:nvGrpSpPr>
        <p:grpSpPr>
          <a:xfrm>
            <a:off x="7334137" y="1866239"/>
            <a:ext cx="3185908" cy="770074"/>
            <a:chOff x="11246" y="3043"/>
            <a:chExt cx="4258" cy="1029"/>
          </a:xfrm>
        </p:grpSpPr>
        <p:sp>
          <p:nvSpPr>
            <p:cNvPr id="25" name="矩形 24"/>
            <p:cNvSpPr>
              <a:spLocks noChangeArrowheads="1"/>
            </p:cNvSpPr>
            <p:nvPr/>
          </p:nvSpPr>
          <p:spPr bwMode="auto">
            <a:xfrm>
              <a:off x="11630" y="3043"/>
              <a:ext cx="1944" cy="418"/>
            </a:xfrm>
            <a:prstGeom prst="rect">
              <a:avLst/>
            </a:prstGeom>
            <a:noFill/>
            <a:ln w="9525">
              <a:noFill/>
              <a:miter lim="800000"/>
            </a:ln>
          </p:spPr>
          <p:txBody>
            <a:bodyPr wrap="square" lIns="68566" tIns="34283" rIns="68566" bIns="34283">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28" name="等腰三角形 27"/>
            <p:cNvSpPr>
              <a:spLocks noChangeAspect="1" noChangeArrowheads="1"/>
            </p:cNvSpPr>
            <p:nvPr/>
          </p:nvSpPr>
          <p:spPr bwMode="auto">
            <a:xfrm rot="5400000" flipV="1">
              <a:off x="11221" y="3415"/>
              <a:ext cx="331" cy="282"/>
            </a:xfrm>
            <a:prstGeom prst="triangle">
              <a:avLst>
                <a:gd name="adj" fmla="val 50000"/>
              </a:avLst>
            </a:prstGeom>
            <a:solidFill>
              <a:srgbClr val="494F68"/>
            </a:solidFill>
            <a:ln w="9525">
              <a:noFill/>
              <a:miter lim="800000"/>
            </a:ln>
          </p:spPr>
          <p:txBody>
            <a:bodyPr lIns="68566" tIns="34283" rIns="68566" bIns="34283" anchor="ctr"/>
            <a:lstStyle/>
            <a:p>
              <a:pPr algn="ctr">
                <a:buFont typeface="Arial" panose="020B0604020202020204" pitchFamily="34" charset="0"/>
                <a:buNone/>
              </a:pPr>
              <a:endParaRPr lang="zh-CN" altLang="zh-CN" sz="1500" dirty="0">
                <a:solidFill>
                  <a:srgbClr val="595959"/>
                </a:solidFill>
                <a:latin typeface="Arial" panose="020B0604020202020204"/>
                <a:ea typeface="微软雅黑" panose="020B0503020204020204" charset="-122"/>
                <a:sym typeface="Arial" panose="020B0604020202020204"/>
              </a:endParaRPr>
            </a:p>
          </p:txBody>
        </p:sp>
        <p:sp>
          <p:nvSpPr>
            <p:cNvPr id="29" name="矩形 47"/>
            <p:cNvSpPr>
              <a:spLocks noChangeArrowheads="1"/>
            </p:cNvSpPr>
            <p:nvPr/>
          </p:nvSpPr>
          <p:spPr bwMode="auto">
            <a:xfrm>
              <a:off x="11630" y="3391"/>
              <a:ext cx="3874" cy="681"/>
            </a:xfrm>
            <a:prstGeom prst="rect">
              <a:avLst/>
            </a:prstGeom>
            <a:noFill/>
            <a:ln w="9525">
              <a:noFill/>
              <a:miter lim="800000"/>
            </a:ln>
          </p:spPr>
          <p:txBody>
            <a:bodyPr lIns="68566" tIns="34283" rIns="68566" bIns="34283">
              <a:spAutoFit/>
            </a:bodyPr>
            <a:lstStyle/>
            <a:p>
              <a:pPr>
                <a:lnSpc>
                  <a:spcPct val="120000"/>
                </a:lnSpc>
                <a:buFont typeface="Arial" panose="020B0604020202020204" pitchFamily="34" charset="0"/>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grpSp>
      <p:grpSp>
        <p:nvGrpSpPr>
          <p:cNvPr id="58" name="组合 57"/>
          <p:cNvGrpSpPr/>
          <p:nvPr/>
        </p:nvGrpSpPr>
        <p:grpSpPr>
          <a:xfrm>
            <a:off x="4540250" y="1403350"/>
            <a:ext cx="2341880" cy="4071620"/>
            <a:chOff x="7150" y="2210"/>
            <a:chExt cx="3688" cy="6412"/>
          </a:xfrm>
        </p:grpSpPr>
        <p:grpSp>
          <p:nvGrpSpPr>
            <p:cNvPr id="47" name="组合 46"/>
            <p:cNvGrpSpPr/>
            <p:nvPr/>
          </p:nvGrpSpPr>
          <p:grpSpPr>
            <a:xfrm>
              <a:off x="8426" y="2210"/>
              <a:ext cx="2402" cy="3002"/>
              <a:chOff x="8426" y="2210"/>
              <a:chExt cx="2402" cy="3002"/>
            </a:xfrm>
          </p:grpSpPr>
          <p:sp>
            <p:nvSpPr>
              <p:cNvPr id="37" name="任意多边形 36"/>
              <p:cNvSpPr/>
              <p:nvPr/>
            </p:nvSpPr>
            <p:spPr>
              <a:xfrm rot="17307692">
                <a:off x="8811" y="3195"/>
                <a:ext cx="2620" cy="1414"/>
              </a:xfrm>
              <a:custGeom>
                <a:avLst/>
                <a:gdLst>
                  <a:gd name="connsiteX0" fmla="*/ 4833930 w 4843779"/>
                  <a:gd name="connsiteY0" fmla="*/ 0 h 2609741"/>
                  <a:gd name="connsiteX1" fmla="*/ 4843489 w 4843779"/>
                  <a:gd name="connsiteY1" fmla="*/ 152635 h 2609741"/>
                  <a:gd name="connsiteX2" fmla="*/ 3517115 w 4843779"/>
                  <a:gd name="connsiteY2" fmla="*/ 2348626 h 2609741"/>
                  <a:gd name="connsiteX3" fmla="*/ 351244 w 4843779"/>
                  <a:gd name="connsiteY3" fmla="*/ 1435790 h 2609741"/>
                  <a:gd name="connsiteX4" fmla="*/ 0 w 4843779"/>
                  <a:gd name="connsiteY4" fmla="*/ 1526124 h 2609741"/>
                  <a:gd name="connsiteX5" fmla="*/ 380009 w 4843779"/>
                  <a:gd name="connsiteY5" fmla="*/ 717222 h 2609741"/>
                  <a:gd name="connsiteX6" fmla="*/ 1326890 w 4843779"/>
                  <a:gd name="connsiteY6" fmla="*/ 1184874 h 2609741"/>
                  <a:gd name="connsiteX7" fmla="*/ 981253 w 4843779"/>
                  <a:gd name="connsiteY7" fmla="*/ 1273766 h 2609741"/>
                  <a:gd name="connsiteX8" fmla="*/ 3348138 w 4843779"/>
                  <a:gd name="connsiteY8" fmla="*/ 1741216 h 2609741"/>
                  <a:gd name="connsiteX9" fmla="*/ 4226462 w 4843779"/>
                  <a:gd name="connsiteY9" fmla="*/ 84448 h 2609741"/>
                  <a:gd name="connsiteX10" fmla="*/ 4217585 w 4843779"/>
                  <a:gd name="connsiteY10" fmla="*/ 0 h 2609741"/>
                  <a:gd name="connsiteX11" fmla="*/ 4833930 w 4843779"/>
                  <a:gd name="connsiteY11" fmla="*/ 0 h 2609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843779" h="2609741">
                    <a:moveTo>
                      <a:pt x="4833930" y="0"/>
                    </a:moveTo>
                    <a:lnTo>
                      <a:pt x="4843489" y="152635"/>
                    </a:lnTo>
                    <a:cubicBezTo>
                      <a:pt x="4857473" y="1052464"/>
                      <a:pt x="4365817" y="1918999"/>
                      <a:pt x="3517115" y="2348626"/>
                    </a:cubicBezTo>
                    <a:cubicBezTo>
                      <a:pt x="2385597" y="2921419"/>
                      <a:pt x="1003828" y="2523005"/>
                      <a:pt x="351244" y="1435790"/>
                    </a:cubicBezTo>
                    <a:lnTo>
                      <a:pt x="0" y="1526124"/>
                    </a:lnTo>
                    <a:lnTo>
                      <a:pt x="380009" y="717222"/>
                    </a:lnTo>
                    <a:lnTo>
                      <a:pt x="1326890" y="1184874"/>
                    </a:lnTo>
                    <a:lnTo>
                      <a:pt x="981253" y="1273766"/>
                    </a:lnTo>
                    <a:cubicBezTo>
                      <a:pt x="1534634" y="2011589"/>
                      <a:pt x="2555569" y="2213219"/>
                      <a:pt x="3348138" y="1741216"/>
                    </a:cubicBezTo>
                    <a:cubicBezTo>
                      <a:pt x="3942651" y="1387163"/>
                      <a:pt x="4265044" y="739620"/>
                      <a:pt x="4226462" y="84448"/>
                    </a:cubicBezTo>
                    <a:lnTo>
                      <a:pt x="4217585" y="0"/>
                    </a:lnTo>
                    <a:lnTo>
                      <a:pt x="4833930" y="0"/>
                    </a:lnTo>
                    <a:close/>
                  </a:path>
                </a:pathLst>
              </a:custGeom>
              <a:solidFill>
                <a:srgbClr val="494F68"/>
              </a:solidFill>
              <a:ln w="25400" cap="flat" cmpd="sng" algn="ctr">
                <a:noFill/>
                <a:prstDash val="solid"/>
              </a:ln>
              <a:effectLst/>
            </p:spPr>
            <p:style>
              <a:lnRef idx="2">
                <a:srgbClr val="E14747">
                  <a:shade val="50000"/>
                </a:srgbClr>
              </a:lnRef>
              <a:fillRef idx="1">
                <a:srgbClr val="E14747"/>
              </a:fillRef>
              <a:effectRef idx="0">
                <a:srgbClr val="E14747"/>
              </a:effectRef>
              <a:fontRef idx="minor">
                <a:sysClr val="window" lastClr="FFFFFF"/>
              </a:fontRef>
            </p:style>
            <p:txBody>
              <a:bodyPr lIns="68573" tIns="34286" rIns="68573" bIns="34286" anchor="ctr"/>
              <a:lstStyle/>
              <a:p>
                <a:pPr algn="ctr" fontAlgn="auto"/>
                <a:endParaRPr lang="zh-CN" altLang="en-US" sz="1900" noProof="1">
                  <a:solidFill>
                    <a:srgbClr val="E14747">
                      <a:lumMod val="75000"/>
                    </a:srgbClr>
                  </a:solidFill>
                  <a:latin typeface="Arial" panose="020B0604020202020204"/>
                  <a:ea typeface="微软雅黑" panose="020B0503020204020204" charset="-122"/>
                  <a:sym typeface="Arial" panose="020B0604020202020204"/>
                </a:endParaRPr>
              </a:p>
            </p:txBody>
          </p:sp>
          <p:sp>
            <p:nvSpPr>
              <p:cNvPr id="38" name="任意多边形 37"/>
              <p:cNvSpPr/>
              <p:nvPr/>
            </p:nvSpPr>
            <p:spPr>
              <a:xfrm rot="17307692">
                <a:off x="8168" y="2468"/>
                <a:ext cx="1723" cy="1206"/>
              </a:xfrm>
              <a:custGeom>
                <a:avLst/>
                <a:gdLst>
                  <a:gd name="connsiteX0" fmla="*/ 3082922 w 3180980"/>
                  <a:gd name="connsiteY0" fmla="*/ 1705085 h 2227258"/>
                  <a:gd name="connsiteX1" fmla="*/ 3176423 w 3180980"/>
                  <a:gd name="connsiteY1" fmla="*/ 2154476 h 2227258"/>
                  <a:gd name="connsiteX2" fmla="*/ 3180980 w 3180980"/>
                  <a:gd name="connsiteY2" fmla="*/ 2227258 h 2227258"/>
                  <a:gd name="connsiteX3" fmla="*/ 2564635 w 3180980"/>
                  <a:gd name="connsiteY3" fmla="*/ 2227258 h 2227258"/>
                  <a:gd name="connsiteX4" fmla="*/ 2556295 w 3180980"/>
                  <a:gd name="connsiteY4" fmla="*/ 2147919 h 2227258"/>
                  <a:gd name="connsiteX5" fmla="*/ 2411315 w 3180980"/>
                  <a:gd name="connsiteY5" fmla="*/ 1664578 h 2227258"/>
                  <a:gd name="connsiteX6" fmla="*/ 196026 w 3180980"/>
                  <a:gd name="connsiteY6" fmla="*/ 708959 h 2227258"/>
                  <a:gd name="connsiteX7" fmla="*/ 0 w 3180980"/>
                  <a:gd name="connsiteY7" fmla="*/ 127074 h 2227258"/>
                  <a:gd name="connsiteX8" fmla="*/ 3002505 w 3180980"/>
                  <a:gd name="connsiteY8" fmla="*/ 1483914 h 2227258"/>
                  <a:gd name="connsiteX9" fmla="*/ 3082922 w 3180980"/>
                  <a:gd name="connsiteY9" fmla="*/ 1705085 h 2227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80980" h="2227258">
                    <a:moveTo>
                      <a:pt x="3082922" y="1705085"/>
                    </a:moveTo>
                    <a:cubicBezTo>
                      <a:pt x="3128937" y="1853627"/>
                      <a:pt x="3159875" y="2004047"/>
                      <a:pt x="3176423" y="2154476"/>
                    </a:cubicBezTo>
                    <a:lnTo>
                      <a:pt x="3180980" y="2227258"/>
                    </a:lnTo>
                    <a:lnTo>
                      <a:pt x="2564635" y="2227258"/>
                    </a:lnTo>
                    <a:lnTo>
                      <a:pt x="2556295" y="2147919"/>
                    </a:lnTo>
                    <a:cubicBezTo>
                      <a:pt x="2531455" y="1984304"/>
                      <a:pt x="2483591" y="1821702"/>
                      <a:pt x="2411315" y="1664578"/>
                    </a:cubicBezTo>
                    <a:cubicBezTo>
                      <a:pt x="2025870" y="826647"/>
                      <a:pt x="1070294" y="414436"/>
                      <a:pt x="196026" y="708959"/>
                    </a:cubicBezTo>
                    <a:lnTo>
                      <a:pt x="0" y="127074"/>
                    </a:lnTo>
                    <a:cubicBezTo>
                      <a:pt x="1201918" y="-277827"/>
                      <a:pt x="2512407" y="314386"/>
                      <a:pt x="3002505" y="1483914"/>
                    </a:cubicBezTo>
                    <a:cubicBezTo>
                      <a:pt x="3033137" y="1557012"/>
                      <a:pt x="3059914" y="1630814"/>
                      <a:pt x="3082922" y="1705085"/>
                    </a:cubicBezTo>
                    <a:close/>
                  </a:path>
                </a:pathLst>
              </a:custGeom>
              <a:solidFill>
                <a:srgbClr val="494F68"/>
              </a:solidFill>
              <a:ln w="25400" cap="flat" cmpd="sng" algn="ctr">
                <a:noFill/>
                <a:prstDash val="solid"/>
              </a:ln>
              <a:effectLst/>
            </p:spPr>
            <p:style>
              <a:lnRef idx="2">
                <a:srgbClr val="E14747">
                  <a:shade val="50000"/>
                </a:srgbClr>
              </a:lnRef>
              <a:fillRef idx="1">
                <a:srgbClr val="E14747"/>
              </a:fillRef>
              <a:effectRef idx="0">
                <a:srgbClr val="E14747"/>
              </a:effectRef>
              <a:fontRef idx="minor">
                <a:sysClr val="window" lastClr="FFFFFF"/>
              </a:fontRef>
            </p:style>
            <p:txBody>
              <a:bodyPr lIns="68573" tIns="34286" rIns="68573" bIns="34286" anchor="ctr"/>
              <a:lstStyle/>
              <a:p>
                <a:pPr algn="ctr" fontAlgn="auto"/>
                <a:endParaRPr lang="zh-CN" altLang="en-US" sz="1900" noProof="1">
                  <a:solidFill>
                    <a:srgbClr val="E14747">
                      <a:lumMod val="75000"/>
                    </a:srgbClr>
                  </a:solidFill>
                  <a:latin typeface="Arial" panose="020B0604020202020204"/>
                  <a:ea typeface="微软雅黑" panose="020B0503020204020204" charset="-122"/>
                  <a:sym typeface="Arial" panose="020B0604020202020204"/>
                </a:endParaRPr>
              </a:p>
            </p:txBody>
          </p:sp>
          <p:sp>
            <p:nvSpPr>
              <p:cNvPr id="39" name="TextBox 17"/>
              <p:cNvSpPr txBox="1">
                <a:spLocks noChangeArrowheads="1"/>
              </p:cNvSpPr>
              <p:nvPr/>
            </p:nvSpPr>
            <p:spPr bwMode="auto">
              <a:xfrm>
                <a:off x="9064" y="2956"/>
                <a:ext cx="1092" cy="1026"/>
              </a:xfrm>
              <a:prstGeom prst="rect">
                <a:avLst/>
              </a:prstGeom>
              <a:noFill/>
              <a:ln w="9525">
                <a:noFill/>
                <a:miter lim="800000"/>
              </a:ln>
            </p:spPr>
            <p:txBody>
              <a:bodyPr wrap="square" lIns="68573" tIns="34286" rIns="68573" bIns="34286">
                <a:spAutoFit/>
              </a:bodyPr>
              <a:lstStyle/>
              <a:p>
                <a:r>
                  <a:rPr lang="en-US" altLang="zh-CN" sz="3800" b="1" dirty="0">
                    <a:solidFill>
                      <a:schemeClr val="tx1">
                        <a:lumMod val="85000"/>
                        <a:lumOff val="15000"/>
                      </a:schemeClr>
                    </a:solidFill>
                    <a:latin typeface="Arial" panose="020B0604020202020204"/>
                    <a:ea typeface="微软雅黑" panose="020B0503020204020204" charset="-122"/>
                    <a:sym typeface="Arial" panose="020B0604020202020204"/>
                  </a:rPr>
                  <a:t>A</a:t>
                </a:r>
              </a:p>
            </p:txBody>
          </p:sp>
        </p:grpSp>
        <p:grpSp>
          <p:nvGrpSpPr>
            <p:cNvPr id="48" name="组合 47"/>
            <p:cNvGrpSpPr/>
            <p:nvPr/>
          </p:nvGrpSpPr>
          <p:grpSpPr>
            <a:xfrm>
              <a:off x="7150" y="4034"/>
              <a:ext cx="3020" cy="3024"/>
              <a:chOff x="7150" y="4034"/>
              <a:chExt cx="3020" cy="3024"/>
            </a:xfrm>
          </p:grpSpPr>
          <p:sp>
            <p:nvSpPr>
              <p:cNvPr id="34" name="形状 33"/>
              <p:cNvSpPr/>
              <p:nvPr/>
            </p:nvSpPr>
            <p:spPr>
              <a:xfrm>
                <a:off x="7150" y="4034"/>
                <a:ext cx="3020" cy="3024"/>
              </a:xfrm>
              <a:prstGeom prst="leftCircularArrow">
                <a:avLst>
                  <a:gd name="adj1" fmla="val 8909"/>
                  <a:gd name="adj2" fmla="val 1142322"/>
                  <a:gd name="adj3" fmla="val 6293598"/>
                  <a:gd name="adj4" fmla="val 18900002"/>
                  <a:gd name="adj5" fmla="val 12500"/>
                </a:avLst>
              </a:prstGeom>
              <a:solidFill>
                <a:srgbClr val="494F68"/>
              </a:solidFill>
              <a:ln>
                <a:noFill/>
              </a:ln>
              <a:effectLst/>
            </p:spPr>
            <p:style>
              <a:lnRef idx="0">
                <a:scrgbClr r="0" g="0" b="0"/>
              </a:lnRef>
              <a:fillRef idx="3">
                <a:scrgbClr r="0" g="0" b="0"/>
              </a:fillRef>
              <a:effectRef idx="2">
                <a:scrgbClr r="0" g="0" b="0"/>
              </a:effectRef>
              <a:fontRef idx="minor">
                <a:sysClr val="window" lastClr="FFFFFF"/>
              </a:fontRef>
            </p:style>
            <p:txBody>
              <a:bodyPr/>
              <a:lstStyle/>
              <a:p>
                <a:endParaRPr lang="zh-CN" altLang="en-US">
                  <a:latin typeface="Arial" panose="020B0604020202020204"/>
                  <a:ea typeface="微软雅黑" panose="020B0503020204020204" charset="-122"/>
                  <a:sym typeface="Arial" panose="020B0604020202020204"/>
                </a:endParaRPr>
              </a:p>
            </p:txBody>
          </p:sp>
          <p:sp>
            <p:nvSpPr>
              <p:cNvPr id="40" name="TextBox 18"/>
              <p:cNvSpPr txBox="1">
                <a:spLocks noChangeArrowheads="1"/>
              </p:cNvSpPr>
              <p:nvPr/>
            </p:nvSpPr>
            <p:spPr bwMode="auto">
              <a:xfrm>
                <a:off x="8116" y="4816"/>
                <a:ext cx="1020" cy="1026"/>
              </a:xfrm>
              <a:prstGeom prst="rect">
                <a:avLst/>
              </a:prstGeom>
              <a:noFill/>
              <a:ln w="9525">
                <a:noFill/>
                <a:miter lim="800000"/>
              </a:ln>
            </p:spPr>
            <p:txBody>
              <a:bodyPr wrap="square" lIns="68573" tIns="34286" rIns="68573" bIns="34286">
                <a:spAutoFit/>
              </a:bodyPr>
              <a:lstStyle/>
              <a:p>
                <a:r>
                  <a:rPr lang="en-US" altLang="zh-CN" sz="3800" b="1" dirty="0">
                    <a:solidFill>
                      <a:schemeClr val="tx1">
                        <a:lumMod val="85000"/>
                        <a:lumOff val="15000"/>
                      </a:schemeClr>
                    </a:solidFill>
                    <a:latin typeface="Arial" panose="020B0604020202020204"/>
                    <a:ea typeface="微软雅黑" panose="020B0503020204020204" charset="-122"/>
                    <a:sym typeface="Arial" panose="020B0604020202020204"/>
                  </a:rPr>
                  <a:t>B</a:t>
                </a:r>
              </a:p>
            </p:txBody>
          </p:sp>
        </p:grpSp>
        <p:grpSp>
          <p:nvGrpSpPr>
            <p:cNvPr id="49" name="组合 48"/>
            <p:cNvGrpSpPr/>
            <p:nvPr/>
          </p:nvGrpSpPr>
          <p:grpSpPr>
            <a:xfrm>
              <a:off x="8232" y="6014"/>
              <a:ext cx="2606" cy="2608"/>
              <a:chOff x="8232" y="6014"/>
              <a:chExt cx="2606" cy="2608"/>
            </a:xfrm>
          </p:grpSpPr>
          <p:sp>
            <p:nvSpPr>
              <p:cNvPr id="35" name="空心弧 34"/>
              <p:cNvSpPr/>
              <p:nvPr/>
            </p:nvSpPr>
            <p:spPr>
              <a:xfrm>
                <a:off x="8232" y="6014"/>
                <a:ext cx="2596" cy="2596"/>
              </a:xfrm>
              <a:prstGeom prst="blockArc">
                <a:avLst>
                  <a:gd name="adj1" fmla="val 13624405"/>
                  <a:gd name="adj2" fmla="val 17228224"/>
                  <a:gd name="adj3" fmla="val 11481"/>
                </a:avLst>
              </a:prstGeom>
              <a:solidFill>
                <a:srgbClr val="63622F"/>
              </a:solidFill>
              <a:ln>
                <a:noFill/>
              </a:ln>
              <a:effectLst/>
            </p:spPr>
            <p:style>
              <a:lnRef idx="0">
                <a:scrgbClr r="0" g="0" b="0"/>
              </a:lnRef>
              <a:fillRef idx="3">
                <a:scrgbClr r="0" g="0" b="0"/>
              </a:fillRef>
              <a:effectRef idx="2">
                <a:scrgbClr r="0" g="0" b="0"/>
              </a:effectRef>
              <a:fontRef idx="minor">
                <a:sysClr val="window" lastClr="FFFFFF"/>
              </a:fontRef>
            </p:style>
            <p:txBody>
              <a:bodyPr/>
              <a:lstStyle/>
              <a:p>
                <a:endParaRPr lang="zh-CN" altLang="en-US">
                  <a:latin typeface="Arial" panose="020B0604020202020204"/>
                  <a:ea typeface="微软雅黑" panose="020B0503020204020204" charset="-122"/>
                  <a:sym typeface="Arial" panose="020B0604020202020204"/>
                </a:endParaRPr>
              </a:p>
            </p:txBody>
          </p:sp>
          <p:sp>
            <p:nvSpPr>
              <p:cNvPr id="36" name="空心弧 35"/>
              <p:cNvSpPr/>
              <p:nvPr/>
            </p:nvSpPr>
            <p:spPr>
              <a:xfrm>
                <a:off x="8242" y="6026"/>
                <a:ext cx="2596" cy="2596"/>
              </a:xfrm>
              <a:prstGeom prst="blockArc">
                <a:avLst>
                  <a:gd name="adj1" fmla="val 17085111"/>
                  <a:gd name="adj2" fmla="val 10799997"/>
                  <a:gd name="adj3" fmla="val 11504"/>
                </a:avLst>
              </a:prstGeom>
              <a:solidFill>
                <a:srgbClr val="63622F"/>
              </a:solidFill>
              <a:ln>
                <a:noFill/>
              </a:ln>
              <a:effectLst/>
            </p:spPr>
            <p:style>
              <a:lnRef idx="0">
                <a:scrgbClr r="0" g="0" b="0"/>
              </a:lnRef>
              <a:fillRef idx="3">
                <a:scrgbClr r="0" g="0" b="0"/>
              </a:fillRef>
              <a:effectRef idx="2">
                <a:scrgbClr r="0" g="0" b="0"/>
              </a:effectRef>
              <a:fontRef idx="minor">
                <a:sysClr val="window" lastClr="FFFFFF"/>
              </a:fontRef>
            </p:style>
            <p:txBody>
              <a:bodyPr/>
              <a:lstStyle/>
              <a:p>
                <a:endParaRPr lang="zh-CN" altLang="en-US">
                  <a:latin typeface="Arial" panose="020B0604020202020204"/>
                  <a:ea typeface="微软雅黑" panose="020B0503020204020204" charset="-122"/>
                  <a:sym typeface="Arial" panose="020B0604020202020204"/>
                </a:endParaRPr>
              </a:p>
            </p:txBody>
          </p:sp>
          <p:sp>
            <p:nvSpPr>
              <p:cNvPr id="41" name="TextBox 19"/>
              <p:cNvSpPr txBox="1">
                <a:spLocks noChangeArrowheads="1"/>
              </p:cNvSpPr>
              <p:nvPr/>
            </p:nvSpPr>
            <p:spPr bwMode="auto">
              <a:xfrm>
                <a:off x="9037" y="6666"/>
                <a:ext cx="1006" cy="1026"/>
              </a:xfrm>
              <a:prstGeom prst="rect">
                <a:avLst/>
              </a:prstGeom>
              <a:noFill/>
              <a:ln w="9525">
                <a:noFill/>
                <a:miter lim="800000"/>
              </a:ln>
            </p:spPr>
            <p:txBody>
              <a:bodyPr wrap="square" lIns="68573" tIns="34286" rIns="68573" bIns="34286">
                <a:spAutoFit/>
              </a:bodyPr>
              <a:lstStyle/>
              <a:p>
                <a:r>
                  <a:rPr lang="en-US" altLang="zh-CN" sz="3800" b="1" dirty="0">
                    <a:solidFill>
                      <a:schemeClr val="tx1">
                        <a:lumMod val="85000"/>
                        <a:lumOff val="15000"/>
                      </a:schemeClr>
                    </a:solidFill>
                    <a:latin typeface="Arial" panose="020B0604020202020204"/>
                    <a:ea typeface="微软雅黑" panose="020B0503020204020204" charset="-122"/>
                    <a:sym typeface="Arial" panose="020B0604020202020204"/>
                  </a:rPr>
                  <a:t>C</a:t>
                </a:r>
              </a:p>
            </p:txBody>
          </p:sp>
        </p:grpSp>
      </p:grpSp>
      <p:grpSp>
        <p:nvGrpSpPr>
          <p:cNvPr id="50" name="组合 49"/>
          <p:cNvGrpSpPr/>
          <p:nvPr/>
        </p:nvGrpSpPr>
        <p:grpSpPr>
          <a:xfrm>
            <a:off x="7334137" y="4173194"/>
            <a:ext cx="3185908" cy="770074"/>
            <a:chOff x="11246" y="3043"/>
            <a:chExt cx="4258" cy="1029"/>
          </a:xfrm>
        </p:grpSpPr>
        <p:sp>
          <p:nvSpPr>
            <p:cNvPr id="51" name="矩形 50"/>
            <p:cNvSpPr>
              <a:spLocks noChangeArrowheads="1"/>
            </p:cNvSpPr>
            <p:nvPr/>
          </p:nvSpPr>
          <p:spPr bwMode="auto">
            <a:xfrm>
              <a:off x="11630" y="3043"/>
              <a:ext cx="1944" cy="418"/>
            </a:xfrm>
            <a:prstGeom prst="rect">
              <a:avLst/>
            </a:prstGeom>
            <a:noFill/>
            <a:ln w="9525">
              <a:noFill/>
              <a:miter lim="800000"/>
            </a:ln>
          </p:spPr>
          <p:txBody>
            <a:bodyPr wrap="square" lIns="68566" tIns="34283" rIns="68566" bIns="34283">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52" name="等腰三角形 51"/>
            <p:cNvSpPr>
              <a:spLocks noChangeAspect="1" noChangeArrowheads="1"/>
            </p:cNvSpPr>
            <p:nvPr/>
          </p:nvSpPr>
          <p:spPr bwMode="auto">
            <a:xfrm rot="5400000" flipV="1">
              <a:off x="11221" y="3415"/>
              <a:ext cx="331" cy="282"/>
            </a:xfrm>
            <a:prstGeom prst="triangle">
              <a:avLst>
                <a:gd name="adj" fmla="val 50000"/>
              </a:avLst>
            </a:prstGeom>
            <a:solidFill>
              <a:srgbClr val="494F68"/>
            </a:solidFill>
            <a:ln w="9525">
              <a:noFill/>
              <a:miter lim="800000"/>
            </a:ln>
          </p:spPr>
          <p:txBody>
            <a:bodyPr lIns="68566" tIns="34283" rIns="68566" bIns="34283" anchor="ctr"/>
            <a:lstStyle/>
            <a:p>
              <a:pPr algn="ctr">
                <a:buFont typeface="Arial" panose="020B0604020202020204" pitchFamily="34" charset="0"/>
                <a:buNone/>
              </a:pPr>
              <a:endParaRPr lang="zh-CN" altLang="zh-CN" sz="1500" dirty="0">
                <a:solidFill>
                  <a:srgbClr val="595959"/>
                </a:solidFill>
                <a:latin typeface="Arial" panose="020B0604020202020204"/>
                <a:ea typeface="微软雅黑" panose="020B0503020204020204" charset="-122"/>
                <a:sym typeface="Arial" panose="020B0604020202020204"/>
              </a:endParaRPr>
            </a:p>
          </p:txBody>
        </p:sp>
        <p:sp>
          <p:nvSpPr>
            <p:cNvPr id="53" name="矩形 47"/>
            <p:cNvSpPr>
              <a:spLocks noChangeArrowheads="1"/>
            </p:cNvSpPr>
            <p:nvPr/>
          </p:nvSpPr>
          <p:spPr bwMode="auto">
            <a:xfrm>
              <a:off x="11630" y="3391"/>
              <a:ext cx="3874" cy="681"/>
            </a:xfrm>
            <a:prstGeom prst="rect">
              <a:avLst/>
            </a:prstGeom>
            <a:noFill/>
            <a:ln w="9525">
              <a:noFill/>
              <a:miter lim="800000"/>
            </a:ln>
          </p:spPr>
          <p:txBody>
            <a:bodyPr lIns="68566" tIns="34283" rIns="68566" bIns="34283">
              <a:spAutoFit/>
            </a:bodyPr>
            <a:lstStyle/>
            <a:p>
              <a:pPr>
                <a:lnSpc>
                  <a:spcPct val="120000"/>
                </a:lnSpc>
                <a:buFont typeface="Arial" panose="020B0604020202020204" pitchFamily="34" charset="0"/>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grpSp>
      <p:grpSp>
        <p:nvGrpSpPr>
          <p:cNvPr id="54" name="组合 53"/>
          <p:cNvGrpSpPr/>
          <p:nvPr/>
        </p:nvGrpSpPr>
        <p:grpSpPr>
          <a:xfrm flipH="1">
            <a:off x="994297" y="2998444"/>
            <a:ext cx="3185908" cy="770074"/>
            <a:chOff x="11246" y="3043"/>
            <a:chExt cx="4258" cy="1029"/>
          </a:xfrm>
        </p:grpSpPr>
        <p:sp>
          <p:nvSpPr>
            <p:cNvPr id="55" name="矩形 54"/>
            <p:cNvSpPr>
              <a:spLocks noChangeArrowheads="1"/>
            </p:cNvSpPr>
            <p:nvPr/>
          </p:nvSpPr>
          <p:spPr bwMode="auto">
            <a:xfrm>
              <a:off x="11630" y="3043"/>
              <a:ext cx="1944" cy="418"/>
            </a:xfrm>
            <a:prstGeom prst="rect">
              <a:avLst/>
            </a:prstGeom>
            <a:noFill/>
            <a:ln w="9525">
              <a:noFill/>
              <a:miter lim="800000"/>
            </a:ln>
          </p:spPr>
          <p:txBody>
            <a:bodyPr wrap="square" lIns="68566" tIns="34283" rIns="68566" bIns="34283">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56" name="等腰三角形 55"/>
            <p:cNvSpPr>
              <a:spLocks noChangeAspect="1" noChangeArrowheads="1"/>
            </p:cNvSpPr>
            <p:nvPr/>
          </p:nvSpPr>
          <p:spPr bwMode="auto">
            <a:xfrm rot="5400000" flipV="1">
              <a:off x="11221" y="3415"/>
              <a:ext cx="331" cy="282"/>
            </a:xfrm>
            <a:prstGeom prst="triangle">
              <a:avLst>
                <a:gd name="adj" fmla="val 50000"/>
              </a:avLst>
            </a:prstGeom>
            <a:solidFill>
              <a:srgbClr val="494F68"/>
            </a:solidFill>
            <a:ln w="9525">
              <a:noFill/>
              <a:miter lim="800000"/>
            </a:ln>
          </p:spPr>
          <p:txBody>
            <a:bodyPr lIns="68566" tIns="34283" rIns="68566" bIns="34283" anchor="ctr"/>
            <a:lstStyle/>
            <a:p>
              <a:pPr algn="ctr">
                <a:buFont typeface="Arial" panose="020B0604020202020204" pitchFamily="34" charset="0"/>
                <a:buNone/>
              </a:pPr>
              <a:endParaRPr lang="zh-CN" altLang="zh-CN" sz="1500" dirty="0">
                <a:solidFill>
                  <a:srgbClr val="595959"/>
                </a:solidFill>
                <a:latin typeface="Arial" panose="020B0604020202020204"/>
                <a:ea typeface="微软雅黑" panose="020B0503020204020204" charset="-122"/>
                <a:sym typeface="Arial" panose="020B0604020202020204"/>
              </a:endParaRPr>
            </a:p>
          </p:txBody>
        </p:sp>
        <p:sp>
          <p:nvSpPr>
            <p:cNvPr id="57" name="矩形 47"/>
            <p:cNvSpPr>
              <a:spLocks noChangeArrowheads="1"/>
            </p:cNvSpPr>
            <p:nvPr/>
          </p:nvSpPr>
          <p:spPr bwMode="auto">
            <a:xfrm>
              <a:off x="11630" y="3391"/>
              <a:ext cx="3874" cy="681"/>
            </a:xfrm>
            <a:prstGeom prst="rect">
              <a:avLst/>
            </a:prstGeom>
            <a:noFill/>
            <a:ln w="9525">
              <a:noFill/>
              <a:miter lim="800000"/>
            </a:ln>
          </p:spPr>
          <p:txBody>
            <a:bodyPr lIns="68566" tIns="34283" rIns="68566" bIns="34283">
              <a:spAutoFit/>
            </a:bodyPr>
            <a:lstStyle/>
            <a:p>
              <a:pPr algn="r">
                <a:lnSpc>
                  <a:spcPct val="120000"/>
                </a:lnSpc>
                <a:buFont typeface="Arial" panose="020B0604020202020204" pitchFamily="34" charset="0"/>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58"/>
                                        </p:tgtEl>
                                        <p:attrNameLst>
                                          <p:attrName>style.visibility</p:attrName>
                                        </p:attrNameLst>
                                      </p:cBhvr>
                                      <p:to>
                                        <p:strVal val="visible"/>
                                      </p:to>
                                    </p:set>
                                    <p:animEffect transition="in" filter="wipe(up)">
                                      <p:cBhvr>
                                        <p:cTn id="16" dur="500"/>
                                        <p:tgtEl>
                                          <p:spTgt spid="58"/>
                                        </p:tgtEl>
                                      </p:cBhvr>
                                    </p:animEffect>
                                  </p:childTnLst>
                                </p:cTn>
                              </p:par>
                            </p:childTnLst>
                          </p:cTn>
                        </p:par>
                        <p:par>
                          <p:cTn id="17" fill="hold">
                            <p:stCondLst>
                              <p:cond delay="1000"/>
                            </p:stCondLst>
                            <p:childTnLst>
                              <p:par>
                                <p:cTn id="18" presetID="2" presetClass="entr" presetSubtype="2" fill="hold" nodeType="afterEffect">
                                  <p:stCondLst>
                                    <p:cond delay="0"/>
                                  </p:stCondLst>
                                  <p:childTnLst>
                                    <p:set>
                                      <p:cBhvr>
                                        <p:cTn id="19" dur="1" fill="hold">
                                          <p:stCondLst>
                                            <p:cond delay="0"/>
                                          </p:stCondLst>
                                        </p:cTn>
                                        <p:tgtEl>
                                          <p:spTgt spid="43"/>
                                        </p:tgtEl>
                                        <p:attrNameLst>
                                          <p:attrName>style.visibility</p:attrName>
                                        </p:attrNameLst>
                                      </p:cBhvr>
                                      <p:to>
                                        <p:strVal val="visible"/>
                                      </p:to>
                                    </p:set>
                                    <p:anim calcmode="lin" valueType="num">
                                      <p:cBhvr additive="base">
                                        <p:cTn id="20" dur="500" fill="hold"/>
                                        <p:tgtEl>
                                          <p:spTgt spid="43"/>
                                        </p:tgtEl>
                                        <p:attrNameLst>
                                          <p:attrName>ppt_x</p:attrName>
                                        </p:attrNameLst>
                                      </p:cBhvr>
                                      <p:tavLst>
                                        <p:tav tm="0">
                                          <p:val>
                                            <p:strVal val="1+#ppt_w/2"/>
                                          </p:val>
                                        </p:tav>
                                        <p:tav tm="100000">
                                          <p:val>
                                            <p:strVal val="#ppt_x"/>
                                          </p:val>
                                        </p:tav>
                                      </p:tavLst>
                                    </p:anim>
                                    <p:anim calcmode="lin" valueType="num">
                                      <p:cBhvr additive="base">
                                        <p:cTn id="21" dur="500" fill="hold"/>
                                        <p:tgtEl>
                                          <p:spTgt spid="43"/>
                                        </p:tgtEl>
                                        <p:attrNameLst>
                                          <p:attrName>ppt_y</p:attrName>
                                        </p:attrNameLst>
                                      </p:cBhvr>
                                      <p:tavLst>
                                        <p:tav tm="0">
                                          <p:val>
                                            <p:strVal val="#ppt_y"/>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54"/>
                                        </p:tgtEl>
                                        <p:attrNameLst>
                                          <p:attrName>style.visibility</p:attrName>
                                        </p:attrNameLst>
                                      </p:cBhvr>
                                      <p:to>
                                        <p:strVal val="visible"/>
                                      </p:to>
                                    </p:set>
                                    <p:anim calcmode="lin" valueType="num">
                                      <p:cBhvr additive="base">
                                        <p:cTn id="24" dur="500" fill="hold"/>
                                        <p:tgtEl>
                                          <p:spTgt spid="54"/>
                                        </p:tgtEl>
                                        <p:attrNameLst>
                                          <p:attrName>ppt_x</p:attrName>
                                        </p:attrNameLst>
                                      </p:cBhvr>
                                      <p:tavLst>
                                        <p:tav tm="0">
                                          <p:val>
                                            <p:strVal val="0-#ppt_w/2"/>
                                          </p:val>
                                        </p:tav>
                                        <p:tav tm="100000">
                                          <p:val>
                                            <p:strVal val="#ppt_x"/>
                                          </p:val>
                                        </p:tav>
                                      </p:tavLst>
                                    </p:anim>
                                    <p:anim calcmode="lin" valueType="num">
                                      <p:cBhvr additive="base">
                                        <p:cTn id="25" dur="500" fill="hold"/>
                                        <p:tgtEl>
                                          <p:spTgt spid="54"/>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50"/>
                                        </p:tgtEl>
                                        <p:attrNameLst>
                                          <p:attrName>style.visibility</p:attrName>
                                        </p:attrNameLst>
                                      </p:cBhvr>
                                      <p:to>
                                        <p:strVal val="visible"/>
                                      </p:to>
                                    </p:set>
                                    <p:anim calcmode="lin" valueType="num">
                                      <p:cBhvr additive="base">
                                        <p:cTn id="28" dur="500" fill="hold"/>
                                        <p:tgtEl>
                                          <p:spTgt spid="50"/>
                                        </p:tgtEl>
                                        <p:attrNameLst>
                                          <p:attrName>ppt_x</p:attrName>
                                        </p:attrNameLst>
                                      </p:cBhvr>
                                      <p:tavLst>
                                        <p:tav tm="0">
                                          <p:val>
                                            <p:strVal val="1+#ppt_w/2"/>
                                          </p:val>
                                        </p:tav>
                                        <p:tav tm="100000">
                                          <p:val>
                                            <p:strVal val="#ppt_x"/>
                                          </p:val>
                                        </p:tav>
                                      </p:tavLst>
                                    </p:anim>
                                    <p:anim calcmode="lin" valueType="num">
                                      <p:cBhvr additive="base">
                                        <p:cTn id="29" dur="500" fill="hold"/>
                                        <p:tgtEl>
                                          <p:spTgt spid="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grpSp>
        <p:nvGrpSpPr>
          <p:cNvPr id="16" name="PA_组合 1"/>
          <p:cNvGrpSpPr/>
          <p:nvPr>
            <p:custDataLst>
              <p:tags r:id="rId1"/>
            </p:custDataLst>
          </p:nvPr>
        </p:nvGrpSpPr>
        <p:grpSpPr>
          <a:xfrm>
            <a:off x="3408444" y="3048890"/>
            <a:ext cx="5365749" cy="2825751"/>
            <a:chOff x="3408444" y="3048890"/>
            <a:chExt cx="5365749" cy="2825751"/>
          </a:xfrm>
        </p:grpSpPr>
        <p:sp>
          <p:nvSpPr>
            <p:cNvPr id="27" name="Freeform: Shape 10"/>
            <p:cNvSpPr/>
            <p:nvPr/>
          </p:nvSpPr>
          <p:spPr bwMode="auto">
            <a:xfrm>
              <a:off x="4118056" y="3048890"/>
              <a:ext cx="3970337" cy="2673350"/>
            </a:xfrm>
            <a:custGeom>
              <a:avLst/>
              <a:gdLst>
                <a:gd name="T0" fmla="*/ 1203 w 1203"/>
                <a:gd name="T1" fmla="*/ 773 h 810"/>
                <a:gd name="T2" fmla="*/ 1176 w 1203"/>
                <a:gd name="T3" fmla="*/ 810 h 810"/>
                <a:gd name="T4" fmla="*/ 28 w 1203"/>
                <a:gd name="T5" fmla="*/ 810 h 810"/>
                <a:gd name="T6" fmla="*/ 0 w 1203"/>
                <a:gd name="T7" fmla="*/ 773 h 810"/>
                <a:gd name="T8" fmla="*/ 0 w 1203"/>
                <a:gd name="T9" fmla="*/ 37 h 810"/>
                <a:gd name="T10" fmla="*/ 28 w 1203"/>
                <a:gd name="T11" fmla="*/ 0 h 810"/>
                <a:gd name="T12" fmla="*/ 1176 w 1203"/>
                <a:gd name="T13" fmla="*/ 0 h 810"/>
                <a:gd name="T14" fmla="*/ 1203 w 1203"/>
                <a:gd name="T15" fmla="*/ 37 h 810"/>
                <a:gd name="T16" fmla="*/ 1203 w 1203"/>
                <a:gd name="T17" fmla="*/ 773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3" h="810">
                  <a:moveTo>
                    <a:pt x="1203" y="773"/>
                  </a:moveTo>
                  <a:cubicBezTo>
                    <a:pt x="1203" y="794"/>
                    <a:pt x="1191" y="810"/>
                    <a:pt x="1176" y="810"/>
                  </a:cubicBezTo>
                  <a:cubicBezTo>
                    <a:pt x="28" y="810"/>
                    <a:pt x="28" y="810"/>
                    <a:pt x="28" y="810"/>
                  </a:cubicBezTo>
                  <a:cubicBezTo>
                    <a:pt x="12" y="810"/>
                    <a:pt x="0" y="794"/>
                    <a:pt x="0" y="773"/>
                  </a:cubicBezTo>
                  <a:cubicBezTo>
                    <a:pt x="0" y="37"/>
                    <a:pt x="0" y="37"/>
                    <a:pt x="0" y="37"/>
                  </a:cubicBezTo>
                  <a:cubicBezTo>
                    <a:pt x="0" y="16"/>
                    <a:pt x="12" y="0"/>
                    <a:pt x="28" y="0"/>
                  </a:cubicBezTo>
                  <a:cubicBezTo>
                    <a:pt x="1176" y="0"/>
                    <a:pt x="1176" y="0"/>
                    <a:pt x="1176" y="0"/>
                  </a:cubicBezTo>
                  <a:cubicBezTo>
                    <a:pt x="1191" y="0"/>
                    <a:pt x="1203" y="16"/>
                    <a:pt x="1203" y="37"/>
                  </a:cubicBezTo>
                  <a:lnTo>
                    <a:pt x="1203" y="773"/>
                  </a:lnTo>
                  <a:close/>
                </a:path>
              </a:pathLst>
            </a:custGeom>
            <a:solidFill>
              <a:srgbClr val="000000">
                <a:lumMod val="85000"/>
                <a:lumOff val="15000"/>
              </a:srgbClr>
            </a:solidFill>
            <a:ln>
              <a:noFill/>
            </a:ln>
          </p:spPr>
          <p:txBody>
            <a:bodyPr anchor="ctr"/>
            <a:lstStyle/>
            <a:p>
              <a:pPr algn="ctr"/>
              <a:endParaRPr>
                <a:latin typeface="Arial" panose="020B0604020202020204"/>
                <a:ea typeface="微软雅黑" panose="020B0503020204020204" charset="-122"/>
                <a:sym typeface="Arial" panose="020B0604020202020204"/>
              </a:endParaRPr>
            </a:p>
          </p:txBody>
        </p:sp>
        <p:sp>
          <p:nvSpPr>
            <p:cNvPr id="28" name="Rectangle 11"/>
            <p:cNvSpPr/>
            <p:nvPr/>
          </p:nvSpPr>
          <p:spPr bwMode="auto">
            <a:xfrm>
              <a:off x="4276806" y="3193353"/>
              <a:ext cx="3665537" cy="2262188"/>
            </a:xfrm>
            <a:prstGeom prst="rect">
              <a:avLst/>
            </a:prstGeom>
            <a:solidFill>
              <a:srgbClr val="FEFDF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a:latin typeface="Arial" panose="020B0604020202020204"/>
                <a:ea typeface="微软雅黑" panose="020B0503020204020204" charset="-122"/>
                <a:sym typeface="Arial" panose="020B0604020202020204"/>
              </a:endParaRPr>
            </a:p>
          </p:txBody>
        </p:sp>
        <p:sp>
          <p:nvSpPr>
            <p:cNvPr id="29" name="Freeform: Shape 12"/>
            <p:cNvSpPr/>
            <p:nvPr/>
          </p:nvSpPr>
          <p:spPr bwMode="auto">
            <a:xfrm>
              <a:off x="3408444" y="5742878"/>
              <a:ext cx="5356224" cy="131763"/>
            </a:xfrm>
            <a:custGeom>
              <a:avLst/>
              <a:gdLst>
                <a:gd name="T0" fmla="*/ 10 w 1623"/>
                <a:gd name="T1" fmla="*/ 6 h 40"/>
                <a:gd name="T2" fmla="*/ 71 w 1623"/>
                <a:gd name="T3" fmla="*/ 40 h 40"/>
                <a:gd name="T4" fmla="*/ 1560 w 1623"/>
                <a:gd name="T5" fmla="*/ 40 h 40"/>
                <a:gd name="T6" fmla="*/ 1623 w 1623"/>
                <a:gd name="T7" fmla="*/ 13 h 40"/>
                <a:gd name="T8" fmla="*/ 1623 w 1623"/>
                <a:gd name="T9" fmla="*/ 0 h 40"/>
                <a:gd name="T10" fmla="*/ 10 w 1623"/>
                <a:gd name="T11" fmla="*/ 6 h 40"/>
              </a:gdLst>
              <a:ahLst/>
              <a:cxnLst>
                <a:cxn ang="0">
                  <a:pos x="T0" y="T1"/>
                </a:cxn>
                <a:cxn ang="0">
                  <a:pos x="T2" y="T3"/>
                </a:cxn>
                <a:cxn ang="0">
                  <a:pos x="T4" y="T5"/>
                </a:cxn>
                <a:cxn ang="0">
                  <a:pos x="T6" y="T7"/>
                </a:cxn>
                <a:cxn ang="0">
                  <a:pos x="T8" y="T9"/>
                </a:cxn>
                <a:cxn ang="0">
                  <a:pos x="T10" y="T11"/>
                </a:cxn>
              </a:cxnLst>
              <a:rect l="0" t="0" r="r" b="b"/>
              <a:pathLst>
                <a:path w="1623" h="40">
                  <a:moveTo>
                    <a:pt x="10" y="6"/>
                  </a:moveTo>
                  <a:cubicBezTo>
                    <a:pt x="10" y="6"/>
                    <a:pt x="0" y="24"/>
                    <a:pt x="71" y="40"/>
                  </a:cubicBezTo>
                  <a:cubicBezTo>
                    <a:pt x="1560" y="40"/>
                    <a:pt x="1560" y="40"/>
                    <a:pt x="1560" y="40"/>
                  </a:cubicBezTo>
                  <a:cubicBezTo>
                    <a:pt x="1560" y="40"/>
                    <a:pt x="1610" y="37"/>
                    <a:pt x="1623" y="13"/>
                  </a:cubicBezTo>
                  <a:cubicBezTo>
                    <a:pt x="1623" y="0"/>
                    <a:pt x="1623" y="0"/>
                    <a:pt x="1623" y="0"/>
                  </a:cubicBezTo>
                  <a:lnTo>
                    <a:pt x="10" y="6"/>
                  </a:lnTo>
                  <a:close/>
                </a:path>
              </a:pathLst>
            </a:custGeom>
            <a:solidFill>
              <a:srgbClr val="000000">
                <a:lumMod val="65000"/>
                <a:lumOff val="35000"/>
              </a:srgbClr>
            </a:solidFill>
            <a:ln>
              <a:noFill/>
            </a:ln>
          </p:spPr>
          <p:txBody>
            <a:bodyPr anchor="ctr"/>
            <a:lstStyle/>
            <a:p>
              <a:pPr algn="ctr"/>
              <a:endParaRPr>
                <a:latin typeface="Arial" panose="020B0604020202020204"/>
                <a:ea typeface="微软雅黑" panose="020B0503020204020204" charset="-122"/>
                <a:sym typeface="Arial" panose="020B0604020202020204"/>
              </a:endParaRPr>
            </a:p>
          </p:txBody>
        </p:sp>
        <p:sp>
          <p:nvSpPr>
            <p:cNvPr id="30" name="Freeform: Shape 13"/>
            <p:cNvSpPr/>
            <p:nvPr/>
          </p:nvSpPr>
          <p:spPr bwMode="auto">
            <a:xfrm>
              <a:off x="3438606" y="5636515"/>
              <a:ext cx="5335587" cy="165100"/>
            </a:xfrm>
            <a:custGeom>
              <a:avLst/>
              <a:gdLst>
                <a:gd name="T0" fmla="*/ 1 w 1617"/>
                <a:gd name="T1" fmla="*/ 0 h 50"/>
                <a:gd name="T2" fmla="*/ 1615 w 1617"/>
                <a:gd name="T3" fmla="*/ 0 h 50"/>
                <a:gd name="T4" fmla="*/ 1615 w 1617"/>
                <a:gd name="T5" fmla="*/ 41 h 50"/>
                <a:gd name="T6" fmla="*/ 1598 w 1617"/>
                <a:gd name="T7" fmla="*/ 46 h 50"/>
                <a:gd name="T8" fmla="*/ 17 w 1617"/>
                <a:gd name="T9" fmla="*/ 46 h 50"/>
                <a:gd name="T10" fmla="*/ 0 w 1617"/>
                <a:gd name="T11" fmla="*/ 40 h 50"/>
                <a:gd name="T12" fmla="*/ 1 w 1617"/>
                <a:gd name="T13" fmla="*/ 0 h 50"/>
              </a:gdLst>
              <a:ahLst/>
              <a:cxnLst>
                <a:cxn ang="0">
                  <a:pos x="T0" y="T1"/>
                </a:cxn>
                <a:cxn ang="0">
                  <a:pos x="T2" y="T3"/>
                </a:cxn>
                <a:cxn ang="0">
                  <a:pos x="T4" y="T5"/>
                </a:cxn>
                <a:cxn ang="0">
                  <a:pos x="T6" y="T7"/>
                </a:cxn>
                <a:cxn ang="0">
                  <a:pos x="T8" y="T9"/>
                </a:cxn>
                <a:cxn ang="0">
                  <a:pos x="T10" y="T11"/>
                </a:cxn>
                <a:cxn ang="0">
                  <a:pos x="T12" y="T13"/>
                </a:cxn>
              </a:cxnLst>
              <a:rect l="0" t="0" r="r" b="b"/>
              <a:pathLst>
                <a:path w="1617" h="50">
                  <a:moveTo>
                    <a:pt x="1" y="0"/>
                  </a:moveTo>
                  <a:cubicBezTo>
                    <a:pt x="1615" y="0"/>
                    <a:pt x="1615" y="0"/>
                    <a:pt x="1615" y="0"/>
                  </a:cubicBezTo>
                  <a:cubicBezTo>
                    <a:pt x="1615" y="41"/>
                    <a:pt x="1615" y="41"/>
                    <a:pt x="1615" y="41"/>
                  </a:cubicBezTo>
                  <a:cubicBezTo>
                    <a:pt x="1615" y="41"/>
                    <a:pt x="1617" y="47"/>
                    <a:pt x="1598" y="46"/>
                  </a:cubicBezTo>
                  <a:cubicBezTo>
                    <a:pt x="17" y="46"/>
                    <a:pt x="17" y="46"/>
                    <a:pt x="17" y="46"/>
                  </a:cubicBezTo>
                  <a:cubicBezTo>
                    <a:pt x="17" y="46"/>
                    <a:pt x="2" y="50"/>
                    <a:pt x="0" y="40"/>
                  </a:cubicBezTo>
                  <a:lnTo>
                    <a:pt x="1" y="0"/>
                  </a:lnTo>
                  <a:close/>
                </a:path>
              </a:pathLst>
            </a:custGeom>
            <a:solidFill>
              <a:srgbClr val="FFFFFF">
                <a:lumMod val="65000"/>
              </a:srgbClr>
            </a:solidFill>
            <a:ln>
              <a:noFill/>
            </a:ln>
          </p:spPr>
          <p:txBody>
            <a:bodyPr anchor="ctr"/>
            <a:lstStyle/>
            <a:p>
              <a:pPr algn="ctr"/>
              <a:endParaRPr>
                <a:latin typeface="Arial" panose="020B0604020202020204"/>
                <a:ea typeface="微软雅黑" panose="020B0503020204020204" charset="-122"/>
                <a:sym typeface="Arial" panose="020B0604020202020204"/>
              </a:endParaRPr>
            </a:p>
          </p:txBody>
        </p:sp>
        <p:sp>
          <p:nvSpPr>
            <p:cNvPr id="31" name="Freeform: Shape 14"/>
            <p:cNvSpPr/>
            <p:nvPr/>
          </p:nvSpPr>
          <p:spPr bwMode="auto">
            <a:xfrm>
              <a:off x="8321756" y="5706365"/>
              <a:ext cx="198437" cy="19050"/>
            </a:xfrm>
            <a:custGeom>
              <a:avLst/>
              <a:gdLst>
                <a:gd name="T0" fmla="*/ 60 w 60"/>
                <a:gd name="T1" fmla="*/ 3 h 6"/>
                <a:gd name="T2" fmla="*/ 57 w 60"/>
                <a:gd name="T3" fmla="*/ 6 h 6"/>
                <a:gd name="T4" fmla="*/ 3 w 60"/>
                <a:gd name="T5" fmla="*/ 6 h 6"/>
                <a:gd name="T6" fmla="*/ 0 w 60"/>
                <a:gd name="T7" fmla="*/ 3 h 6"/>
                <a:gd name="T8" fmla="*/ 0 w 60"/>
                <a:gd name="T9" fmla="*/ 3 h 6"/>
                <a:gd name="T10" fmla="*/ 3 w 60"/>
                <a:gd name="T11" fmla="*/ 0 h 6"/>
                <a:gd name="T12" fmla="*/ 57 w 60"/>
                <a:gd name="T13" fmla="*/ 0 h 6"/>
                <a:gd name="T14" fmla="*/ 60 w 60"/>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6">
                  <a:moveTo>
                    <a:pt x="60" y="3"/>
                  </a:moveTo>
                  <a:cubicBezTo>
                    <a:pt x="60" y="5"/>
                    <a:pt x="59" y="6"/>
                    <a:pt x="57" y="6"/>
                  </a:cubicBezTo>
                  <a:cubicBezTo>
                    <a:pt x="3" y="6"/>
                    <a:pt x="3" y="6"/>
                    <a:pt x="3" y="6"/>
                  </a:cubicBezTo>
                  <a:cubicBezTo>
                    <a:pt x="1" y="6"/>
                    <a:pt x="0" y="5"/>
                    <a:pt x="0" y="3"/>
                  </a:cubicBezTo>
                  <a:cubicBezTo>
                    <a:pt x="0" y="3"/>
                    <a:pt x="0" y="3"/>
                    <a:pt x="0" y="3"/>
                  </a:cubicBezTo>
                  <a:cubicBezTo>
                    <a:pt x="0" y="2"/>
                    <a:pt x="1" y="0"/>
                    <a:pt x="3" y="0"/>
                  </a:cubicBezTo>
                  <a:cubicBezTo>
                    <a:pt x="57" y="0"/>
                    <a:pt x="57" y="0"/>
                    <a:pt x="57" y="0"/>
                  </a:cubicBezTo>
                  <a:cubicBezTo>
                    <a:pt x="59" y="0"/>
                    <a:pt x="60" y="2"/>
                    <a:pt x="60" y="3"/>
                  </a:cubicBezTo>
                  <a:close/>
                </a:path>
              </a:pathLst>
            </a:custGeom>
            <a:solidFill>
              <a:srgbClr val="152C34"/>
            </a:solidFill>
            <a:ln w="9525">
              <a:solidFill>
                <a:srgbClr val="000000"/>
              </a:solidFill>
              <a:round/>
            </a:ln>
          </p:spPr>
          <p:txBody>
            <a:bodyPr anchor="ctr"/>
            <a:lstStyle/>
            <a:p>
              <a:pPr algn="ctr"/>
              <a:endParaRPr>
                <a:latin typeface="Arial" panose="020B0604020202020204"/>
                <a:ea typeface="微软雅黑" panose="020B0503020204020204" charset="-122"/>
                <a:sym typeface="Arial" panose="020B0604020202020204"/>
              </a:endParaRPr>
            </a:p>
          </p:txBody>
        </p:sp>
        <p:sp>
          <p:nvSpPr>
            <p:cNvPr id="32" name="Rectangle: Rounded Corners 15"/>
            <p:cNvSpPr/>
            <p:nvPr/>
          </p:nvSpPr>
          <p:spPr>
            <a:xfrm>
              <a:off x="5796961" y="5598385"/>
              <a:ext cx="579189" cy="107980"/>
            </a:xfrm>
            <a:prstGeom prst="roundRect">
              <a:avLst>
                <a:gd name="adj" fmla="val 50000"/>
              </a:avLst>
            </a:prstGeom>
            <a:solidFill>
              <a:srgbClr val="000000">
                <a:lumMod val="75000"/>
                <a:lumOff val="25000"/>
              </a:srgbClr>
            </a:solidFill>
            <a:ln>
              <a:noFill/>
            </a:ln>
          </p:spPr>
          <p:style>
            <a:lnRef idx="2">
              <a:srgbClr val="190703">
                <a:shade val="50000"/>
              </a:srgbClr>
            </a:lnRef>
            <a:fillRef idx="1">
              <a:srgbClr val="190703"/>
            </a:fillRef>
            <a:effectRef idx="0">
              <a:srgbClr val="190703"/>
            </a:effectRef>
            <a:fontRef idx="minor">
              <a:srgbClr val="FFFFFF"/>
            </a:fontRef>
          </p:style>
          <p:txBody>
            <a:bodyPr anchor="ctr"/>
            <a:lstStyle/>
            <a:p>
              <a:pPr algn="ctr"/>
              <a:endParaRPr>
                <a:latin typeface="Arial" panose="020B0604020202020204"/>
                <a:ea typeface="微软雅黑" panose="020B0503020204020204" charset="-122"/>
                <a:sym typeface="Arial" panose="020B0604020202020204"/>
              </a:endParaRPr>
            </a:p>
          </p:txBody>
        </p:sp>
      </p:grpSp>
      <p:sp>
        <p:nvSpPr>
          <p:cNvPr id="33" name="PA_矩形 2"/>
          <p:cNvSpPr/>
          <p:nvPr>
            <p:custDataLst>
              <p:tags r:id="rId2"/>
            </p:custDataLst>
          </p:nvPr>
        </p:nvSpPr>
        <p:spPr>
          <a:xfrm>
            <a:off x="4258391" y="3193353"/>
            <a:ext cx="3665537" cy="2262188"/>
          </a:xfrm>
          <a:prstGeom prst="rect">
            <a:avLst/>
          </a:prstGeom>
          <a:blipFill rotWithShape="1">
            <a:blip r:embed="rId5" cstate="email"/>
            <a:stretch>
              <a:fillRect/>
            </a:stretch>
          </a:blipFill>
          <a:ln w="12700" cap="flat" cmpd="sng" algn="ctr">
            <a:noFill/>
            <a:prstDash val="solid"/>
            <a:miter lim="800000"/>
          </a:ln>
          <a:effectLst/>
        </p:spPr>
        <p:style>
          <a:lnRef idx="2">
            <a:srgbClr val="190703">
              <a:shade val="50000"/>
            </a:srgbClr>
          </a:lnRef>
          <a:fillRef idx="1">
            <a:srgbClr val="190703"/>
          </a:fillRef>
          <a:effectRef idx="0">
            <a:srgbClr val="190703"/>
          </a:effectRef>
          <a:fontRef idx="minor">
            <a:srgbClr val="FFFFFF"/>
          </a:fontRef>
        </p:style>
        <p:txBody>
          <a:bodyPr anchor="ctr"/>
          <a:lstStyle/>
          <a:p>
            <a:pPr algn="ctr"/>
            <a:endParaRPr dirty="0">
              <a:latin typeface="Arial" panose="020B0604020202020204"/>
              <a:ea typeface="微软雅黑" panose="020B0503020204020204" charset="-122"/>
              <a:sym typeface="Arial" panose="020B0604020202020204"/>
            </a:endParaRPr>
          </a:p>
        </p:txBody>
      </p:sp>
      <p:sp>
        <p:nvSpPr>
          <p:cNvPr id="35" name="PA_文本框 24"/>
          <p:cNvSpPr txBox="1"/>
          <p:nvPr>
            <p:custDataLst>
              <p:tags r:id="rId3"/>
            </p:custDataLst>
          </p:nvPr>
        </p:nvSpPr>
        <p:spPr>
          <a:xfrm>
            <a:off x="4034790" y="1669415"/>
            <a:ext cx="4149090" cy="718185"/>
          </a:xfrm>
          <a:prstGeom prst="rect">
            <a:avLst/>
          </a:prstGeom>
          <a:noFill/>
        </p:spPr>
        <p:txBody>
          <a:bodyPr wrap="square" lIns="144000" tIns="0" rIns="144000" bIns="0">
            <a:normAutofit fontScale="92500" lnSpcReduction="10000"/>
          </a:bodyPr>
          <a:lstStyle/>
          <a:p>
            <a:pPr algn="ctr">
              <a:lnSpc>
                <a:spcPct val="120000"/>
              </a:lnSpc>
            </a:pPr>
            <a:r>
              <a:rPr lang="zh-CN" altLang="en-US" sz="20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a:p>
            <a:pPr algn="ctr">
              <a:lnSpc>
                <a:spcPct val="12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a:t>
            </a:r>
            <a:endParaRPr lang="zh-CN" altLang="en-US" sz="1200" dirty="0">
              <a:latin typeface="Arial" panose="020B0604020202020204"/>
              <a:ea typeface="微软雅黑" panose="020B0503020204020204" charset="-122"/>
              <a:sym typeface="Arial" panose="020B0604020202020204"/>
            </a:endParaRPr>
          </a:p>
        </p:txBody>
      </p:sp>
      <p:grpSp>
        <p:nvGrpSpPr>
          <p:cNvPr id="56" name="组合 55"/>
          <p:cNvGrpSpPr/>
          <p:nvPr/>
        </p:nvGrpSpPr>
        <p:grpSpPr>
          <a:xfrm>
            <a:off x="610870" y="3048635"/>
            <a:ext cx="11061065" cy="2117090"/>
            <a:chOff x="962" y="4801"/>
            <a:chExt cx="17419" cy="3334"/>
          </a:xfrm>
        </p:grpSpPr>
        <p:grpSp>
          <p:nvGrpSpPr>
            <p:cNvPr id="44" name="组合 43"/>
            <p:cNvGrpSpPr/>
            <p:nvPr/>
          </p:nvGrpSpPr>
          <p:grpSpPr>
            <a:xfrm>
              <a:off x="962" y="4801"/>
              <a:ext cx="4564" cy="1295"/>
              <a:chOff x="957" y="4946"/>
              <a:chExt cx="4564" cy="1295"/>
            </a:xfrm>
          </p:grpSpPr>
          <p:sp>
            <p:nvSpPr>
              <p:cNvPr id="55" name="矩形 54"/>
              <p:cNvSpPr>
                <a:spLocks noChangeArrowheads="1"/>
              </p:cNvSpPr>
              <p:nvPr/>
            </p:nvSpPr>
            <p:spPr bwMode="auto">
              <a:xfrm flipH="1">
                <a:off x="3231" y="4946"/>
                <a:ext cx="2291" cy="493"/>
              </a:xfrm>
              <a:prstGeom prst="rect">
                <a:avLst/>
              </a:prstGeom>
              <a:noFill/>
              <a:ln w="9525">
                <a:noFill/>
                <a:miter lim="800000"/>
              </a:ln>
            </p:spPr>
            <p:txBody>
              <a:bodyPr wrap="square" lIns="68566" tIns="34283" rIns="68566" bIns="34283">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57" name="矩形 47"/>
              <p:cNvSpPr>
                <a:spLocks noChangeArrowheads="1"/>
              </p:cNvSpPr>
              <p:nvPr/>
            </p:nvSpPr>
            <p:spPr bwMode="auto">
              <a:xfrm flipH="1">
                <a:off x="957" y="5439"/>
                <a:ext cx="4565" cy="803"/>
              </a:xfrm>
              <a:prstGeom prst="rect">
                <a:avLst/>
              </a:prstGeom>
              <a:noFill/>
              <a:ln w="9525">
                <a:noFill/>
                <a:miter lim="800000"/>
              </a:ln>
            </p:spPr>
            <p:txBody>
              <a:bodyPr lIns="68566" tIns="34283" rIns="68566" bIns="34283">
                <a:spAutoFit/>
              </a:bodyPr>
              <a:lstStyle/>
              <a:p>
                <a:pPr algn="r">
                  <a:lnSpc>
                    <a:spcPct val="120000"/>
                  </a:lnSpc>
                  <a:buFont typeface="Arial" panose="020B0604020202020204" pitchFamily="34" charset="0"/>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grpSp>
        <p:grpSp>
          <p:nvGrpSpPr>
            <p:cNvPr id="45" name="组合 44"/>
            <p:cNvGrpSpPr/>
            <p:nvPr/>
          </p:nvGrpSpPr>
          <p:grpSpPr>
            <a:xfrm>
              <a:off x="963" y="6839"/>
              <a:ext cx="4564" cy="1295"/>
              <a:chOff x="957" y="4946"/>
              <a:chExt cx="4564" cy="1295"/>
            </a:xfrm>
          </p:grpSpPr>
          <p:sp>
            <p:nvSpPr>
              <p:cNvPr id="46" name="矩形 45"/>
              <p:cNvSpPr>
                <a:spLocks noChangeArrowheads="1"/>
              </p:cNvSpPr>
              <p:nvPr/>
            </p:nvSpPr>
            <p:spPr bwMode="auto">
              <a:xfrm flipH="1">
                <a:off x="3231" y="4946"/>
                <a:ext cx="2291" cy="493"/>
              </a:xfrm>
              <a:prstGeom prst="rect">
                <a:avLst/>
              </a:prstGeom>
              <a:noFill/>
              <a:ln w="9525">
                <a:noFill/>
                <a:miter lim="800000"/>
              </a:ln>
            </p:spPr>
            <p:txBody>
              <a:bodyPr wrap="square" lIns="68566" tIns="34283" rIns="68566" bIns="34283">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47" name="矩形 47"/>
              <p:cNvSpPr>
                <a:spLocks noChangeArrowheads="1"/>
              </p:cNvSpPr>
              <p:nvPr/>
            </p:nvSpPr>
            <p:spPr bwMode="auto">
              <a:xfrm flipH="1">
                <a:off x="957" y="5439"/>
                <a:ext cx="4565" cy="803"/>
              </a:xfrm>
              <a:prstGeom prst="rect">
                <a:avLst/>
              </a:prstGeom>
              <a:noFill/>
              <a:ln w="9525">
                <a:noFill/>
                <a:miter lim="800000"/>
              </a:ln>
            </p:spPr>
            <p:txBody>
              <a:bodyPr lIns="68566" tIns="34283" rIns="68566" bIns="34283">
                <a:spAutoFit/>
              </a:bodyPr>
              <a:lstStyle/>
              <a:p>
                <a:pPr algn="r">
                  <a:lnSpc>
                    <a:spcPct val="120000"/>
                  </a:lnSpc>
                  <a:buFont typeface="Arial" panose="020B0604020202020204" pitchFamily="34" charset="0"/>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grpSp>
        <p:grpSp>
          <p:nvGrpSpPr>
            <p:cNvPr id="48" name="组合 47"/>
            <p:cNvGrpSpPr/>
            <p:nvPr/>
          </p:nvGrpSpPr>
          <p:grpSpPr>
            <a:xfrm>
              <a:off x="13803" y="4802"/>
              <a:ext cx="4565" cy="1296"/>
              <a:chOff x="957" y="4946"/>
              <a:chExt cx="4565" cy="1296"/>
            </a:xfrm>
          </p:grpSpPr>
          <p:sp>
            <p:nvSpPr>
              <p:cNvPr id="49" name="矩形 48"/>
              <p:cNvSpPr>
                <a:spLocks noChangeArrowheads="1"/>
              </p:cNvSpPr>
              <p:nvPr/>
            </p:nvSpPr>
            <p:spPr bwMode="auto">
              <a:xfrm flipH="1">
                <a:off x="971" y="4946"/>
                <a:ext cx="2291" cy="493"/>
              </a:xfrm>
              <a:prstGeom prst="rect">
                <a:avLst/>
              </a:prstGeom>
              <a:noFill/>
              <a:ln w="9525">
                <a:noFill/>
                <a:miter lim="800000"/>
              </a:ln>
            </p:spPr>
            <p:txBody>
              <a:bodyPr wrap="square" lIns="68566" tIns="34283" rIns="68566" bIns="34283">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50" name="矩形 47"/>
              <p:cNvSpPr>
                <a:spLocks noChangeArrowheads="1"/>
              </p:cNvSpPr>
              <p:nvPr/>
            </p:nvSpPr>
            <p:spPr bwMode="auto">
              <a:xfrm flipH="1">
                <a:off x="957" y="5439"/>
                <a:ext cx="4565" cy="803"/>
              </a:xfrm>
              <a:prstGeom prst="rect">
                <a:avLst/>
              </a:prstGeom>
              <a:noFill/>
              <a:ln w="9525">
                <a:noFill/>
                <a:miter lim="800000"/>
              </a:ln>
            </p:spPr>
            <p:txBody>
              <a:bodyPr lIns="68566" tIns="34283" rIns="68566" bIns="34283">
                <a:spAutoFit/>
              </a:bodyPr>
              <a:lstStyle/>
              <a:p>
                <a:pPr algn="l">
                  <a:lnSpc>
                    <a:spcPct val="120000"/>
                  </a:lnSpc>
                  <a:buFont typeface="Arial" panose="020B0604020202020204" pitchFamily="34" charset="0"/>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grpSp>
        <p:grpSp>
          <p:nvGrpSpPr>
            <p:cNvPr id="52" name="组合 51"/>
            <p:cNvGrpSpPr/>
            <p:nvPr/>
          </p:nvGrpSpPr>
          <p:grpSpPr>
            <a:xfrm>
              <a:off x="13817" y="6839"/>
              <a:ext cx="4565" cy="1296"/>
              <a:chOff x="957" y="4946"/>
              <a:chExt cx="4565" cy="1296"/>
            </a:xfrm>
          </p:grpSpPr>
          <p:sp>
            <p:nvSpPr>
              <p:cNvPr id="53" name="矩形 52"/>
              <p:cNvSpPr>
                <a:spLocks noChangeArrowheads="1"/>
              </p:cNvSpPr>
              <p:nvPr/>
            </p:nvSpPr>
            <p:spPr bwMode="auto">
              <a:xfrm flipH="1">
                <a:off x="971" y="4946"/>
                <a:ext cx="2291" cy="493"/>
              </a:xfrm>
              <a:prstGeom prst="rect">
                <a:avLst/>
              </a:prstGeom>
              <a:noFill/>
              <a:ln w="9525">
                <a:noFill/>
                <a:miter lim="800000"/>
              </a:ln>
            </p:spPr>
            <p:txBody>
              <a:bodyPr wrap="square" lIns="68566" tIns="34283" rIns="68566" bIns="34283">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54" name="矩形 47"/>
              <p:cNvSpPr>
                <a:spLocks noChangeArrowheads="1"/>
              </p:cNvSpPr>
              <p:nvPr/>
            </p:nvSpPr>
            <p:spPr bwMode="auto">
              <a:xfrm flipH="1">
                <a:off x="957" y="5439"/>
                <a:ext cx="4565" cy="803"/>
              </a:xfrm>
              <a:prstGeom prst="rect">
                <a:avLst/>
              </a:prstGeom>
              <a:noFill/>
              <a:ln w="9525">
                <a:noFill/>
                <a:miter lim="800000"/>
              </a:ln>
            </p:spPr>
            <p:txBody>
              <a:bodyPr lIns="68566" tIns="34283" rIns="68566" bIns="34283">
                <a:spAutoFit/>
              </a:bodyPr>
              <a:lstStyle/>
              <a:p>
                <a:pPr algn="l">
                  <a:lnSpc>
                    <a:spcPct val="120000"/>
                  </a:lnSpc>
                  <a:buFont typeface="Arial" panose="020B0604020202020204" pitchFamily="34" charset="0"/>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gr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16"/>
                                        </p:tgtEl>
                                        <p:attrNameLst>
                                          <p:attrName>style.visibility</p:attrName>
                                        </p:attrNameLst>
                                      </p:cBhvr>
                                      <p:to>
                                        <p:strVal val="visible"/>
                                      </p:to>
                                    </p:set>
                                    <p:anim calcmode="lin" valueType="num">
                                      <p:cBhvr>
                                        <p:cTn id="16" dur="500" fill="hold"/>
                                        <p:tgtEl>
                                          <p:spTgt spid="16"/>
                                        </p:tgtEl>
                                        <p:attrNameLst>
                                          <p:attrName>ppt_w</p:attrName>
                                        </p:attrNameLst>
                                      </p:cBhvr>
                                      <p:tavLst>
                                        <p:tav tm="0">
                                          <p:val>
                                            <p:fltVal val="0"/>
                                          </p:val>
                                        </p:tav>
                                        <p:tav tm="100000">
                                          <p:val>
                                            <p:strVal val="#ppt_w"/>
                                          </p:val>
                                        </p:tav>
                                      </p:tavLst>
                                    </p:anim>
                                    <p:anim calcmode="lin" valueType="num">
                                      <p:cBhvr>
                                        <p:cTn id="17" dur="500" fill="hold"/>
                                        <p:tgtEl>
                                          <p:spTgt spid="16"/>
                                        </p:tgtEl>
                                        <p:attrNameLst>
                                          <p:attrName>ppt_h</p:attrName>
                                        </p:attrNameLst>
                                      </p:cBhvr>
                                      <p:tavLst>
                                        <p:tav tm="0">
                                          <p:val>
                                            <p:fltVal val="0"/>
                                          </p:val>
                                        </p:tav>
                                        <p:tav tm="100000">
                                          <p:val>
                                            <p:strVal val="#ppt_h"/>
                                          </p:val>
                                        </p:tav>
                                      </p:tavLst>
                                    </p:anim>
                                    <p:animEffect transition="in" filter="fade">
                                      <p:cBhvr>
                                        <p:cTn id="18" dur="500"/>
                                        <p:tgtEl>
                                          <p:spTgt spid="16"/>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3"/>
                                        </p:tgtEl>
                                        <p:attrNameLst>
                                          <p:attrName>style.visibility</p:attrName>
                                        </p:attrNameLst>
                                      </p:cBhvr>
                                      <p:to>
                                        <p:strVal val="visible"/>
                                      </p:to>
                                    </p:set>
                                    <p:anim calcmode="lin" valueType="num">
                                      <p:cBhvr>
                                        <p:cTn id="21" dur="500" fill="hold"/>
                                        <p:tgtEl>
                                          <p:spTgt spid="33"/>
                                        </p:tgtEl>
                                        <p:attrNameLst>
                                          <p:attrName>ppt_w</p:attrName>
                                        </p:attrNameLst>
                                      </p:cBhvr>
                                      <p:tavLst>
                                        <p:tav tm="0">
                                          <p:val>
                                            <p:fltVal val="0"/>
                                          </p:val>
                                        </p:tav>
                                        <p:tav tm="100000">
                                          <p:val>
                                            <p:strVal val="#ppt_w"/>
                                          </p:val>
                                        </p:tav>
                                      </p:tavLst>
                                    </p:anim>
                                    <p:anim calcmode="lin" valueType="num">
                                      <p:cBhvr>
                                        <p:cTn id="22" dur="500" fill="hold"/>
                                        <p:tgtEl>
                                          <p:spTgt spid="33"/>
                                        </p:tgtEl>
                                        <p:attrNameLst>
                                          <p:attrName>ppt_h</p:attrName>
                                        </p:attrNameLst>
                                      </p:cBhvr>
                                      <p:tavLst>
                                        <p:tav tm="0">
                                          <p:val>
                                            <p:fltVal val="0"/>
                                          </p:val>
                                        </p:tav>
                                        <p:tav tm="100000">
                                          <p:val>
                                            <p:strVal val="#ppt_h"/>
                                          </p:val>
                                        </p:tav>
                                      </p:tavLst>
                                    </p:anim>
                                    <p:animEffect transition="in" filter="fade">
                                      <p:cBhvr>
                                        <p:cTn id="23" dur="500"/>
                                        <p:tgtEl>
                                          <p:spTgt spid="33"/>
                                        </p:tgtEl>
                                      </p:cBhvr>
                                    </p:animEffect>
                                  </p:childTnLst>
                                </p:cTn>
                              </p:par>
                            </p:childTnLst>
                          </p:cTn>
                        </p:par>
                        <p:par>
                          <p:cTn id="24" fill="hold">
                            <p:stCondLst>
                              <p:cond delay="1000"/>
                            </p:stCondLst>
                            <p:childTnLst>
                              <p:par>
                                <p:cTn id="25" presetID="2" presetClass="entr" presetSubtype="1"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 calcmode="lin" valueType="num">
                                      <p:cBhvr additive="base">
                                        <p:cTn id="27" dur="500" fill="hold"/>
                                        <p:tgtEl>
                                          <p:spTgt spid="35"/>
                                        </p:tgtEl>
                                        <p:attrNameLst>
                                          <p:attrName>ppt_x</p:attrName>
                                        </p:attrNameLst>
                                      </p:cBhvr>
                                      <p:tavLst>
                                        <p:tav tm="0">
                                          <p:val>
                                            <p:strVal val="#ppt_x"/>
                                          </p:val>
                                        </p:tav>
                                        <p:tav tm="100000">
                                          <p:val>
                                            <p:strVal val="#ppt_x"/>
                                          </p:val>
                                        </p:tav>
                                      </p:tavLst>
                                    </p:anim>
                                    <p:anim calcmode="lin" valueType="num">
                                      <p:cBhvr additive="base">
                                        <p:cTn id="28" dur="500" fill="hold"/>
                                        <p:tgtEl>
                                          <p:spTgt spid="35"/>
                                        </p:tgtEl>
                                        <p:attrNameLst>
                                          <p:attrName>ppt_y</p:attrName>
                                        </p:attrNameLst>
                                      </p:cBhvr>
                                      <p:tavLst>
                                        <p:tav tm="0">
                                          <p:val>
                                            <p:strVal val="0-#ppt_h/2"/>
                                          </p:val>
                                        </p:tav>
                                        <p:tav tm="100000">
                                          <p:val>
                                            <p:strVal val="#ppt_y"/>
                                          </p:val>
                                        </p:tav>
                                      </p:tavLst>
                                    </p:anim>
                                  </p:childTnLst>
                                </p:cTn>
                              </p:par>
                            </p:childTnLst>
                          </p:cTn>
                        </p:par>
                        <p:par>
                          <p:cTn id="29" fill="hold">
                            <p:stCondLst>
                              <p:cond delay="1500"/>
                            </p:stCondLst>
                            <p:childTnLst>
                              <p:par>
                                <p:cTn id="30" presetID="16" presetClass="entr" presetSubtype="21" fill="hold" nodeType="after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barn(inVertical)">
                                      <p:cBhvr>
                                        <p:cTn id="32"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ldLvl="0" animBg="1"/>
      <p:bldP spid="3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图片 1" descr="100462464"/>
          <p:cNvPicPr>
            <a:picLocks noChangeAspect="1"/>
          </p:cNvPicPr>
          <p:nvPr/>
        </p:nvPicPr>
        <p:blipFill>
          <a:blip r:embed="rId3" cstate="email"/>
          <a:srcRect/>
          <a:stretch>
            <a:fillRect/>
          </a:stretch>
        </p:blipFill>
        <p:spPr>
          <a:xfrm>
            <a:off x="-15875" y="3175"/>
            <a:ext cx="5965825" cy="6853555"/>
          </a:xfrm>
          <a:prstGeom prst="rect">
            <a:avLst/>
          </a:prstGeom>
        </p:spPr>
      </p:pic>
      <p:grpSp>
        <p:nvGrpSpPr>
          <p:cNvPr id="4" name="ïṩḷíḓé"/>
          <p:cNvGrpSpPr/>
          <p:nvPr/>
        </p:nvGrpSpPr>
        <p:grpSpPr>
          <a:xfrm>
            <a:off x="4981448" y="1414394"/>
            <a:ext cx="3039110" cy="4032448"/>
            <a:chOff x="1483542" y="1808820"/>
            <a:chExt cx="3039110" cy="3636404"/>
          </a:xfrm>
        </p:grpSpPr>
        <p:sp>
          <p:nvSpPr>
            <p:cNvPr id="5" name="ïşļïḑè"/>
            <p:cNvSpPr/>
            <p:nvPr/>
          </p:nvSpPr>
          <p:spPr bwMode="auto">
            <a:xfrm>
              <a:off x="1483542" y="1808820"/>
              <a:ext cx="2088232" cy="3636404"/>
            </a:xfrm>
            <a:prstGeom prst="rect">
              <a:avLst/>
            </a:prstGeom>
            <a:noFill/>
            <a:ln w="76200">
              <a:solidFill>
                <a:schemeClr val="tx2"/>
              </a:solidFill>
              <a:round/>
            </a:ln>
          </p:spPr>
          <p:txBody>
            <a:bodyPr anchor="ctr"/>
            <a:lstStyle/>
            <a:p>
              <a:pPr algn="ctr"/>
              <a:endParaRPr>
                <a:latin typeface="Arial" panose="020B0604020202020204"/>
                <a:ea typeface="微软雅黑" panose="020B0503020204020204" charset="-122"/>
                <a:sym typeface="Arial" panose="020B0604020202020204"/>
              </a:endParaRPr>
            </a:p>
          </p:txBody>
        </p:sp>
        <p:sp>
          <p:nvSpPr>
            <p:cNvPr id="6" name="îşľiďé"/>
            <p:cNvSpPr/>
            <p:nvPr/>
          </p:nvSpPr>
          <p:spPr>
            <a:xfrm>
              <a:off x="2621462" y="2271508"/>
              <a:ext cx="1901190" cy="2711422"/>
            </a:xfrm>
            <a:prstGeom prst="rect">
              <a:avLst/>
            </a:prstGeom>
            <a:solidFill>
              <a:schemeClr val="bg1"/>
            </a:solidFill>
            <a:ln>
              <a:noFill/>
            </a:ln>
          </p:spPr>
          <p:txBody>
            <a:bodyPr anchor="ctr"/>
            <a:lstStyle/>
            <a:p>
              <a:pPr algn="ctr"/>
              <a:r>
                <a:rPr lang="en-US" altLang="zh-CN" sz="5400" dirty="0">
                  <a:solidFill>
                    <a:schemeClr val="tx1">
                      <a:lumMod val="85000"/>
                      <a:lumOff val="15000"/>
                    </a:schemeClr>
                  </a:solidFill>
                  <a:latin typeface="Arial" panose="020B0604020202020204"/>
                  <a:ea typeface="微软雅黑" panose="020B0503020204020204" charset="-122"/>
                  <a:sym typeface="Arial" panose="020B0604020202020204"/>
                </a:rPr>
                <a:t>PART</a:t>
              </a:r>
              <a:r>
                <a:rPr lang="en-US" sz="5400" dirty="0">
                  <a:solidFill>
                    <a:schemeClr val="tx1">
                      <a:lumMod val="85000"/>
                      <a:lumOff val="15000"/>
                    </a:schemeClr>
                  </a:solidFill>
                  <a:latin typeface="Arial" panose="020B0604020202020204"/>
                  <a:ea typeface="微软雅黑" panose="020B0503020204020204" charset="-122"/>
                  <a:sym typeface="Arial" panose="020B0604020202020204"/>
                </a:rPr>
                <a:t>03</a:t>
              </a:r>
            </a:p>
          </p:txBody>
        </p:sp>
      </p:grpSp>
      <p:sp>
        <p:nvSpPr>
          <p:cNvPr id="7" name="文本框 6"/>
          <p:cNvSpPr txBox="1"/>
          <p:nvPr/>
        </p:nvSpPr>
        <p:spPr>
          <a:xfrm>
            <a:off x="7944485" y="2874010"/>
            <a:ext cx="3879850" cy="829945"/>
          </a:xfrm>
          <a:prstGeom prst="rect">
            <a:avLst/>
          </a:prstGeom>
          <a:noFill/>
        </p:spPr>
        <p:txBody>
          <a:bodyPr wrap="square" rtlCol="0">
            <a:spAutoFit/>
          </a:bodyPr>
          <a:lstStyle/>
          <a:p>
            <a:pPr algn="ctr"/>
            <a:r>
              <a:rPr lang="zh-CN" altLang="en-US" sz="4800" b="1" dirty="0">
                <a:solidFill>
                  <a:schemeClr val="tx2">
                    <a:lumMod val="75000"/>
                  </a:schemeClr>
                </a:solidFill>
                <a:latin typeface="Arial" panose="020B0604020202020204"/>
                <a:ea typeface="微软雅黑" panose="020B0503020204020204" charset="-122"/>
                <a:sym typeface="Arial" panose="020B0604020202020204"/>
              </a:rPr>
              <a:t>点击输入标题</a:t>
            </a:r>
          </a:p>
        </p:txBody>
      </p:sp>
      <p:sp>
        <p:nvSpPr>
          <p:cNvPr id="8" name="PA_库_矩形 7"/>
          <p:cNvSpPr/>
          <p:nvPr>
            <p:custDataLst>
              <p:tags r:id="rId1"/>
            </p:custDataLst>
          </p:nvPr>
        </p:nvSpPr>
        <p:spPr>
          <a:xfrm>
            <a:off x="8382635" y="3707765"/>
            <a:ext cx="3003550" cy="645160"/>
          </a:xfrm>
          <a:prstGeom prst="rect">
            <a:avLst/>
          </a:prstGeom>
        </p:spPr>
        <p:txBody>
          <a:bodyPr wrap="square">
            <a:spAutoFit/>
          </a:bodyPr>
          <a:lstStyle/>
          <a:p>
            <a:pPr algn="ctr"/>
            <a:r>
              <a:rPr lang="zh-CN" altLang="en-US" sz="1200" dirty="0">
                <a:solidFill>
                  <a:schemeClr val="tx1">
                    <a:lumMod val="50000"/>
                    <a:lumOff val="50000"/>
                  </a:schemeClr>
                </a:solidFill>
                <a:latin typeface="Arial" panose="020B0604020202020204"/>
                <a:ea typeface="微软雅黑" panose="020B0503020204020204" charset="-122"/>
                <a:sym typeface="Arial" panose="020B0604020202020204"/>
              </a:rPr>
              <a:t>点击输入文本文字点击输入文本文字点击输入文本文字点击输入文本文字点击输入文本文字点击输入文本文字</a:t>
            </a:r>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12" presetClass="entr" presetSubtype="1" fill="hold" grpId="1"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p:tgtEl>
                                          <p:spTgt spid="7"/>
                                        </p:tgtEl>
                                        <p:attrNameLst>
                                          <p:attrName>ppt_y</p:attrName>
                                        </p:attrNameLst>
                                      </p:cBhvr>
                                      <p:tavLst>
                                        <p:tav tm="0">
                                          <p:val>
                                            <p:strVal val="#ppt_y-#ppt_h*1.125000"/>
                                          </p:val>
                                        </p:tav>
                                        <p:tav tm="100000">
                                          <p:val>
                                            <p:strVal val="#ppt_y"/>
                                          </p:val>
                                        </p:tav>
                                      </p:tavLst>
                                    </p:anim>
                                    <p:animEffect transition="in" filter="wipe(down)">
                                      <p:cBhvr>
                                        <p:cTn id="16" dur="500"/>
                                        <p:tgtEl>
                                          <p:spTgt spid="7"/>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up)">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grpSp>
        <p:nvGrpSpPr>
          <p:cNvPr id="31" name="组合 30"/>
          <p:cNvGrpSpPr/>
          <p:nvPr/>
        </p:nvGrpSpPr>
        <p:grpSpPr>
          <a:xfrm>
            <a:off x="8744585" y="1463040"/>
            <a:ext cx="2423160" cy="2252980"/>
            <a:chOff x="13771" y="2304"/>
            <a:chExt cx="3816" cy="3548"/>
          </a:xfrm>
        </p:grpSpPr>
        <p:sp>
          <p:nvSpPr>
            <p:cNvPr id="12" name="Freeform 7"/>
            <p:cNvSpPr/>
            <p:nvPr/>
          </p:nvSpPr>
          <p:spPr bwMode="auto">
            <a:xfrm>
              <a:off x="13771" y="2304"/>
              <a:ext cx="3817" cy="3548"/>
            </a:xfrm>
            <a:custGeom>
              <a:avLst/>
              <a:gdLst>
                <a:gd name="T0" fmla="*/ 141 w 809"/>
                <a:gd name="T1" fmla="*/ 0 h 752"/>
                <a:gd name="T2" fmla="*/ 668 w 809"/>
                <a:gd name="T3" fmla="*/ 0 h 752"/>
                <a:gd name="T4" fmla="*/ 809 w 809"/>
                <a:gd name="T5" fmla="*/ 141 h 752"/>
                <a:gd name="T6" fmla="*/ 809 w 809"/>
                <a:gd name="T7" fmla="*/ 456 h 752"/>
                <a:gd name="T8" fmla="*/ 668 w 809"/>
                <a:gd name="T9" fmla="*/ 596 h 752"/>
                <a:gd name="T10" fmla="*/ 499 w 809"/>
                <a:gd name="T11" fmla="*/ 596 h 752"/>
                <a:gd name="T12" fmla="*/ 405 w 809"/>
                <a:gd name="T13" fmla="*/ 752 h 752"/>
                <a:gd name="T14" fmla="*/ 310 w 809"/>
                <a:gd name="T15" fmla="*/ 596 h 752"/>
                <a:gd name="T16" fmla="*/ 141 w 809"/>
                <a:gd name="T17" fmla="*/ 596 h 752"/>
                <a:gd name="T18" fmla="*/ 0 w 809"/>
                <a:gd name="T19" fmla="*/ 456 h 752"/>
                <a:gd name="T20" fmla="*/ 0 w 809"/>
                <a:gd name="T21" fmla="*/ 141 h 752"/>
                <a:gd name="T22" fmla="*/ 141 w 809"/>
                <a:gd name="T23" fmla="*/ 0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09" h="752">
                  <a:moveTo>
                    <a:pt x="141" y="0"/>
                  </a:moveTo>
                  <a:cubicBezTo>
                    <a:pt x="668" y="0"/>
                    <a:pt x="668" y="0"/>
                    <a:pt x="668" y="0"/>
                  </a:cubicBezTo>
                  <a:cubicBezTo>
                    <a:pt x="745" y="0"/>
                    <a:pt x="809" y="63"/>
                    <a:pt x="809" y="141"/>
                  </a:cubicBezTo>
                  <a:cubicBezTo>
                    <a:pt x="809" y="456"/>
                    <a:pt x="809" y="456"/>
                    <a:pt x="809" y="456"/>
                  </a:cubicBezTo>
                  <a:cubicBezTo>
                    <a:pt x="809" y="533"/>
                    <a:pt x="745" y="596"/>
                    <a:pt x="668" y="596"/>
                  </a:cubicBezTo>
                  <a:cubicBezTo>
                    <a:pt x="499" y="596"/>
                    <a:pt x="499" y="596"/>
                    <a:pt x="499" y="596"/>
                  </a:cubicBezTo>
                  <a:cubicBezTo>
                    <a:pt x="405" y="752"/>
                    <a:pt x="405" y="752"/>
                    <a:pt x="405" y="752"/>
                  </a:cubicBezTo>
                  <a:cubicBezTo>
                    <a:pt x="310" y="596"/>
                    <a:pt x="310" y="596"/>
                    <a:pt x="310" y="596"/>
                  </a:cubicBezTo>
                  <a:cubicBezTo>
                    <a:pt x="141" y="596"/>
                    <a:pt x="141" y="596"/>
                    <a:pt x="141" y="596"/>
                  </a:cubicBezTo>
                  <a:cubicBezTo>
                    <a:pt x="64" y="596"/>
                    <a:pt x="0" y="533"/>
                    <a:pt x="0" y="456"/>
                  </a:cubicBezTo>
                  <a:cubicBezTo>
                    <a:pt x="0" y="141"/>
                    <a:pt x="0" y="141"/>
                    <a:pt x="0" y="141"/>
                  </a:cubicBezTo>
                  <a:cubicBezTo>
                    <a:pt x="0" y="63"/>
                    <a:pt x="64" y="0"/>
                    <a:pt x="141" y="0"/>
                  </a:cubicBezTo>
                  <a:close/>
                </a:path>
              </a:pathLst>
            </a:custGeom>
            <a:solidFill>
              <a:srgbClr val="63622F"/>
            </a:solidFill>
            <a:ln w="28575" cap="flat">
              <a:solidFill>
                <a:schemeClr val="bg1"/>
              </a:solidFill>
              <a:prstDash val="solid"/>
              <a:miter lim="800000"/>
            </a:ln>
          </p:spPr>
          <p:txBody>
            <a:bodyPr vert="horz" wrap="square" lIns="68573" tIns="34286" rIns="68573" bIns="34286" numCol="1" anchor="ctr" anchorCtr="0" compatLnSpc="1"/>
            <a:lstStyle/>
            <a:p>
              <a:pPr algn="ctr"/>
              <a:r>
                <a:rPr lang="zh-CN" altLang="en-US" sz="1200" dirty="0">
                  <a:solidFill>
                    <a:sysClr val="window" lastClr="FFFFFF"/>
                  </a:solidFill>
                  <a:latin typeface="Arial" panose="020B0604020202020204"/>
                  <a:ea typeface="微软雅黑" panose="020B0503020204020204" charset="-122"/>
                  <a:sym typeface="Arial" panose="020B0604020202020204"/>
                </a:rPr>
                <a:t>点击添加标题</a:t>
              </a:r>
            </a:p>
          </p:txBody>
        </p:sp>
        <p:sp>
          <p:nvSpPr>
            <p:cNvPr id="20" name="Freeform 15"/>
            <p:cNvSpPr>
              <a:spLocks noEditPoints="1"/>
            </p:cNvSpPr>
            <p:nvPr/>
          </p:nvSpPr>
          <p:spPr bwMode="auto">
            <a:xfrm>
              <a:off x="15235" y="2685"/>
              <a:ext cx="889" cy="892"/>
            </a:xfrm>
            <a:custGeom>
              <a:avLst/>
              <a:gdLst>
                <a:gd name="T0" fmla="*/ 285 w 285"/>
                <a:gd name="T1" fmla="*/ 268 h 286"/>
                <a:gd name="T2" fmla="*/ 285 w 285"/>
                <a:gd name="T3" fmla="*/ 286 h 286"/>
                <a:gd name="T4" fmla="*/ 0 w 285"/>
                <a:gd name="T5" fmla="*/ 286 h 286"/>
                <a:gd name="T6" fmla="*/ 0 w 285"/>
                <a:gd name="T7" fmla="*/ 0 h 286"/>
                <a:gd name="T8" fmla="*/ 36 w 285"/>
                <a:gd name="T9" fmla="*/ 0 h 286"/>
                <a:gd name="T10" fmla="*/ 36 w 285"/>
                <a:gd name="T11" fmla="*/ 18 h 286"/>
                <a:gd name="T12" fmla="*/ 18 w 285"/>
                <a:gd name="T13" fmla="*/ 18 h 286"/>
                <a:gd name="T14" fmla="*/ 18 w 285"/>
                <a:gd name="T15" fmla="*/ 54 h 286"/>
                <a:gd name="T16" fmla="*/ 36 w 285"/>
                <a:gd name="T17" fmla="*/ 54 h 286"/>
                <a:gd name="T18" fmla="*/ 36 w 285"/>
                <a:gd name="T19" fmla="*/ 72 h 286"/>
                <a:gd name="T20" fmla="*/ 18 w 285"/>
                <a:gd name="T21" fmla="*/ 72 h 286"/>
                <a:gd name="T22" fmla="*/ 18 w 285"/>
                <a:gd name="T23" fmla="*/ 107 h 286"/>
                <a:gd name="T24" fmla="*/ 36 w 285"/>
                <a:gd name="T25" fmla="*/ 107 h 286"/>
                <a:gd name="T26" fmla="*/ 36 w 285"/>
                <a:gd name="T27" fmla="*/ 125 h 286"/>
                <a:gd name="T28" fmla="*/ 18 w 285"/>
                <a:gd name="T29" fmla="*/ 125 h 286"/>
                <a:gd name="T30" fmla="*/ 18 w 285"/>
                <a:gd name="T31" fmla="*/ 161 h 286"/>
                <a:gd name="T32" fmla="*/ 36 w 285"/>
                <a:gd name="T33" fmla="*/ 161 h 286"/>
                <a:gd name="T34" fmla="*/ 36 w 285"/>
                <a:gd name="T35" fmla="*/ 179 h 286"/>
                <a:gd name="T36" fmla="*/ 18 w 285"/>
                <a:gd name="T37" fmla="*/ 179 h 286"/>
                <a:gd name="T38" fmla="*/ 18 w 285"/>
                <a:gd name="T39" fmla="*/ 214 h 286"/>
                <a:gd name="T40" fmla="*/ 36 w 285"/>
                <a:gd name="T41" fmla="*/ 214 h 286"/>
                <a:gd name="T42" fmla="*/ 36 w 285"/>
                <a:gd name="T43" fmla="*/ 232 h 286"/>
                <a:gd name="T44" fmla="*/ 18 w 285"/>
                <a:gd name="T45" fmla="*/ 232 h 286"/>
                <a:gd name="T46" fmla="*/ 18 w 285"/>
                <a:gd name="T47" fmla="*/ 268 h 286"/>
                <a:gd name="T48" fmla="*/ 285 w 285"/>
                <a:gd name="T49" fmla="*/ 268 h 286"/>
                <a:gd name="T50" fmla="*/ 80 w 285"/>
                <a:gd name="T51" fmla="*/ 232 h 286"/>
                <a:gd name="T52" fmla="*/ 80 w 285"/>
                <a:gd name="T53" fmla="*/ 232 h 286"/>
                <a:gd name="T54" fmla="*/ 107 w 285"/>
                <a:gd name="T55" fmla="*/ 205 h 286"/>
                <a:gd name="T56" fmla="*/ 102 w 285"/>
                <a:gd name="T57" fmla="*/ 190 h 286"/>
                <a:gd name="T58" fmla="*/ 136 w 285"/>
                <a:gd name="T59" fmla="*/ 156 h 286"/>
                <a:gd name="T60" fmla="*/ 152 w 285"/>
                <a:gd name="T61" fmla="*/ 161 h 286"/>
                <a:gd name="T62" fmla="*/ 170 w 285"/>
                <a:gd name="T63" fmla="*/ 153 h 286"/>
                <a:gd name="T64" fmla="*/ 200 w 285"/>
                <a:gd name="T65" fmla="*/ 175 h 286"/>
                <a:gd name="T66" fmla="*/ 196 w 285"/>
                <a:gd name="T67" fmla="*/ 188 h 286"/>
                <a:gd name="T68" fmla="*/ 223 w 285"/>
                <a:gd name="T69" fmla="*/ 214 h 286"/>
                <a:gd name="T70" fmla="*/ 250 w 285"/>
                <a:gd name="T71" fmla="*/ 188 h 286"/>
                <a:gd name="T72" fmla="*/ 236 w 285"/>
                <a:gd name="T73" fmla="*/ 164 h 286"/>
                <a:gd name="T74" fmla="*/ 263 w 285"/>
                <a:gd name="T75" fmla="*/ 57 h 286"/>
                <a:gd name="T76" fmla="*/ 280 w 285"/>
                <a:gd name="T77" fmla="*/ 61 h 286"/>
                <a:gd name="T78" fmla="*/ 268 w 285"/>
                <a:gd name="T79" fmla="*/ 18 h 286"/>
                <a:gd name="T80" fmla="*/ 237 w 285"/>
                <a:gd name="T81" fmla="*/ 50 h 286"/>
                <a:gd name="T82" fmla="*/ 254 w 285"/>
                <a:gd name="T83" fmla="*/ 54 h 286"/>
                <a:gd name="T84" fmla="*/ 227 w 285"/>
                <a:gd name="T85" fmla="*/ 161 h 286"/>
                <a:gd name="T86" fmla="*/ 223 w 285"/>
                <a:gd name="T87" fmla="*/ 161 h 286"/>
                <a:gd name="T88" fmla="*/ 205 w 285"/>
                <a:gd name="T89" fmla="*/ 168 h 286"/>
                <a:gd name="T90" fmla="*/ 176 w 285"/>
                <a:gd name="T91" fmla="*/ 146 h 286"/>
                <a:gd name="T92" fmla="*/ 178 w 285"/>
                <a:gd name="T93" fmla="*/ 134 h 286"/>
                <a:gd name="T94" fmla="*/ 152 w 285"/>
                <a:gd name="T95" fmla="*/ 107 h 286"/>
                <a:gd name="T96" fmla="*/ 125 w 285"/>
                <a:gd name="T97" fmla="*/ 134 h 286"/>
                <a:gd name="T98" fmla="*/ 130 w 285"/>
                <a:gd name="T99" fmla="*/ 150 h 286"/>
                <a:gd name="T100" fmla="*/ 96 w 285"/>
                <a:gd name="T101" fmla="*/ 184 h 286"/>
                <a:gd name="T102" fmla="*/ 80 w 285"/>
                <a:gd name="T103" fmla="*/ 179 h 286"/>
                <a:gd name="T104" fmla="*/ 54 w 285"/>
                <a:gd name="T105" fmla="*/ 205 h 286"/>
                <a:gd name="T106" fmla="*/ 80 w 285"/>
                <a:gd name="T107" fmla="*/ 232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85" h="286">
                  <a:moveTo>
                    <a:pt x="285" y="268"/>
                  </a:moveTo>
                  <a:cubicBezTo>
                    <a:pt x="285" y="286"/>
                    <a:pt x="285" y="286"/>
                    <a:pt x="285" y="286"/>
                  </a:cubicBezTo>
                  <a:cubicBezTo>
                    <a:pt x="0" y="286"/>
                    <a:pt x="0" y="286"/>
                    <a:pt x="0" y="286"/>
                  </a:cubicBezTo>
                  <a:cubicBezTo>
                    <a:pt x="0" y="0"/>
                    <a:pt x="0" y="0"/>
                    <a:pt x="0" y="0"/>
                  </a:cubicBezTo>
                  <a:cubicBezTo>
                    <a:pt x="36" y="0"/>
                    <a:pt x="36" y="0"/>
                    <a:pt x="36" y="0"/>
                  </a:cubicBezTo>
                  <a:cubicBezTo>
                    <a:pt x="36" y="18"/>
                    <a:pt x="36" y="18"/>
                    <a:pt x="36" y="18"/>
                  </a:cubicBezTo>
                  <a:cubicBezTo>
                    <a:pt x="18" y="18"/>
                    <a:pt x="18" y="18"/>
                    <a:pt x="18" y="18"/>
                  </a:cubicBezTo>
                  <a:cubicBezTo>
                    <a:pt x="18" y="54"/>
                    <a:pt x="18" y="54"/>
                    <a:pt x="18" y="54"/>
                  </a:cubicBezTo>
                  <a:cubicBezTo>
                    <a:pt x="36" y="54"/>
                    <a:pt x="36" y="54"/>
                    <a:pt x="36" y="54"/>
                  </a:cubicBezTo>
                  <a:cubicBezTo>
                    <a:pt x="36" y="72"/>
                    <a:pt x="36" y="72"/>
                    <a:pt x="36" y="72"/>
                  </a:cubicBezTo>
                  <a:cubicBezTo>
                    <a:pt x="18" y="72"/>
                    <a:pt x="18" y="72"/>
                    <a:pt x="18" y="72"/>
                  </a:cubicBezTo>
                  <a:cubicBezTo>
                    <a:pt x="18" y="107"/>
                    <a:pt x="18" y="107"/>
                    <a:pt x="18" y="107"/>
                  </a:cubicBezTo>
                  <a:cubicBezTo>
                    <a:pt x="36" y="107"/>
                    <a:pt x="36" y="107"/>
                    <a:pt x="36" y="107"/>
                  </a:cubicBezTo>
                  <a:cubicBezTo>
                    <a:pt x="36" y="125"/>
                    <a:pt x="36" y="125"/>
                    <a:pt x="36" y="125"/>
                  </a:cubicBezTo>
                  <a:cubicBezTo>
                    <a:pt x="18" y="125"/>
                    <a:pt x="18" y="125"/>
                    <a:pt x="18" y="125"/>
                  </a:cubicBezTo>
                  <a:cubicBezTo>
                    <a:pt x="18" y="161"/>
                    <a:pt x="18" y="161"/>
                    <a:pt x="18" y="161"/>
                  </a:cubicBezTo>
                  <a:cubicBezTo>
                    <a:pt x="36" y="161"/>
                    <a:pt x="36" y="161"/>
                    <a:pt x="36" y="161"/>
                  </a:cubicBezTo>
                  <a:cubicBezTo>
                    <a:pt x="36" y="179"/>
                    <a:pt x="36" y="179"/>
                    <a:pt x="36" y="179"/>
                  </a:cubicBezTo>
                  <a:cubicBezTo>
                    <a:pt x="18" y="179"/>
                    <a:pt x="18" y="179"/>
                    <a:pt x="18" y="179"/>
                  </a:cubicBezTo>
                  <a:cubicBezTo>
                    <a:pt x="18" y="214"/>
                    <a:pt x="18" y="214"/>
                    <a:pt x="18" y="214"/>
                  </a:cubicBezTo>
                  <a:cubicBezTo>
                    <a:pt x="36" y="214"/>
                    <a:pt x="36" y="214"/>
                    <a:pt x="36" y="214"/>
                  </a:cubicBezTo>
                  <a:cubicBezTo>
                    <a:pt x="36" y="232"/>
                    <a:pt x="36" y="232"/>
                    <a:pt x="36" y="232"/>
                  </a:cubicBezTo>
                  <a:cubicBezTo>
                    <a:pt x="18" y="232"/>
                    <a:pt x="18" y="232"/>
                    <a:pt x="18" y="232"/>
                  </a:cubicBezTo>
                  <a:cubicBezTo>
                    <a:pt x="18" y="268"/>
                    <a:pt x="18" y="268"/>
                    <a:pt x="18" y="268"/>
                  </a:cubicBezTo>
                  <a:cubicBezTo>
                    <a:pt x="285" y="268"/>
                    <a:pt x="285" y="268"/>
                    <a:pt x="285" y="268"/>
                  </a:cubicBezTo>
                  <a:close/>
                  <a:moveTo>
                    <a:pt x="80" y="232"/>
                  </a:moveTo>
                  <a:cubicBezTo>
                    <a:pt x="80" y="232"/>
                    <a:pt x="80" y="232"/>
                    <a:pt x="80" y="232"/>
                  </a:cubicBezTo>
                  <a:cubicBezTo>
                    <a:pt x="95" y="232"/>
                    <a:pt x="107" y="220"/>
                    <a:pt x="107" y="205"/>
                  </a:cubicBezTo>
                  <a:cubicBezTo>
                    <a:pt x="107" y="200"/>
                    <a:pt x="105" y="194"/>
                    <a:pt x="102" y="190"/>
                  </a:cubicBezTo>
                  <a:cubicBezTo>
                    <a:pt x="136" y="156"/>
                    <a:pt x="136" y="156"/>
                    <a:pt x="136" y="156"/>
                  </a:cubicBezTo>
                  <a:cubicBezTo>
                    <a:pt x="141" y="159"/>
                    <a:pt x="146" y="161"/>
                    <a:pt x="152" y="161"/>
                  </a:cubicBezTo>
                  <a:cubicBezTo>
                    <a:pt x="159" y="161"/>
                    <a:pt x="166" y="158"/>
                    <a:pt x="170" y="153"/>
                  </a:cubicBezTo>
                  <a:cubicBezTo>
                    <a:pt x="200" y="175"/>
                    <a:pt x="200" y="175"/>
                    <a:pt x="200" y="175"/>
                  </a:cubicBezTo>
                  <a:cubicBezTo>
                    <a:pt x="198" y="178"/>
                    <a:pt x="196" y="183"/>
                    <a:pt x="196" y="188"/>
                  </a:cubicBezTo>
                  <a:cubicBezTo>
                    <a:pt x="196" y="202"/>
                    <a:pt x="208" y="214"/>
                    <a:pt x="223" y="214"/>
                  </a:cubicBezTo>
                  <a:cubicBezTo>
                    <a:pt x="238" y="214"/>
                    <a:pt x="250" y="202"/>
                    <a:pt x="250" y="188"/>
                  </a:cubicBezTo>
                  <a:cubicBezTo>
                    <a:pt x="250" y="177"/>
                    <a:pt x="244" y="169"/>
                    <a:pt x="236" y="164"/>
                  </a:cubicBezTo>
                  <a:cubicBezTo>
                    <a:pt x="263" y="57"/>
                    <a:pt x="263" y="57"/>
                    <a:pt x="263" y="57"/>
                  </a:cubicBezTo>
                  <a:cubicBezTo>
                    <a:pt x="280" y="61"/>
                    <a:pt x="280" y="61"/>
                    <a:pt x="280" y="61"/>
                  </a:cubicBezTo>
                  <a:cubicBezTo>
                    <a:pt x="268" y="18"/>
                    <a:pt x="268" y="18"/>
                    <a:pt x="268" y="18"/>
                  </a:cubicBezTo>
                  <a:cubicBezTo>
                    <a:pt x="237" y="50"/>
                    <a:pt x="237" y="50"/>
                    <a:pt x="237" y="50"/>
                  </a:cubicBezTo>
                  <a:cubicBezTo>
                    <a:pt x="254" y="54"/>
                    <a:pt x="254" y="54"/>
                    <a:pt x="254" y="54"/>
                  </a:cubicBezTo>
                  <a:cubicBezTo>
                    <a:pt x="227" y="161"/>
                    <a:pt x="227" y="161"/>
                    <a:pt x="227" y="161"/>
                  </a:cubicBezTo>
                  <a:cubicBezTo>
                    <a:pt x="226" y="161"/>
                    <a:pt x="224" y="161"/>
                    <a:pt x="223" y="161"/>
                  </a:cubicBezTo>
                  <a:cubicBezTo>
                    <a:pt x="216" y="161"/>
                    <a:pt x="210" y="163"/>
                    <a:pt x="205" y="168"/>
                  </a:cubicBezTo>
                  <a:cubicBezTo>
                    <a:pt x="176" y="146"/>
                    <a:pt x="176" y="146"/>
                    <a:pt x="176" y="146"/>
                  </a:cubicBezTo>
                  <a:cubicBezTo>
                    <a:pt x="177" y="142"/>
                    <a:pt x="178" y="138"/>
                    <a:pt x="178" y="134"/>
                  </a:cubicBezTo>
                  <a:cubicBezTo>
                    <a:pt x="178" y="119"/>
                    <a:pt x="166" y="107"/>
                    <a:pt x="152" y="107"/>
                  </a:cubicBezTo>
                  <a:cubicBezTo>
                    <a:pt x="137" y="107"/>
                    <a:pt x="125" y="119"/>
                    <a:pt x="125" y="134"/>
                  </a:cubicBezTo>
                  <a:cubicBezTo>
                    <a:pt x="125" y="140"/>
                    <a:pt x="127" y="145"/>
                    <a:pt x="130" y="150"/>
                  </a:cubicBezTo>
                  <a:cubicBezTo>
                    <a:pt x="96" y="184"/>
                    <a:pt x="96" y="184"/>
                    <a:pt x="96" y="184"/>
                  </a:cubicBezTo>
                  <a:cubicBezTo>
                    <a:pt x="91" y="181"/>
                    <a:pt x="86" y="179"/>
                    <a:pt x="80" y="179"/>
                  </a:cubicBezTo>
                  <a:cubicBezTo>
                    <a:pt x="66" y="179"/>
                    <a:pt x="54" y="191"/>
                    <a:pt x="54" y="205"/>
                  </a:cubicBezTo>
                  <a:cubicBezTo>
                    <a:pt x="54" y="220"/>
                    <a:pt x="66" y="232"/>
                    <a:pt x="80" y="232"/>
                  </a:cubicBezTo>
                  <a:close/>
                </a:path>
              </a:pathLst>
            </a:custGeom>
            <a:solidFill>
              <a:sysClr val="window" lastClr="FFFFFF"/>
            </a:solidFill>
            <a:ln>
              <a:noFill/>
            </a:ln>
          </p:spPr>
          <p:txBody>
            <a:bodyPr vert="horz" wrap="square" lIns="68573" tIns="34286" rIns="68573" bIns="34286" numCol="1" anchor="t" anchorCtr="0" compatLnSpc="1"/>
            <a:lstStyle/>
            <a:p>
              <a:endParaRPr lang="zh-CN" altLang="en-US" sz="1000" dirty="0">
                <a:latin typeface="Arial" panose="020B0604020202020204"/>
                <a:ea typeface="微软雅黑" panose="020B0503020204020204" charset="-122"/>
                <a:sym typeface="Arial" panose="020B0604020202020204"/>
              </a:endParaRPr>
            </a:p>
          </p:txBody>
        </p:sp>
      </p:grpSp>
      <p:grpSp>
        <p:nvGrpSpPr>
          <p:cNvPr id="29" name="组合 28"/>
          <p:cNvGrpSpPr/>
          <p:nvPr/>
        </p:nvGrpSpPr>
        <p:grpSpPr>
          <a:xfrm>
            <a:off x="6024880" y="1554480"/>
            <a:ext cx="2421890" cy="2254250"/>
            <a:chOff x="9488" y="2448"/>
            <a:chExt cx="3814" cy="3550"/>
          </a:xfrm>
        </p:grpSpPr>
        <p:sp>
          <p:nvSpPr>
            <p:cNvPr id="10" name="Freeform 6"/>
            <p:cNvSpPr/>
            <p:nvPr/>
          </p:nvSpPr>
          <p:spPr bwMode="auto">
            <a:xfrm>
              <a:off x="9488" y="2448"/>
              <a:ext cx="3814" cy="3550"/>
            </a:xfrm>
            <a:custGeom>
              <a:avLst/>
              <a:gdLst>
                <a:gd name="T0" fmla="*/ 140 w 808"/>
                <a:gd name="T1" fmla="*/ 0 h 752"/>
                <a:gd name="T2" fmla="*/ 668 w 808"/>
                <a:gd name="T3" fmla="*/ 0 h 752"/>
                <a:gd name="T4" fmla="*/ 808 w 808"/>
                <a:gd name="T5" fmla="*/ 140 h 752"/>
                <a:gd name="T6" fmla="*/ 808 w 808"/>
                <a:gd name="T7" fmla="*/ 455 h 752"/>
                <a:gd name="T8" fmla="*/ 668 w 808"/>
                <a:gd name="T9" fmla="*/ 595 h 752"/>
                <a:gd name="T10" fmla="*/ 499 w 808"/>
                <a:gd name="T11" fmla="*/ 595 h 752"/>
                <a:gd name="T12" fmla="*/ 404 w 808"/>
                <a:gd name="T13" fmla="*/ 752 h 752"/>
                <a:gd name="T14" fmla="*/ 309 w 808"/>
                <a:gd name="T15" fmla="*/ 595 h 752"/>
                <a:gd name="T16" fmla="*/ 140 w 808"/>
                <a:gd name="T17" fmla="*/ 595 h 752"/>
                <a:gd name="T18" fmla="*/ 0 w 808"/>
                <a:gd name="T19" fmla="*/ 455 h 752"/>
                <a:gd name="T20" fmla="*/ 0 w 808"/>
                <a:gd name="T21" fmla="*/ 140 h 752"/>
                <a:gd name="T22" fmla="*/ 140 w 808"/>
                <a:gd name="T23" fmla="*/ 0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08" h="752">
                  <a:moveTo>
                    <a:pt x="140" y="0"/>
                  </a:moveTo>
                  <a:cubicBezTo>
                    <a:pt x="668" y="0"/>
                    <a:pt x="668" y="0"/>
                    <a:pt x="668" y="0"/>
                  </a:cubicBezTo>
                  <a:cubicBezTo>
                    <a:pt x="745" y="0"/>
                    <a:pt x="808" y="63"/>
                    <a:pt x="808" y="140"/>
                  </a:cubicBezTo>
                  <a:cubicBezTo>
                    <a:pt x="808" y="455"/>
                    <a:pt x="808" y="455"/>
                    <a:pt x="808" y="455"/>
                  </a:cubicBezTo>
                  <a:cubicBezTo>
                    <a:pt x="808" y="532"/>
                    <a:pt x="745" y="595"/>
                    <a:pt x="668" y="595"/>
                  </a:cubicBezTo>
                  <a:cubicBezTo>
                    <a:pt x="499" y="595"/>
                    <a:pt x="499" y="595"/>
                    <a:pt x="499" y="595"/>
                  </a:cubicBezTo>
                  <a:cubicBezTo>
                    <a:pt x="404" y="752"/>
                    <a:pt x="404" y="752"/>
                    <a:pt x="404" y="752"/>
                  </a:cubicBezTo>
                  <a:cubicBezTo>
                    <a:pt x="309" y="595"/>
                    <a:pt x="309" y="595"/>
                    <a:pt x="309" y="595"/>
                  </a:cubicBezTo>
                  <a:cubicBezTo>
                    <a:pt x="140" y="595"/>
                    <a:pt x="140" y="595"/>
                    <a:pt x="140" y="595"/>
                  </a:cubicBezTo>
                  <a:cubicBezTo>
                    <a:pt x="63" y="595"/>
                    <a:pt x="0" y="532"/>
                    <a:pt x="0" y="455"/>
                  </a:cubicBezTo>
                  <a:cubicBezTo>
                    <a:pt x="0" y="140"/>
                    <a:pt x="0" y="140"/>
                    <a:pt x="0" y="140"/>
                  </a:cubicBezTo>
                  <a:cubicBezTo>
                    <a:pt x="0" y="63"/>
                    <a:pt x="63" y="0"/>
                    <a:pt x="140" y="0"/>
                  </a:cubicBezTo>
                  <a:close/>
                </a:path>
              </a:pathLst>
            </a:custGeom>
            <a:solidFill>
              <a:srgbClr val="494F68"/>
            </a:solidFill>
            <a:ln w="28575" cap="flat">
              <a:solidFill>
                <a:schemeClr val="bg1"/>
              </a:solidFill>
              <a:prstDash val="solid"/>
              <a:miter lim="800000"/>
            </a:ln>
          </p:spPr>
          <p:txBody>
            <a:bodyPr vert="horz" wrap="square" lIns="68573" tIns="34286" rIns="68573" bIns="34286" numCol="1" anchor="ctr" anchorCtr="0" compatLnSpc="1"/>
            <a:lstStyle/>
            <a:p>
              <a:pPr algn="ctr"/>
              <a:r>
                <a:rPr lang="zh-CN" altLang="en-US" sz="1200" dirty="0">
                  <a:solidFill>
                    <a:sysClr val="window" lastClr="FFFFFF"/>
                  </a:solidFill>
                  <a:latin typeface="Arial" panose="020B0604020202020204"/>
                  <a:ea typeface="微软雅黑" panose="020B0503020204020204" charset="-122"/>
                  <a:sym typeface="Arial" panose="020B0604020202020204"/>
                </a:rPr>
                <a:t>点击添加标题</a:t>
              </a:r>
            </a:p>
          </p:txBody>
        </p:sp>
        <p:sp>
          <p:nvSpPr>
            <p:cNvPr id="22" name="Freeform 17"/>
            <p:cNvSpPr>
              <a:spLocks noEditPoints="1"/>
            </p:cNvSpPr>
            <p:nvPr/>
          </p:nvSpPr>
          <p:spPr bwMode="auto">
            <a:xfrm>
              <a:off x="10950" y="2877"/>
              <a:ext cx="890" cy="889"/>
            </a:xfrm>
            <a:custGeom>
              <a:avLst/>
              <a:gdLst>
                <a:gd name="T0" fmla="*/ 589 w 674"/>
                <a:gd name="T1" fmla="*/ 168 h 673"/>
                <a:gd name="T2" fmla="*/ 589 w 674"/>
                <a:gd name="T3" fmla="*/ 0 h 673"/>
                <a:gd name="T4" fmla="*/ 83 w 674"/>
                <a:gd name="T5" fmla="*/ 0 h 673"/>
                <a:gd name="T6" fmla="*/ 83 w 674"/>
                <a:gd name="T7" fmla="*/ 168 h 673"/>
                <a:gd name="T8" fmla="*/ 0 w 674"/>
                <a:gd name="T9" fmla="*/ 168 h 673"/>
                <a:gd name="T10" fmla="*/ 0 w 674"/>
                <a:gd name="T11" fmla="*/ 673 h 673"/>
                <a:gd name="T12" fmla="*/ 674 w 674"/>
                <a:gd name="T13" fmla="*/ 673 h 673"/>
                <a:gd name="T14" fmla="*/ 674 w 674"/>
                <a:gd name="T15" fmla="*/ 168 h 673"/>
                <a:gd name="T16" fmla="*/ 589 w 674"/>
                <a:gd name="T17" fmla="*/ 168 h 673"/>
                <a:gd name="T18" fmla="*/ 589 w 674"/>
                <a:gd name="T19" fmla="*/ 168 h 673"/>
                <a:gd name="T20" fmla="*/ 126 w 674"/>
                <a:gd name="T21" fmla="*/ 40 h 673"/>
                <a:gd name="T22" fmla="*/ 126 w 674"/>
                <a:gd name="T23" fmla="*/ 40 h 673"/>
                <a:gd name="T24" fmla="*/ 549 w 674"/>
                <a:gd name="T25" fmla="*/ 40 h 673"/>
                <a:gd name="T26" fmla="*/ 549 w 674"/>
                <a:gd name="T27" fmla="*/ 255 h 673"/>
                <a:gd name="T28" fmla="*/ 336 w 674"/>
                <a:gd name="T29" fmla="*/ 435 h 673"/>
                <a:gd name="T30" fmla="*/ 126 w 674"/>
                <a:gd name="T31" fmla="*/ 255 h 673"/>
                <a:gd name="T32" fmla="*/ 126 w 674"/>
                <a:gd name="T33" fmla="*/ 40 h 673"/>
                <a:gd name="T34" fmla="*/ 126 w 674"/>
                <a:gd name="T35" fmla="*/ 40 h 673"/>
                <a:gd name="T36" fmla="*/ 631 w 674"/>
                <a:gd name="T37" fmla="*/ 631 h 673"/>
                <a:gd name="T38" fmla="*/ 631 w 674"/>
                <a:gd name="T39" fmla="*/ 631 h 673"/>
                <a:gd name="T40" fmla="*/ 43 w 674"/>
                <a:gd name="T41" fmla="*/ 631 h 673"/>
                <a:gd name="T42" fmla="*/ 43 w 674"/>
                <a:gd name="T43" fmla="*/ 236 h 673"/>
                <a:gd name="T44" fmla="*/ 336 w 674"/>
                <a:gd name="T45" fmla="*/ 489 h 673"/>
                <a:gd name="T46" fmla="*/ 631 w 674"/>
                <a:gd name="T47" fmla="*/ 236 h 673"/>
                <a:gd name="T48" fmla="*/ 631 w 674"/>
                <a:gd name="T49" fmla="*/ 631 h 673"/>
                <a:gd name="T50" fmla="*/ 631 w 674"/>
                <a:gd name="T51" fmla="*/ 631 h 673"/>
                <a:gd name="T52" fmla="*/ 506 w 674"/>
                <a:gd name="T53" fmla="*/ 125 h 673"/>
                <a:gd name="T54" fmla="*/ 506 w 674"/>
                <a:gd name="T55" fmla="*/ 125 h 673"/>
                <a:gd name="T56" fmla="*/ 168 w 674"/>
                <a:gd name="T57" fmla="*/ 125 h 673"/>
                <a:gd name="T58" fmla="*/ 168 w 674"/>
                <a:gd name="T59" fmla="*/ 83 h 673"/>
                <a:gd name="T60" fmla="*/ 506 w 674"/>
                <a:gd name="T61" fmla="*/ 83 h 673"/>
                <a:gd name="T62" fmla="*/ 506 w 674"/>
                <a:gd name="T63" fmla="*/ 125 h 673"/>
                <a:gd name="T64" fmla="*/ 506 w 674"/>
                <a:gd name="T65" fmla="*/ 125 h 673"/>
                <a:gd name="T66" fmla="*/ 421 w 674"/>
                <a:gd name="T67" fmla="*/ 210 h 673"/>
                <a:gd name="T68" fmla="*/ 421 w 674"/>
                <a:gd name="T69" fmla="*/ 210 h 673"/>
                <a:gd name="T70" fmla="*/ 168 w 674"/>
                <a:gd name="T71" fmla="*/ 210 h 673"/>
                <a:gd name="T72" fmla="*/ 168 w 674"/>
                <a:gd name="T73" fmla="*/ 168 h 673"/>
                <a:gd name="T74" fmla="*/ 421 w 674"/>
                <a:gd name="T75" fmla="*/ 168 h 673"/>
                <a:gd name="T76" fmla="*/ 421 w 674"/>
                <a:gd name="T77" fmla="*/ 210 h 6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4" h="673">
                  <a:moveTo>
                    <a:pt x="589" y="168"/>
                  </a:moveTo>
                  <a:lnTo>
                    <a:pt x="589" y="0"/>
                  </a:lnTo>
                  <a:lnTo>
                    <a:pt x="83" y="0"/>
                  </a:lnTo>
                  <a:lnTo>
                    <a:pt x="83" y="168"/>
                  </a:lnTo>
                  <a:lnTo>
                    <a:pt x="0" y="168"/>
                  </a:lnTo>
                  <a:lnTo>
                    <a:pt x="0" y="673"/>
                  </a:lnTo>
                  <a:lnTo>
                    <a:pt x="674" y="673"/>
                  </a:lnTo>
                  <a:lnTo>
                    <a:pt x="674" y="168"/>
                  </a:lnTo>
                  <a:lnTo>
                    <a:pt x="589" y="168"/>
                  </a:lnTo>
                  <a:lnTo>
                    <a:pt x="589" y="168"/>
                  </a:lnTo>
                  <a:close/>
                  <a:moveTo>
                    <a:pt x="126" y="40"/>
                  </a:moveTo>
                  <a:lnTo>
                    <a:pt x="126" y="40"/>
                  </a:lnTo>
                  <a:lnTo>
                    <a:pt x="549" y="40"/>
                  </a:lnTo>
                  <a:lnTo>
                    <a:pt x="549" y="255"/>
                  </a:lnTo>
                  <a:lnTo>
                    <a:pt x="336" y="435"/>
                  </a:lnTo>
                  <a:lnTo>
                    <a:pt x="126" y="255"/>
                  </a:lnTo>
                  <a:lnTo>
                    <a:pt x="126" y="40"/>
                  </a:lnTo>
                  <a:lnTo>
                    <a:pt x="126" y="40"/>
                  </a:lnTo>
                  <a:close/>
                  <a:moveTo>
                    <a:pt x="631" y="631"/>
                  </a:moveTo>
                  <a:lnTo>
                    <a:pt x="631" y="631"/>
                  </a:lnTo>
                  <a:lnTo>
                    <a:pt x="43" y="631"/>
                  </a:lnTo>
                  <a:lnTo>
                    <a:pt x="43" y="236"/>
                  </a:lnTo>
                  <a:lnTo>
                    <a:pt x="336" y="489"/>
                  </a:lnTo>
                  <a:lnTo>
                    <a:pt x="631" y="236"/>
                  </a:lnTo>
                  <a:lnTo>
                    <a:pt x="631" y="631"/>
                  </a:lnTo>
                  <a:lnTo>
                    <a:pt x="631" y="631"/>
                  </a:lnTo>
                  <a:close/>
                  <a:moveTo>
                    <a:pt x="506" y="125"/>
                  </a:moveTo>
                  <a:lnTo>
                    <a:pt x="506" y="125"/>
                  </a:lnTo>
                  <a:lnTo>
                    <a:pt x="168" y="125"/>
                  </a:lnTo>
                  <a:lnTo>
                    <a:pt x="168" y="83"/>
                  </a:lnTo>
                  <a:lnTo>
                    <a:pt x="506" y="83"/>
                  </a:lnTo>
                  <a:lnTo>
                    <a:pt x="506" y="125"/>
                  </a:lnTo>
                  <a:lnTo>
                    <a:pt x="506" y="125"/>
                  </a:lnTo>
                  <a:close/>
                  <a:moveTo>
                    <a:pt x="421" y="210"/>
                  </a:moveTo>
                  <a:lnTo>
                    <a:pt x="421" y="210"/>
                  </a:lnTo>
                  <a:lnTo>
                    <a:pt x="168" y="210"/>
                  </a:lnTo>
                  <a:lnTo>
                    <a:pt x="168" y="168"/>
                  </a:lnTo>
                  <a:lnTo>
                    <a:pt x="421" y="168"/>
                  </a:lnTo>
                  <a:lnTo>
                    <a:pt x="421" y="210"/>
                  </a:lnTo>
                  <a:close/>
                </a:path>
              </a:pathLst>
            </a:custGeom>
            <a:solidFill>
              <a:sysClr val="window" lastClr="FFFFFF"/>
            </a:solidFill>
            <a:ln>
              <a:noFill/>
            </a:ln>
          </p:spPr>
          <p:txBody>
            <a:bodyPr vert="horz" wrap="square" lIns="68573" tIns="34286" rIns="68573" bIns="34286" numCol="1" anchor="t" anchorCtr="0" compatLnSpc="1"/>
            <a:lstStyle/>
            <a:p>
              <a:endParaRPr lang="zh-CN" altLang="en-US" sz="1000" dirty="0">
                <a:latin typeface="Arial" panose="020B0604020202020204"/>
                <a:ea typeface="微软雅黑" panose="020B0503020204020204" charset="-122"/>
                <a:sym typeface="Arial" panose="020B0604020202020204"/>
              </a:endParaRPr>
            </a:p>
          </p:txBody>
        </p:sp>
      </p:grpSp>
      <p:grpSp>
        <p:nvGrpSpPr>
          <p:cNvPr id="28" name="组合 27"/>
          <p:cNvGrpSpPr/>
          <p:nvPr/>
        </p:nvGrpSpPr>
        <p:grpSpPr>
          <a:xfrm>
            <a:off x="1142365" y="2110105"/>
            <a:ext cx="4424680" cy="3447415"/>
            <a:chOff x="1799" y="3323"/>
            <a:chExt cx="6968" cy="5429"/>
          </a:xfrm>
        </p:grpSpPr>
        <p:grpSp>
          <p:nvGrpSpPr>
            <p:cNvPr id="27" name="组合 26"/>
            <p:cNvGrpSpPr/>
            <p:nvPr/>
          </p:nvGrpSpPr>
          <p:grpSpPr>
            <a:xfrm>
              <a:off x="1985" y="6582"/>
              <a:ext cx="6783" cy="2171"/>
              <a:chOff x="2169" y="6962"/>
              <a:chExt cx="5693" cy="1822"/>
            </a:xfrm>
          </p:grpSpPr>
          <p:pic>
            <p:nvPicPr>
              <p:cNvPr id="23" name="Picture 18" descr="C:\Users\Administrator\Desktop\500485896.jpg500485896"/>
              <p:cNvPicPr>
                <a:picLocks noChangeAspect="1" noChangeArrowheads="1"/>
              </p:cNvPicPr>
              <p:nvPr/>
            </p:nvPicPr>
            <p:blipFill>
              <a:blip r:embed="rId2" cstate="email"/>
              <a:srcRect/>
              <a:stretch>
                <a:fillRect/>
              </a:stretch>
            </p:blipFill>
            <p:spPr bwMode="auto">
              <a:xfrm>
                <a:off x="2169" y="6962"/>
                <a:ext cx="2730" cy="182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9" descr="C:\Users\Administrator\Desktop\100462464.jpg100462464"/>
              <p:cNvPicPr>
                <a:picLocks noChangeAspect="1" noChangeArrowheads="1"/>
              </p:cNvPicPr>
              <p:nvPr/>
            </p:nvPicPr>
            <p:blipFill>
              <a:blip r:embed="rId3" cstate="email"/>
              <a:srcRect/>
              <a:stretch>
                <a:fillRect/>
              </a:stretch>
            </p:blipFill>
            <p:spPr bwMode="auto">
              <a:xfrm>
                <a:off x="5056" y="6962"/>
                <a:ext cx="2806" cy="1822"/>
              </a:xfrm>
              <a:prstGeom prst="rect">
                <a:avLst/>
              </a:prstGeom>
              <a:noFill/>
              <a:extLst>
                <a:ext uri="{909E8E84-426E-40DD-AFC4-6F175D3DCCD1}">
                  <a14:hiddenFill xmlns:a14="http://schemas.microsoft.com/office/drawing/2010/main">
                    <a:solidFill>
                      <a:srgbClr val="FFFFFF"/>
                    </a:solidFill>
                  </a14:hiddenFill>
                </a:ext>
              </a:extLst>
            </p:spPr>
          </p:pic>
        </p:grpSp>
        <p:sp>
          <p:nvSpPr>
            <p:cNvPr id="25" name="TextBox 17"/>
            <p:cNvSpPr txBox="1"/>
            <p:nvPr/>
          </p:nvSpPr>
          <p:spPr>
            <a:xfrm>
              <a:off x="1799" y="3323"/>
              <a:ext cx="6031" cy="2407"/>
            </a:xfrm>
            <a:prstGeom prst="rect">
              <a:avLst/>
            </a:prstGeom>
            <a:noFill/>
          </p:spPr>
          <p:txBody>
            <a:bodyPr wrap="square" lIns="91430" tIns="45715" rIns="91430" bIns="45715" rtlCol="0">
              <a:spAutoFit/>
            </a:bodyPr>
            <a:lstStyle/>
            <a:p>
              <a:pPr>
                <a:lnSpc>
                  <a:spcPct val="13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点击输入文本文字点击输入文本文字点击输入文本文字点击输入文本文字点击输入文本文字点击输入文本文字点击输入文本文字</a:t>
              </a:r>
            </a:p>
            <a:p>
              <a:pPr>
                <a:lnSpc>
                  <a:spcPct val="13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点击输入文本文字点击输入文本文字点击输入文本文字点击输入文本文字点击输入文本文字点击输入文本文字点击输入文本文字</a:t>
              </a:r>
            </a:p>
          </p:txBody>
        </p:sp>
      </p:grpSp>
      <p:grpSp>
        <p:nvGrpSpPr>
          <p:cNvPr id="30" name="组合 29"/>
          <p:cNvGrpSpPr/>
          <p:nvPr/>
        </p:nvGrpSpPr>
        <p:grpSpPr>
          <a:xfrm>
            <a:off x="7415530" y="3124200"/>
            <a:ext cx="2421890" cy="2252980"/>
            <a:chOff x="11678" y="4920"/>
            <a:chExt cx="3814" cy="3548"/>
          </a:xfrm>
        </p:grpSpPr>
        <p:sp>
          <p:nvSpPr>
            <p:cNvPr id="19" name="Freeform 8"/>
            <p:cNvSpPr/>
            <p:nvPr/>
          </p:nvSpPr>
          <p:spPr bwMode="auto">
            <a:xfrm>
              <a:off x="11678" y="4920"/>
              <a:ext cx="3814" cy="3548"/>
            </a:xfrm>
            <a:custGeom>
              <a:avLst/>
              <a:gdLst>
                <a:gd name="T0" fmla="*/ 140 w 808"/>
                <a:gd name="T1" fmla="*/ 0 h 752"/>
                <a:gd name="T2" fmla="*/ 668 w 808"/>
                <a:gd name="T3" fmla="*/ 0 h 752"/>
                <a:gd name="T4" fmla="*/ 808 w 808"/>
                <a:gd name="T5" fmla="*/ 141 h 752"/>
                <a:gd name="T6" fmla="*/ 808 w 808"/>
                <a:gd name="T7" fmla="*/ 456 h 752"/>
                <a:gd name="T8" fmla="*/ 668 w 808"/>
                <a:gd name="T9" fmla="*/ 596 h 752"/>
                <a:gd name="T10" fmla="*/ 499 w 808"/>
                <a:gd name="T11" fmla="*/ 596 h 752"/>
                <a:gd name="T12" fmla="*/ 404 w 808"/>
                <a:gd name="T13" fmla="*/ 752 h 752"/>
                <a:gd name="T14" fmla="*/ 309 w 808"/>
                <a:gd name="T15" fmla="*/ 596 h 752"/>
                <a:gd name="T16" fmla="*/ 140 w 808"/>
                <a:gd name="T17" fmla="*/ 596 h 752"/>
                <a:gd name="T18" fmla="*/ 0 w 808"/>
                <a:gd name="T19" fmla="*/ 456 h 752"/>
                <a:gd name="T20" fmla="*/ 0 w 808"/>
                <a:gd name="T21" fmla="*/ 141 h 752"/>
                <a:gd name="T22" fmla="*/ 140 w 808"/>
                <a:gd name="T23" fmla="*/ 0 h 7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08" h="752">
                  <a:moveTo>
                    <a:pt x="140" y="0"/>
                  </a:moveTo>
                  <a:cubicBezTo>
                    <a:pt x="668" y="0"/>
                    <a:pt x="668" y="0"/>
                    <a:pt x="668" y="0"/>
                  </a:cubicBezTo>
                  <a:cubicBezTo>
                    <a:pt x="745" y="0"/>
                    <a:pt x="808" y="64"/>
                    <a:pt x="808" y="141"/>
                  </a:cubicBezTo>
                  <a:cubicBezTo>
                    <a:pt x="808" y="456"/>
                    <a:pt x="808" y="456"/>
                    <a:pt x="808" y="456"/>
                  </a:cubicBezTo>
                  <a:cubicBezTo>
                    <a:pt x="808" y="533"/>
                    <a:pt x="745" y="596"/>
                    <a:pt x="668" y="596"/>
                  </a:cubicBezTo>
                  <a:cubicBezTo>
                    <a:pt x="499" y="596"/>
                    <a:pt x="499" y="596"/>
                    <a:pt x="499" y="596"/>
                  </a:cubicBezTo>
                  <a:cubicBezTo>
                    <a:pt x="404" y="752"/>
                    <a:pt x="404" y="752"/>
                    <a:pt x="404" y="752"/>
                  </a:cubicBezTo>
                  <a:cubicBezTo>
                    <a:pt x="309" y="596"/>
                    <a:pt x="309" y="596"/>
                    <a:pt x="309" y="596"/>
                  </a:cubicBezTo>
                  <a:cubicBezTo>
                    <a:pt x="140" y="596"/>
                    <a:pt x="140" y="596"/>
                    <a:pt x="140" y="596"/>
                  </a:cubicBezTo>
                  <a:cubicBezTo>
                    <a:pt x="63" y="596"/>
                    <a:pt x="0" y="533"/>
                    <a:pt x="0" y="456"/>
                  </a:cubicBezTo>
                  <a:cubicBezTo>
                    <a:pt x="0" y="141"/>
                    <a:pt x="0" y="141"/>
                    <a:pt x="0" y="141"/>
                  </a:cubicBezTo>
                  <a:cubicBezTo>
                    <a:pt x="0" y="64"/>
                    <a:pt x="63" y="0"/>
                    <a:pt x="140" y="0"/>
                  </a:cubicBezTo>
                  <a:close/>
                </a:path>
              </a:pathLst>
            </a:custGeom>
            <a:solidFill>
              <a:srgbClr val="494F68"/>
            </a:solidFill>
            <a:ln w="28575" cap="flat">
              <a:solidFill>
                <a:schemeClr val="bg1"/>
              </a:solidFill>
              <a:prstDash val="solid"/>
              <a:miter lim="800000"/>
            </a:ln>
          </p:spPr>
          <p:txBody>
            <a:bodyPr vert="horz" wrap="square" lIns="68573" tIns="34286" rIns="68573" bIns="34286" numCol="1" anchor="ctr" anchorCtr="0" compatLnSpc="1"/>
            <a:lstStyle/>
            <a:p>
              <a:pPr algn="ctr"/>
              <a:r>
                <a:rPr lang="zh-CN" altLang="en-US" sz="1200" dirty="0">
                  <a:solidFill>
                    <a:sysClr val="window" lastClr="FFFFFF"/>
                  </a:solidFill>
                  <a:latin typeface="Arial" panose="020B0604020202020204"/>
                  <a:ea typeface="微软雅黑" panose="020B0503020204020204" charset="-122"/>
                  <a:sym typeface="Arial" panose="020B0604020202020204"/>
                </a:rPr>
                <a:t>点击添加标题</a:t>
              </a:r>
            </a:p>
          </p:txBody>
        </p:sp>
        <p:sp>
          <p:nvSpPr>
            <p:cNvPr id="21" name="Freeform 16"/>
            <p:cNvSpPr>
              <a:spLocks noEditPoints="1"/>
            </p:cNvSpPr>
            <p:nvPr/>
          </p:nvSpPr>
          <p:spPr bwMode="auto">
            <a:xfrm>
              <a:off x="12997" y="5353"/>
              <a:ext cx="1174" cy="883"/>
            </a:xfrm>
            <a:custGeom>
              <a:avLst/>
              <a:gdLst>
                <a:gd name="T0" fmla="*/ 178 w 285"/>
                <a:gd name="T1" fmla="*/ 18 h 214"/>
                <a:gd name="T2" fmla="*/ 232 w 285"/>
                <a:gd name="T3" fmla="*/ 72 h 214"/>
                <a:gd name="T4" fmla="*/ 228 w 285"/>
                <a:gd name="T5" fmla="*/ 92 h 214"/>
                <a:gd name="T6" fmla="*/ 267 w 285"/>
                <a:gd name="T7" fmla="*/ 143 h 214"/>
                <a:gd name="T8" fmla="*/ 214 w 285"/>
                <a:gd name="T9" fmla="*/ 197 h 214"/>
                <a:gd name="T10" fmla="*/ 62 w 285"/>
                <a:gd name="T11" fmla="*/ 197 h 214"/>
                <a:gd name="T12" fmla="*/ 18 w 285"/>
                <a:gd name="T13" fmla="*/ 152 h 214"/>
                <a:gd name="T14" fmla="*/ 62 w 285"/>
                <a:gd name="T15" fmla="*/ 107 h 214"/>
                <a:gd name="T16" fmla="*/ 66 w 285"/>
                <a:gd name="T17" fmla="*/ 108 h 214"/>
                <a:gd name="T18" fmla="*/ 62 w 285"/>
                <a:gd name="T19" fmla="*/ 89 h 214"/>
                <a:gd name="T20" fmla="*/ 107 w 285"/>
                <a:gd name="T21" fmla="*/ 45 h 214"/>
                <a:gd name="T22" fmla="*/ 129 w 285"/>
                <a:gd name="T23" fmla="*/ 51 h 214"/>
                <a:gd name="T24" fmla="*/ 178 w 285"/>
                <a:gd name="T25" fmla="*/ 18 h 214"/>
                <a:gd name="T26" fmla="*/ 178 w 285"/>
                <a:gd name="T27" fmla="*/ 0 h 214"/>
                <a:gd name="T28" fmla="*/ 178 w 285"/>
                <a:gd name="T29" fmla="*/ 0 h 214"/>
                <a:gd name="T30" fmla="*/ 121 w 285"/>
                <a:gd name="T31" fmla="*/ 29 h 214"/>
                <a:gd name="T32" fmla="*/ 107 w 285"/>
                <a:gd name="T33" fmla="*/ 27 h 214"/>
                <a:gd name="T34" fmla="*/ 44 w 285"/>
                <a:gd name="T35" fmla="*/ 89 h 214"/>
                <a:gd name="T36" fmla="*/ 45 w 285"/>
                <a:gd name="T37" fmla="*/ 92 h 214"/>
                <a:gd name="T38" fmla="*/ 0 w 285"/>
                <a:gd name="T39" fmla="*/ 152 h 214"/>
                <a:gd name="T40" fmla="*/ 62 w 285"/>
                <a:gd name="T41" fmla="*/ 214 h 214"/>
                <a:gd name="T42" fmla="*/ 214 w 285"/>
                <a:gd name="T43" fmla="*/ 214 h 214"/>
                <a:gd name="T44" fmla="*/ 285 w 285"/>
                <a:gd name="T45" fmla="*/ 143 h 214"/>
                <a:gd name="T46" fmla="*/ 249 w 285"/>
                <a:gd name="T47" fmla="*/ 81 h 214"/>
                <a:gd name="T48" fmla="*/ 250 w 285"/>
                <a:gd name="T49" fmla="*/ 72 h 214"/>
                <a:gd name="T50" fmla="*/ 178 w 285"/>
                <a:gd name="T51" fmla="*/ 0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5" h="214">
                  <a:moveTo>
                    <a:pt x="178" y="18"/>
                  </a:moveTo>
                  <a:cubicBezTo>
                    <a:pt x="208" y="18"/>
                    <a:pt x="232" y="42"/>
                    <a:pt x="232" y="72"/>
                  </a:cubicBezTo>
                  <a:cubicBezTo>
                    <a:pt x="232" y="79"/>
                    <a:pt x="230" y="85"/>
                    <a:pt x="228" y="92"/>
                  </a:cubicBezTo>
                  <a:cubicBezTo>
                    <a:pt x="251" y="98"/>
                    <a:pt x="267" y="118"/>
                    <a:pt x="267" y="143"/>
                  </a:cubicBezTo>
                  <a:cubicBezTo>
                    <a:pt x="267" y="173"/>
                    <a:pt x="244" y="197"/>
                    <a:pt x="214" y="197"/>
                  </a:cubicBezTo>
                  <a:cubicBezTo>
                    <a:pt x="62" y="197"/>
                    <a:pt x="62" y="197"/>
                    <a:pt x="62" y="197"/>
                  </a:cubicBezTo>
                  <a:cubicBezTo>
                    <a:pt x="38" y="197"/>
                    <a:pt x="18" y="177"/>
                    <a:pt x="18" y="152"/>
                  </a:cubicBezTo>
                  <a:cubicBezTo>
                    <a:pt x="18" y="127"/>
                    <a:pt x="38" y="107"/>
                    <a:pt x="62" y="107"/>
                  </a:cubicBezTo>
                  <a:cubicBezTo>
                    <a:pt x="64" y="107"/>
                    <a:pt x="65" y="108"/>
                    <a:pt x="66" y="108"/>
                  </a:cubicBezTo>
                  <a:cubicBezTo>
                    <a:pt x="64" y="102"/>
                    <a:pt x="62" y="96"/>
                    <a:pt x="62" y="89"/>
                  </a:cubicBezTo>
                  <a:cubicBezTo>
                    <a:pt x="62" y="65"/>
                    <a:pt x="82" y="45"/>
                    <a:pt x="107" y="45"/>
                  </a:cubicBezTo>
                  <a:cubicBezTo>
                    <a:pt x="115" y="45"/>
                    <a:pt x="122" y="47"/>
                    <a:pt x="129" y="51"/>
                  </a:cubicBezTo>
                  <a:cubicBezTo>
                    <a:pt x="137" y="32"/>
                    <a:pt x="156" y="18"/>
                    <a:pt x="178" y="18"/>
                  </a:cubicBezTo>
                  <a:close/>
                  <a:moveTo>
                    <a:pt x="178" y="0"/>
                  </a:moveTo>
                  <a:cubicBezTo>
                    <a:pt x="178" y="0"/>
                    <a:pt x="178" y="0"/>
                    <a:pt x="178" y="0"/>
                  </a:cubicBezTo>
                  <a:cubicBezTo>
                    <a:pt x="155" y="0"/>
                    <a:pt x="134" y="11"/>
                    <a:pt x="121" y="29"/>
                  </a:cubicBezTo>
                  <a:cubicBezTo>
                    <a:pt x="117" y="28"/>
                    <a:pt x="112" y="27"/>
                    <a:pt x="107" y="27"/>
                  </a:cubicBezTo>
                  <a:cubicBezTo>
                    <a:pt x="72" y="27"/>
                    <a:pt x="44" y="55"/>
                    <a:pt x="44" y="89"/>
                  </a:cubicBezTo>
                  <a:cubicBezTo>
                    <a:pt x="44" y="90"/>
                    <a:pt x="44" y="91"/>
                    <a:pt x="45" y="92"/>
                  </a:cubicBezTo>
                  <a:cubicBezTo>
                    <a:pt x="19" y="100"/>
                    <a:pt x="0" y="124"/>
                    <a:pt x="0" y="152"/>
                  </a:cubicBezTo>
                  <a:cubicBezTo>
                    <a:pt x="0" y="186"/>
                    <a:pt x="28" y="214"/>
                    <a:pt x="62" y="214"/>
                  </a:cubicBezTo>
                  <a:cubicBezTo>
                    <a:pt x="214" y="214"/>
                    <a:pt x="214" y="214"/>
                    <a:pt x="214" y="214"/>
                  </a:cubicBezTo>
                  <a:cubicBezTo>
                    <a:pt x="253" y="214"/>
                    <a:pt x="285" y="182"/>
                    <a:pt x="285" y="143"/>
                  </a:cubicBezTo>
                  <a:cubicBezTo>
                    <a:pt x="285" y="117"/>
                    <a:pt x="271" y="93"/>
                    <a:pt x="249" y="81"/>
                  </a:cubicBezTo>
                  <a:cubicBezTo>
                    <a:pt x="249" y="78"/>
                    <a:pt x="250" y="75"/>
                    <a:pt x="250" y="72"/>
                  </a:cubicBezTo>
                  <a:cubicBezTo>
                    <a:pt x="250" y="32"/>
                    <a:pt x="218" y="0"/>
                    <a:pt x="178" y="0"/>
                  </a:cubicBezTo>
                  <a:close/>
                </a:path>
              </a:pathLst>
            </a:custGeom>
            <a:solidFill>
              <a:sysClr val="window" lastClr="FFFFFF"/>
            </a:solidFill>
            <a:ln>
              <a:noFill/>
            </a:ln>
          </p:spPr>
          <p:txBody>
            <a:bodyPr vert="horz" wrap="square" lIns="68573" tIns="34286" rIns="68573" bIns="34286" numCol="1" anchor="t" anchorCtr="0" compatLnSpc="1"/>
            <a:lstStyle/>
            <a:p>
              <a:endParaRPr lang="zh-CN" altLang="en-US" sz="1000" dirty="0">
                <a:latin typeface="Arial" panose="020B0604020202020204"/>
                <a:ea typeface="微软雅黑" panose="020B0503020204020204" charset="-122"/>
                <a:sym typeface="Arial" panose="020B0604020202020204"/>
              </a:endParaRPr>
            </a:p>
          </p:txBody>
        </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12" presetClass="entr" presetSubtype="4" fill="hold" nodeType="after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additive="base">
                                        <p:cTn id="16" dur="500"/>
                                        <p:tgtEl>
                                          <p:spTgt spid="28"/>
                                        </p:tgtEl>
                                        <p:attrNameLst>
                                          <p:attrName>ppt_y</p:attrName>
                                        </p:attrNameLst>
                                      </p:cBhvr>
                                      <p:tavLst>
                                        <p:tav tm="0">
                                          <p:val>
                                            <p:strVal val="#ppt_y+#ppt_h*1.125000"/>
                                          </p:val>
                                        </p:tav>
                                        <p:tav tm="100000">
                                          <p:val>
                                            <p:strVal val="#ppt_y"/>
                                          </p:val>
                                        </p:tav>
                                      </p:tavLst>
                                    </p:anim>
                                    <p:animEffect transition="in" filter="wipe(up)">
                                      <p:cBhvr>
                                        <p:cTn id="17" dur="500"/>
                                        <p:tgtEl>
                                          <p:spTgt spid="28"/>
                                        </p:tgtEl>
                                      </p:cBhvr>
                                    </p:animEffect>
                                  </p:childTnLst>
                                </p:cTn>
                              </p:par>
                            </p:childTnLst>
                          </p:cTn>
                        </p:par>
                        <p:par>
                          <p:cTn id="18" fill="hold">
                            <p:stCondLst>
                              <p:cond delay="1000"/>
                            </p:stCondLst>
                            <p:childTnLst>
                              <p:par>
                                <p:cTn id="19" presetID="47" presetClass="entr" presetSubtype="0" fill="hold" nodeType="afterEffect">
                                  <p:stCondLst>
                                    <p:cond delay="0"/>
                                  </p:stCondLst>
                                  <p:childTnLst>
                                    <p:set>
                                      <p:cBhvr>
                                        <p:cTn id="20" dur="1" fill="hold">
                                          <p:stCondLst>
                                            <p:cond delay="0"/>
                                          </p:stCondLst>
                                        </p:cTn>
                                        <p:tgtEl>
                                          <p:spTgt spid="29"/>
                                        </p:tgtEl>
                                        <p:attrNameLst>
                                          <p:attrName>style.visibility</p:attrName>
                                        </p:attrNameLst>
                                      </p:cBhvr>
                                      <p:to>
                                        <p:strVal val="visible"/>
                                      </p:to>
                                    </p:set>
                                    <p:animEffect transition="in" filter="fade">
                                      <p:cBhvr>
                                        <p:cTn id="21" dur="500"/>
                                        <p:tgtEl>
                                          <p:spTgt spid="29"/>
                                        </p:tgtEl>
                                      </p:cBhvr>
                                    </p:animEffect>
                                    <p:anim calcmode="lin" valueType="num">
                                      <p:cBhvr>
                                        <p:cTn id="22" dur="500" fill="hold"/>
                                        <p:tgtEl>
                                          <p:spTgt spid="29"/>
                                        </p:tgtEl>
                                        <p:attrNameLst>
                                          <p:attrName>ppt_x</p:attrName>
                                        </p:attrNameLst>
                                      </p:cBhvr>
                                      <p:tavLst>
                                        <p:tav tm="0">
                                          <p:val>
                                            <p:strVal val="#ppt_x"/>
                                          </p:val>
                                        </p:tav>
                                        <p:tav tm="100000">
                                          <p:val>
                                            <p:strVal val="#ppt_x"/>
                                          </p:val>
                                        </p:tav>
                                      </p:tavLst>
                                    </p:anim>
                                    <p:anim calcmode="lin" valueType="num">
                                      <p:cBhvr>
                                        <p:cTn id="23" dur="500" fill="hold"/>
                                        <p:tgtEl>
                                          <p:spTgt spid="29"/>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47" presetClass="entr" presetSubtype="0" fill="hold"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anim calcmode="lin" valueType="num">
                                      <p:cBhvr>
                                        <p:cTn id="28" dur="500" fill="hold"/>
                                        <p:tgtEl>
                                          <p:spTgt spid="31"/>
                                        </p:tgtEl>
                                        <p:attrNameLst>
                                          <p:attrName>ppt_x</p:attrName>
                                        </p:attrNameLst>
                                      </p:cBhvr>
                                      <p:tavLst>
                                        <p:tav tm="0">
                                          <p:val>
                                            <p:strVal val="#ppt_x"/>
                                          </p:val>
                                        </p:tav>
                                        <p:tav tm="100000">
                                          <p:val>
                                            <p:strVal val="#ppt_x"/>
                                          </p:val>
                                        </p:tav>
                                      </p:tavLst>
                                    </p:anim>
                                    <p:anim calcmode="lin" valueType="num">
                                      <p:cBhvr>
                                        <p:cTn id="29" dur="500" fill="hold"/>
                                        <p:tgtEl>
                                          <p:spTgt spid="31"/>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47" presetClass="entr" presetSubtype="0" fill="hold" nodeType="afterEffect">
                                  <p:stCondLst>
                                    <p:cond delay="0"/>
                                  </p:stCondLst>
                                  <p:childTnLst>
                                    <p:set>
                                      <p:cBhvr>
                                        <p:cTn id="32" dur="1" fill="hold">
                                          <p:stCondLst>
                                            <p:cond delay="0"/>
                                          </p:stCondLst>
                                        </p:cTn>
                                        <p:tgtEl>
                                          <p:spTgt spid="30"/>
                                        </p:tgtEl>
                                        <p:attrNameLst>
                                          <p:attrName>style.visibility</p:attrName>
                                        </p:attrNameLst>
                                      </p:cBhvr>
                                      <p:to>
                                        <p:strVal val="visible"/>
                                      </p:to>
                                    </p:set>
                                    <p:animEffect transition="in" filter="fade">
                                      <p:cBhvr>
                                        <p:cTn id="33" dur="500"/>
                                        <p:tgtEl>
                                          <p:spTgt spid="30"/>
                                        </p:tgtEl>
                                      </p:cBhvr>
                                    </p:animEffect>
                                    <p:anim calcmode="lin" valueType="num">
                                      <p:cBhvr>
                                        <p:cTn id="34" dur="500" fill="hold"/>
                                        <p:tgtEl>
                                          <p:spTgt spid="30"/>
                                        </p:tgtEl>
                                        <p:attrNameLst>
                                          <p:attrName>ppt_x</p:attrName>
                                        </p:attrNameLst>
                                      </p:cBhvr>
                                      <p:tavLst>
                                        <p:tav tm="0">
                                          <p:val>
                                            <p:strVal val="#ppt_x"/>
                                          </p:val>
                                        </p:tav>
                                        <p:tav tm="100000">
                                          <p:val>
                                            <p:strVal val="#ppt_x"/>
                                          </p:val>
                                        </p:tav>
                                      </p:tavLst>
                                    </p:anim>
                                    <p:anim calcmode="lin" valueType="num">
                                      <p:cBhvr>
                                        <p:cTn id="35" dur="500" fill="hold"/>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grpSp>
        <p:nvGrpSpPr>
          <p:cNvPr id="6" name="组合 5"/>
          <p:cNvGrpSpPr/>
          <p:nvPr/>
        </p:nvGrpSpPr>
        <p:grpSpPr>
          <a:xfrm>
            <a:off x="6595325" y="2436484"/>
            <a:ext cx="4731370" cy="3413912"/>
            <a:chOff x="5623111" y="2089206"/>
            <a:chExt cx="5563724" cy="3587829"/>
          </a:xfrm>
        </p:grpSpPr>
        <p:sp>
          <p:nvSpPr>
            <p:cNvPr id="2" name="矩形 1"/>
            <p:cNvSpPr/>
            <p:nvPr/>
          </p:nvSpPr>
          <p:spPr>
            <a:xfrm>
              <a:off x="5702262" y="2718516"/>
              <a:ext cx="5471150" cy="1474174"/>
            </a:xfrm>
            <a:prstGeom prst="rect">
              <a:avLst/>
            </a:prstGeom>
            <a:solidFill>
              <a:srgbClr val="494F68"/>
            </a:solidFill>
            <a:ln w="9525" cap="flat" cmpd="sng" algn="ctr">
              <a:noFill/>
              <a:prstDash val="solid"/>
            </a:ln>
            <a:effectLst/>
          </p:spPr>
          <p:txBody>
            <a:bodyPr lIns="91438" tIns="45719" rIns="91438" bIns="45719" rtlCol="0" anchor="ctr"/>
            <a:lstStyle/>
            <a:p>
              <a:pPr marL="0" marR="0" lvl="0" indent="0" algn="ctr" defTabSz="456565" eaLnBrk="1" fontAlgn="auto" latinLnBrk="0" hangingPunct="1">
                <a:lnSpc>
                  <a:spcPct val="100000"/>
                </a:lnSpc>
                <a:spcBef>
                  <a:spcPts val="0"/>
                </a:spcBef>
                <a:spcAft>
                  <a:spcPts val="0"/>
                </a:spcAft>
                <a:buClrTx/>
                <a:buSzTx/>
                <a:buFontTx/>
                <a:buNone/>
                <a:defRPr/>
              </a:pPr>
              <a:endParaRPr kumimoji="1" lang="zh-CN" altLang="en-US" sz="1600" b="0" i="0" u="none" strike="noStrike" kern="0" cap="none" spc="0" normalizeH="0" baseline="0" noProof="0" dirty="0">
                <a:ln>
                  <a:noFill/>
                </a:ln>
                <a:solidFill>
                  <a:srgbClr val="FFFFFF"/>
                </a:solidFill>
                <a:effectLst/>
                <a:uLnTx/>
                <a:uFillTx/>
                <a:latin typeface="Arial" panose="020B0604020202020204"/>
                <a:ea typeface="微软雅黑" panose="020B0503020204020204" charset="-122"/>
                <a:sym typeface="Arial" panose="020B0604020202020204"/>
              </a:endParaRPr>
            </a:p>
          </p:txBody>
        </p:sp>
        <p:sp>
          <p:nvSpPr>
            <p:cNvPr id="9" name="文本框 4"/>
            <p:cNvSpPr txBox="1"/>
            <p:nvPr/>
          </p:nvSpPr>
          <p:spPr>
            <a:xfrm>
              <a:off x="5623111" y="2089206"/>
              <a:ext cx="5429393" cy="482493"/>
            </a:xfrm>
            <a:prstGeom prst="rect">
              <a:avLst/>
            </a:prstGeom>
            <a:noFill/>
          </p:spPr>
          <p:txBody>
            <a:bodyPr wrap="square" lIns="91438" tIns="45719" rIns="91438" bIns="45719" rtlCol="0">
              <a:spAutoFit/>
            </a:bodyPr>
            <a:lstStyle/>
            <a:p>
              <a:pPr defTabSz="456565"/>
              <a:r>
                <a:rPr lang="zh-CN" altLang="en-US" sz="24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kumimoji="1" lang="zh-CN" altLang="en-US" sz="2400" b="1" dirty="0">
                <a:solidFill>
                  <a:schemeClr val="bg1">
                    <a:lumMod val="50000"/>
                  </a:schemeClr>
                </a:solidFill>
                <a:latin typeface="Arial" panose="020B0604020202020204"/>
                <a:ea typeface="微软雅黑" panose="020B0503020204020204" charset="-122"/>
                <a:sym typeface="Arial" panose="020B0604020202020204"/>
              </a:endParaRPr>
            </a:p>
          </p:txBody>
        </p:sp>
        <p:sp>
          <p:nvSpPr>
            <p:cNvPr id="10" name="文本框 5"/>
            <p:cNvSpPr txBox="1"/>
            <p:nvPr/>
          </p:nvSpPr>
          <p:spPr>
            <a:xfrm>
              <a:off x="5641327" y="4532531"/>
              <a:ext cx="5545508" cy="1144504"/>
            </a:xfrm>
            <a:prstGeom prst="rect">
              <a:avLst/>
            </a:prstGeom>
            <a:noFill/>
          </p:spPr>
          <p:txBody>
            <a:bodyPr wrap="square" lIns="91438" tIns="45719" rIns="91438" bIns="45719" rtlCol="0">
              <a:spAutoFit/>
            </a:bodyPr>
            <a:lstStyle/>
            <a:p>
              <a:pPr defTabSz="456565">
                <a:lnSpc>
                  <a:spcPct val="130000"/>
                </a:lnSpc>
              </a:pPr>
              <a:r>
                <a:rPr lang="zh-CN" altLang="en-US" sz="14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a:p>
              <a:pPr defTabSz="456565">
                <a:lnSpc>
                  <a:spcPct val="13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点击输入文本文字点击输入文本文字点击输入文本文字点击输入文本文字点击输入文本文字点击输入文本文字点击输入文本文字点击输入文本文字点击输入文本文字点击输入文本文字</a:t>
              </a:r>
              <a:endParaRPr lang="zh-CN" altLang="en-US" sz="1200" dirty="0">
                <a:solidFill>
                  <a:schemeClr val="bg1">
                    <a:lumMod val="50000"/>
                  </a:schemeClr>
                </a:solidFill>
                <a:latin typeface="Arial" panose="020B0604020202020204"/>
                <a:ea typeface="微软雅黑" panose="020B0503020204020204" charset="-122"/>
                <a:sym typeface="Arial" panose="020B0604020202020204"/>
              </a:endParaRPr>
            </a:p>
          </p:txBody>
        </p:sp>
        <p:sp>
          <p:nvSpPr>
            <p:cNvPr id="3" name="文本框 6"/>
            <p:cNvSpPr txBox="1"/>
            <p:nvPr/>
          </p:nvSpPr>
          <p:spPr>
            <a:xfrm>
              <a:off x="5776430" y="2832615"/>
              <a:ext cx="5275326" cy="1102461"/>
            </a:xfrm>
            <a:prstGeom prst="rect">
              <a:avLst/>
            </a:prstGeom>
            <a:noFill/>
          </p:spPr>
          <p:txBody>
            <a:bodyPr wrap="square" lIns="91438" tIns="45719" rIns="91438" bIns="45719" rtlCol="0">
              <a:spAutoFit/>
            </a:bodyPr>
            <a:lstStyle/>
            <a:p>
              <a:pPr defTabSz="456565">
                <a:lnSpc>
                  <a:spcPct val="130000"/>
                </a:lnSpc>
              </a:pPr>
              <a:r>
                <a:rPr lang="zh-CN" altLang="en-US" sz="1200" dirty="0">
                  <a:solidFill>
                    <a:schemeClr val="bg1"/>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点击输入文本文字点击输入文本文字点击输入文本文字点击输入文本文字点击输入文本文字点击输入文本文字点击输入文本文字点击输入文本文字</a:t>
              </a:r>
              <a:endParaRPr lang="zh-CN" altLang="en-US" sz="1200" b="1" dirty="0">
                <a:solidFill>
                  <a:schemeClr val="bg1"/>
                </a:solidFill>
                <a:latin typeface="Arial" panose="020B0604020202020204"/>
                <a:ea typeface="微软雅黑" panose="020B0503020204020204" charset="-122"/>
                <a:cs typeface="Lato Regular"/>
                <a:sym typeface="Arial" panose="020B0604020202020204"/>
              </a:endParaRPr>
            </a:p>
          </p:txBody>
        </p:sp>
      </p:grpSp>
      <p:grpSp>
        <p:nvGrpSpPr>
          <p:cNvPr id="5" name="组合 4"/>
          <p:cNvGrpSpPr/>
          <p:nvPr/>
        </p:nvGrpSpPr>
        <p:grpSpPr>
          <a:xfrm>
            <a:off x="999929" y="2196730"/>
            <a:ext cx="5134609" cy="3678896"/>
            <a:chOff x="1435494" y="2595063"/>
            <a:chExt cx="3981093" cy="2852414"/>
          </a:xfrm>
        </p:grpSpPr>
        <p:sp>
          <p:nvSpPr>
            <p:cNvPr id="16" name="Freeform 5"/>
            <p:cNvSpPr>
              <a:spLocks noChangeArrowheads="1"/>
            </p:cNvSpPr>
            <p:nvPr/>
          </p:nvSpPr>
          <p:spPr bwMode="auto">
            <a:xfrm>
              <a:off x="3057275" y="3720562"/>
              <a:ext cx="706021" cy="1370194"/>
            </a:xfrm>
            <a:prstGeom prst="rect">
              <a:avLst/>
            </a:prstGeom>
            <a:solidFill>
              <a:srgbClr val="494F68"/>
            </a:solidFill>
            <a:ln>
              <a:noFill/>
            </a:ln>
          </p:spPr>
          <p:txBody>
            <a:bodyPr/>
            <a:lstStyle/>
            <a:p>
              <a:endParaRPr lang="zh-CN" altLang="en-US">
                <a:solidFill>
                  <a:schemeClr val="bg1">
                    <a:lumMod val="50000"/>
                  </a:schemeClr>
                </a:solidFill>
                <a:latin typeface="Arial" panose="020B0604020202020204"/>
                <a:ea typeface="微软雅黑" panose="020B0503020204020204" charset="-122"/>
                <a:cs typeface="+mn-ea"/>
                <a:sym typeface="Arial" panose="020B0604020202020204"/>
              </a:endParaRPr>
            </a:p>
          </p:txBody>
        </p:sp>
        <p:sp>
          <p:nvSpPr>
            <p:cNvPr id="17" name="Freeform 6"/>
            <p:cNvSpPr>
              <a:spLocks noChangeArrowheads="1"/>
            </p:cNvSpPr>
            <p:nvPr/>
          </p:nvSpPr>
          <p:spPr bwMode="auto">
            <a:xfrm>
              <a:off x="2230137" y="4442830"/>
              <a:ext cx="706021" cy="647925"/>
            </a:xfrm>
            <a:prstGeom prst="rect">
              <a:avLst/>
            </a:prstGeom>
            <a:solidFill>
              <a:srgbClr val="494F68"/>
            </a:solidFill>
            <a:ln>
              <a:noFill/>
            </a:ln>
          </p:spPr>
          <p:txBody>
            <a:bodyPr/>
            <a:lstStyle/>
            <a:p>
              <a:endParaRPr lang="zh-CN" altLang="en-US">
                <a:solidFill>
                  <a:schemeClr val="bg1">
                    <a:lumMod val="50000"/>
                  </a:schemeClr>
                </a:solidFill>
                <a:latin typeface="Arial" panose="020B0604020202020204"/>
                <a:ea typeface="微软雅黑" panose="020B0503020204020204" charset="-122"/>
                <a:cs typeface="+mn-ea"/>
                <a:sym typeface="Arial" panose="020B0604020202020204"/>
              </a:endParaRPr>
            </a:p>
          </p:txBody>
        </p:sp>
        <p:sp>
          <p:nvSpPr>
            <p:cNvPr id="18" name="Freeform 7"/>
            <p:cNvSpPr>
              <a:spLocks noChangeArrowheads="1"/>
            </p:cNvSpPr>
            <p:nvPr/>
          </p:nvSpPr>
          <p:spPr bwMode="auto">
            <a:xfrm>
              <a:off x="1435494" y="4920897"/>
              <a:ext cx="706021" cy="169859"/>
            </a:xfrm>
            <a:prstGeom prst="rect">
              <a:avLst/>
            </a:prstGeom>
            <a:solidFill>
              <a:srgbClr val="494F68"/>
            </a:solidFill>
            <a:ln>
              <a:noFill/>
            </a:ln>
          </p:spPr>
          <p:txBody>
            <a:bodyPr/>
            <a:lstStyle/>
            <a:p>
              <a:endParaRPr lang="zh-CN" altLang="en-US">
                <a:solidFill>
                  <a:schemeClr val="bg1">
                    <a:lumMod val="50000"/>
                  </a:schemeClr>
                </a:solidFill>
                <a:latin typeface="Arial" panose="020B0604020202020204"/>
                <a:ea typeface="微软雅黑" panose="020B0503020204020204" charset="-122"/>
                <a:cs typeface="+mn-ea"/>
                <a:sym typeface="Arial" panose="020B0604020202020204"/>
              </a:endParaRPr>
            </a:p>
          </p:txBody>
        </p:sp>
        <p:sp>
          <p:nvSpPr>
            <p:cNvPr id="19" name="Freeform 8"/>
            <p:cNvSpPr>
              <a:spLocks noChangeArrowheads="1"/>
            </p:cNvSpPr>
            <p:nvPr/>
          </p:nvSpPr>
          <p:spPr bwMode="auto">
            <a:xfrm>
              <a:off x="3883428" y="2923457"/>
              <a:ext cx="706021" cy="2166806"/>
            </a:xfrm>
            <a:prstGeom prst="rect">
              <a:avLst/>
            </a:prstGeom>
            <a:solidFill>
              <a:srgbClr val="494F68"/>
            </a:solidFill>
            <a:ln>
              <a:noFill/>
            </a:ln>
          </p:spPr>
          <p:txBody>
            <a:bodyPr/>
            <a:lstStyle/>
            <a:p>
              <a:endParaRPr lang="zh-CN" altLang="en-US">
                <a:solidFill>
                  <a:schemeClr val="bg1">
                    <a:lumMod val="50000"/>
                  </a:schemeClr>
                </a:solidFill>
                <a:latin typeface="Arial" panose="020B0604020202020204"/>
                <a:ea typeface="微软雅黑" panose="020B0503020204020204" charset="-122"/>
                <a:cs typeface="+mn-ea"/>
                <a:sym typeface="Arial" panose="020B0604020202020204"/>
              </a:endParaRPr>
            </a:p>
          </p:txBody>
        </p:sp>
        <p:sp>
          <p:nvSpPr>
            <p:cNvPr id="20" name="Freeform 9"/>
            <p:cNvSpPr>
              <a:spLocks noChangeArrowheads="1"/>
            </p:cNvSpPr>
            <p:nvPr/>
          </p:nvSpPr>
          <p:spPr bwMode="auto">
            <a:xfrm>
              <a:off x="4710566" y="4080958"/>
              <a:ext cx="706021" cy="1009798"/>
            </a:xfrm>
            <a:prstGeom prst="rect">
              <a:avLst/>
            </a:prstGeom>
            <a:solidFill>
              <a:srgbClr val="494F68"/>
            </a:solidFill>
            <a:ln>
              <a:noFill/>
            </a:ln>
          </p:spPr>
          <p:txBody>
            <a:bodyPr/>
            <a:lstStyle/>
            <a:p>
              <a:endParaRPr lang="zh-CN" altLang="en-US">
                <a:solidFill>
                  <a:schemeClr val="bg1">
                    <a:lumMod val="50000"/>
                  </a:schemeClr>
                </a:solidFill>
                <a:latin typeface="Arial" panose="020B0604020202020204"/>
                <a:ea typeface="微软雅黑" panose="020B0503020204020204" charset="-122"/>
                <a:cs typeface="+mn-ea"/>
                <a:sym typeface="Arial" panose="020B0604020202020204"/>
              </a:endParaRPr>
            </a:p>
          </p:txBody>
        </p:sp>
        <p:sp>
          <p:nvSpPr>
            <p:cNvPr id="21" name="TextBox 282"/>
            <p:cNvSpPr>
              <a:spLocks noChangeArrowheads="1"/>
            </p:cNvSpPr>
            <p:nvPr/>
          </p:nvSpPr>
          <p:spPr bwMode="auto">
            <a:xfrm>
              <a:off x="1561434" y="4539750"/>
              <a:ext cx="329612" cy="262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r>
                <a:rPr lang="en-US" altLang="zh-CN" sz="1600">
                  <a:solidFill>
                    <a:schemeClr val="bg1">
                      <a:lumMod val="50000"/>
                    </a:schemeClr>
                  </a:solidFill>
                  <a:latin typeface="Arial" panose="020B0604020202020204"/>
                  <a:ea typeface="微软雅黑" panose="020B0503020204020204" charset="-122"/>
                  <a:cs typeface="+mn-ea"/>
                  <a:sym typeface="Arial" panose="020B0604020202020204"/>
                </a:rPr>
                <a:t>18</a:t>
              </a:r>
              <a:endParaRPr lang="zh-CN" altLang="en-US" sz="1600">
                <a:solidFill>
                  <a:schemeClr val="bg1">
                    <a:lumMod val="50000"/>
                  </a:schemeClr>
                </a:solidFill>
                <a:latin typeface="Arial" panose="020B0604020202020204"/>
                <a:ea typeface="微软雅黑" panose="020B0503020204020204" charset="-122"/>
                <a:cs typeface="+mn-ea"/>
                <a:sym typeface="Arial" panose="020B0604020202020204"/>
              </a:endParaRPr>
            </a:p>
          </p:txBody>
        </p:sp>
        <p:sp>
          <p:nvSpPr>
            <p:cNvPr id="22" name="TextBox 283"/>
            <p:cNvSpPr>
              <a:spLocks noChangeArrowheads="1"/>
            </p:cNvSpPr>
            <p:nvPr/>
          </p:nvSpPr>
          <p:spPr bwMode="auto">
            <a:xfrm>
              <a:off x="1563024" y="5209675"/>
              <a:ext cx="417508" cy="23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a:r>
                <a:rPr lang="zh-CN" altLang="en-US" sz="1400" b="1">
                  <a:solidFill>
                    <a:schemeClr val="tx1">
                      <a:lumMod val="85000"/>
                      <a:lumOff val="15000"/>
                    </a:schemeClr>
                  </a:solidFill>
                  <a:latin typeface="Arial" panose="020B0604020202020204"/>
                  <a:ea typeface="微软雅黑" panose="020B0503020204020204" charset="-122"/>
                  <a:cs typeface="+mn-ea"/>
                  <a:sym typeface="Arial" panose="020B0604020202020204"/>
                </a:rPr>
                <a:t>标题</a:t>
              </a:r>
            </a:p>
          </p:txBody>
        </p:sp>
        <p:sp>
          <p:nvSpPr>
            <p:cNvPr id="23" name="TextBox 285"/>
            <p:cNvSpPr>
              <a:spLocks noChangeArrowheads="1"/>
            </p:cNvSpPr>
            <p:nvPr/>
          </p:nvSpPr>
          <p:spPr bwMode="auto">
            <a:xfrm>
              <a:off x="2332168" y="5209675"/>
              <a:ext cx="417508" cy="23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a:r>
                <a:rPr lang="zh-CN" altLang="en-US" sz="1400" b="1">
                  <a:solidFill>
                    <a:schemeClr val="tx1">
                      <a:lumMod val="85000"/>
                      <a:lumOff val="15000"/>
                    </a:schemeClr>
                  </a:solidFill>
                  <a:latin typeface="Arial" panose="020B0604020202020204"/>
                  <a:ea typeface="微软雅黑" panose="020B0503020204020204" charset="-122"/>
                  <a:cs typeface="+mn-ea"/>
                  <a:sym typeface="Arial" panose="020B0604020202020204"/>
                </a:rPr>
                <a:t>标题</a:t>
              </a:r>
            </a:p>
          </p:txBody>
        </p:sp>
        <p:sp>
          <p:nvSpPr>
            <p:cNvPr id="24" name="TextBox 286"/>
            <p:cNvSpPr>
              <a:spLocks noChangeArrowheads="1"/>
            </p:cNvSpPr>
            <p:nvPr/>
          </p:nvSpPr>
          <p:spPr bwMode="auto">
            <a:xfrm>
              <a:off x="3046198" y="5209675"/>
              <a:ext cx="417508" cy="23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a:r>
                <a:rPr lang="zh-CN" altLang="en-US" sz="1400" b="1">
                  <a:solidFill>
                    <a:schemeClr val="tx1">
                      <a:lumMod val="85000"/>
                      <a:lumOff val="15000"/>
                    </a:schemeClr>
                  </a:solidFill>
                  <a:latin typeface="Arial" panose="020B0604020202020204"/>
                  <a:ea typeface="微软雅黑" panose="020B0503020204020204" charset="-122"/>
                  <a:cs typeface="+mn-ea"/>
                  <a:sym typeface="Arial" panose="020B0604020202020204"/>
                </a:rPr>
                <a:t>标题</a:t>
              </a:r>
            </a:p>
          </p:txBody>
        </p:sp>
        <p:sp>
          <p:nvSpPr>
            <p:cNvPr id="25" name="TextBox 287"/>
            <p:cNvSpPr>
              <a:spLocks noChangeArrowheads="1"/>
            </p:cNvSpPr>
            <p:nvPr/>
          </p:nvSpPr>
          <p:spPr bwMode="auto">
            <a:xfrm>
              <a:off x="3987137" y="5209675"/>
              <a:ext cx="417508" cy="23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a:r>
                <a:rPr lang="zh-CN" altLang="en-US" sz="1400" b="1">
                  <a:solidFill>
                    <a:schemeClr val="tx1">
                      <a:lumMod val="85000"/>
                      <a:lumOff val="15000"/>
                    </a:schemeClr>
                  </a:solidFill>
                  <a:latin typeface="Arial" panose="020B0604020202020204"/>
                  <a:ea typeface="微软雅黑" panose="020B0503020204020204" charset="-122"/>
                  <a:cs typeface="+mn-ea"/>
                  <a:sym typeface="Arial" panose="020B0604020202020204"/>
                </a:rPr>
                <a:t>标题</a:t>
              </a:r>
            </a:p>
          </p:txBody>
        </p:sp>
        <p:sp>
          <p:nvSpPr>
            <p:cNvPr id="26" name="TextBox 288"/>
            <p:cNvSpPr>
              <a:spLocks noChangeArrowheads="1"/>
            </p:cNvSpPr>
            <p:nvPr/>
          </p:nvSpPr>
          <p:spPr bwMode="auto">
            <a:xfrm>
              <a:off x="4843593" y="5209675"/>
              <a:ext cx="417508" cy="237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pPr algn="ctr"/>
              <a:r>
                <a:rPr lang="zh-CN" altLang="en-US" sz="1400" b="1">
                  <a:solidFill>
                    <a:schemeClr val="tx1">
                      <a:lumMod val="85000"/>
                      <a:lumOff val="15000"/>
                    </a:schemeClr>
                  </a:solidFill>
                  <a:latin typeface="Arial" panose="020B0604020202020204"/>
                  <a:ea typeface="微软雅黑" panose="020B0503020204020204" charset="-122"/>
                  <a:cs typeface="+mn-ea"/>
                  <a:sym typeface="Arial" panose="020B0604020202020204"/>
                </a:rPr>
                <a:t>标题</a:t>
              </a:r>
            </a:p>
          </p:txBody>
        </p:sp>
        <p:sp>
          <p:nvSpPr>
            <p:cNvPr id="27" name="TextBox 289"/>
            <p:cNvSpPr>
              <a:spLocks noChangeArrowheads="1"/>
            </p:cNvSpPr>
            <p:nvPr/>
          </p:nvSpPr>
          <p:spPr bwMode="auto">
            <a:xfrm>
              <a:off x="2345659" y="4107950"/>
              <a:ext cx="329612" cy="262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r>
                <a:rPr lang="en-US" altLang="zh-CN" sz="1600">
                  <a:solidFill>
                    <a:schemeClr val="bg1">
                      <a:lumMod val="50000"/>
                    </a:schemeClr>
                  </a:solidFill>
                  <a:latin typeface="Arial" panose="020B0604020202020204"/>
                  <a:ea typeface="微软雅黑" panose="020B0503020204020204" charset="-122"/>
                  <a:cs typeface="+mn-ea"/>
                  <a:sym typeface="Arial" panose="020B0604020202020204"/>
                </a:rPr>
                <a:t>38</a:t>
              </a:r>
              <a:endParaRPr lang="zh-CN" altLang="en-US" sz="1600">
                <a:solidFill>
                  <a:schemeClr val="bg1">
                    <a:lumMod val="50000"/>
                  </a:schemeClr>
                </a:solidFill>
                <a:latin typeface="Arial" panose="020B0604020202020204"/>
                <a:ea typeface="微软雅黑" panose="020B0503020204020204" charset="-122"/>
                <a:cs typeface="+mn-ea"/>
                <a:sym typeface="Arial" panose="020B0604020202020204"/>
              </a:endParaRPr>
            </a:p>
          </p:txBody>
        </p:sp>
        <p:sp>
          <p:nvSpPr>
            <p:cNvPr id="28" name="TextBox 290"/>
            <p:cNvSpPr>
              <a:spLocks noChangeArrowheads="1"/>
            </p:cNvSpPr>
            <p:nvPr/>
          </p:nvSpPr>
          <p:spPr bwMode="auto">
            <a:xfrm>
              <a:off x="3158459" y="3314200"/>
              <a:ext cx="329612" cy="262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r>
                <a:rPr lang="en-US" altLang="zh-CN" sz="1600" dirty="0">
                  <a:solidFill>
                    <a:schemeClr val="bg1">
                      <a:lumMod val="50000"/>
                    </a:schemeClr>
                  </a:solidFill>
                  <a:latin typeface="Arial" panose="020B0604020202020204"/>
                  <a:ea typeface="微软雅黑" panose="020B0503020204020204" charset="-122"/>
                  <a:cs typeface="+mn-ea"/>
                  <a:sym typeface="Arial" panose="020B0604020202020204"/>
                </a:rPr>
                <a:t>97</a:t>
              </a:r>
              <a:endParaRPr lang="zh-CN" altLang="en-US" sz="1600" dirty="0">
                <a:solidFill>
                  <a:schemeClr val="bg1">
                    <a:lumMod val="50000"/>
                  </a:schemeClr>
                </a:solidFill>
                <a:latin typeface="Arial" panose="020B0604020202020204"/>
                <a:ea typeface="微软雅黑" panose="020B0503020204020204" charset="-122"/>
                <a:cs typeface="+mn-ea"/>
                <a:sym typeface="Arial" panose="020B0604020202020204"/>
              </a:endParaRPr>
            </a:p>
          </p:txBody>
        </p:sp>
        <p:sp>
          <p:nvSpPr>
            <p:cNvPr id="29" name="TextBox 291"/>
            <p:cNvSpPr>
              <a:spLocks noChangeArrowheads="1"/>
            </p:cNvSpPr>
            <p:nvPr/>
          </p:nvSpPr>
          <p:spPr bwMode="auto">
            <a:xfrm>
              <a:off x="3999834" y="2595063"/>
              <a:ext cx="422828" cy="262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r>
                <a:rPr lang="en-US" altLang="zh-CN" sz="1600">
                  <a:solidFill>
                    <a:schemeClr val="bg1">
                      <a:lumMod val="50000"/>
                    </a:schemeClr>
                  </a:solidFill>
                  <a:latin typeface="Arial" panose="020B0604020202020204"/>
                  <a:ea typeface="微软雅黑" panose="020B0503020204020204" charset="-122"/>
                  <a:cs typeface="+mn-ea"/>
                  <a:sym typeface="Arial" panose="020B0604020202020204"/>
                </a:rPr>
                <a:t>125</a:t>
              </a:r>
              <a:endParaRPr lang="zh-CN" altLang="en-US" sz="1600">
                <a:solidFill>
                  <a:schemeClr val="bg1">
                    <a:lumMod val="50000"/>
                  </a:schemeClr>
                </a:solidFill>
                <a:latin typeface="Arial" panose="020B0604020202020204"/>
                <a:ea typeface="微软雅黑" panose="020B0503020204020204" charset="-122"/>
                <a:cs typeface="+mn-ea"/>
                <a:sym typeface="Arial" panose="020B0604020202020204"/>
              </a:endParaRPr>
            </a:p>
          </p:txBody>
        </p:sp>
        <p:sp>
          <p:nvSpPr>
            <p:cNvPr id="30" name="TextBox 292"/>
            <p:cNvSpPr>
              <a:spLocks noChangeArrowheads="1"/>
            </p:cNvSpPr>
            <p:nvPr/>
          </p:nvSpPr>
          <p:spPr bwMode="auto">
            <a:xfrm>
              <a:off x="4841209" y="3726950"/>
              <a:ext cx="329612" cy="262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宋体" panose="02010600030101010101" pitchFamily="2" charset="-122"/>
                </a:defRPr>
              </a:lvl9pPr>
            </a:lstStyle>
            <a:p>
              <a:r>
                <a:rPr lang="en-US" altLang="zh-CN" sz="1600">
                  <a:solidFill>
                    <a:schemeClr val="bg1">
                      <a:lumMod val="50000"/>
                    </a:schemeClr>
                  </a:solidFill>
                  <a:latin typeface="Arial" panose="020B0604020202020204"/>
                  <a:ea typeface="微软雅黑" panose="020B0503020204020204" charset="-122"/>
                  <a:cs typeface="+mn-ea"/>
                  <a:sym typeface="Arial" panose="020B0604020202020204"/>
                </a:rPr>
                <a:t>55</a:t>
              </a:r>
              <a:endParaRPr lang="zh-CN" altLang="en-US" sz="1600">
                <a:solidFill>
                  <a:schemeClr val="bg1">
                    <a:lumMod val="50000"/>
                  </a:schemeClr>
                </a:solidFill>
                <a:latin typeface="Arial" panose="020B0604020202020204"/>
                <a:ea typeface="微软雅黑" panose="020B0503020204020204" charset="-122"/>
                <a:cs typeface="+mn-ea"/>
                <a:sym typeface="Arial" panose="020B0604020202020204"/>
              </a:endParaRPr>
            </a:p>
          </p:txBody>
        </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42"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grpSp>
        <p:nvGrpSpPr>
          <p:cNvPr id="36" name="组合 35"/>
          <p:cNvGrpSpPr/>
          <p:nvPr/>
        </p:nvGrpSpPr>
        <p:grpSpPr>
          <a:xfrm>
            <a:off x="762000" y="2164080"/>
            <a:ext cx="10864850" cy="2529840"/>
            <a:chOff x="1200" y="3408"/>
            <a:chExt cx="17110" cy="3984"/>
          </a:xfrm>
        </p:grpSpPr>
        <p:grpSp>
          <p:nvGrpSpPr>
            <p:cNvPr id="3" name="PA_库_组合 2"/>
            <p:cNvGrpSpPr/>
            <p:nvPr>
              <p:custDataLst>
                <p:tags r:id="rId1"/>
              </p:custDataLst>
            </p:nvPr>
          </p:nvGrpSpPr>
          <p:grpSpPr>
            <a:xfrm>
              <a:off x="10019" y="3408"/>
              <a:ext cx="3220" cy="3984"/>
              <a:chOff x="6362101" y="2164196"/>
              <a:chExt cx="2044743" cy="2529609"/>
            </a:xfrm>
          </p:grpSpPr>
          <p:sp>
            <p:nvSpPr>
              <p:cNvPr id="5" name="Freeform: Shape 5"/>
              <p:cNvSpPr/>
              <p:nvPr/>
            </p:nvSpPr>
            <p:spPr>
              <a:xfrm>
                <a:off x="6362101" y="2164196"/>
                <a:ext cx="2044743" cy="2529609"/>
              </a:xfrm>
              <a:custGeom>
                <a:avLst/>
                <a:gdLst>
                  <a:gd name="connsiteX0" fmla="*/ 0 w 2044743"/>
                  <a:gd name="connsiteY0" fmla="*/ 0 h 2529609"/>
                  <a:gd name="connsiteX1" fmla="*/ 1428764 w 2044743"/>
                  <a:gd name="connsiteY1" fmla="*/ 0 h 2529609"/>
                  <a:gd name="connsiteX2" fmla="*/ 2044743 w 2044743"/>
                  <a:gd name="connsiteY2" fmla="*/ 1264805 h 2529609"/>
                  <a:gd name="connsiteX3" fmla="*/ 1428764 w 2044743"/>
                  <a:gd name="connsiteY3" fmla="*/ 2529609 h 2529609"/>
                  <a:gd name="connsiteX4" fmla="*/ 0 w 2044743"/>
                  <a:gd name="connsiteY4" fmla="*/ 2529609 h 2529609"/>
                  <a:gd name="connsiteX5" fmla="*/ 0 w 2044743"/>
                  <a:gd name="connsiteY5" fmla="*/ 0 h 2529609"/>
                  <a:gd name="connsiteX6" fmla="*/ 1741055 w 2044743"/>
                  <a:gd name="connsiteY6" fmla="*/ 1158586 h 2529609"/>
                  <a:gd name="connsiteX7" fmla="*/ 1634837 w 2044743"/>
                  <a:gd name="connsiteY7" fmla="*/ 1264804 h 2529609"/>
                  <a:gd name="connsiteX8" fmla="*/ 1741055 w 2044743"/>
                  <a:gd name="connsiteY8" fmla="*/ 1371022 h 2529609"/>
                  <a:gd name="connsiteX9" fmla="*/ 1847273 w 2044743"/>
                  <a:gd name="connsiteY9" fmla="*/ 1264804 h 2529609"/>
                  <a:gd name="connsiteX10" fmla="*/ 1741055 w 2044743"/>
                  <a:gd name="connsiteY10" fmla="*/ 1158586 h 2529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4743" h="2529609">
                    <a:moveTo>
                      <a:pt x="0" y="0"/>
                    </a:moveTo>
                    <a:lnTo>
                      <a:pt x="1428764" y="0"/>
                    </a:lnTo>
                    <a:lnTo>
                      <a:pt x="2044743" y="1264805"/>
                    </a:lnTo>
                    <a:lnTo>
                      <a:pt x="1428764" y="2529609"/>
                    </a:lnTo>
                    <a:lnTo>
                      <a:pt x="0" y="2529609"/>
                    </a:lnTo>
                    <a:lnTo>
                      <a:pt x="0" y="0"/>
                    </a:lnTo>
                    <a:close/>
                    <a:moveTo>
                      <a:pt x="1741055" y="1158586"/>
                    </a:moveTo>
                    <a:cubicBezTo>
                      <a:pt x="1682392" y="1158586"/>
                      <a:pt x="1634837" y="1206141"/>
                      <a:pt x="1634837" y="1264804"/>
                    </a:cubicBezTo>
                    <a:cubicBezTo>
                      <a:pt x="1634837" y="1323467"/>
                      <a:pt x="1682392" y="1371022"/>
                      <a:pt x="1741055" y="1371022"/>
                    </a:cubicBezTo>
                    <a:cubicBezTo>
                      <a:pt x="1799718" y="1371022"/>
                      <a:pt x="1847273" y="1323467"/>
                      <a:pt x="1847273" y="1264804"/>
                    </a:cubicBezTo>
                    <a:cubicBezTo>
                      <a:pt x="1847273" y="1206141"/>
                      <a:pt x="1799718" y="1158586"/>
                      <a:pt x="1741055" y="1158586"/>
                    </a:cubicBezTo>
                    <a:close/>
                  </a:path>
                </a:pathLst>
              </a:custGeom>
              <a:solidFill>
                <a:srgbClr val="494F68"/>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6" name="Freeform: Shape 21"/>
              <p:cNvSpPr/>
              <p:nvPr/>
            </p:nvSpPr>
            <p:spPr bwMode="auto">
              <a:xfrm>
                <a:off x="6919994" y="3054849"/>
                <a:ext cx="554262" cy="605426"/>
              </a:xfrm>
              <a:custGeom>
                <a:avLst/>
                <a:gdLst>
                  <a:gd name="connsiteX0" fmla="*/ 96838 w 309563"/>
                  <a:gd name="connsiteY0" fmla="*/ 300038 h 338138"/>
                  <a:gd name="connsiteX1" fmla="*/ 85725 w 309563"/>
                  <a:gd name="connsiteY1" fmla="*/ 310357 h 338138"/>
                  <a:gd name="connsiteX2" fmla="*/ 96838 w 309563"/>
                  <a:gd name="connsiteY2" fmla="*/ 320676 h 338138"/>
                  <a:gd name="connsiteX3" fmla="*/ 107951 w 309563"/>
                  <a:gd name="connsiteY3" fmla="*/ 310357 h 338138"/>
                  <a:gd name="connsiteX4" fmla="*/ 96838 w 309563"/>
                  <a:gd name="connsiteY4" fmla="*/ 300038 h 338138"/>
                  <a:gd name="connsiteX5" fmla="*/ 206375 w 309563"/>
                  <a:gd name="connsiteY5" fmla="*/ 68263 h 338138"/>
                  <a:gd name="connsiteX6" fmla="*/ 206375 w 309563"/>
                  <a:gd name="connsiteY6" fmla="*/ 112713 h 338138"/>
                  <a:gd name="connsiteX7" fmla="*/ 214312 w 309563"/>
                  <a:gd name="connsiteY7" fmla="*/ 112713 h 338138"/>
                  <a:gd name="connsiteX8" fmla="*/ 214312 w 309563"/>
                  <a:gd name="connsiteY8" fmla="*/ 85726 h 338138"/>
                  <a:gd name="connsiteX9" fmla="*/ 225425 w 309563"/>
                  <a:gd name="connsiteY9" fmla="*/ 107951 h 338138"/>
                  <a:gd name="connsiteX10" fmla="*/ 230188 w 309563"/>
                  <a:gd name="connsiteY10" fmla="*/ 107951 h 338138"/>
                  <a:gd name="connsiteX11" fmla="*/ 241300 w 309563"/>
                  <a:gd name="connsiteY11" fmla="*/ 85726 h 338138"/>
                  <a:gd name="connsiteX12" fmla="*/ 241300 w 309563"/>
                  <a:gd name="connsiteY12" fmla="*/ 112713 h 338138"/>
                  <a:gd name="connsiteX13" fmla="*/ 249238 w 309563"/>
                  <a:gd name="connsiteY13" fmla="*/ 112713 h 338138"/>
                  <a:gd name="connsiteX14" fmla="*/ 249238 w 309563"/>
                  <a:gd name="connsiteY14" fmla="*/ 103562 h 338138"/>
                  <a:gd name="connsiteX15" fmla="*/ 251925 w 309563"/>
                  <a:gd name="connsiteY15" fmla="*/ 106176 h 338138"/>
                  <a:gd name="connsiteX16" fmla="*/ 266701 w 309563"/>
                  <a:gd name="connsiteY16" fmla="*/ 112713 h 338138"/>
                  <a:gd name="connsiteX17" fmla="*/ 284163 w 309563"/>
                  <a:gd name="connsiteY17" fmla="*/ 99640 h 338138"/>
                  <a:gd name="connsiteX18" fmla="*/ 269387 w 309563"/>
                  <a:gd name="connsiteY18" fmla="*/ 85259 h 338138"/>
                  <a:gd name="connsiteX19" fmla="*/ 261328 w 309563"/>
                  <a:gd name="connsiteY19" fmla="*/ 80029 h 338138"/>
                  <a:gd name="connsiteX20" fmla="*/ 268044 w 309563"/>
                  <a:gd name="connsiteY20" fmla="*/ 76107 h 338138"/>
                  <a:gd name="connsiteX21" fmla="*/ 276104 w 309563"/>
                  <a:gd name="connsiteY21" fmla="*/ 77415 h 338138"/>
                  <a:gd name="connsiteX22" fmla="*/ 278790 w 309563"/>
                  <a:gd name="connsiteY22" fmla="*/ 80029 h 338138"/>
                  <a:gd name="connsiteX23" fmla="*/ 284163 w 309563"/>
                  <a:gd name="connsiteY23" fmla="*/ 73493 h 338138"/>
                  <a:gd name="connsiteX24" fmla="*/ 280133 w 309563"/>
                  <a:gd name="connsiteY24" fmla="*/ 70878 h 338138"/>
                  <a:gd name="connsiteX25" fmla="*/ 268044 w 309563"/>
                  <a:gd name="connsiteY25" fmla="*/ 68263 h 338138"/>
                  <a:gd name="connsiteX26" fmla="*/ 251925 w 309563"/>
                  <a:gd name="connsiteY26" fmla="*/ 80029 h 338138"/>
                  <a:gd name="connsiteX27" fmla="*/ 266701 w 309563"/>
                  <a:gd name="connsiteY27" fmla="*/ 93103 h 338138"/>
                  <a:gd name="connsiteX28" fmla="*/ 276104 w 309563"/>
                  <a:gd name="connsiteY28" fmla="*/ 99640 h 338138"/>
                  <a:gd name="connsiteX29" fmla="*/ 266701 w 309563"/>
                  <a:gd name="connsiteY29" fmla="*/ 103562 h 338138"/>
                  <a:gd name="connsiteX30" fmla="*/ 257298 w 309563"/>
                  <a:gd name="connsiteY30" fmla="*/ 100947 h 338138"/>
                  <a:gd name="connsiteX31" fmla="*/ 254611 w 309563"/>
                  <a:gd name="connsiteY31" fmla="*/ 97025 h 338138"/>
                  <a:gd name="connsiteX32" fmla="*/ 249238 w 309563"/>
                  <a:gd name="connsiteY32" fmla="*/ 103562 h 338138"/>
                  <a:gd name="connsiteX33" fmla="*/ 249238 w 309563"/>
                  <a:gd name="connsiteY33" fmla="*/ 68263 h 338138"/>
                  <a:gd name="connsiteX34" fmla="*/ 241300 w 309563"/>
                  <a:gd name="connsiteY34" fmla="*/ 68263 h 338138"/>
                  <a:gd name="connsiteX35" fmla="*/ 227012 w 309563"/>
                  <a:gd name="connsiteY35" fmla="*/ 93663 h 338138"/>
                  <a:gd name="connsiteX36" fmla="*/ 214312 w 309563"/>
                  <a:gd name="connsiteY36" fmla="*/ 68263 h 338138"/>
                  <a:gd name="connsiteX37" fmla="*/ 157163 w 309563"/>
                  <a:gd name="connsiteY37" fmla="*/ 68263 h 338138"/>
                  <a:gd name="connsiteX38" fmla="*/ 157163 w 309563"/>
                  <a:gd name="connsiteY38" fmla="*/ 112713 h 338138"/>
                  <a:gd name="connsiteX39" fmla="*/ 165100 w 309563"/>
                  <a:gd name="connsiteY39" fmla="*/ 112713 h 338138"/>
                  <a:gd name="connsiteX40" fmla="*/ 165100 w 309563"/>
                  <a:gd name="connsiteY40" fmla="*/ 85726 h 338138"/>
                  <a:gd name="connsiteX41" fmla="*/ 176213 w 309563"/>
                  <a:gd name="connsiteY41" fmla="*/ 107951 h 338138"/>
                  <a:gd name="connsiteX42" fmla="*/ 180976 w 309563"/>
                  <a:gd name="connsiteY42" fmla="*/ 107951 h 338138"/>
                  <a:gd name="connsiteX43" fmla="*/ 192088 w 309563"/>
                  <a:gd name="connsiteY43" fmla="*/ 85726 h 338138"/>
                  <a:gd name="connsiteX44" fmla="*/ 192088 w 309563"/>
                  <a:gd name="connsiteY44" fmla="*/ 112713 h 338138"/>
                  <a:gd name="connsiteX45" fmla="*/ 200026 w 309563"/>
                  <a:gd name="connsiteY45" fmla="*/ 112713 h 338138"/>
                  <a:gd name="connsiteX46" fmla="*/ 200026 w 309563"/>
                  <a:gd name="connsiteY46" fmla="*/ 68263 h 338138"/>
                  <a:gd name="connsiteX47" fmla="*/ 192088 w 309563"/>
                  <a:gd name="connsiteY47" fmla="*/ 68263 h 338138"/>
                  <a:gd name="connsiteX48" fmla="*/ 179388 w 309563"/>
                  <a:gd name="connsiteY48" fmla="*/ 93663 h 338138"/>
                  <a:gd name="connsiteX49" fmla="*/ 163513 w 309563"/>
                  <a:gd name="connsiteY49" fmla="*/ 68263 h 338138"/>
                  <a:gd name="connsiteX50" fmla="*/ 221456 w 309563"/>
                  <a:gd name="connsiteY50" fmla="*/ 20638 h 338138"/>
                  <a:gd name="connsiteX51" fmla="*/ 309563 w 309563"/>
                  <a:gd name="connsiteY51" fmla="*/ 89928 h 338138"/>
                  <a:gd name="connsiteX52" fmla="*/ 221456 w 309563"/>
                  <a:gd name="connsiteY52" fmla="*/ 160525 h 338138"/>
                  <a:gd name="connsiteX53" fmla="*/ 216196 w 309563"/>
                  <a:gd name="connsiteY53" fmla="*/ 160525 h 338138"/>
                  <a:gd name="connsiteX54" fmla="*/ 159650 w 309563"/>
                  <a:gd name="connsiteY54" fmla="*/ 176213 h 338138"/>
                  <a:gd name="connsiteX55" fmla="*/ 153075 w 309563"/>
                  <a:gd name="connsiteY55" fmla="*/ 174906 h 338138"/>
                  <a:gd name="connsiteX56" fmla="*/ 150445 w 309563"/>
                  <a:gd name="connsiteY56" fmla="*/ 172291 h 338138"/>
                  <a:gd name="connsiteX57" fmla="*/ 151760 w 309563"/>
                  <a:gd name="connsiteY57" fmla="*/ 168369 h 338138"/>
                  <a:gd name="connsiteX58" fmla="*/ 167540 w 309563"/>
                  <a:gd name="connsiteY58" fmla="*/ 146144 h 338138"/>
                  <a:gd name="connsiteX59" fmla="*/ 133350 w 309563"/>
                  <a:gd name="connsiteY59" fmla="*/ 89928 h 338138"/>
                  <a:gd name="connsiteX60" fmla="*/ 221456 w 309563"/>
                  <a:gd name="connsiteY60" fmla="*/ 20638 h 338138"/>
                  <a:gd name="connsiteX61" fmla="*/ 66675 w 309563"/>
                  <a:gd name="connsiteY61" fmla="*/ 19050 h 338138"/>
                  <a:gd name="connsiteX62" fmla="*/ 66675 w 309563"/>
                  <a:gd name="connsiteY62" fmla="*/ 30163 h 338138"/>
                  <a:gd name="connsiteX63" fmla="*/ 127000 w 309563"/>
                  <a:gd name="connsiteY63" fmla="*/ 30163 h 338138"/>
                  <a:gd name="connsiteX64" fmla="*/ 127000 w 309563"/>
                  <a:gd name="connsiteY64" fmla="*/ 19050 h 338138"/>
                  <a:gd name="connsiteX65" fmla="*/ 26531 w 309563"/>
                  <a:gd name="connsiteY65" fmla="*/ 0 h 338138"/>
                  <a:gd name="connsiteX66" fmla="*/ 45102 w 309563"/>
                  <a:gd name="connsiteY66" fmla="*/ 0 h 338138"/>
                  <a:gd name="connsiteX67" fmla="*/ 50408 w 309563"/>
                  <a:gd name="connsiteY67" fmla="*/ 5283 h 338138"/>
                  <a:gd name="connsiteX68" fmla="*/ 184389 w 309563"/>
                  <a:gd name="connsiteY68" fmla="*/ 5283 h 338138"/>
                  <a:gd name="connsiteX69" fmla="*/ 193675 w 309563"/>
                  <a:gd name="connsiteY69" fmla="*/ 13208 h 338138"/>
                  <a:gd name="connsiteX70" fmla="*/ 148572 w 309563"/>
                  <a:gd name="connsiteY70" fmla="*/ 33021 h 338138"/>
                  <a:gd name="connsiteX71" fmla="*/ 135307 w 309563"/>
                  <a:gd name="connsiteY71" fmla="*/ 44909 h 338138"/>
                  <a:gd name="connsiteX72" fmla="*/ 30510 w 309563"/>
                  <a:gd name="connsiteY72" fmla="*/ 44909 h 338138"/>
                  <a:gd name="connsiteX73" fmla="*/ 30510 w 309563"/>
                  <a:gd name="connsiteY73" fmla="*/ 283983 h 338138"/>
                  <a:gd name="connsiteX74" fmla="*/ 163164 w 309563"/>
                  <a:gd name="connsiteY74" fmla="*/ 283983 h 338138"/>
                  <a:gd name="connsiteX75" fmla="*/ 163164 w 309563"/>
                  <a:gd name="connsiteY75" fmla="*/ 187561 h 338138"/>
                  <a:gd name="connsiteX76" fmla="*/ 193675 w 309563"/>
                  <a:gd name="connsiteY76" fmla="*/ 180957 h 338138"/>
                  <a:gd name="connsiteX77" fmla="*/ 193675 w 309563"/>
                  <a:gd name="connsiteY77" fmla="*/ 328892 h 338138"/>
                  <a:gd name="connsiteX78" fmla="*/ 184389 w 309563"/>
                  <a:gd name="connsiteY78" fmla="*/ 338138 h 338138"/>
                  <a:gd name="connsiteX79" fmla="*/ 9286 w 309563"/>
                  <a:gd name="connsiteY79" fmla="*/ 338138 h 338138"/>
                  <a:gd name="connsiteX80" fmla="*/ 0 w 309563"/>
                  <a:gd name="connsiteY80" fmla="*/ 328892 h 338138"/>
                  <a:gd name="connsiteX81" fmla="*/ 0 w 309563"/>
                  <a:gd name="connsiteY81" fmla="*/ 14529 h 338138"/>
                  <a:gd name="connsiteX82" fmla="*/ 9286 w 309563"/>
                  <a:gd name="connsiteY82" fmla="*/ 5283 h 338138"/>
                  <a:gd name="connsiteX83" fmla="*/ 21224 w 309563"/>
                  <a:gd name="connsiteY83" fmla="*/ 5283 h 338138"/>
                  <a:gd name="connsiteX84" fmla="*/ 26531 w 309563"/>
                  <a:gd name="connsiteY8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309563" h="338138">
                    <a:moveTo>
                      <a:pt x="96838" y="300038"/>
                    </a:moveTo>
                    <a:cubicBezTo>
                      <a:pt x="90700" y="300038"/>
                      <a:pt x="85725" y="304658"/>
                      <a:pt x="85725" y="310357"/>
                    </a:cubicBezTo>
                    <a:cubicBezTo>
                      <a:pt x="85725" y="316056"/>
                      <a:pt x="90700" y="320676"/>
                      <a:pt x="96838" y="320676"/>
                    </a:cubicBezTo>
                    <a:cubicBezTo>
                      <a:pt x="102976" y="320676"/>
                      <a:pt x="107951" y="316056"/>
                      <a:pt x="107951" y="310357"/>
                    </a:cubicBezTo>
                    <a:cubicBezTo>
                      <a:pt x="107951" y="304658"/>
                      <a:pt x="102976" y="300038"/>
                      <a:pt x="96838" y="300038"/>
                    </a:cubicBezTo>
                    <a:close/>
                    <a:moveTo>
                      <a:pt x="206375" y="68263"/>
                    </a:moveTo>
                    <a:lnTo>
                      <a:pt x="206375" y="112713"/>
                    </a:lnTo>
                    <a:lnTo>
                      <a:pt x="214312" y="112713"/>
                    </a:lnTo>
                    <a:lnTo>
                      <a:pt x="214312" y="85726"/>
                    </a:lnTo>
                    <a:lnTo>
                      <a:pt x="225425" y="107951"/>
                    </a:lnTo>
                    <a:lnTo>
                      <a:pt x="230188" y="107951"/>
                    </a:lnTo>
                    <a:lnTo>
                      <a:pt x="241300" y="85726"/>
                    </a:lnTo>
                    <a:lnTo>
                      <a:pt x="241300" y="112713"/>
                    </a:lnTo>
                    <a:lnTo>
                      <a:pt x="249238" y="112713"/>
                    </a:lnTo>
                    <a:lnTo>
                      <a:pt x="249238" y="103562"/>
                    </a:lnTo>
                    <a:cubicBezTo>
                      <a:pt x="249238" y="103562"/>
                      <a:pt x="249238" y="103562"/>
                      <a:pt x="251925" y="106176"/>
                    </a:cubicBezTo>
                    <a:cubicBezTo>
                      <a:pt x="255955" y="110099"/>
                      <a:pt x="261328" y="112713"/>
                      <a:pt x="266701" y="112713"/>
                    </a:cubicBezTo>
                    <a:cubicBezTo>
                      <a:pt x="277447" y="112713"/>
                      <a:pt x="284163" y="107484"/>
                      <a:pt x="284163" y="99640"/>
                    </a:cubicBezTo>
                    <a:cubicBezTo>
                      <a:pt x="284163" y="90488"/>
                      <a:pt x="276104" y="87874"/>
                      <a:pt x="269387" y="85259"/>
                    </a:cubicBezTo>
                    <a:cubicBezTo>
                      <a:pt x="262671" y="83951"/>
                      <a:pt x="261328" y="82644"/>
                      <a:pt x="261328" y="80029"/>
                    </a:cubicBezTo>
                    <a:cubicBezTo>
                      <a:pt x="261328" y="77415"/>
                      <a:pt x="265357" y="76107"/>
                      <a:pt x="268044" y="76107"/>
                    </a:cubicBezTo>
                    <a:cubicBezTo>
                      <a:pt x="270731" y="76107"/>
                      <a:pt x="274760" y="76107"/>
                      <a:pt x="276104" y="77415"/>
                    </a:cubicBezTo>
                    <a:cubicBezTo>
                      <a:pt x="276104" y="77415"/>
                      <a:pt x="276104" y="77415"/>
                      <a:pt x="278790" y="80029"/>
                    </a:cubicBezTo>
                    <a:cubicBezTo>
                      <a:pt x="278790" y="80029"/>
                      <a:pt x="278790" y="80029"/>
                      <a:pt x="284163" y="73493"/>
                    </a:cubicBezTo>
                    <a:cubicBezTo>
                      <a:pt x="284163" y="73493"/>
                      <a:pt x="284163" y="73493"/>
                      <a:pt x="280133" y="70878"/>
                    </a:cubicBezTo>
                    <a:cubicBezTo>
                      <a:pt x="277447" y="69571"/>
                      <a:pt x="273417" y="68263"/>
                      <a:pt x="268044" y="68263"/>
                    </a:cubicBezTo>
                    <a:cubicBezTo>
                      <a:pt x="258641" y="68263"/>
                      <a:pt x="251925" y="72185"/>
                      <a:pt x="251925" y="80029"/>
                    </a:cubicBezTo>
                    <a:cubicBezTo>
                      <a:pt x="251925" y="89181"/>
                      <a:pt x="261328" y="91796"/>
                      <a:pt x="266701" y="93103"/>
                    </a:cubicBezTo>
                    <a:cubicBezTo>
                      <a:pt x="273417" y="95718"/>
                      <a:pt x="276104" y="97025"/>
                      <a:pt x="276104" y="99640"/>
                    </a:cubicBezTo>
                    <a:cubicBezTo>
                      <a:pt x="276104" y="103562"/>
                      <a:pt x="270731" y="103562"/>
                      <a:pt x="266701" y="103562"/>
                    </a:cubicBezTo>
                    <a:cubicBezTo>
                      <a:pt x="264014" y="103562"/>
                      <a:pt x="259984" y="102254"/>
                      <a:pt x="257298" y="100947"/>
                    </a:cubicBezTo>
                    <a:cubicBezTo>
                      <a:pt x="257298" y="100947"/>
                      <a:pt x="257298" y="100947"/>
                      <a:pt x="254611" y="97025"/>
                    </a:cubicBezTo>
                    <a:cubicBezTo>
                      <a:pt x="254611" y="97025"/>
                      <a:pt x="254611" y="97025"/>
                      <a:pt x="249238" y="103562"/>
                    </a:cubicBezTo>
                    <a:lnTo>
                      <a:pt x="249238" y="68263"/>
                    </a:lnTo>
                    <a:lnTo>
                      <a:pt x="241300" y="68263"/>
                    </a:lnTo>
                    <a:lnTo>
                      <a:pt x="227012" y="93663"/>
                    </a:lnTo>
                    <a:lnTo>
                      <a:pt x="214312" y="68263"/>
                    </a:lnTo>
                    <a:close/>
                    <a:moveTo>
                      <a:pt x="157163" y="68263"/>
                    </a:moveTo>
                    <a:lnTo>
                      <a:pt x="157163" y="112713"/>
                    </a:lnTo>
                    <a:lnTo>
                      <a:pt x="165100" y="112713"/>
                    </a:lnTo>
                    <a:lnTo>
                      <a:pt x="165100" y="85726"/>
                    </a:lnTo>
                    <a:lnTo>
                      <a:pt x="176213" y="107951"/>
                    </a:lnTo>
                    <a:lnTo>
                      <a:pt x="180976" y="107951"/>
                    </a:lnTo>
                    <a:lnTo>
                      <a:pt x="192088" y="85726"/>
                    </a:lnTo>
                    <a:lnTo>
                      <a:pt x="192088" y="112713"/>
                    </a:lnTo>
                    <a:lnTo>
                      <a:pt x="200026" y="112713"/>
                    </a:lnTo>
                    <a:lnTo>
                      <a:pt x="200026" y="68263"/>
                    </a:lnTo>
                    <a:lnTo>
                      <a:pt x="192088" y="68263"/>
                    </a:lnTo>
                    <a:lnTo>
                      <a:pt x="179388" y="93663"/>
                    </a:lnTo>
                    <a:lnTo>
                      <a:pt x="163513" y="68263"/>
                    </a:lnTo>
                    <a:close/>
                    <a:moveTo>
                      <a:pt x="221456" y="20638"/>
                    </a:moveTo>
                    <a:cubicBezTo>
                      <a:pt x="270113" y="20638"/>
                      <a:pt x="309563" y="52014"/>
                      <a:pt x="309563" y="89928"/>
                    </a:cubicBezTo>
                    <a:cubicBezTo>
                      <a:pt x="309563" y="129149"/>
                      <a:pt x="270113" y="160525"/>
                      <a:pt x="221456" y="160525"/>
                    </a:cubicBezTo>
                    <a:cubicBezTo>
                      <a:pt x="218826" y="160525"/>
                      <a:pt x="217511" y="160525"/>
                      <a:pt x="216196" y="160525"/>
                    </a:cubicBezTo>
                    <a:cubicBezTo>
                      <a:pt x="189896" y="173599"/>
                      <a:pt x="170170" y="176213"/>
                      <a:pt x="159650" y="176213"/>
                    </a:cubicBezTo>
                    <a:cubicBezTo>
                      <a:pt x="155705" y="176213"/>
                      <a:pt x="154390" y="174906"/>
                      <a:pt x="153075" y="174906"/>
                    </a:cubicBezTo>
                    <a:cubicBezTo>
                      <a:pt x="151760" y="174906"/>
                      <a:pt x="150445" y="173599"/>
                      <a:pt x="150445" y="172291"/>
                    </a:cubicBezTo>
                    <a:cubicBezTo>
                      <a:pt x="149130" y="170984"/>
                      <a:pt x="150445" y="169676"/>
                      <a:pt x="151760" y="168369"/>
                    </a:cubicBezTo>
                    <a:cubicBezTo>
                      <a:pt x="163595" y="157910"/>
                      <a:pt x="166225" y="150066"/>
                      <a:pt x="167540" y="146144"/>
                    </a:cubicBezTo>
                    <a:cubicBezTo>
                      <a:pt x="145185" y="133071"/>
                      <a:pt x="133350" y="112153"/>
                      <a:pt x="133350" y="89928"/>
                    </a:cubicBezTo>
                    <a:cubicBezTo>
                      <a:pt x="133350" y="52014"/>
                      <a:pt x="172800" y="20638"/>
                      <a:pt x="221456" y="20638"/>
                    </a:cubicBezTo>
                    <a:close/>
                    <a:moveTo>
                      <a:pt x="66675" y="19050"/>
                    </a:moveTo>
                    <a:lnTo>
                      <a:pt x="66675" y="30163"/>
                    </a:lnTo>
                    <a:lnTo>
                      <a:pt x="127000" y="30163"/>
                    </a:lnTo>
                    <a:lnTo>
                      <a:pt x="127000" y="19050"/>
                    </a:lnTo>
                    <a:close/>
                    <a:moveTo>
                      <a:pt x="26531" y="0"/>
                    </a:moveTo>
                    <a:cubicBezTo>
                      <a:pt x="26531" y="0"/>
                      <a:pt x="26531" y="0"/>
                      <a:pt x="45102" y="0"/>
                    </a:cubicBezTo>
                    <a:cubicBezTo>
                      <a:pt x="47755" y="0"/>
                      <a:pt x="50408" y="2641"/>
                      <a:pt x="50408" y="5283"/>
                    </a:cubicBezTo>
                    <a:cubicBezTo>
                      <a:pt x="50408" y="5283"/>
                      <a:pt x="50408" y="5283"/>
                      <a:pt x="184389" y="5283"/>
                    </a:cubicBezTo>
                    <a:cubicBezTo>
                      <a:pt x="188369" y="5283"/>
                      <a:pt x="192348" y="9246"/>
                      <a:pt x="193675" y="13208"/>
                    </a:cubicBezTo>
                    <a:cubicBezTo>
                      <a:pt x="176430" y="17171"/>
                      <a:pt x="160511" y="23775"/>
                      <a:pt x="148572" y="33021"/>
                    </a:cubicBezTo>
                    <a:cubicBezTo>
                      <a:pt x="143266" y="36984"/>
                      <a:pt x="139287" y="40946"/>
                      <a:pt x="135307" y="44909"/>
                    </a:cubicBezTo>
                    <a:cubicBezTo>
                      <a:pt x="135307" y="44909"/>
                      <a:pt x="135307" y="44909"/>
                      <a:pt x="30510" y="44909"/>
                    </a:cubicBezTo>
                    <a:cubicBezTo>
                      <a:pt x="30510" y="44909"/>
                      <a:pt x="30510" y="44909"/>
                      <a:pt x="30510" y="283983"/>
                    </a:cubicBezTo>
                    <a:cubicBezTo>
                      <a:pt x="30510" y="283983"/>
                      <a:pt x="30510" y="283983"/>
                      <a:pt x="163164" y="283983"/>
                    </a:cubicBezTo>
                    <a:lnTo>
                      <a:pt x="163164" y="187561"/>
                    </a:lnTo>
                    <a:cubicBezTo>
                      <a:pt x="172450" y="187561"/>
                      <a:pt x="181736" y="184919"/>
                      <a:pt x="193675" y="180957"/>
                    </a:cubicBezTo>
                    <a:cubicBezTo>
                      <a:pt x="193675" y="180957"/>
                      <a:pt x="193675" y="180957"/>
                      <a:pt x="193675" y="328892"/>
                    </a:cubicBezTo>
                    <a:cubicBezTo>
                      <a:pt x="193675" y="334176"/>
                      <a:pt x="189695" y="338138"/>
                      <a:pt x="184389" y="338138"/>
                    </a:cubicBezTo>
                    <a:cubicBezTo>
                      <a:pt x="184389" y="338138"/>
                      <a:pt x="184389" y="338138"/>
                      <a:pt x="9286" y="338138"/>
                    </a:cubicBezTo>
                    <a:cubicBezTo>
                      <a:pt x="3979" y="338138"/>
                      <a:pt x="0" y="334176"/>
                      <a:pt x="0" y="328892"/>
                    </a:cubicBezTo>
                    <a:cubicBezTo>
                      <a:pt x="0" y="328892"/>
                      <a:pt x="0" y="328892"/>
                      <a:pt x="0" y="14529"/>
                    </a:cubicBezTo>
                    <a:cubicBezTo>
                      <a:pt x="0" y="9246"/>
                      <a:pt x="3979" y="5283"/>
                      <a:pt x="9286" y="5283"/>
                    </a:cubicBezTo>
                    <a:cubicBezTo>
                      <a:pt x="9286" y="5283"/>
                      <a:pt x="9286" y="5283"/>
                      <a:pt x="21224" y="5283"/>
                    </a:cubicBezTo>
                    <a:cubicBezTo>
                      <a:pt x="21224" y="2641"/>
                      <a:pt x="23877" y="0"/>
                      <a:pt x="26531" y="0"/>
                    </a:cubicBezTo>
                    <a:close/>
                  </a:path>
                </a:pathLst>
              </a:custGeom>
              <a:solidFill>
                <a:schemeClr val="bg1"/>
              </a:solidFill>
              <a:ln>
                <a:noFill/>
              </a:ln>
            </p:spPr>
            <p:txBody>
              <a:bodyPr anchor="ctr"/>
              <a:lstStyle/>
              <a:p>
                <a:pPr algn="ctr"/>
                <a:endParaRPr>
                  <a:latin typeface="Arial" panose="020B0604020202020204"/>
                  <a:ea typeface="微软雅黑" panose="020B0503020204020204" charset="-122"/>
                  <a:sym typeface="Arial" panose="020B0604020202020204"/>
                </a:endParaRPr>
              </a:p>
            </p:txBody>
          </p:sp>
        </p:grpSp>
        <p:grpSp>
          <p:nvGrpSpPr>
            <p:cNvPr id="9" name="PA_库_组合 1"/>
            <p:cNvGrpSpPr/>
            <p:nvPr>
              <p:custDataLst>
                <p:tags r:id="rId2"/>
              </p:custDataLst>
            </p:nvPr>
          </p:nvGrpSpPr>
          <p:grpSpPr>
            <a:xfrm>
              <a:off x="5961" y="3408"/>
              <a:ext cx="3220" cy="3984"/>
              <a:chOff x="3785156" y="2164196"/>
              <a:chExt cx="2044743" cy="2529609"/>
            </a:xfrm>
          </p:grpSpPr>
          <p:sp>
            <p:nvSpPr>
              <p:cNvPr id="11" name="Freeform: Shape 7"/>
              <p:cNvSpPr/>
              <p:nvPr/>
            </p:nvSpPr>
            <p:spPr>
              <a:xfrm flipH="1">
                <a:off x="3785156" y="2164196"/>
                <a:ext cx="2044743" cy="2529609"/>
              </a:xfrm>
              <a:custGeom>
                <a:avLst/>
                <a:gdLst>
                  <a:gd name="connsiteX0" fmla="*/ 0 w 2044743"/>
                  <a:gd name="connsiteY0" fmla="*/ 0 h 2529609"/>
                  <a:gd name="connsiteX1" fmla="*/ 1428764 w 2044743"/>
                  <a:gd name="connsiteY1" fmla="*/ 0 h 2529609"/>
                  <a:gd name="connsiteX2" fmla="*/ 2044743 w 2044743"/>
                  <a:gd name="connsiteY2" fmla="*/ 1264805 h 2529609"/>
                  <a:gd name="connsiteX3" fmla="*/ 1428764 w 2044743"/>
                  <a:gd name="connsiteY3" fmla="*/ 2529609 h 2529609"/>
                  <a:gd name="connsiteX4" fmla="*/ 0 w 2044743"/>
                  <a:gd name="connsiteY4" fmla="*/ 2529609 h 2529609"/>
                  <a:gd name="connsiteX5" fmla="*/ 0 w 2044743"/>
                  <a:gd name="connsiteY5" fmla="*/ 0 h 2529609"/>
                  <a:gd name="connsiteX6" fmla="*/ 1741055 w 2044743"/>
                  <a:gd name="connsiteY6" fmla="*/ 1158586 h 2529609"/>
                  <a:gd name="connsiteX7" fmla="*/ 1634837 w 2044743"/>
                  <a:gd name="connsiteY7" fmla="*/ 1264804 h 2529609"/>
                  <a:gd name="connsiteX8" fmla="*/ 1741055 w 2044743"/>
                  <a:gd name="connsiteY8" fmla="*/ 1371022 h 2529609"/>
                  <a:gd name="connsiteX9" fmla="*/ 1847273 w 2044743"/>
                  <a:gd name="connsiteY9" fmla="*/ 1264804 h 2529609"/>
                  <a:gd name="connsiteX10" fmla="*/ 1741055 w 2044743"/>
                  <a:gd name="connsiteY10" fmla="*/ 1158586 h 2529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4743" h="2529609">
                    <a:moveTo>
                      <a:pt x="0" y="0"/>
                    </a:moveTo>
                    <a:lnTo>
                      <a:pt x="1428764" y="0"/>
                    </a:lnTo>
                    <a:lnTo>
                      <a:pt x="2044743" y="1264805"/>
                    </a:lnTo>
                    <a:lnTo>
                      <a:pt x="1428764" y="2529609"/>
                    </a:lnTo>
                    <a:lnTo>
                      <a:pt x="0" y="2529609"/>
                    </a:lnTo>
                    <a:lnTo>
                      <a:pt x="0" y="0"/>
                    </a:lnTo>
                    <a:close/>
                    <a:moveTo>
                      <a:pt x="1741055" y="1158586"/>
                    </a:moveTo>
                    <a:cubicBezTo>
                      <a:pt x="1682392" y="1158586"/>
                      <a:pt x="1634837" y="1206141"/>
                      <a:pt x="1634837" y="1264804"/>
                    </a:cubicBezTo>
                    <a:cubicBezTo>
                      <a:pt x="1634837" y="1323467"/>
                      <a:pt x="1682392" y="1371022"/>
                      <a:pt x="1741055" y="1371022"/>
                    </a:cubicBezTo>
                    <a:cubicBezTo>
                      <a:pt x="1799718" y="1371022"/>
                      <a:pt x="1847273" y="1323467"/>
                      <a:pt x="1847273" y="1264804"/>
                    </a:cubicBezTo>
                    <a:cubicBezTo>
                      <a:pt x="1847273" y="1206141"/>
                      <a:pt x="1799718" y="1158586"/>
                      <a:pt x="1741055" y="1158586"/>
                    </a:cubicBezTo>
                    <a:close/>
                  </a:path>
                </a:pathLst>
              </a:custGeom>
              <a:solidFill>
                <a:srgbClr val="63622F"/>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12" name="Freeform: Shape 19"/>
              <p:cNvSpPr>
                <a:spLocks noChangeAspect="1"/>
              </p:cNvSpPr>
              <p:nvPr/>
            </p:nvSpPr>
            <p:spPr bwMode="auto">
              <a:xfrm>
                <a:off x="4773982" y="3005478"/>
                <a:ext cx="565317" cy="704170"/>
              </a:xfrm>
              <a:custGeom>
                <a:avLst/>
                <a:gdLst>
                  <a:gd name="connsiteX0" fmla="*/ 79065 w 271462"/>
                  <a:gd name="connsiteY0" fmla="*/ 301625 h 338138"/>
                  <a:gd name="connsiteX1" fmla="*/ 69850 w 271462"/>
                  <a:gd name="connsiteY1" fmla="*/ 312632 h 338138"/>
                  <a:gd name="connsiteX2" fmla="*/ 79065 w 271462"/>
                  <a:gd name="connsiteY2" fmla="*/ 322263 h 338138"/>
                  <a:gd name="connsiteX3" fmla="*/ 114610 w 271462"/>
                  <a:gd name="connsiteY3" fmla="*/ 322263 h 338138"/>
                  <a:gd name="connsiteX4" fmla="*/ 123825 w 271462"/>
                  <a:gd name="connsiteY4" fmla="*/ 312632 h 338138"/>
                  <a:gd name="connsiteX5" fmla="*/ 114610 w 271462"/>
                  <a:gd name="connsiteY5" fmla="*/ 301625 h 338138"/>
                  <a:gd name="connsiteX6" fmla="*/ 79065 w 271462"/>
                  <a:gd name="connsiteY6" fmla="*/ 301625 h 338138"/>
                  <a:gd name="connsiteX7" fmla="*/ 166687 w 271462"/>
                  <a:gd name="connsiteY7" fmla="*/ 152400 h 338138"/>
                  <a:gd name="connsiteX8" fmla="*/ 166687 w 271462"/>
                  <a:gd name="connsiteY8" fmla="*/ 166688 h 338138"/>
                  <a:gd name="connsiteX9" fmla="*/ 171450 w 271462"/>
                  <a:gd name="connsiteY9" fmla="*/ 166688 h 338138"/>
                  <a:gd name="connsiteX10" fmla="*/ 171450 w 271462"/>
                  <a:gd name="connsiteY10" fmla="*/ 193676 h 338138"/>
                  <a:gd name="connsiteX11" fmla="*/ 166687 w 271462"/>
                  <a:gd name="connsiteY11" fmla="*/ 193676 h 338138"/>
                  <a:gd name="connsiteX12" fmla="*/ 166687 w 271462"/>
                  <a:gd name="connsiteY12" fmla="*/ 207963 h 338138"/>
                  <a:gd name="connsiteX13" fmla="*/ 193675 w 271462"/>
                  <a:gd name="connsiteY13" fmla="*/ 207963 h 338138"/>
                  <a:gd name="connsiteX14" fmla="*/ 193675 w 271462"/>
                  <a:gd name="connsiteY14" fmla="*/ 193676 h 338138"/>
                  <a:gd name="connsiteX15" fmla="*/ 190500 w 271462"/>
                  <a:gd name="connsiteY15" fmla="*/ 193676 h 338138"/>
                  <a:gd name="connsiteX16" fmla="*/ 190500 w 271462"/>
                  <a:gd name="connsiteY16" fmla="*/ 152400 h 338138"/>
                  <a:gd name="connsiteX17" fmla="*/ 179388 w 271462"/>
                  <a:gd name="connsiteY17" fmla="*/ 125413 h 338138"/>
                  <a:gd name="connsiteX18" fmla="*/ 168275 w 271462"/>
                  <a:gd name="connsiteY18" fmla="*/ 135732 h 338138"/>
                  <a:gd name="connsiteX19" fmla="*/ 179388 w 271462"/>
                  <a:gd name="connsiteY19" fmla="*/ 146051 h 338138"/>
                  <a:gd name="connsiteX20" fmla="*/ 190501 w 271462"/>
                  <a:gd name="connsiteY20" fmla="*/ 135732 h 338138"/>
                  <a:gd name="connsiteX21" fmla="*/ 179388 w 271462"/>
                  <a:gd name="connsiteY21" fmla="*/ 125413 h 338138"/>
                  <a:gd name="connsiteX22" fmla="*/ 180975 w 271462"/>
                  <a:gd name="connsiteY22" fmla="*/ 88900 h 338138"/>
                  <a:gd name="connsiteX23" fmla="*/ 271462 w 271462"/>
                  <a:gd name="connsiteY23" fmla="*/ 169069 h 338138"/>
                  <a:gd name="connsiteX24" fmla="*/ 180975 w 271462"/>
                  <a:gd name="connsiteY24" fmla="*/ 249238 h 338138"/>
                  <a:gd name="connsiteX25" fmla="*/ 131141 w 271462"/>
                  <a:gd name="connsiteY25" fmla="*/ 236096 h 338138"/>
                  <a:gd name="connsiteX26" fmla="*/ 97044 w 271462"/>
                  <a:gd name="connsiteY26" fmla="*/ 242667 h 338138"/>
                  <a:gd name="connsiteX27" fmla="*/ 95732 w 271462"/>
                  <a:gd name="connsiteY27" fmla="*/ 237410 h 338138"/>
                  <a:gd name="connsiteX28" fmla="*/ 110158 w 271462"/>
                  <a:gd name="connsiteY28" fmla="*/ 219011 h 338138"/>
                  <a:gd name="connsiteX29" fmla="*/ 90487 w 271462"/>
                  <a:gd name="connsiteY29" fmla="*/ 169069 h 338138"/>
                  <a:gd name="connsiteX30" fmla="*/ 180975 w 271462"/>
                  <a:gd name="connsiteY30" fmla="*/ 88900 h 338138"/>
                  <a:gd name="connsiteX31" fmla="*/ 37042 w 271462"/>
                  <a:gd name="connsiteY31" fmla="*/ 0 h 338138"/>
                  <a:gd name="connsiteX32" fmla="*/ 162719 w 271462"/>
                  <a:gd name="connsiteY32" fmla="*/ 0 h 338138"/>
                  <a:gd name="connsiteX33" fmla="*/ 198438 w 271462"/>
                  <a:gd name="connsiteY33" fmla="*/ 38304 h 338138"/>
                  <a:gd name="connsiteX34" fmla="*/ 198438 w 271462"/>
                  <a:gd name="connsiteY34" fmla="*/ 67363 h 338138"/>
                  <a:gd name="connsiteX35" fmla="*/ 181240 w 271462"/>
                  <a:gd name="connsiteY35" fmla="*/ 66042 h 338138"/>
                  <a:gd name="connsiteX36" fmla="*/ 165365 w 271462"/>
                  <a:gd name="connsiteY36" fmla="*/ 67363 h 338138"/>
                  <a:gd name="connsiteX37" fmla="*/ 165365 w 271462"/>
                  <a:gd name="connsiteY37" fmla="*/ 51513 h 338138"/>
                  <a:gd name="connsiteX38" fmla="*/ 34396 w 271462"/>
                  <a:gd name="connsiteY38" fmla="*/ 51513 h 338138"/>
                  <a:gd name="connsiteX39" fmla="*/ 33073 w 271462"/>
                  <a:gd name="connsiteY39" fmla="*/ 51513 h 338138"/>
                  <a:gd name="connsiteX40" fmla="*/ 33073 w 271462"/>
                  <a:gd name="connsiteY40" fmla="*/ 286625 h 338138"/>
                  <a:gd name="connsiteX41" fmla="*/ 34396 w 271462"/>
                  <a:gd name="connsiteY41" fmla="*/ 286625 h 338138"/>
                  <a:gd name="connsiteX42" fmla="*/ 165365 w 271462"/>
                  <a:gd name="connsiteY42" fmla="*/ 286625 h 338138"/>
                  <a:gd name="connsiteX43" fmla="*/ 165365 w 271462"/>
                  <a:gd name="connsiteY43" fmla="*/ 270775 h 338138"/>
                  <a:gd name="connsiteX44" fmla="*/ 181240 w 271462"/>
                  <a:gd name="connsiteY44" fmla="*/ 272096 h 338138"/>
                  <a:gd name="connsiteX45" fmla="*/ 198438 w 271462"/>
                  <a:gd name="connsiteY45" fmla="*/ 270775 h 338138"/>
                  <a:gd name="connsiteX46" fmla="*/ 198438 w 271462"/>
                  <a:gd name="connsiteY46" fmla="*/ 299834 h 338138"/>
                  <a:gd name="connsiteX47" fmla="*/ 162719 w 271462"/>
                  <a:gd name="connsiteY47" fmla="*/ 338138 h 338138"/>
                  <a:gd name="connsiteX48" fmla="*/ 37042 w 271462"/>
                  <a:gd name="connsiteY48" fmla="*/ 338138 h 338138"/>
                  <a:gd name="connsiteX49" fmla="*/ 0 w 271462"/>
                  <a:gd name="connsiteY49" fmla="*/ 299834 h 338138"/>
                  <a:gd name="connsiteX50" fmla="*/ 0 w 271462"/>
                  <a:gd name="connsiteY50" fmla="*/ 38304 h 338138"/>
                  <a:gd name="connsiteX51" fmla="*/ 37042 w 271462"/>
                  <a:gd name="connsiteY51"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71462" h="338138">
                    <a:moveTo>
                      <a:pt x="79065" y="301625"/>
                    </a:moveTo>
                    <a:cubicBezTo>
                      <a:pt x="73799" y="301625"/>
                      <a:pt x="69850" y="305753"/>
                      <a:pt x="69850" y="312632"/>
                    </a:cubicBezTo>
                    <a:cubicBezTo>
                      <a:pt x="69850" y="318136"/>
                      <a:pt x="73799" y="322263"/>
                      <a:pt x="79065" y="322263"/>
                    </a:cubicBezTo>
                    <a:cubicBezTo>
                      <a:pt x="79065" y="322263"/>
                      <a:pt x="79065" y="322263"/>
                      <a:pt x="114610" y="322263"/>
                    </a:cubicBezTo>
                    <a:cubicBezTo>
                      <a:pt x="119875" y="322263"/>
                      <a:pt x="123825" y="318136"/>
                      <a:pt x="123825" y="312632"/>
                    </a:cubicBezTo>
                    <a:cubicBezTo>
                      <a:pt x="123825" y="305753"/>
                      <a:pt x="119875" y="301625"/>
                      <a:pt x="114610" y="301625"/>
                    </a:cubicBezTo>
                    <a:cubicBezTo>
                      <a:pt x="114610" y="301625"/>
                      <a:pt x="114610" y="301625"/>
                      <a:pt x="79065" y="301625"/>
                    </a:cubicBezTo>
                    <a:close/>
                    <a:moveTo>
                      <a:pt x="166687" y="152400"/>
                    </a:moveTo>
                    <a:lnTo>
                      <a:pt x="166687" y="166688"/>
                    </a:lnTo>
                    <a:lnTo>
                      <a:pt x="171450" y="166688"/>
                    </a:lnTo>
                    <a:lnTo>
                      <a:pt x="171450" y="193676"/>
                    </a:lnTo>
                    <a:lnTo>
                      <a:pt x="166687" y="193676"/>
                    </a:lnTo>
                    <a:lnTo>
                      <a:pt x="166687" y="207963"/>
                    </a:lnTo>
                    <a:lnTo>
                      <a:pt x="193675" y="207963"/>
                    </a:lnTo>
                    <a:lnTo>
                      <a:pt x="193675" y="193676"/>
                    </a:lnTo>
                    <a:lnTo>
                      <a:pt x="190500" y="193676"/>
                    </a:lnTo>
                    <a:lnTo>
                      <a:pt x="190500" y="152400"/>
                    </a:lnTo>
                    <a:close/>
                    <a:moveTo>
                      <a:pt x="179388" y="125413"/>
                    </a:moveTo>
                    <a:cubicBezTo>
                      <a:pt x="173250" y="125413"/>
                      <a:pt x="168275" y="130033"/>
                      <a:pt x="168275" y="135732"/>
                    </a:cubicBezTo>
                    <a:cubicBezTo>
                      <a:pt x="168275" y="141431"/>
                      <a:pt x="173250" y="146051"/>
                      <a:pt x="179388" y="146051"/>
                    </a:cubicBezTo>
                    <a:cubicBezTo>
                      <a:pt x="185526" y="146051"/>
                      <a:pt x="190501" y="141431"/>
                      <a:pt x="190501" y="135732"/>
                    </a:cubicBezTo>
                    <a:cubicBezTo>
                      <a:pt x="190501" y="130033"/>
                      <a:pt x="185526" y="125413"/>
                      <a:pt x="179388" y="125413"/>
                    </a:cubicBezTo>
                    <a:close/>
                    <a:moveTo>
                      <a:pt x="180975" y="88900"/>
                    </a:moveTo>
                    <a:cubicBezTo>
                      <a:pt x="230808" y="88900"/>
                      <a:pt x="271462" y="124384"/>
                      <a:pt x="271462" y="169069"/>
                    </a:cubicBezTo>
                    <a:cubicBezTo>
                      <a:pt x="271462" y="212439"/>
                      <a:pt x="230808" y="249238"/>
                      <a:pt x="180975" y="249238"/>
                    </a:cubicBezTo>
                    <a:cubicBezTo>
                      <a:pt x="162614" y="249238"/>
                      <a:pt x="145566" y="243981"/>
                      <a:pt x="131141" y="236096"/>
                    </a:cubicBezTo>
                    <a:cubicBezTo>
                      <a:pt x="119338" y="243981"/>
                      <a:pt x="104912" y="242667"/>
                      <a:pt x="97044" y="242667"/>
                    </a:cubicBezTo>
                    <a:cubicBezTo>
                      <a:pt x="94421" y="241353"/>
                      <a:pt x="94421" y="238724"/>
                      <a:pt x="95732" y="237410"/>
                    </a:cubicBezTo>
                    <a:cubicBezTo>
                      <a:pt x="103601" y="232153"/>
                      <a:pt x="107535" y="225582"/>
                      <a:pt x="110158" y="219011"/>
                    </a:cubicBezTo>
                    <a:cubicBezTo>
                      <a:pt x="97044" y="205868"/>
                      <a:pt x="90487" y="187469"/>
                      <a:pt x="90487" y="169069"/>
                    </a:cubicBezTo>
                    <a:cubicBezTo>
                      <a:pt x="90487" y="124384"/>
                      <a:pt x="131141" y="88900"/>
                      <a:pt x="180975" y="88900"/>
                    </a:cubicBezTo>
                    <a:close/>
                    <a:moveTo>
                      <a:pt x="37042" y="0"/>
                    </a:moveTo>
                    <a:cubicBezTo>
                      <a:pt x="37042" y="0"/>
                      <a:pt x="37042" y="0"/>
                      <a:pt x="162719" y="0"/>
                    </a:cubicBezTo>
                    <a:cubicBezTo>
                      <a:pt x="182563" y="0"/>
                      <a:pt x="198438" y="17171"/>
                      <a:pt x="198438" y="38304"/>
                    </a:cubicBezTo>
                    <a:cubicBezTo>
                      <a:pt x="198438" y="38304"/>
                      <a:pt x="198438" y="38304"/>
                      <a:pt x="198438" y="67363"/>
                    </a:cubicBezTo>
                    <a:cubicBezTo>
                      <a:pt x="193147" y="67363"/>
                      <a:pt x="186532" y="66042"/>
                      <a:pt x="181240" y="66042"/>
                    </a:cubicBezTo>
                    <a:cubicBezTo>
                      <a:pt x="175949" y="66042"/>
                      <a:pt x="170657" y="67363"/>
                      <a:pt x="165365" y="67363"/>
                    </a:cubicBezTo>
                    <a:cubicBezTo>
                      <a:pt x="165365" y="67363"/>
                      <a:pt x="165365" y="67363"/>
                      <a:pt x="165365" y="51513"/>
                    </a:cubicBezTo>
                    <a:cubicBezTo>
                      <a:pt x="165365" y="51513"/>
                      <a:pt x="165365" y="51513"/>
                      <a:pt x="34396" y="51513"/>
                    </a:cubicBezTo>
                    <a:cubicBezTo>
                      <a:pt x="34396" y="51513"/>
                      <a:pt x="33073" y="51513"/>
                      <a:pt x="33073" y="51513"/>
                    </a:cubicBezTo>
                    <a:cubicBezTo>
                      <a:pt x="33073" y="51513"/>
                      <a:pt x="33073" y="51513"/>
                      <a:pt x="33073" y="286625"/>
                    </a:cubicBezTo>
                    <a:cubicBezTo>
                      <a:pt x="33073" y="286625"/>
                      <a:pt x="34396" y="286625"/>
                      <a:pt x="34396" y="286625"/>
                    </a:cubicBezTo>
                    <a:cubicBezTo>
                      <a:pt x="34396" y="286625"/>
                      <a:pt x="34396" y="286625"/>
                      <a:pt x="165365" y="286625"/>
                    </a:cubicBezTo>
                    <a:cubicBezTo>
                      <a:pt x="165365" y="286625"/>
                      <a:pt x="165365" y="286625"/>
                      <a:pt x="165365" y="270775"/>
                    </a:cubicBezTo>
                    <a:cubicBezTo>
                      <a:pt x="170657" y="270775"/>
                      <a:pt x="175949" y="272096"/>
                      <a:pt x="181240" y="272096"/>
                    </a:cubicBezTo>
                    <a:cubicBezTo>
                      <a:pt x="186532" y="272096"/>
                      <a:pt x="193147" y="270775"/>
                      <a:pt x="198438" y="270775"/>
                    </a:cubicBezTo>
                    <a:cubicBezTo>
                      <a:pt x="198438" y="270775"/>
                      <a:pt x="198438" y="270775"/>
                      <a:pt x="198438" y="299834"/>
                    </a:cubicBezTo>
                    <a:cubicBezTo>
                      <a:pt x="198438" y="320967"/>
                      <a:pt x="182563" y="338138"/>
                      <a:pt x="162719" y="338138"/>
                    </a:cubicBezTo>
                    <a:cubicBezTo>
                      <a:pt x="162719" y="338138"/>
                      <a:pt x="162719" y="338138"/>
                      <a:pt x="37042" y="338138"/>
                    </a:cubicBezTo>
                    <a:cubicBezTo>
                      <a:pt x="17198" y="338138"/>
                      <a:pt x="0" y="320967"/>
                      <a:pt x="0" y="299834"/>
                    </a:cubicBezTo>
                    <a:cubicBezTo>
                      <a:pt x="0" y="299834"/>
                      <a:pt x="0" y="299834"/>
                      <a:pt x="0" y="38304"/>
                    </a:cubicBezTo>
                    <a:cubicBezTo>
                      <a:pt x="0" y="17171"/>
                      <a:pt x="17198" y="0"/>
                      <a:pt x="37042" y="0"/>
                    </a:cubicBezTo>
                    <a:close/>
                  </a:path>
                </a:pathLst>
              </a:custGeom>
              <a:solidFill>
                <a:schemeClr val="bg1"/>
              </a:solidFill>
              <a:ln>
                <a:noFill/>
              </a:ln>
            </p:spPr>
            <p:txBody>
              <a:bodyPr anchor="ctr"/>
              <a:lstStyle/>
              <a:p>
                <a:pPr algn="ctr"/>
                <a:endParaRPr>
                  <a:latin typeface="Arial" panose="020B0604020202020204"/>
                  <a:ea typeface="微软雅黑" panose="020B0503020204020204" charset="-122"/>
                  <a:sym typeface="Arial" panose="020B0604020202020204"/>
                </a:endParaRPr>
              </a:p>
            </p:txBody>
          </p:sp>
        </p:grpSp>
        <p:grpSp>
          <p:nvGrpSpPr>
            <p:cNvPr id="26" name="组合 25"/>
            <p:cNvGrpSpPr/>
            <p:nvPr/>
          </p:nvGrpSpPr>
          <p:grpSpPr>
            <a:xfrm>
              <a:off x="1200" y="3408"/>
              <a:ext cx="4564" cy="1212"/>
              <a:chOff x="1185" y="3530"/>
              <a:chExt cx="4564" cy="1212"/>
            </a:xfrm>
          </p:grpSpPr>
          <p:sp>
            <p:nvSpPr>
              <p:cNvPr id="55" name="矩形 54"/>
              <p:cNvSpPr>
                <a:spLocks noChangeArrowheads="1"/>
              </p:cNvSpPr>
              <p:nvPr/>
            </p:nvSpPr>
            <p:spPr bwMode="auto">
              <a:xfrm flipH="1">
                <a:off x="3459" y="3530"/>
                <a:ext cx="2291" cy="493"/>
              </a:xfrm>
              <a:prstGeom prst="rect">
                <a:avLst/>
              </a:prstGeom>
              <a:noFill/>
              <a:ln w="9525">
                <a:noFill/>
                <a:miter lim="800000"/>
              </a:ln>
            </p:spPr>
            <p:txBody>
              <a:bodyPr wrap="square" lIns="68566" tIns="34283" rIns="68566" bIns="34283">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57" name="矩形 47"/>
              <p:cNvSpPr>
                <a:spLocks noChangeArrowheads="1"/>
              </p:cNvSpPr>
              <p:nvPr/>
            </p:nvSpPr>
            <p:spPr bwMode="auto">
              <a:xfrm flipH="1">
                <a:off x="1185" y="3940"/>
                <a:ext cx="4565" cy="803"/>
              </a:xfrm>
              <a:prstGeom prst="rect">
                <a:avLst/>
              </a:prstGeom>
              <a:noFill/>
              <a:ln w="9525">
                <a:noFill/>
                <a:miter lim="800000"/>
              </a:ln>
            </p:spPr>
            <p:txBody>
              <a:bodyPr lIns="68566" tIns="34283" rIns="68566" bIns="34283">
                <a:spAutoFit/>
              </a:bodyPr>
              <a:lstStyle/>
              <a:p>
                <a:pPr algn="r">
                  <a:lnSpc>
                    <a:spcPct val="120000"/>
                  </a:lnSpc>
                  <a:buFont typeface="Arial" panose="020B0604020202020204" pitchFamily="34" charset="0"/>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grpSp>
        <p:grpSp>
          <p:nvGrpSpPr>
            <p:cNvPr id="27" name="组合 26"/>
            <p:cNvGrpSpPr/>
            <p:nvPr/>
          </p:nvGrpSpPr>
          <p:grpSpPr>
            <a:xfrm>
              <a:off x="1200" y="6180"/>
              <a:ext cx="4564" cy="1212"/>
              <a:chOff x="1185" y="3530"/>
              <a:chExt cx="4564" cy="1212"/>
            </a:xfrm>
          </p:grpSpPr>
          <p:sp>
            <p:nvSpPr>
              <p:cNvPr id="28" name="矩形 27"/>
              <p:cNvSpPr>
                <a:spLocks noChangeArrowheads="1"/>
              </p:cNvSpPr>
              <p:nvPr/>
            </p:nvSpPr>
            <p:spPr bwMode="auto">
              <a:xfrm flipH="1">
                <a:off x="3459" y="3530"/>
                <a:ext cx="2291" cy="493"/>
              </a:xfrm>
              <a:prstGeom prst="rect">
                <a:avLst/>
              </a:prstGeom>
              <a:noFill/>
              <a:ln w="9525">
                <a:noFill/>
                <a:miter lim="800000"/>
              </a:ln>
            </p:spPr>
            <p:txBody>
              <a:bodyPr wrap="square" lIns="68566" tIns="34283" rIns="68566" bIns="34283">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29" name="矩形 47"/>
              <p:cNvSpPr>
                <a:spLocks noChangeArrowheads="1"/>
              </p:cNvSpPr>
              <p:nvPr/>
            </p:nvSpPr>
            <p:spPr bwMode="auto">
              <a:xfrm flipH="1">
                <a:off x="1185" y="3940"/>
                <a:ext cx="4565" cy="803"/>
              </a:xfrm>
              <a:prstGeom prst="rect">
                <a:avLst/>
              </a:prstGeom>
              <a:noFill/>
              <a:ln w="9525">
                <a:noFill/>
                <a:miter lim="800000"/>
              </a:ln>
            </p:spPr>
            <p:txBody>
              <a:bodyPr lIns="68566" tIns="34283" rIns="68566" bIns="34283">
                <a:spAutoFit/>
              </a:bodyPr>
              <a:lstStyle/>
              <a:p>
                <a:pPr algn="r">
                  <a:lnSpc>
                    <a:spcPct val="120000"/>
                  </a:lnSpc>
                  <a:buFont typeface="Arial" panose="020B0604020202020204" pitchFamily="34" charset="0"/>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grpSp>
        <p:grpSp>
          <p:nvGrpSpPr>
            <p:cNvPr id="30" name="组合 29"/>
            <p:cNvGrpSpPr/>
            <p:nvPr/>
          </p:nvGrpSpPr>
          <p:grpSpPr>
            <a:xfrm>
              <a:off x="13746" y="3408"/>
              <a:ext cx="4565" cy="1213"/>
              <a:chOff x="1185" y="3530"/>
              <a:chExt cx="4565" cy="1213"/>
            </a:xfrm>
          </p:grpSpPr>
          <p:sp>
            <p:nvSpPr>
              <p:cNvPr id="31" name="矩形 30"/>
              <p:cNvSpPr>
                <a:spLocks noChangeArrowheads="1"/>
              </p:cNvSpPr>
              <p:nvPr/>
            </p:nvSpPr>
            <p:spPr bwMode="auto">
              <a:xfrm flipH="1">
                <a:off x="1185" y="3530"/>
                <a:ext cx="2291" cy="493"/>
              </a:xfrm>
              <a:prstGeom prst="rect">
                <a:avLst/>
              </a:prstGeom>
              <a:noFill/>
              <a:ln w="9525">
                <a:noFill/>
                <a:miter lim="800000"/>
              </a:ln>
            </p:spPr>
            <p:txBody>
              <a:bodyPr wrap="square" lIns="68566" tIns="34283" rIns="68566" bIns="34283">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32" name="矩形 47"/>
              <p:cNvSpPr>
                <a:spLocks noChangeArrowheads="1"/>
              </p:cNvSpPr>
              <p:nvPr/>
            </p:nvSpPr>
            <p:spPr bwMode="auto">
              <a:xfrm flipH="1">
                <a:off x="1185" y="3940"/>
                <a:ext cx="4565" cy="803"/>
              </a:xfrm>
              <a:prstGeom prst="rect">
                <a:avLst/>
              </a:prstGeom>
              <a:noFill/>
              <a:ln w="9525">
                <a:noFill/>
                <a:miter lim="800000"/>
              </a:ln>
            </p:spPr>
            <p:txBody>
              <a:bodyPr lIns="68566" tIns="34283" rIns="68566" bIns="34283">
                <a:spAutoFit/>
              </a:bodyPr>
              <a:lstStyle/>
              <a:p>
                <a:pPr algn="l">
                  <a:lnSpc>
                    <a:spcPct val="120000"/>
                  </a:lnSpc>
                  <a:buFont typeface="Arial" panose="020B0604020202020204" pitchFamily="34" charset="0"/>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grpSp>
        <p:grpSp>
          <p:nvGrpSpPr>
            <p:cNvPr id="33" name="组合 32"/>
            <p:cNvGrpSpPr/>
            <p:nvPr/>
          </p:nvGrpSpPr>
          <p:grpSpPr>
            <a:xfrm>
              <a:off x="13746" y="6180"/>
              <a:ext cx="4565" cy="1213"/>
              <a:chOff x="1185" y="3530"/>
              <a:chExt cx="4565" cy="1213"/>
            </a:xfrm>
          </p:grpSpPr>
          <p:sp>
            <p:nvSpPr>
              <p:cNvPr id="34" name="矩形 33"/>
              <p:cNvSpPr>
                <a:spLocks noChangeArrowheads="1"/>
              </p:cNvSpPr>
              <p:nvPr/>
            </p:nvSpPr>
            <p:spPr bwMode="auto">
              <a:xfrm flipH="1">
                <a:off x="1185" y="3530"/>
                <a:ext cx="2291" cy="493"/>
              </a:xfrm>
              <a:prstGeom prst="rect">
                <a:avLst/>
              </a:prstGeom>
              <a:noFill/>
              <a:ln w="9525">
                <a:noFill/>
                <a:miter lim="800000"/>
              </a:ln>
            </p:spPr>
            <p:txBody>
              <a:bodyPr wrap="square" lIns="68566" tIns="34283" rIns="68566" bIns="34283">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35" name="矩形 47"/>
              <p:cNvSpPr>
                <a:spLocks noChangeArrowheads="1"/>
              </p:cNvSpPr>
              <p:nvPr/>
            </p:nvSpPr>
            <p:spPr bwMode="auto">
              <a:xfrm flipH="1">
                <a:off x="1185" y="3940"/>
                <a:ext cx="4565" cy="803"/>
              </a:xfrm>
              <a:prstGeom prst="rect">
                <a:avLst/>
              </a:prstGeom>
              <a:noFill/>
              <a:ln w="9525">
                <a:noFill/>
                <a:miter lim="800000"/>
              </a:ln>
            </p:spPr>
            <p:txBody>
              <a:bodyPr lIns="68566" tIns="34283" rIns="68566" bIns="34283">
                <a:spAutoFit/>
              </a:bodyPr>
              <a:lstStyle/>
              <a:p>
                <a:pPr algn="l">
                  <a:lnSpc>
                    <a:spcPct val="120000"/>
                  </a:lnSpc>
                  <a:buFont typeface="Arial" panose="020B0604020202020204" pitchFamily="34" charset="0"/>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gr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16" presetClass="entr" presetSubtype="37" fill="hold"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barn(outVertical)">
                                      <p:cBhvr>
                                        <p:cTn id="16"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grpSp>
        <p:nvGrpSpPr>
          <p:cNvPr id="47" name="组合 46"/>
          <p:cNvGrpSpPr/>
          <p:nvPr/>
        </p:nvGrpSpPr>
        <p:grpSpPr>
          <a:xfrm>
            <a:off x="1047750" y="2048510"/>
            <a:ext cx="2396490" cy="3002915"/>
            <a:chOff x="1650" y="3226"/>
            <a:chExt cx="3774" cy="4729"/>
          </a:xfrm>
        </p:grpSpPr>
        <p:sp>
          <p:nvSpPr>
            <p:cNvPr id="26" name="矩形: 圆角 25"/>
            <p:cNvSpPr/>
            <p:nvPr/>
          </p:nvSpPr>
          <p:spPr>
            <a:xfrm>
              <a:off x="1650" y="3627"/>
              <a:ext cx="3774" cy="4328"/>
            </a:xfrm>
            <a:prstGeom prst="roundRect">
              <a:avLst>
                <a:gd name="adj" fmla="val 4246"/>
              </a:avLst>
            </a:prstGeom>
            <a:noFill/>
            <a:ln w="28575">
              <a:solidFill>
                <a:srgbClr val="494F68"/>
              </a:solidFill>
            </a:ln>
            <a:extLst>
              <a:ext uri="{909E8E84-426E-40DD-AFC4-6F175D3DCCD1}">
                <a14:hiddenFill xmlns:a14="http://schemas.microsoft.com/office/drawing/2010/main">
                  <a:solidFill>
                    <a:srgbClr val="494F68"/>
                  </a:solidFill>
                </a14:hiddenFill>
              </a:ext>
            </a:extLst>
          </p:spPr>
          <p:style>
            <a:lnRef idx="2">
              <a:srgbClr val="553428">
                <a:shade val="50000"/>
              </a:srgbClr>
            </a:lnRef>
            <a:fillRef idx="1">
              <a:srgbClr val="553428"/>
            </a:fillRef>
            <a:effectRef idx="0">
              <a:srgbClr val="553428"/>
            </a:effectRef>
            <a:fontRef idx="minor">
              <a:srgbClr val="FFFFFF"/>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27" name="椭圆 26"/>
            <p:cNvSpPr/>
            <p:nvPr/>
          </p:nvSpPr>
          <p:spPr>
            <a:xfrm>
              <a:off x="3105" y="3226"/>
              <a:ext cx="863" cy="863"/>
            </a:xfrm>
            <a:prstGeom prst="ellipse">
              <a:avLst/>
            </a:prstGeom>
            <a:solidFill>
              <a:srgbClr val="63622F"/>
            </a:solidFill>
            <a:ln>
              <a:noFill/>
            </a:ln>
          </p:spPr>
          <p:style>
            <a:lnRef idx="2">
              <a:srgbClr val="553428">
                <a:shade val="50000"/>
              </a:srgbClr>
            </a:lnRef>
            <a:fillRef idx="1">
              <a:srgbClr val="553428"/>
            </a:fillRef>
            <a:effectRef idx="0">
              <a:srgbClr val="553428"/>
            </a:effectRef>
            <a:fontRef idx="minor">
              <a:srgbClr val="FFFFFF"/>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31" name="任意多边形: 形状 30"/>
            <p:cNvSpPr/>
            <p:nvPr/>
          </p:nvSpPr>
          <p:spPr>
            <a:xfrm>
              <a:off x="3291" y="3414"/>
              <a:ext cx="491" cy="488"/>
            </a:xfrm>
            <a:custGeom>
              <a:avLst/>
              <a:gdLst>
                <a:gd name="connsiteX0" fmla="*/ 158486 w 338138"/>
                <a:gd name="connsiteY0" fmla="*/ 93662 h 336550"/>
                <a:gd name="connsiteX1" fmla="*/ 93663 w 338138"/>
                <a:gd name="connsiteY1" fmla="*/ 157803 h 336550"/>
                <a:gd name="connsiteX2" fmla="*/ 110861 w 338138"/>
                <a:gd name="connsiteY2" fmla="*/ 157803 h 336550"/>
                <a:gd name="connsiteX3" fmla="*/ 110861 w 338138"/>
                <a:gd name="connsiteY3" fmla="*/ 178747 h 336550"/>
                <a:gd name="connsiteX4" fmla="*/ 93663 w 338138"/>
                <a:gd name="connsiteY4" fmla="*/ 178747 h 336550"/>
                <a:gd name="connsiteX5" fmla="*/ 158486 w 338138"/>
                <a:gd name="connsiteY5" fmla="*/ 242887 h 336550"/>
                <a:gd name="connsiteX6" fmla="*/ 158486 w 338138"/>
                <a:gd name="connsiteY6" fmla="*/ 225870 h 336550"/>
                <a:gd name="connsiteX7" fmla="*/ 179653 w 338138"/>
                <a:gd name="connsiteY7" fmla="*/ 225870 h 336550"/>
                <a:gd name="connsiteX8" fmla="*/ 179653 w 338138"/>
                <a:gd name="connsiteY8" fmla="*/ 242887 h 336550"/>
                <a:gd name="connsiteX9" fmla="*/ 244476 w 338138"/>
                <a:gd name="connsiteY9" fmla="*/ 178747 h 336550"/>
                <a:gd name="connsiteX10" fmla="*/ 227278 w 338138"/>
                <a:gd name="connsiteY10" fmla="*/ 178747 h 336550"/>
                <a:gd name="connsiteX11" fmla="*/ 227278 w 338138"/>
                <a:gd name="connsiteY11" fmla="*/ 157803 h 336550"/>
                <a:gd name="connsiteX12" fmla="*/ 244476 w 338138"/>
                <a:gd name="connsiteY12" fmla="*/ 157803 h 336550"/>
                <a:gd name="connsiteX13" fmla="*/ 179653 w 338138"/>
                <a:gd name="connsiteY13" fmla="*/ 93662 h 336550"/>
                <a:gd name="connsiteX14" fmla="*/ 179653 w 338138"/>
                <a:gd name="connsiteY14" fmla="*/ 110679 h 336550"/>
                <a:gd name="connsiteX15" fmla="*/ 158486 w 338138"/>
                <a:gd name="connsiteY15" fmla="*/ 110679 h 336550"/>
                <a:gd name="connsiteX16" fmla="*/ 158486 w 338138"/>
                <a:gd name="connsiteY16" fmla="*/ 93662 h 336550"/>
                <a:gd name="connsiteX17" fmla="*/ 158462 w 338138"/>
                <a:gd name="connsiteY17" fmla="*/ 52387 h 336550"/>
                <a:gd name="connsiteX18" fmla="*/ 179677 w 338138"/>
                <a:gd name="connsiteY18" fmla="*/ 52387 h 336550"/>
                <a:gd name="connsiteX19" fmla="*/ 179677 w 338138"/>
                <a:gd name="connsiteY19" fmla="*/ 70823 h 336550"/>
                <a:gd name="connsiteX20" fmla="*/ 267188 w 338138"/>
                <a:gd name="connsiteY20" fmla="*/ 157740 h 336550"/>
                <a:gd name="connsiteX21" fmla="*/ 285751 w 338138"/>
                <a:gd name="connsiteY21" fmla="*/ 157740 h 336550"/>
                <a:gd name="connsiteX22" fmla="*/ 285751 w 338138"/>
                <a:gd name="connsiteY22" fmla="*/ 178810 h 336550"/>
                <a:gd name="connsiteX23" fmla="*/ 267188 w 338138"/>
                <a:gd name="connsiteY23" fmla="*/ 178810 h 336550"/>
                <a:gd name="connsiteX24" fmla="*/ 179677 w 338138"/>
                <a:gd name="connsiteY24" fmla="*/ 265726 h 336550"/>
                <a:gd name="connsiteX25" fmla="*/ 179677 w 338138"/>
                <a:gd name="connsiteY25" fmla="*/ 284162 h 336550"/>
                <a:gd name="connsiteX26" fmla="*/ 158462 w 338138"/>
                <a:gd name="connsiteY26" fmla="*/ 284162 h 336550"/>
                <a:gd name="connsiteX27" fmla="*/ 158462 w 338138"/>
                <a:gd name="connsiteY27" fmla="*/ 265726 h 336550"/>
                <a:gd name="connsiteX28" fmla="*/ 70951 w 338138"/>
                <a:gd name="connsiteY28" fmla="*/ 178810 h 336550"/>
                <a:gd name="connsiteX29" fmla="*/ 52388 w 338138"/>
                <a:gd name="connsiteY29" fmla="*/ 178810 h 336550"/>
                <a:gd name="connsiteX30" fmla="*/ 52388 w 338138"/>
                <a:gd name="connsiteY30" fmla="*/ 157740 h 336550"/>
                <a:gd name="connsiteX31" fmla="*/ 70951 w 338138"/>
                <a:gd name="connsiteY31" fmla="*/ 157740 h 336550"/>
                <a:gd name="connsiteX32" fmla="*/ 158462 w 338138"/>
                <a:gd name="connsiteY32" fmla="*/ 70823 h 336550"/>
                <a:gd name="connsiteX33" fmla="*/ 158462 w 338138"/>
                <a:gd name="connsiteY33" fmla="*/ 52387 h 336550"/>
                <a:gd name="connsiteX34" fmla="*/ 20638 w 338138"/>
                <a:gd name="connsiteY34" fmla="*/ 20637 h 336550"/>
                <a:gd name="connsiteX35" fmla="*/ 20638 w 338138"/>
                <a:gd name="connsiteY35" fmla="*/ 315912 h 336550"/>
                <a:gd name="connsiteX36" fmla="*/ 315913 w 338138"/>
                <a:gd name="connsiteY36" fmla="*/ 315912 h 336550"/>
                <a:gd name="connsiteX37" fmla="*/ 315913 w 338138"/>
                <a:gd name="connsiteY37" fmla="*/ 20637 h 336550"/>
                <a:gd name="connsiteX38" fmla="*/ 0 w 338138"/>
                <a:gd name="connsiteY38" fmla="*/ 0 h 336550"/>
                <a:gd name="connsiteX39" fmla="*/ 338138 w 338138"/>
                <a:gd name="connsiteY39" fmla="*/ 0 h 336550"/>
                <a:gd name="connsiteX40" fmla="*/ 338138 w 338138"/>
                <a:gd name="connsiteY40" fmla="*/ 336550 h 336550"/>
                <a:gd name="connsiteX41" fmla="*/ 0 w 338138"/>
                <a:gd name="connsiteY41" fmla="*/ 33655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38138" h="336550">
                  <a:moveTo>
                    <a:pt x="158486" y="93662"/>
                  </a:moveTo>
                  <a:cubicBezTo>
                    <a:pt x="124090" y="97589"/>
                    <a:pt x="97632" y="123769"/>
                    <a:pt x="93663" y="157803"/>
                  </a:cubicBezTo>
                  <a:lnTo>
                    <a:pt x="110861" y="157803"/>
                  </a:lnTo>
                  <a:cubicBezTo>
                    <a:pt x="110861" y="157803"/>
                    <a:pt x="110861" y="157803"/>
                    <a:pt x="110861" y="178747"/>
                  </a:cubicBezTo>
                  <a:cubicBezTo>
                    <a:pt x="110861" y="178747"/>
                    <a:pt x="110861" y="178747"/>
                    <a:pt x="93663" y="178747"/>
                  </a:cubicBezTo>
                  <a:cubicBezTo>
                    <a:pt x="97632" y="212780"/>
                    <a:pt x="124090" y="238960"/>
                    <a:pt x="158486" y="242887"/>
                  </a:cubicBezTo>
                  <a:cubicBezTo>
                    <a:pt x="158486" y="242887"/>
                    <a:pt x="158486" y="242887"/>
                    <a:pt x="158486" y="225870"/>
                  </a:cubicBezTo>
                  <a:cubicBezTo>
                    <a:pt x="158486" y="225870"/>
                    <a:pt x="158486" y="225870"/>
                    <a:pt x="179653" y="225870"/>
                  </a:cubicBezTo>
                  <a:cubicBezTo>
                    <a:pt x="179653" y="225870"/>
                    <a:pt x="179653" y="225870"/>
                    <a:pt x="179653" y="242887"/>
                  </a:cubicBezTo>
                  <a:cubicBezTo>
                    <a:pt x="214049" y="238960"/>
                    <a:pt x="240507" y="212780"/>
                    <a:pt x="244476" y="178747"/>
                  </a:cubicBezTo>
                  <a:cubicBezTo>
                    <a:pt x="244476" y="178747"/>
                    <a:pt x="244476" y="178747"/>
                    <a:pt x="227278" y="178747"/>
                  </a:cubicBezTo>
                  <a:cubicBezTo>
                    <a:pt x="227278" y="178747"/>
                    <a:pt x="227278" y="178747"/>
                    <a:pt x="227278" y="157803"/>
                  </a:cubicBezTo>
                  <a:cubicBezTo>
                    <a:pt x="227278" y="157803"/>
                    <a:pt x="227278" y="157803"/>
                    <a:pt x="244476" y="157803"/>
                  </a:cubicBezTo>
                  <a:cubicBezTo>
                    <a:pt x="240507" y="123769"/>
                    <a:pt x="214049" y="97589"/>
                    <a:pt x="179653" y="93662"/>
                  </a:cubicBezTo>
                  <a:cubicBezTo>
                    <a:pt x="179653" y="93662"/>
                    <a:pt x="179653" y="93662"/>
                    <a:pt x="179653" y="110679"/>
                  </a:cubicBezTo>
                  <a:cubicBezTo>
                    <a:pt x="179653" y="110679"/>
                    <a:pt x="179653" y="110679"/>
                    <a:pt x="158486" y="110679"/>
                  </a:cubicBezTo>
                  <a:cubicBezTo>
                    <a:pt x="158486" y="110679"/>
                    <a:pt x="158486" y="110679"/>
                    <a:pt x="158486" y="93662"/>
                  </a:cubicBezTo>
                  <a:close/>
                  <a:moveTo>
                    <a:pt x="158462" y="52387"/>
                  </a:moveTo>
                  <a:cubicBezTo>
                    <a:pt x="158462" y="52387"/>
                    <a:pt x="158462" y="52387"/>
                    <a:pt x="179677" y="52387"/>
                  </a:cubicBezTo>
                  <a:cubicBezTo>
                    <a:pt x="179677" y="52387"/>
                    <a:pt x="179677" y="52387"/>
                    <a:pt x="179677" y="70823"/>
                  </a:cubicBezTo>
                  <a:cubicBezTo>
                    <a:pt x="224758" y="76091"/>
                    <a:pt x="261884" y="112965"/>
                    <a:pt x="267188" y="157740"/>
                  </a:cubicBezTo>
                  <a:cubicBezTo>
                    <a:pt x="267188" y="157740"/>
                    <a:pt x="267188" y="157740"/>
                    <a:pt x="285751" y="157740"/>
                  </a:cubicBezTo>
                  <a:cubicBezTo>
                    <a:pt x="285751" y="157740"/>
                    <a:pt x="285751" y="157740"/>
                    <a:pt x="285751" y="178810"/>
                  </a:cubicBezTo>
                  <a:cubicBezTo>
                    <a:pt x="285751" y="178810"/>
                    <a:pt x="285751" y="178810"/>
                    <a:pt x="267188" y="178810"/>
                  </a:cubicBezTo>
                  <a:cubicBezTo>
                    <a:pt x="261884" y="223585"/>
                    <a:pt x="224758" y="260458"/>
                    <a:pt x="179677" y="265726"/>
                  </a:cubicBezTo>
                  <a:cubicBezTo>
                    <a:pt x="179677" y="265726"/>
                    <a:pt x="179677" y="265726"/>
                    <a:pt x="179677" y="284162"/>
                  </a:cubicBezTo>
                  <a:cubicBezTo>
                    <a:pt x="179677" y="284162"/>
                    <a:pt x="179677" y="284162"/>
                    <a:pt x="158462" y="284162"/>
                  </a:cubicBezTo>
                  <a:cubicBezTo>
                    <a:pt x="158462" y="284162"/>
                    <a:pt x="158462" y="284162"/>
                    <a:pt x="158462" y="265726"/>
                  </a:cubicBezTo>
                  <a:cubicBezTo>
                    <a:pt x="113381" y="260458"/>
                    <a:pt x="76255" y="223585"/>
                    <a:pt x="70951" y="178810"/>
                  </a:cubicBezTo>
                  <a:cubicBezTo>
                    <a:pt x="70951" y="178810"/>
                    <a:pt x="70951" y="178810"/>
                    <a:pt x="52388" y="178810"/>
                  </a:cubicBezTo>
                  <a:cubicBezTo>
                    <a:pt x="52388" y="178810"/>
                    <a:pt x="52388" y="178810"/>
                    <a:pt x="52388" y="157740"/>
                  </a:cubicBezTo>
                  <a:cubicBezTo>
                    <a:pt x="52388" y="157740"/>
                    <a:pt x="52388" y="157740"/>
                    <a:pt x="70951" y="157740"/>
                  </a:cubicBezTo>
                  <a:cubicBezTo>
                    <a:pt x="76255" y="112965"/>
                    <a:pt x="113381" y="76091"/>
                    <a:pt x="158462" y="70823"/>
                  </a:cubicBezTo>
                  <a:cubicBezTo>
                    <a:pt x="158462" y="70823"/>
                    <a:pt x="158462" y="70823"/>
                    <a:pt x="158462" y="52387"/>
                  </a:cubicBezTo>
                  <a:close/>
                  <a:moveTo>
                    <a:pt x="20638" y="20637"/>
                  </a:moveTo>
                  <a:lnTo>
                    <a:pt x="20638" y="315912"/>
                  </a:lnTo>
                  <a:lnTo>
                    <a:pt x="315913" y="315912"/>
                  </a:lnTo>
                  <a:lnTo>
                    <a:pt x="315913" y="20637"/>
                  </a:lnTo>
                  <a:close/>
                  <a:moveTo>
                    <a:pt x="0" y="0"/>
                  </a:moveTo>
                  <a:lnTo>
                    <a:pt x="338138" y="0"/>
                  </a:lnTo>
                  <a:lnTo>
                    <a:pt x="338138" y="336550"/>
                  </a:lnTo>
                  <a:lnTo>
                    <a:pt x="0" y="336550"/>
                  </a:lnTo>
                  <a:close/>
                </a:path>
              </a:pathLst>
            </a:custGeom>
            <a:solidFill>
              <a:srgbClr val="FFFFFF">
                <a:lumMod val="100000"/>
              </a:srgbClr>
            </a:solidFill>
            <a:ln>
              <a:noFill/>
            </a:ln>
          </p:spPr>
          <p:style>
            <a:lnRef idx="2">
              <a:srgbClr val="553428">
                <a:shade val="50000"/>
              </a:srgbClr>
            </a:lnRef>
            <a:fillRef idx="1">
              <a:srgbClr val="553428"/>
            </a:fillRef>
            <a:effectRef idx="0">
              <a:srgbClr val="553428"/>
            </a:effectRef>
            <a:fontRef idx="minor">
              <a:srgbClr val="FFFFFF"/>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36" name="矩形 35"/>
            <p:cNvSpPr/>
            <p:nvPr/>
          </p:nvSpPr>
          <p:spPr>
            <a:xfrm>
              <a:off x="2087" y="4843"/>
              <a:ext cx="2899" cy="491"/>
            </a:xfrm>
            <a:prstGeom prst="rect">
              <a:avLst/>
            </a:prstGeom>
          </p:spPr>
          <p:txBody>
            <a:bodyPr wrap="none" lIns="0" tIns="0" rIns="0" bIns="0"/>
            <a:lstStyle/>
            <a:p>
              <a:pPr algn="ctr"/>
              <a:r>
                <a:rPr lang="zh-CN" altLang="en-US" sz="20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zh-CN" altLang="en-US" sz="2000" b="1" dirty="0">
                <a:solidFill>
                  <a:schemeClr val="tx1">
                    <a:lumMod val="85000"/>
                    <a:lumOff val="15000"/>
                  </a:schemeClr>
                </a:solidFill>
                <a:effectLst/>
                <a:latin typeface="Arial" panose="020B0604020202020204"/>
                <a:ea typeface="微软雅黑" panose="020B0503020204020204" charset="-122"/>
                <a:cs typeface="+mn-ea"/>
                <a:sym typeface="Arial" panose="020B0604020202020204"/>
              </a:endParaRPr>
            </a:p>
          </p:txBody>
        </p:sp>
        <p:sp>
          <p:nvSpPr>
            <p:cNvPr id="37" name="矩形 36"/>
            <p:cNvSpPr/>
            <p:nvPr/>
          </p:nvSpPr>
          <p:spPr>
            <a:xfrm>
              <a:off x="1981" y="5485"/>
              <a:ext cx="3111" cy="1811"/>
            </a:xfrm>
            <a:prstGeom prst="rect">
              <a:avLst/>
            </a:prstGeom>
          </p:spPr>
          <p:txBody>
            <a:bodyPr wrap="square" lIns="0" tIns="0" rIns="0" bIns="0">
              <a:normAutofit/>
            </a:bodyPr>
            <a:lstStyle/>
            <a:p>
              <a:pPr algn="ctr" fontAlgn="auto">
                <a:lnSpc>
                  <a:spcPct val="15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a:t>
              </a:r>
              <a:endParaRPr lang="zh-CN" altLang="en-US" sz="1200" dirty="0">
                <a:solidFill>
                  <a:schemeClr val="tx1">
                    <a:lumMod val="85000"/>
                    <a:lumOff val="15000"/>
                  </a:schemeClr>
                </a:solidFill>
                <a:effectLst/>
                <a:latin typeface="Arial" panose="020B0604020202020204"/>
                <a:ea typeface="微软雅黑" panose="020B0503020204020204" charset="-122"/>
                <a:cs typeface="Lato Regular"/>
                <a:sym typeface="Arial" panose="020B0604020202020204"/>
              </a:endParaRPr>
            </a:p>
          </p:txBody>
        </p:sp>
      </p:grpSp>
      <p:grpSp>
        <p:nvGrpSpPr>
          <p:cNvPr id="48" name="组合 47"/>
          <p:cNvGrpSpPr/>
          <p:nvPr/>
        </p:nvGrpSpPr>
        <p:grpSpPr>
          <a:xfrm>
            <a:off x="3707130" y="2038985"/>
            <a:ext cx="2396490" cy="3012440"/>
            <a:chOff x="5838" y="3211"/>
            <a:chExt cx="3774" cy="4744"/>
          </a:xfrm>
        </p:grpSpPr>
        <p:sp>
          <p:nvSpPr>
            <p:cNvPr id="38" name="矩形: 圆角 25"/>
            <p:cNvSpPr/>
            <p:nvPr/>
          </p:nvSpPr>
          <p:spPr>
            <a:xfrm>
              <a:off x="5838" y="3627"/>
              <a:ext cx="3774" cy="4328"/>
            </a:xfrm>
            <a:prstGeom prst="roundRect">
              <a:avLst>
                <a:gd name="adj" fmla="val 4246"/>
              </a:avLst>
            </a:prstGeom>
            <a:noFill/>
            <a:ln w="28575">
              <a:solidFill>
                <a:srgbClr val="494F68"/>
              </a:solidFill>
            </a:ln>
            <a:extLst>
              <a:ext uri="{909E8E84-426E-40DD-AFC4-6F175D3DCCD1}">
                <a14:hiddenFill xmlns:a14="http://schemas.microsoft.com/office/drawing/2010/main">
                  <a:solidFill>
                    <a:srgbClr val="494F68"/>
                  </a:solidFill>
                </a14:hiddenFill>
              </a:ext>
            </a:extLst>
          </p:spPr>
          <p:style>
            <a:lnRef idx="2">
              <a:srgbClr val="553428">
                <a:shade val="50000"/>
              </a:srgbClr>
            </a:lnRef>
            <a:fillRef idx="1">
              <a:srgbClr val="553428"/>
            </a:fillRef>
            <a:effectRef idx="0">
              <a:srgbClr val="553428"/>
            </a:effectRef>
            <a:fontRef idx="minor">
              <a:srgbClr val="FFFFFF"/>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21" name="椭圆 20"/>
            <p:cNvSpPr/>
            <p:nvPr/>
          </p:nvSpPr>
          <p:spPr>
            <a:xfrm>
              <a:off x="7185" y="3211"/>
              <a:ext cx="863" cy="863"/>
            </a:xfrm>
            <a:prstGeom prst="ellipse">
              <a:avLst/>
            </a:prstGeom>
            <a:solidFill>
              <a:srgbClr val="63622F"/>
            </a:solidFill>
            <a:ln>
              <a:noFill/>
            </a:ln>
          </p:spPr>
          <p:style>
            <a:lnRef idx="2">
              <a:srgbClr val="553428">
                <a:shade val="50000"/>
              </a:srgbClr>
            </a:lnRef>
            <a:fillRef idx="1">
              <a:srgbClr val="553428"/>
            </a:fillRef>
            <a:effectRef idx="0">
              <a:srgbClr val="553428"/>
            </a:effectRef>
            <a:fontRef idx="minor">
              <a:srgbClr val="FFFFFF"/>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25" name="任意多边形: 形状 24"/>
            <p:cNvSpPr/>
            <p:nvPr/>
          </p:nvSpPr>
          <p:spPr>
            <a:xfrm>
              <a:off x="7369" y="3392"/>
              <a:ext cx="495" cy="495"/>
            </a:xfrm>
            <a:custGeom>
              <a:avLst/>
              <a:gdLst>
                <a:gd name="connsiteX0" fmla="*/ 87049 w 338138"/>
                <a:gd name="connsiteY0" fmla="*/ 274638 h 338138"/>
                <a:gd name="connsiteX1" fmla="*/ 169070 w 338138"/>
                <a:gd name="connsiteY1" fmla="*/ 303742 h 338138"/>
                <a:gd name="connsiteX2" fmla="*/ 251091 w 338138"/>
                <a:gd name="connsiteY2" fmla="*/ 275961 h 338138"/>
                <a:gd name="connsiteX3" fmla="*/ 276226 w 338138"/>
                <a:gd name="connsiteY3" fmla="*/ 299773 h 338138"/>
                <a:gd name="connsiteX4" fmla="*/ 169070 w 338138"/>
                <a:gd name="connsiteY4" fmla="*/ 338138 h 338138"/>
                <a:gd name="connsiteX5" fmla="*/ 61913 w 338138"/>
                <a:gd name="connsiteY5" fmla="*/ 299773 h 338138"/>
                <a:gd name="connsiteX6" fmla="*/ 85726 w 338138"/>
                <a:gd name="connsiteY6" fmla="*/ 275961 h 338138"/>
                <a:gd name="connsiteX7" fmla="*/ 87049 w 338138"/>
                <a:gd name="connsiteY7" fmla="*/ 274638 h 338138"/>
                <a:gd name="connsiteX8" fmla="*/ 299773 w 338138"/>
                <a:gd name="connsiteY8" fmla="*/ 61913 h 338138"/>
                <a:gd name="connsiteX9" fmla="*/ 338138 w 338138"/>
                <a:gd name="connsiteY9" fmla="*/ 169069 h 338138"/>
                <a:gd name="connsiteX10" fmla="*/ 299773 w 338138"/>
                <a:gd name="connsiteY10" fmla="*/ 276226 h 338138"/>
                <a:gd name="connsiteX11" fmla="*/ 275961 w 338138"/>
                <a:gd name="connsiteY11" fmla="*/ 252413 h 338138"/>
                <a:gd name="connsiteX12" fmla="*/ 274638 w 338138"/>
                <a:gd name="connsiteY12" fmla="*/ 251090 h 338138"/>
                <a:gd name="connsiteX13" fmla="*/ 303742 w 338138"/>
                <a:gd name="connsiteY13" fmla="*/ 169069 h 338138"/>
                <a:gd name="connsiteX14" fmla="*/ 274638 w 338138"/>
                <a:gd name="connsiteY14" fmla="*/ 87048 h 338138"/>
                <a:gd name="connsiteX15" fmla="*/ 275961 w 338138"/>
                <a:gd name="connsiteY15" fmla="*/ 85726 h 338138"/>
                <a:gd name="connsiteX16" fmla="*/ 299773 w 338138"/>
                <a:gd name="connsiteY16" fmla="*/ 61913 h 338138"/>
                <a:gd name="connsiteX17" fmla="*/ 38202 w 338138"/>
                <a:gd name="connsiteY17" fmla="*/ 61913 h 338138"/>
                <a:gd name="connsiteX18" fmla="*/ 60596 w 338138"/>
                <a:gd name="connsiteY18" fmla="*/ 85726 h 338138"/>
                <a:gd name="connsiteX19" fmla="*/ 61913 w 338138"/>
                <a:gd name="connsiteY19" fmla="*/ 87048 h 338138"/>
                <a:gd name="connsiteX20" fmla="*/ 34250 w 338138"/>
                <a:gd name="connsiteY20" fmla="*/ 169069 h 338138"/>
                <a:gd name="connsiteX21" fmla="*/ 61913 w 338138"/>
                <a:gd name="connsiteY21" fmla="*/ 251090 h 338138"/>
                <a:gd name="connsiteX22" fmla="*/ 60596 w 338138"/>
                <a:gd name="connsiteY22" fmla="*/ 252413 h 338138"/>
                <a:gd name="connsiteX23" fmla="*/ 38202 w 338138"/>
                <a:gd name="connsiteY23" fmla="*/ 276226 h 338138"/>
                <a:gd name="connsiteX24" fmla="*/ 0 w 338138"/>
                <a:gd name="connsiteY24" fmla="*/ 169069 h 338138"/>
                <a:gd name="connsiteX25" fmla="*/ 38202 w 338138"/>
                <a:gd name="connsiteY25" fmla="*/ 61913 h 338138"/>
                <a:gd name="connsiteX26" fmla="*/ 150681 w 338138"/>
                <a:gd name="connsiteY26" fmla="*/ 58738 h 338138"/>
                <a:gd name="connsiteX27" fmla="*/ 150681 w 338138"/>
                <a:gd name="connsiteY27" fmla="*/ 129665 h 338138"/>
                <a:gd name="connsiteX28" fmla="*/ 167756 w 338138"/>
                <a:gd name="connsiteY28" fmla="*/ 146740 h 338138"/>
                <a:gd name="connsiteX29" fmla="*/ 184831 w 338138"/>
                <a:gd name="connsiteY29" fmla="*/ 129665 h 338138"/>
                <a:gd name="connsiteX30" fmla="*/ 184831 w 338138"/>
                <a:gd name="connsiteY30" fmla="*/ 58738 h 338138"/>
                <a:gd name="connsiteX31" fmla="*/ 279401 w 338138"/>
                <a:gd name="connsiteY31" fmla="*/ 151994 h 338138"/>
                <a:gd name="connsiteX32" fmla="*/ 207160 w 338138"/>
                <a:gd name="connsiteY32" fmla="*/ 151994 h 338138"/>
                <a:gd name="connsiteX33" fmla="*/ 190085 w 338138"/>
                <a:gd name="connsiteY33" fmla="*/ 169069 h 338138"/>
                <a:gd name="connsiteX34" fmla="*/ 207160 w 338138"/>
                <a:gd name="connsiteY34" fmla="*/ 186145 h 338138"/>
                <a:gd name="connsiteX35" fmla="*/ 279401 w 338138"/>
                <a:gd name="connsiteY35" fmla="*/ 186145 h 338138"/>
                <a:gd name="connsiteX36" fmla="*/ 184831 w 338138"/>
                <a:gd name="connsiteY36" fmla="*/ 279401 h 338138"/>
                <a:gd name="connsiteX37" fmla="*/ 184831 w 338138"/>
                <a:gd name="connsiteY37" fmla="*/ 207160 h 338138"/>
                <a:gd name="connsiteX38" fmla="*/ 167756 w 338138"/>
                <a:gd name="connsiteY38" fmla="*/ 190085 h 338138"/>
                <a:gd name="connsiteX39" fmla="*/ 150681 w 338138"/>
                <a:gd name="connsiteY39" fmla="*/ 207160 h 338138"/>
                <a:gd name="connsiteX40" fmla="*/ 150681 w 338138"/>
                <a:gd name="connsiteY40" fmla="*/ 279401 h 338138"/>
                <a:gd name="connsiteX41" fmla="*/ 58738 w 338138"/>
                <a:gd name="connsiteY41" fmla="*/ 186145 h 338138"/>
                <a:gd name="connsiteX42" fmla="*/ 130979 w 338138"/>
                <a:gd name="connsiteY42" fmla="*/ 186145 h 338138"/>
                <a:gd name="connsiteX43" fmla="*/ 148054 w 338138"/>
                <a:gd name="connsiteY43" fmla="*/ 169069 h 338138"/>
                <a:gd name="connsiteX44" fmla="*/ 130979 w 338138"/>
                <a:gd name="connsiteY44" fmla="*/ 151994 h 338138"/>
                <a:gd name="connsiteX45" fmla="*/ 58738 w 338138"/>
                <a:gd name="connsiteY45" fmla="*/ 151994 h 338138"/>
                <a:gd name="connsiteX46" fmla="*/ 150681 w 338138"/>
                <a:gd name="connsiteY46" fmla="*/ 58738 h 338138"/>
                <a:gd name="connsiteX47" fmla="*/ 169070 w 338138"/>
                <a:gd name="connsiteY47" fmla="*/ 0 h 338138"/>
                <a:gd name="connsiteX48" fmla="*/ 276226 w 338138"/>
                <a:gd name="connsiteY48" fmla="*/ 38365 h 338138"/>
                <a:gd name="connsiteX49" fmla="*/ 251091 w 338138"/>
                <a:gd name="connsiteY49" fmla="*/ 62177 h 338138"/>
                <a:gd name="connsiteX50" fmla="*/ 169070 w 338138"/>
                <a:gd name="connsiteY50" fmla="*/ 34396 h 338138"/>
                <a:gd name="connsiteX51" fmla="*/ 87049 w 338138"/>
                <a:gd name="connsiteY51" fmla="*/ 63500 h 338138"/>
                <a:gd name="connsiteX52" fmla="*/ 85726 w 338138"/>
                <a:gd name="connsiteY52" fmla="*/ 62177 h 338138"/>
                <a:gd name="connsiteX53" fmla="*/ 61913 w 338138"/>
                <a:gd name="connsiteY53" fmla="*/ 38365 h 338138"/>
                <a:gd name="connsiteX54" fmla="*/ 169070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87049" y="274638"/>
                  </a:moveTo>
                  <a:cubicBezTo>
                    <a:pt x="109538" y="293159"/>
                    <a:pt x="137319" y="303742"/>
                    <a:pt x="169070" y="303742"/>
                  </a:cubicBezTo>
                  <a:cubicBezTo>
                    <a:pt x="199497" y="303742"/>
                    <a:pt x="228601" y="293159"/>
                    <a:pt x="251091" y="275961"/>
                  </a:cubicBezTo>
                  <a:lnTo>
                    <a:pt x="276226" y="299773"/>
                  </a:lnTo>
                  <a:cubicBezTo>
                    <a:pt x="247122" y="323586"/>
                    <a:pt x="208757" y="338138"/>
                    <a:pt x="169070" y="338138"/>
                  </a:cubicBezTo>
                  <a:cubicBezTo>
                    <a:pt x="128059" y="338138"/>
                    <a:pt x="91017" y="323586"/>
                    <a:pt x="61913" y="299773"/>
                  </a:cubicBezTo>
                  <a:cubicBezTo>
                    <a:pt x="61913" y="299773"/>
                    <a:pt x="61913" y="299773"/>
                    <a:pt x="85726" y="275961"/>
                  </a:cubicBezTo>
                  <a:cubicBezTo>
                    <a:pt x="85726" y="275961"/>
                    <a:pt x="85726" y="275961"/>
                    <a:pt x="87049" y="274638"/>
                  </a:cubicBezTo>
                  <a:close/>
                  <a:moveTo>
                    <a:pt x="299773" y="61913"/>
                  </a:moveTo>
                  <a:cubicBezTo>
                    <a:pt x="323586" y="91017"/>
                    <a:pt x="338138" y="128059"/>
                    <a:pt x="338138" y="169069"/>
                  </a:cubicBezTo>
                  <a:cubicBezTo>
                    <a:pt x="338138" y="210080"/>
                    <a:pt x="323586" y="247122"/>
                    <a:pt x="299773" y="276226"/>
                  </a:cubicBezTo>
                  <a:cubicBezTo>
                    <a:pt x="299773" y="276226"/>
                    <a:pt x="299773" y="276226"/>
                    <a:pt x="275961" y="252413"/>
                  </a:cubicBezTo>
                  <a:cubicBezTo>
                    <a:pt x="275961" y="252413"/>
                    <a:pt x="275961" y="251090"/>
                    <a:pt x="274638" y="251090"/>
                  </a:cubicBezTo>
                  <a:cubicBezTo>
                    <a:pt x="293159" y="228601"/>
                    <a:pt x="303742" y="200820"/>
                    <a:pt x="303742" y="169069"/>
                  </a:cubicBezTo>
                  <a:cubicBezTo>
                    <a:pt x="303742" y="137319"/>
                    <a:pt x="293159" y="109538"/>
                    <a:pt x="274638" y="87048"/>
                  </a:cubicBezTo>
                  <a:cubicBezTo>
                    <a:pt x="275961" y="87048"/>
                    <a:pt x="275961" y="85726"/>
                    <a:pt x="275961" y="85726"/>
                  </a:cubicBezTo>
                  <a:cubicBezTo>
                    <a:pt x="275961" y="85726"/>
                    <a:pt x="275961" y="85726"/>
                    <a:pt x="299773" y="61913"/>
                  </a:cubicBezTo>
                  <a:close/>
                  <a:moveTo>
                    <a:pt x="38202" y="61913"/>
                  </a:moveTo>
                  <a:cubicBezTo>
                    <a:pt x="38202" y="61913"/>
                    <a:pt x="38202" y="61913"/>
                    <a:pt x="60596" y="85726"/>
                  </a:cubicBezTo>
                  <a:cubicBezTo>
                    <a:pt x="61913" y="87048"/>
                    <a:pt x="61913" y="87048"/>
                    <a:pt x="61913" y="87048"/>
                  </a:cubicBezTo>
                  <a:cubicBezTo>
                    <a:pt x="44788" y="109538"/>
                    <a:pt x="34250" y="138642"/>
                    <a:pt x="34250" y="169069"/>
                  </a:cubicBezTo>
                  <a:cubicBezTo>
                    <a:pt x="34250" y="199497"/>
                    <a:pt x="44788" y="228601"/>
                    <a:pt x="61913" y="251090"/>
                  </a:cubicBezTo>
                  <a:cubicBezTo>
                    <a:pt x="61913" y="251090"/>
                    <a:pt x="61913" y="251090"/>
                    <a:pt x="60596" y="252413"/>
                  </a:cubicBezTo>
                  <a:lnTo>
                    <a:pt x="38202" y="276226"/>
                  </a:lnTo>
                  <a:cubicBezTo>
                    <a:pt x="14490" y="247122"/>
                    <a:pt x="0" y="208757"/>
                    <a:pt x="0" y="169069"/>
                  </a:cubicBezTo>
                  <a:cubicBezTo>
                    <a:pt x="0" y="129382"/>
                    <a:pt x="14490" y="91017"/>
                    <a:pt x="38202" y="61913"/>
                  </a:cubicBezTo>
                  <a:close/>
                  <a:moveTo>
                    <a:pt x="150681" y="58738"/>
                  </a:moveTo>
                  <a:cubicBezTo>
                    <a:pt x="150681" y="129665"/>
                    <a:pt x="150681" y="129665"/>
                    <a:pt x="150681" y="129665"/>
                  </a:cubicBezTo>
                  <a:cubicBezTo>
                    <a:pt x="150681" y="140173"/>
                    <a:pt x="158562" y="146740"/>
                    <a:pt x="167756" y="146740"/>
                  </a:cubicBezTo>
                  <a:cubicBezTo>
                    <a:pt x="176950" y="146740"/>
                    <a:pt x="184831" y="140173"/>
                    <a:pt x="184831" y="129665"/>
                  </a:cubicBezTo>
                  <a:cubicBezTo>
                    <a:pt x="184831" y="58738"/>
                    <a:pt x="184831" y="58738"/>
                    <a:pt x="184831" y="58738"/>
                  </a:cubicBezTo>
                  <a:cubicBezTo>
                    <a:pt x="233430" y="66619"/>
                    <a:pt x="271520" y="103396"/>
                    <a:pt x="279401" y="151994"/>
                  </a:cubicBezTo>
                  <a:cubicBezTo>
                    <a:pt x="207160" y="151994"/>
                    <a:pt x="207160" y="151994"/>
                    <a:pt x="207160" y="151994"/>
                  </a:cubicBezTo>
                  <a:cubicBezTo>
                    <a:pt x="197966" y="151994"/>
                    <a:pt x="190085" y="159875"/>
                    <a:pt x="190085" y="169069"/>
                  </a:cubicBezTo>
                  <a:cubicBezTo>
                    <a:pt x="190085" y="178264"/>
                    <a:pt x="197966" y="186145"/>
                    <a:pt x="207160" y="186145"/>
                  </a:cubicBezTo>
                  <a:lnTo>
                    <a:pt x="279401" y="186145"/>
                  </a:lnTo>
                  <a:cubicBezTo>
                    <a:pt x="271520" y="234743"/>
                    <a:pt x="233430" y="271520"/>
                    <a:pt x="184831" y="279401"/>
                  </a:cubicBezTo>
                  <a:cubicBezTo>
                    <a:pt x="184831" y="207160"/>
                    <a:pt x="184831" y="207160"/>
                    <a:pt x="184831" y="207160"/>
                  </a:cubicBezTo>
                  <a:cubicBezTo>
                    <a:pt x="184831" y="197966"/>
                    <a:pt x="176950" y="190085"/>
                    <a:pt x="167756" y="190085"/>
                  </a:cubicBezTo>
                  <a:cubicBezTo>
                    <a:pt x="158562" y="190085"/>
                    <a:pt x="150681" y="197966"/>
                    <a:pt x="150681" y="207160"/>
                  </a:cubicBezTo>
                  <a:cubicBezTo>
                    <a:pt x="150681" y="279401"/>
                    <a:pt x="150681" y="279401"/>
                    <a:pt x="150681" y="279401"/>
                  </a:cubicBezTo>
                  <a:cubicBezTo>
                    <a:pt x="104710" y="271520"/>
                    <a:pt x="66619" y="233430"/>
                    <a:pt x="58738" y="186145"/>
                  </a:cubicBezTo>
                  <a:cubicBezTo>
                    <a:pt x="130979" y="186145"/>
                    <a:pt x="130979" y="186145"/>
                    <a:pt x="130979" y="186145"/>
                  </a:cubicBezTo>
                  <a:cubicBezTo>
                    <a:pt x="140173" y="186145"/>
                    <a:pt x="148054" y="178264"/>
                    <a:pt x="148054" y="169069"/>
                  </a:cubicBezTo>
                  <a:cubicBezTo>
                    <a:pt x="148054" y="159875"/>
                    <a:pt x="140173" y="151994"/>
                    <a:pt x="130979" y="151994"/>
                  </a:cubicBezTo>
                  <a:cubicBezTo>
                    <a:pt x="58738" y="151994"/>
                    <a:pt x="58738" y="151994"/>
                    <a:pt x="58738" y="151994"/>
                  </a:cubicBezTo>
                  <a:cubicBezTo>
                    <a:pt x="66619" y="104709"/>
                    <a:pt x="104710" y="66619"/>
                    <a:pt x="150681" y="58738"/>
                  </a:cubicBezTo>
                  <a:close/>
                  <a:moveTo>
                    <a:pt x="169070" y="0"/>
                  </a:moveTo>
                  <a:cubicBezTo>
                    <a:pt x="208757" y="0"/>
                    <a:pt x="247122" y="14552"/>
                    <a:pt x="276226" y="38365"/>
                  </a:cubicBezTo>
                  <a:cubicBezTo>
                    <a:pt x="276226" y="38365"/>
                    <a:pt x="276226" y="38365"/>
                    <a:pt x="251091" y="62177"/>
                  </a:cubicBezTo>
                  <a:cubicBezTo>
                    <a:pt x="228601" y="44979"/>
                    <a:pt x="199497" y="34396"/>
                    <a:pt x="169070" y="34396"/>
                  </a:cubicBezTo>
                  <a:cubicBezTo>
                    <a:pt x="137319" y="34396"/>
                    <a:pt x="109538" y="44979"/>
                    <a:pt x="87049" y="63500"/>
                  </a:cubicBezTo>
                  <a:cubicBezTo>
                    <a:pt x="85726" y="62177"/>
                    <a:pt x="85726" y="62177"/>
                    <a:pt x="85726" y="62177"/>
                  </a:cubicBezTo>
                  <a:lnTo>
                    <a:pt x="61913" y="38365"/>
                  </a:lnTo>
                  <a:cubicBezTo>
                    <a:pt x="91017" y="14552"/>
                    <a:pt x="128059" y="0"/>
                    <a:pt x="169070" y="0"/>
                  </a:cubicBezTo>
                  <a:close/>
                </a:path>
              </a:pathLst>
            </a:custGeom>
            <a:solidFill>
              <a:srgbClr val="FFFFFF">
                <a:lumMod val="100000"/>
              </a:srgbClr>
            </a:solidFill>
            <a:ln>
              <a:noFill/>
            </a:ln>
          </p:spPr>
          <p:style>
            <a:lnRef idx="2">
              <a:srgbClr val="553428">
                <a:shade val="50000"/>
              </a:srgbClr>
            </a:lnRef>
            <a:fillRef idx="1">
              <a:srgbClr val="553428"/>
            </a:fillRef>
            <a:effectRef idx="0">
              <a:srgbClr val="553428"/>
            </a:effectRef>
            <a:fontRef idx="minor">
              <a:srgbClr val="FFFFFF"/>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39" name="矩形 38"/>
            <p:cNvSpPr/>
            <p:nvPr/>
          </p:nvSpPr>
          <p:spPr>
            <a:xfrm>
              <a:off x="6275" y="4843"/>
              <a:ext cx="2899" cy="491"/>
            </a:xfrm>
            <a:prstGeom prst="rect">
              <a:avLst/>
            </a:prstGeom>
          </p:spPr>
          <p:txBody>
            <a:bodyPr wrap="none" lIns="0" tIns="0" rIns="0" bIns="0"/>
            <a:lstStyle/>
            <a:p>
              <a:pPr algn="ctr"/>
              <a:r>
                <a:rPr lang="zh-CN" altLang="en-US" sz="20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zh-CN" altLang="en-US" sz="2000" b="1" dirty="0">
                <a:solidFill>
                  <a:schemeClr val="tx1">
                    <a:lumMod val="85000"/>
                    <a:lumOff val="15000"/>
                  </a:schemeClr>
                </a:solidFill>
                <a:effectLst/>
                <a:latin typeface="Arial" panose="020B0604020202020204"/>
                <a:ea typeface="微软雅黑" panose="020B0503020204020204" charset="-122"/>
                <a:cs typeface="+mn-ea"/>
                <a:sym typeface="Arial" panose="020B0604020202020204"/>
              </a:endParaRPr>
            </a:p>
          </p:txBody>
        </p:sp>
        <p:sp>
          <p:nvSpPr>
            <p:cNvPr id="40" name="矩形 39"/>
            <p:cNvSpPr/>
            <p:nvPr/>
          </p:nvSpPr>
          <p:spPr>
            <a:xfrm>
              <a:off x="6169" y="5485"/>
              <a:ext cx="3111" cy="1811"/>
            </a:xfrm>
            <a:prstGeom prst="rect">
              <a:avLst/>
            </a:prstGeom>
          </p:spPr>
          <p:txBody>
            <a:bodyPr wrap="square" lIns="0" tIns="0" rIns="0" bIns="0">
              <a:normAutofit/>
            </a:bodyPr>
            <a:lstStyle/>
            <a:p>
              <a:pPr algn="ctr" fontAlgn="auto">
                <a:lnSpc>
                  <a:spcPct val="15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a:t>
              </a:r>
              <a:endParaRPr lang="zh-CN" altLang="en-US" sz="1200" dirty="0">
                <a:solidFill>
                  <a:schemeClr val="tx1">
                    <a:lumMod val="85000"/>
                    <a:lumOff val="15000"/>
                  </a:schemeClr>
                </a:solidFill>
                <a:effectLst/>
                <a:latin typeface="Arial" panose="020B0604020202020204"/>
                <a:ea typeface="微软雅黑" panose="020B0503020204020204" charset="-122"/>
                <a:cs typeface="Lato Regular"/>
                <a:sym typeface="Arial" panose="020B0604020202020204"/>
              </a:endParaRPr>
            </a:p>
          </p:txBody>
        </p:sp>
      </p:grpSp>
      <p:grpSp>
        <p:nvGrpSpPr>
          <p:cNvPr id="49" name="组合 48"/>
          <p:cNvGrpSpPr/>
          <p:nvPr/>
        </p:nvGrpSpPr>
        <p:grpSpPr>
          <a:xfrm>
            <a:off x="6240780" y="2038985"/>
            <a:ext cx="2396490" cy="3012440"/>
            <a:chOff x="9828" y="3211"/>
            <a:chExt cx="3774" cy="4744"/>
          </a:xfrm>
        </p:grpSpPr>
        <p:sp>
          <p:nvSpPr>
            <p:cNvPr id="41" name="矩形: 圆角 25"/>
            <p:cNvSpPr/>
            <p:nvPr/>
          </p:nvSpPr>
          <p:spPr>
            <a:xfrm>
              <a:off x="9828" y="3627"/>
              <a:ext cx="3774" cy="4328"/>
            </a:xfrm>
            <a:prstGeom prst="roundRect">
              <a:avLst>
                <a:gd name="adj" fmla="val 4246"/>
              </a:avLst>
            </a:prstGeom>
            <a:noFill/>
            <a:ln w="28575">
              <a:solidFill>
                <a:srgbClr val="494F68"/>
              </a:solidFill>
            </a:ln>
            <a:extLst>
              <a:ext uri="{909E8E84-426E-40DD-AFC4-6F175D3DCCD1}">
                <a14:hiddenFill xmlns:a14="http://schemas.microsoft.com/office/drawing/2010/main">
                  <a:solidFill>
                    <a:srgbClr val="494F68"/>
                  </a:solidFill>
                </a14:hiddenFill>
              </a:ext>
            </a:extLst>
          </p:spPr>
          <p:style>
            <a:lnRef idx="2">
              <a:srgbClr val="553428">
                <a:shade val="50000"/>
              </a:srgbClr>
            </a:lnRef>
            <a:fillRef idx="1">
              <a:srgbClr val="553428"/>
            </a:fillRef>
            <a:effectRef idx="0">
              <a:srgbClr val="553428"/>
            </a:effectRef>
            <a:fontRef idx="minor">
              <a:srgbClr val="FFFFFF"/>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9" name="椭圆 8"/>
            <p:cNvSpPr/>
            <p:nvPr/>
          </p:nvSpPr>
          <p:spPr>
            <a:xfrm>
              <a:off x="11283" y="3211"/>
              <a:ext cx="863" cy="863"/>
            </a:xfrm>
            <a:prstGeom prst="ellipse">
              <a:avLst/>
            </a:prstGeom>
            <a:solidFill>
              <a:srgbClr val="63622F"/>
            </a:solidFill>
            <a:ln>
              <a:noFill/>
            </a:ln>
          </p:spPr>
          <p:style>
            <a:lnRef idx="2">
              <a:srgbClr val="553428">
                <a:shade val="50000"/>
              </a:srgbClr>
            </a:lnRef>
            <a:fillRef idx="1">
              <a:srgbClr val="553428"/>
            </a:fillRef>
            <a:effectRef idx="0">
              <a:srgbClr val="553428"/>
            </a:effectRef>
            <a:fontRef idx="minor">
              <a:srgbClr val="FFFFFF"/>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19" name="任意多边形: 形状 18"/>
            <p:cNvSpPr/>
            <p:nvPr/>
          </p:nvSpPr>
          <p:spPr>
            <a:xfrm>
              <a:off x="11482" y="3413"/>
              <a:ext cx="466" cy="464"/>
            </a:xfrm>
            <a:custGeom>
              <a:avLst/>
              <a:gdLst>
                <a:gd name="connsiteX0" fmla="*/ 169069 w 338138"/>
                <a:gd name="connsiteY0" fmla="*/ 258763 h 336550"/>
                <a:gd name="connsiteX1" fmla="*/ 176213 w 338138"/>
                <a:gd name="connsiteY1" fmla="*/ 265345 h 336550"/>
                <a:gd name="connsiteX2" fmla="*/ 176213 w 338138"/>
                <a:gd name="connsiteY2" fmla="*/ 304839 h 336550"/>
                <a:gd name="connsiteX3" fmla="*/ 169069 w 338138"/>
                <a:gd name="connsiteY3" fmla="*/ 312738 h 336550"/>
                <a:gd name="connsiteX4" fmla="*/ 161925 w 338138"/>
                <a:gd name="connsiteY4" fmla="*/ 304839 h 336550"/>
                <a:gd name="connsiteX5" fmla="*/ 161925 w 338138"/>
                <a:gd name="connsiteY5" fmla="*/ 265345 h 336550"/>
                <a:gd name="connsiteX6" fmla="*/ 169069 w 338138"/>
                <a:gd name="connsiteY6" fmla="*/ 258763 h 336550"/>
                <a:gd name="connsiteX7" fmla="*/ 265345 w 338138"/>
                <a:gd name="connsiteY7" fmla="*/ 161925 h 336550"/>
                <a:gd name="connsiteX8" fmla="*/ 304839 w 338138"/>
                <a:gd name="connsiteY8" fmla="*/ 161925 h 336550"/>
                <a:gd name="connsiteX9" fmla="*/ 312738 w 338138"/>
                <a:gd name="connsiteY9" fmla="*/ 168275 h 336550"/>
                <a:gd name="connsiteX10" fmla="*/ 304839 w 338138"/>
                <a:gd name="connsiteY10" fmla="*/ 174625 h 336550"/>
                <a:gd name="connsiteX11" fmla="*/ 265345 w 338138"/>
                <a:gd name="connsiteY11" fmla="*/ 174625 h 336550"/>
                <a:gd name="connsiteX12" fmla="*/ 258763 w 338138"/>
                <a:gd name="connsiteY12" fmla="*/ 168275 h 336550"/>
                <a:gd name="connsiteX13" fmla="*/ 265345 w 338138"/>
                <a:gd name="connsiteY13" fmla="*/ 161925 h 336550"/>
                <a:gd name="connsiteX14" fmla="*/ 34887 w 338138"/>
                <a:gd name="connsiteY14" fmla="*/ 161925 h 336550"/>
                <a:gd name="connsiteX15" fmla="*/ 74381 w 338138"/>
                <a:gd name="connsiteY15" fmla="*/ 161925 h 336550"/>
                <a:gd name="connsiteX16" fmla="*/ 80963 w 338138"/>
                <a:gd name="connsiteY16" fmla="*/ 168275 h 336550"/>
                <a:gd name="connsiteX17" fmla="*/ 73064 w 338138"/>
                <a:gd name="connsiteY17" fmla="*/ 174625 h 336550"/>
                <a:gd name="connsiteX18" fmla="*/ 33570 w 338138"/>
                <a:gd name="connsiteY18" fmla="*/ 174625 h 336550"/>
                <a:gd name="connsiteX19" fmla="*/ 26988 w 338138"/>
                <a:gd name="connsiteY19" fmla="*/ 168275 h 336550"/>
                <a:gd name="connsiteX20" fmla="*/ 34887 w 338138"/>
                <a:gd name="connsiteY20" fmla="*/ 161925 h 336550"/>
                <a:gd name="connsiteX21" fmla="*/ 156076 w 338138"/>
                <a:gd name="connsiteY21" fmla="*/ 155575 h 336550"/>
                <a:gd name="connsiteX22" fmla="*/ 107950 w 338138"/>
                <a:gd name="connsiteY22" fmla="*/ 230188 h 336550"/>
                <a:gd name="connsiteX23" fmla="*/ 184150 w 338138"/>
                <a:gd name="connsiteY23" fmla="*/ 183064 h 336550"/>
                <a:gd name="connsiteX24" fmla="*/ 156076 w 338138"/>
                <a:gd name="connsiteY24" fmla="*/ 155575 h 336550"/>
                <a:gd name="connsiteX25" fmla="*/ 260351 w 338138"/>
                <a:gd name="connsiteY25" fmla="*/ 77788 h 336550"/>
                <a:gd name="connsiteX26" fmla="*/ 192882 w 338138"/>
                <a:gd name="connsiteY26" fmla="*/ 192882 h 336550"/>
                <a:gd name="connsiteX27" fmla="*/ 77788 w 338138"/>
                <a:gd name="connsiteY27" fmla="*/ 260351 h 336550"/>
                <a:gd name="connsiteX28" fmla="*/ 145257 w 338138"/>
                <a:gd name="connsiteY28" fmla="*/ 145257 h 336550"/>
                <a:gd name="connsiteX29" fmla="*/ 260351 w 338138"/>
                <a:gd name="connsiteY29" fmla="*/ 77788 h 336550"/>
                <a:gd name="connsiteX30" fmla="*/ 169069 w 338138"/>
                <a:gd name="connsiteY30" fmla="*/ 26988 h 336550"/>
                <a:gd name="connsiteX31" fmla="*/ 176213 w 338138"/>
                <a:gd name="connsiteY31" fmla="*/ 34887 h 336550"/>
                <a:gd name="connsiteX32" fmla="*/ 176213 w 338138"/>
                <a:gd name="connsiteY32" fmla="*/ 74381 h 336550"/>
                <a:gd name="connsiteX33" fmla="*/ 169069 w 338138"/>
                <a:gd name="connsiteY33" fmla="*/ 80963 h 336550"/>
                <a:gd name="connsiteX34" fmla="*/ 161925 w 338138"/>
                <a:gd name="connsiteY34" fmla="*/ 74381 h 336550"/>
                <a:gd name="connsiteX35" fmla="*/ 161925 w 338138"/>
                <a:gd name="connsiteY35" fmla="*/ 34887 h 336550"/>
                <a:gd name="connsiteX36" fmla="*/ 169069 w 338138"/>
                <a:gd name="connsiteY36" fmla="*/ 26988 h 336550"/>
                <a:gd name="connsiteX37" fmla="*/ 169863 w 338138"/>
                <a:gd name="connsiteY37" fmla="*/ 12700 h 336550"/>
                <a:gd name="connsiteX38" fmla="*/ 14288 w 338138"/>
                <a:gd name="connsiteY38" fmla="*/ 168275 h 336550"/>
                <a:gd name="connsiteX39" fmla="*/ 169863 w 338138"/>
                <a:gd name="connsiteY39" fmla="*/ 323850 h 336550"/>
                <a:gd name="connsiteX40" fmla="*/ 325438 w 338138"/>
                <a:gd name="connsiteY40" fmla="*/ 168275 h 336550"/>
                <a:gd name="connsiteX41" fmla="*/ 169863 w 338138"/>
                <a:gd name="connsiteY41" fmla="*/ 12700 h 336550"/>
                <a:gd name="connsiteX42" fmla="*/ 169069 w 338138"/>
                <a:gd name="connsiteY42" fmla="*/ 0 h 336550"/>
                <a:gd name="connsiteX43" fmla="*/ 338138 w 338138"/>
                <a:gd name="connsiteY43" fmla="*/ 168275 h 336550"/>
                <a:gd name="connsiteX44" fmla="*/ 169069 w 338138"/>
                <a:gd name="connsiteY44" fmla="*/ 336550 h 336550"/>
                <a:gd name="connsiteX45" fmla="*/ 0 w 338138"/>
                <a:gd name="connsiteY45" fmla="*/ 168275 h 336550"/>
                <a:gd name="connsiteX46" fmla="*/ 169069 w 338138"/>
                <a:gd name="connsiteY46"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338138" h="336550">
                  <a:moveTo>
                    <a:pt x="169069" y="258763"/>
                  </a:moveTo>
                  <a:cubicBezTo>
                    <a:pt x="173355" y="258763"/>
                    <a:pt x="176213" y="261396"/>
                    <a:pt x="176213" y="265345"/>
                  </a:cubicBezTo>
                  <a:cubicBezTo>
                    <a:pt x="176213" y="265345"/>
                    <a:pt x="176213" y="265345"/>
                    <a:pt x="176213" y="304839"/>
                  </a:cubicBezTo>
                  <a:cubicBezTo>
                    <a:pt x="176213" y="310105"/>
                    <a:pt x="173355" y="312738"/>
                    <a:pt x="169069" y="312738"/>
                  </a:cubicBezTo>
                  <a:cubicBezTo>
                    <a:pt x="164783" y="312738"/>
                    <a:pt x="161925" y="308789"/>
                    <a:pt x="161925" y="304839"/>
                  </a:cubicBezTo>
                  <a:cubicBezTo>
                    <a:pt x="161925" y="304839"/>
                    <a:pt x="161925" y="304839"/>
                    <a:pt x="161925" y="265345"/>
                  </a:cubicBezTo>
                  <a:cubicBezTo>
                    <a:pt x="161925" y="261396"/>
                    <a:pt x="164783" y="258763"/>
                    <a:pt x="169069" y="258763"/>
                  </a:cubicBezTo>
                  <a:close/>
                  <a:moveTo>
                    <a:pt x="265345" y="161925"/>
                  </a:moveTo>
                  <a:cubicBezTo>
                    <a:pt x="265345" y="161925"/>
                    <a:pt x="265345" y="161925"/>
                    <a:pt x="304839" y="161925"/>
                  </a:cubicBezTo>
                  <a:cubicBezTo>
                    <a:pt x="307472" y="161925"/>
                    <a:pt x="310105" y="165735"/>
                    <a:pt x="312738" y="168275"/>
                  </a:cubicBezTo>
                  <a:cubicBezTo>
                    <a:pt x="312738" y="172085"/>
                    <a:pt x="308789" y="174625"/>
                    <a:pt x="304839" y="174625"/>
                  </a:cubicBezTo>
                  <a:cubicBezTo>
                    <a:pt x="304839" y="174625"/>
                    <a:pt x="304839" y="174625"/>
                    <a:pt x="265345" y="174625"/>
                  </a:cubicBezTo>
                  <a:cubicBezTo>
                    <a:pt x="261396" y="174625"/>
                    <a:pt x="258763" y="172085"/>
                    <a:pt x="258763" y="168275"/>
                  </a:cubicBezTo>
                  <a:cubicBezTo>
                    <a:pt x="258763" y="164465"/>
                    <a:pt x="261396" y="161925"/>
                    <a:pt x="265345" y="161925"/>
                  </a:cubicBezTo>
                  <a:close/>
                  <a:moveTo>
                    <a:pt x="34887" y="161925"/>
                  </a:moveTo>
                  <a:cubicBezTo>
                    <a:pt x="34887" y="161925"/>
                    <a:pt x="34887" y="161925"/>
                    <a:pt x="74381" y="161925"/>
                  </a:cubicBezTo>
                  <a:cubicBezTo>
                    <a:pt x="78330" y="161925"/>
                    <a:pt x="80963" y="164465"/>
                    <a:pt x="80963" y="168275"/>
                  </a:cubicBezTo>
                  <a:cubicBezTo>
                    <a:pt x="80963" y="172085"/>
                    <a:pt x="77014" y="174625"/>
                    <a:pt x="73064" y="174625"/>
                  </a:cubicBezTo>
                  <a:cubicBezTo>
                    <a:pt x="73064" y="174625"/>
                    <a:pt x="73064" y="174625"/>
                    <a:pt x="33570" y="174625"/>
                  </a:cubicBezTo>
                  <a:cubicBezTo>
                    <a:pt x="29621" y="174625"/>
                    <a:pt x="26988" y="172085"/>
                    <a:pt x="26988" y="168275"/>
                  </a:cubicBezTo>
                  <a:cubicBezTo>
                    <a:pt x="26988" y="165735"/>
                    <a:pt x="29621" y="161925"/>
                    <a:pt x="34887" y="161925"/>
                  </a:cubicBezTo>
                  <a:close/>
                  <a:moveTo>
                    <a:pt x="156076" y="155575"/>
                  </a:moveTo>
                  <a:cubicBezTo>
                    <a:pt x="140034" y="169974"/>
                    <a:pt x="107950" y="230188"/>
                    <a:pt x="107950" y="230188"/>
                  </a:cubicBezTo>
                  <a:cubicBezTo>
                    <a:pt x="107950" y="230188"/>
                    <a:pt x="169445" y="197463"/>
                    <a:pt x="184150" y="183064"/>
                  </a:cubicBezTo>
                  <a:cubicBezTo>
                    <a:pt x="184150" y="183064"/>
                    <a:pt x="184150" y="183064"/>
                    <a:pt x="156076" y="155575"/>
                  </a:cubicBezTo>
                  <a:close/>
                  <a:moveTo>
                    <a:pt x="260351" y="77788"/>
                  </a:moveTo>
                  <a:cubicBezTo>
                    <a:pt x="260351" y="77788"/>
                    <a:pt x="218017" y="170393"/>
                    <a:pt x="192882" y="192882"/>
                  </a:cubicBezTo>
                  <a:cubicBezTo>
                    <a:pt x="169069" y="216695"/>
                    <a:pt x="77788" y="260351"/>
                    <a:pt x="77788" y="260351"/>
                  </a:cubicBezTo>
                  <a:cubicBezTo>
                    <a:pt x="77788" y="260351"/>
                    <a:pt x="120121" y="169070"/>
                    <a:pt x="145257" y="145257"/>
                  </a:cubicBezTo>
                  <a:cubicBezTo>
                    <a:pt x="169069" y="121444"/>
                    <a:pt x="260351" y="77788"/>
                    <a:pt x="260351" y="77788"/>
                  </a:cubicBezTo>
                  <a:close/>
                  <a:moveTo>
                    <a:pt x="169069" y="26988"/>
                  </a:moveTo>
                  <a:cubicBezTo>
                    <a:pt x="173355" y="26988"/>
                    <a:pt x="176213" y="29621"/>
                    <a:pt x="176213" y="34887"/>
                  </a:cubicBezTo>
                  <a:cubicBezTo>
                    <a:pt x="176213" y="34887"/>
                    <a:pt x="176213" y="34887"/>
                    <a:pt x="176213" y="74381"/>
                  </a:cubicBezTo>
                  <a:cubicBezTo>
                    <a:pt x="176213" y="78330"/>
                    <a:pt x="173355" y="80963"/>
                    <a:pt x="169069" y="80963"/>
                  </a:cubicBezTo>
                  <a:cubicBezTo>
                    <a:pt x="164783" y="80963"/>
                    <a:pt x="161925" y="78330"/>
                    <a:pt x="161925" y="74381"/>
                  </a:cubicBezTo>
                  <a:cubicBezTo>
                    <a:pt x="161925" y="74381"/>
                    <a:pt x="161925" y="74381"/>
                    <a:pt x="161925" y="34887"/>
                  </a:cubicBezTo>
                  <a:cubicBezTo>
                    <a:pt x="161925" y="29621"/>
                    <a:pt x="164783" y="26988"/>
                    <a:pt x="169069" y="26988"/>
                  </a:cubicBezTo>
                  <a:close/>
                  <a:moveTo>
                    <a:pt x="169863" y="12700"/>
                  </a:moveTo>
                  <a:cubicBezTo>
                    <a:pt x="83941" y="12700"/>
                    <a:pt x="14288" y="82353"/>
                    <a:pt x="14288" y="168275"/>
                  </a:cubicBezTo>
                  <a:cubicBezTo>
                    <a:pt x="14288" y="254197"/>
                    <a:pt x="83941" y="323850"/>
                    <a:pt x="169863" y="323850"/>
                  </a:cubicBezTo>
                  <a:cubicBezTo>
                    <a:pt x="255785" y="323850"/>
                    <a:pt x="325438" y="254197"/>
                    <a:pt x="325438" y="168275"/>
                  </a:cubicBezTo>
                  <a:cubicBezTo>
                    <a:pt x="325438" y="82353"/>
                    <a:pt x="255785" y="12700"/>
                    <a:pt x="169863" y="12700"/>
                  </a:cubicBezTo>
                  <a:close/>
                  <a:moveTo>
                    <a:pt x="169069" y="0"/>
                  </a:moveTo>
                  <a:cubicBezTo>
                    <a:pt x="262443" y="0"/>
                    <a:pt x="338138" y="75339"/>
                    <a:pt x="338138" y="168275"/>
                  </a:cubicBezTo>
                  <a:cubicBezTo>
                    <a:pt x="338138" y="261211"/>
                    <a:pt x="262443" y="336550"/>
                    <a:pt x="169069" y="336550"/>
                  </a:cubicBezTo>
                  <a:cubicBezTo>
                    <a:pt x="75695" y="336550"/>
                    <a:pt x="0" y="261211"/>
                    <a:pt x="0" y="168275"/>
                  </a:cubicBezTo>
                  <a:cubicBezTo>
                    <a:pt x="0" y="75339"/>
                    <a:pt x="75695" y="0"/>
                    <a:pt x="169069" y="0"/>
                  </a:cubicBezTo>
                  <a:close/>
                </a:path>
              </a:pathLst>
            </a:custGeom>
            <a:solidFill>
              <a:srgbClr val="FFFFFF">
                <a:lumMod val="100000"/>
              </a:srgbClr>
            </a:solidFill>
            <a:ln>
              <a:noFill/>
            </a:ln>
          </p:spPr>
          <p:style>
            <a:lnRef idx="2">
              <a:srgbClr val="553428">
                <a:shade val="50000"/>
              </a:srgbClr>
            </a:lnRef>
            <a:fillRef idx="1">
              <a:srgbClr val="553428"/>
            </a:fillRef>
            <a:effectRef idx="0">
              <a:srgbClr val="553428"/>
            </a:effectRef>
            <a:fontRef idx="minor">
              <a:srgbClr val="FFFFFF"/>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42" name="矩形 41"/>
            <p:cNvSpPr/>
            <p:nvPr/>
          </p:nvSpPr>
          <p:spPr>
            <a:xfrm>
              <a:off x="10265" y="4843"/>
              <a:ext cx="2899" cy="491"/>
            </a:xfrm>
            <a:prstGeom prst="rect">
              <a:avLst/>
            </a:prstGeom>
          </p:spPr>
          <p:txBody>
            <a:bodyPr wrap="none" lIns="0" tIns="0" rIns="0" bIns="0"/>
            <a:lstStyle/>
            <a:p>
              <a:pPr algn="ctr"/>
              <a:r>
                <a:rPr lang="zh-CN" altLang="en-US" sz="20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zh-CN" altLang="en-US" sz="2000" b="1" dirty="0">
                <a:solidFill>
                  <a:schemeClr val="tx1">
                    <a:lumMod val="85000"/>
                    <a:lumOff val="15000"/>
                  </a:schemeClr>
                </a:solidFill>
                <a:effectLst/>
                <a:latin typeface="Arial" panose="020B0604020202020204"/>
                <a:ea typeface="微软雅黑" panose="020B0503020204020204" charset="-122"/>
                <a:cs typeface="+mn-ea"/>
                <a:sym typeface="Arial" panose="020B0604020202020204"/>
              </a:endParaRPr>
            </a:p>
          </p:txBody>
        </p:sp>
        <p:sp>
          <p:nvSpPr>
            <p:cNvPr id="43" name="矩形 42"/>
            <p:cNvSpPr/>
            <p:nvPr/>
          </p:nvSpPr>
          <p:spPr>
            <a:xfrm>
              <a:off x="10159" y="5485"/>
              <a:ext cx="3111" cy="1811"/>
            </a:xfrm>
            <a:prstGeom prst="rect">
              <a:avLst/>
            </a:prstGeom>
          </p:spPr>
          <p:txBody>
            <a:bodyPr wrap="square" lIns="0" tIns="0" rIns="0" bIns="0">
              <a:normAutofit/>
            </a:bodyPr>
            <a:lstStyle/>
            <a:p>
              <a:pPr algn="ctr" fontAlgn="auto">
                <a:lnSpc>
                  <a:spcPct val="15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a:t>
              </a:r>
              <a:endParaRPr lang="zh-CN" altLang="en-US" sz="1200" dirty="0">
                <a:solidFill>
                  <a:schemeClr val="tx1">
                    <a:lumMod val="85000"/>
                    <a:lumOff val="15000"/>
                  </a:schemeClr>
                </a:solidFill>
                <a:effectLst/>
                <a:latin typeface="Arial" panose="020B0604020202020204"/>
                <a:ea typeface="微软雅黑" panose="020B0503020204020204" charset="-122"/>
                <a:cs typeface="Lato Regular"/>
                <a:sym typeface="Arial" panose="020B0604020202020204"/>
              </a:endParaRPr>
            </a:p>
          </p:txBody>
        </p:sp>
      </p:grpSp>
      <p:grpSp>
        <p:nvGrpSpPr>
          <p:cNvPr id="50" name="组合 49"/>
          <p:cNvGrpSpPr/>
          <p:nvPr/>
        </p:nvGrpSpPr>
        <p:grpSpPr>
          <a:xfrm>
            <a:off x="8774430" y="2038985"/>
            <a:ext cx="2396490" cy="3012440"/>
            <a:chOff x="13818" y="3211"/>
            <a:chExt cx="3774" cy="4744"/>
          </a:xfrm>
        </p:grpSpPr>
        <p:sp>
          <p:nvSpPr>
            <p:cNvPr id="44" name="矩形: 圆角 25"/>
            <p:cNvSpPr/>
            <p:nvPr/>
          </p:nvSpPr>
          <p:spPr>
            <a:xfrm>
              <a:off x="13818" y="3627"/>
              <a:ext cx="3774" cy="4328"/>
            </a:xfrm>
            <a:prstGeom prst="roundRect">
              <a:avLst>
                <a:gd name="adj" fmla="val 4246"/>
              </a:avLst>
            </a:prstGeom>
            <a:noFill/>
            <a:ln w="28575">
              <a:solidFill>
                <a:srgbClr val="494F68"/>
              </a:solidFill>
            </a:ln>
            <a:extLst>
              <a:ext uri="{909E8E84-426E-40DD-AFC4-6F175D3DCCD1}">
                <a14:hiddenFill xmlns:a14="http://schemas.microsoft.com/office/drawing/2010/main">
                  <a:solidFill>
                    <a:srgbClr val="494F68"/>
                  </a:solidFill>
                </a14:hiddenFill>
              </a:ext>
            </a:extLst>
          </p:spPr>
          <p:style>
            <a:lnRef idx="2">
              <a:srgbClr val="553428">
                <a:shade val="50000"/>
              </a:srgbClr>
            </a:lnRef>
            <a:fillRef idx="1">
              <a:srgbClr val="553428"/>
            </a:fillRef>
            <a:effectRef idx="0">
              <a:srgbClr val="553428"/>
            </a:effectRef>
            <a:fontRef idx="minor">
              <a:srgbClr val="FFFFFF"/>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12" name="椭圆 11"/>
            <p:cNvSpPr/>
            <p:nvPr/>
          </p:nvSpPr>
          <p:spPr>
            <a:xfrm>
              <a:off x="15381" y="3211"/>
              <a:ext cx="863" cy="863"/>
            </a:xfrm>
            <a:prstGeom prst="ellipse">
              <a:avLst/>
            </a:prstGeom>
            <a:solidFill>
              <a:srgbClr val="63622F"/>
            </a:solidFill>
            <a:ln>
              <a:noFill/>
            </a:ln>
          </p:spPr>
          <p:style>
            <a:lnRef idx="2">
              <a:srgbClr val="553428">
                <a:shade val="50000"/>
              </a:srgbClr>
            </a:lnRef>
            <a:fillRef idx="1">
              <a:srgbClr val="553428"/>
            </a:fillRef>
            <a:effectRef idx="0">
              <a:srgbClr val="553428"/>
            </a:effectRef>
            <a:fontRef idx="minor">
              <a:srgbClr val="FFFFFF"/>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35" name="任意多边形: 形状 12"/>
            <p:cNvSpPr/>
            <p:nvPr/>
          </p:nvSpPr>
          <p:spPr>
            <a:xfrm>
              <a:off x="15579" y="3413"/>
              <a:ext cx="466" cy="464"/>
            </a:xfrm>
            <a:custGeom>
              <a:avLst/>
              <a:gdLst>
                <a:gd name="connsiteX0" fmla="*/ 201968 w 338138"/>
                <a:gd name="connsiteY0" fmla="*/ 130235 h 336550"/>
                <a:gd name="connsiteX1" fmla="*/ 212495 w 338138"/>
                <a:gd name="connsiteY1" fmla="*/ 135179 h 336550"/>
                <a:gd name="connsiteX2" fmla="*/ 212495 w 338138"/>
                <a:gd name="connsiteY2" fmla="*/ 156275 h 336550"/>
                <a:gd name="connsiteX3" fmla="*/ 166437 w 338138"/>
                <a:gd name="connsiteY3" fmla="*/ 202420 h 336550"/>
                <a:gd name="connsiteX4" fmla="*/ 155909 w 338138"/>
                <a:gd name="connsiteY4" fmla="*/ 206375 h 336550"/>
                <a:gd name="connsiteX5" fmla="*/ 145381 w 338138"/>
                <a:gd name="connsiteY5" fmla="*/ 202420 h 336550"/>
                <a:gd name="connsiteX6" fmla="*/ 124326 w 338138"/>
                <a:gd name="connsiteY6" fmla="*/ 182643 h 336550"/>
                <a:gd name="connsiteX7" fmla="*/ 124326 w 338138"/>
                <a:gd name="connsiteY7" fmla="*/ 160230 h 336550"/>
                <a:gd name="connsiteX8" fmla="*/ 146697 w 338138"/>
                <a:gd name="connsiteY8" fmla="*/ 160230 h 336550"/>
                <a:gd name="connsiteX9" fmla="*/ 155909 w 338138"/>
                <a:gd name="connsiteY9" fmla="*/ 169459 h 336550"/>
                <a:gd name="connsiteX10" fmla="*/ 191440 w 338138"/>
                <a:gd name="connsiteY10" fmla="*/ 135179 h 336550"/>
                <a:gd name="connsiteX11" fmla="*/ 201968 w 338138"/>
                <a:gd name="connsiteY11" fmla="*/ 130235 h 336550"/>
                <a:gd name="connsiteX12" fmla="*/ 154078 w 338138"/>
                <a:gd name="connsiteY12" fmla="*/ 30162 h 336550"/>
                <a:gd name="connsiteX13" fmla="*/ 154078 w 338138"/>
                <a:gd name="connsiteY13" fmla="*/ 49892 h 336550"/>
                <a:gd name="connsiteX14" fmla="*/ 143556 w 338138"/>
                <a:gd name="connsiteY14" fmla="*/ 64361 h 336550"/>
                <a:gd name="connsiteX15" fmla="*/ 115933 w 338138"/>
                <a:gd name="connsiteY15" fmla="*/ 76199 h 336550"/>
                <a:gd name="connsiteX16" fmla="*/ 96202 w 338138"/>
                <a:gd name="connsiteY16" fmla="*/ 73569 h 336550"/>
                <a:gd name="connsiteX17" fmla="*/ 83049 w 338138"/>
                <a:gd name="connsiteY17" fmla="*/ 60415 h 336550"/>
                <a:gd name="connsiteX18" fmla="*/ 62003 w 338138"/>
                <a:gd name="connsiteY18" fmla="*/ 81461 h 336550"/>
                <a:gd name="connsiteX19" fmla="*/ 75157 w 338138"/>
                <a:gd name="connsiteY19" fmla="*/ 94614 h 336550"/>
                <a:gd name="connsiteX20" fmla="*/ 77787 w 338138"/>
                <a:gd name="connsiteY20" fmla="*/ 114345 h 336550"/>
                <a:gd name="connsiteX21" fmla="*/ 65949 w 338138"/>
                <a:gd name="connsiteY21" fmla="*/ 141968 h 336550"/>
                <a:gd name="connsiteX22" fmla="*/ 51480 w 338138"/>
                <a:gd name="connsiteY22" fmla="*/ 152490 h 336550"/>
                <a:gd name="connsiteX23" fmla="*/ 31750 w 338138"/>
                <a:gd name="connsiteY23" fmla="*/ 152490 h 336550"/>
                <a:gd name="connsiteX24" fmla="*/ 31750 w 338138"/>
                <a:gd name="connsiteY24" fmla="*/ 184059 h 336550"/>
                <a:gd name="connsiteX25" fmla="*/ 51480 w 338138"/>
                <a:gd name="connsiteY25" fmla="*/ 184059 h 336550"/>
                <a:gd name="connsiteX26" fmla="*/ 65949 w 338138"/>
                <a:gd name="connsiteY26" fmla="*/ 194582 h 336550"/>
                <a:gd name="connsiteX27" fmla="*/ 77787 w 338138"/>
                <a:gd name="connsiteY27" fmla="*/ 222204 h 336550"/>
                <a:gd name="connsiteX28" fmla="*/ 75157 w 338138"/>
                <a:gd name="connsiteY28" fmla="*/ 241935 h 336550"/>
                <a:gd name="connsiteX29" fmla="*/ 62003 w 338138"/>
                <a:gd name="connsiteY29" fmla="*/ 255088 h 336550"/>
                <a:gd name="connsiteX30" fmla="*/ 83049 w 338138"/>
                <a:gd name="connsiteY30" fmla="*/ 276134 h 336550"/>
                <a:gd name="connsiteX31" fmla="*/ 96202 w 338138"/>
                <a:gd name="connsiteY31" fmla="*/ 262980 h 336550"/>
                <a:gd name="connsiteX32" fmla="*/ 115933 w 338138"/>
                <a:gd name="connsiteY32" fmla="*/ 260350 h 336550"/>
                <a:gd name="connsiteX33" fmla="*/ 143556 w 338138"/>
                <a:gd name="connsiteY33" fmla="*/ 272188 h 336550"/>
                <a:gd name="connsiteX34" fmla="*/ 154078 w 338138"/>
                <a:gd name="connsiteY34" fmla="*/ 286657 h 336550"/>
                <a:gd name="connsiteX35" fmla="*/ 154078 w 338138"/>
                <a:gd name="connsiteY35" fmla="*/ 306387 h 336550"/>
                <a:gd name="connsiteX36" fmla="*/ 185647 w 338138"/>
                <a:gd name="connsiteY36" fmla="*/ 306387 h 336550"/>
                <a:gd name="connsiteX37" fmla="*/ 185647 w 338138"/>
                <a:gd name="connsiteY37" fmla="*/ 286657 h 336550"/>
                <a:gd name="connsiteX38" fmla="*/ 196170 w 338138"/>
                <a:gd name="connsiteY38" fmla="*/ 272188 h 336550"/>
                <a:gd name="connsiteX39" fmla="*/ 223792 w 338138"/>
                <a:gd name="connsiteY39" fmla="*/ 260350 h 336550"/>
                <a:gd name="connsiteX40" fmla="*/ 243523 w 338138"/>
                <a:gd name="connsiteY40" fmla="*/ 262980 h 336550"/>
                <a:gd name="connsiteX41" fmla="*/ 256676 w 338138"/>
                <a:gd name="connsiteY41" fmla="*/ 276134 h 336550"/>
                <a:gd name="connsiteX42" fmla="*/ 277722 w 338138"/>
                <a:gd name="connsiteY42" fmla="*/ 255088 h 336550"/>
                <a:gd name="connsiteX43" fmla="*/ 264568 w 338138"/>
                <a:gd name="connsiteY43" fmla="*/ 241935 h 336550"/>
                <a:gd name="connsiteX44" fmla="*/ 261938 w 338138"/>
                <a:gd name="connsiteY44" fmla="*/ 222204 h 336550"/>
                <a:gd name="connsiteX45" fmla="*/ 273776 w 338138"/>
                <a:gd name="connsiteY45" fmla="*/ 194582 h 336550"/>
                <a:gd name="connsiteX46" fmla="*/ 288245 w 338138"/>
                <a:gd name="connsiteY46" fmla="*/ 184059 h 336550"/>
                <a:gd name="connsiteX47" fmla="*/ 307975 w 338138"/>
                <a:gd name="connsiteY47" fmla="*/ 184059 h 336550"/>
                <a:gd name="connsiteX48" fmla="*/ 307975 w 338138"/>
                <a:gd name="connsiteY48" fmla="*/ 152490 h 336550"/>
                <a:gd name="connsiteX49" fmla="*/ 288245 w 338138"/>
                <a:gd name="connsiteY49" fmla="*/ 152490 h 336550"/>
                <a:gd name="connsiteX50" fmla="*/ 273776 w 338138"/>
                <a:gd name="connsiteY50" fmla="*/ 141968 h 336550"/>
                <a:gd name="connsiteX51" fmla="*/ 261938 w 338138"/>
                <a:gd name="connsiteY51" fmla="*/ 114345 h 336550"/>
                <a:gd name="connsiteX52" fmla="*/ 264568 w 338138"/>
                <a:gd name="connsiteY52" fmla="*/ 94614 h 336550"/>
                <a:gd name="connsiteX53" fmla="*/ 277722 w 338138"/>
                <a:gd name="connsiteY53" fmla="*/ 81461 h 336550"/>
                <a:gd name="connsiteX54" fmla="*/ 256676 w 338138"/>
                <a:gd name="connsiteY54" fmla="*/ 60415 h 336550"/>
                <a:gd name="connsiteX55" fmla="*/ 243523 w 338138"/>
                <a:gd name="connsiteY55" fmla="*/ 73569 h 336550"/>
                <a:gd name="connsiteX56" fmla="*/ 223792 w 338138"/>
                <a:gd name="connsiteY56" fmla="*/ 76199 h 336550"/>
                <a:gd name="connsiteX57" fmla="*/ 196170 w 338138"/>
                <a:gd name="connsiteY57" fmla="*/ 64361 h 336550"/>
                <a:gd name="connsiteX58" fmla="*/ 185647 w 338138"/>
                <a:gd name="connsiteY58" fmla="*/ 49892 h 336550"/>
                <a:gd name="connsiteX59" fmla="*/ 185647 w 338138"/>
                <a:gd name="connsiteY59" fmla="*/ 30162 h 336550"/>
                <a:gd name="connsiteX60" fmla="*/ 154078 w 338138"/>
                <a:gd name="connsiteY60" fmla="*/ 30162 h 336550"/>
                <a:gd name="connsiteX61" fmla="*/ 138690 w 338138"/>
                <a:gd name="connsiteY61" fmla="*/ 0 h 336550"/>
                <a:gd name="connsiteX62" fmla="*/ 199449 w 338138"/>
                <a:gd name="connsiteY62" fmla="*/ 0 h 336550"/>
                <a:gd name="connsiteX63" fmla="*/ 215299 w 338138"/>
                <a:gd name="connsiteY63" fmla="*/ 15776 h 336550"/>
                <a:gd name="connsiteX64" fmla="*/ 215299 w 338138"/>
                <a:gd name="connsiteY64" fmla="*/ 38125 h 336550"/>
                <a:gd name="connsiteX65" fmla="*/ 228508 w 338138"/>
                <a:gd name="connsiteY65" fmla="*/ 43383 h 336550"/>
                <a:gd name="connsiteX66" fmla="*/ 245679 w 338138"/>
                <a:gd name="connsiteY66" fmla="*/ 27607 h 336550"/>
                <a:gd name="connsiteX67" fmla="*/ 256245 w 338138"/>
                <a:gd name="connsiteY67" fmla="*/ 23663 h 336550"/>
                <a:gd name="connsiteX68" fmla="*/ 266812 w 338138"/>
                <a:gd name="connsiteY68" fmla="*/ 27607 h 336550"/>
                <a:gd name="connsiteX69" fmla="*/ 310400 w 338138"/>
                <a:gd name="connsiteY69" fmla="*/ 70991 h 336550"/>
                <a:gd name="connsiteX70" fmla="*/ 310400 w 338138"/>
                <a:gd name="connsiteY70" fmla="*/ 92025 h 336550"/>
                <a:gd name="connsiteX71" fmla="*/ 294550 w 338138"/>
                <a:gd name="connsiteY71" fmla="*/ 109116 h 336550"/>
                <a:gd name="connsiteX72" fmla="*/ 299834 w 338138"/>
                <a:gd name="connsiteY72" fmla="*/ 122262 h 336550"/>
                <a:gd name="connsiteX73" fmla="*/ 322288 w 338138"/>
                <a:gd name="connsiteY73" fmla="*/ 122262 h 336550"/>
                <a:gd name="connsiteX74" fmla="*/ 338138 w 338138"/>
                <a:gd name="connsiteY74" fmla="*/ 138038 h 336550"/>
                <a:gd name="connsiteX75" fmla="*/ 338138 w 338138"/>
                <a:gd name="connsiteY75" fmla="*/ 198512 h 336550"/>
                <a:gd name="connsiteX76" fmla="*/ 322288 w 338138"/>
                <a:gd name="connsiteY76" fmla="*/ 214288 h 336550"/>
                <a:gd name="connsiteX77" fmla="*/ 299834 w 338138"/>
                <a:gd name="connsiteY77" fmla="*/ 214288 h 336550"/>
                <a:gd name="connsiteX78" fmla="*/ 294550 w 338138"/>
                <a:gd name="connsiteY78" fmla="*/ 227434 h 336550"/>
                <a:gd name="connsiteX79" fmla="*/ 310400 w 338138"/>
                <a:gd name="connsiteY79" fmla="*/ 244525 h 336550"/>
                <a:gd name="connsiteX80" fmla="*/ 310400 w 338138"/>
                <a:gd name="connsiteY80" fmla="*/ 265559 h 336550"/>
                <a:gd name="connsiteX81" fmla="*/ 266812 w 338138"/>
                <a:gd name="connsiteY81" fmla="*/ 308943 h 336550"/>
                <a:gd name="connsiteX82" fmla="*/ 245679 w 338138"/>
                <a:gd name="connsiteY82" fmla="*/ 308943 h 336550"/>
                <a:gd name="connsiteX83" fmla="*/ 228508 w 338138"/>
                <a:gd name="connsiteY83" fmla="*/ 293167 h 336550"/>
                <a:gd name="connsiteX84" fmla="*/ 215299 w 338138"/>
                <a:gd name="connsiteY84" fmla="*/ 298425 h 336550"/>
                <a:gd name="connsiteX85" fmla="*/ 215299 w 338138"/>
                <a:gd name="connsiteY85" fmla="*/ 320774 h 336550"/>
                <a:gd name="connsiteX86" fmla="*/ 199449 w 338138"/>
                <a:gd name="connsiteY86" fmla="*/ 336550 h 336550"/>
                <a:gd name="connsiteX87" fmla="*/ 138690 w 338138"/>
                <a:gd name="connsiteY87" fmla="*/ 336550 h 336550"/>
                <a:gd name="connsiteX88" fmla="*/ 122839 w 338138"/>
                <a:gd name="connsiteY88" fmla="*/ 320774 h 336550"/>
                <a:gd name="connsiteX89" fmla="*/ 122839 w 338138"/>
                <a:gd name="connsiteY89" fmla="*/ 298425 h 336550"/>
                <a:gd name="connsiteX90" fmla="*/ 109630 w 338138"/>
                <a:gd name="connsiteY90" fmla="*/ 293167 h 336550"/>
                <a:gd name="connsiteX91" fmla="*/ 92459 w 338138"/>
                <a:gd name="connsiteY91" fmla="*/ 308943 h 336550"/>
                <a:gd name="connsiteX92" fmla="*/ 71326 w 338138"/>
                <a:gd name="connsiteY92" fmla="*/ 308943 h 336550"/>
                <a:gd name="connsiteX93" fmla="*/ 27738 w 338138"/>
                <a:gd name="connsiteY93" fmla="*/ 265559 h 336550"/>
                <a:gd name="connsiteX94" fmla="*/ 23775 w 338138"/>
                <a:gd name="connsiteY94" fmla="*/ 255042 h 336550"/>
                <a:gd name="connsiteX95" fmla="*/ 27738 w 338138"/>
                <a:gd name="connsiteY95" fmla="*/ 244525 h 336550"/>
                <a:gd name="connsiteX96" fmla="*/ 43588 w 338138"/>
                <a:gd name="connsiteY96" fmla="*/ 227434 h 336550"/>
                <a:gd name="connsiteX97" fmla="*/ 38304 w 338138"/>
                <a:gd name="connsiteY97" fmla="*/ 214288 h 336550"/>
                <a:gd name="connsiteX98" fmla="*/ 15850 w 338138"/>
                <a:gd name="connsiteY98" fmla="*/ 214288 h 336550"/>
                <a:gd name="connsiteX99" fmla="*/ 0 w 338138"/>
                <a:gd name="connsiteY99" fmla="*/ 198512 h 336550"/>
                <a:gd name="connsiteX100" fmla="*/ 0 w 338138"/>
                <a:gd name="connsiteY100" fmla="*/ 138038 h 336550"/>
                <a:gd name="connsiteX101" fmla="*/ 15850 w 338138"/>
                <a:gd name="connsiteY101" fmla="*/ 122262 h 336550"/>
                <a:gd name="connsiteX102" fmla="*/ 38304 w 338138"/>
                <a:gd name="connsiteY102" fmla="*/ 122262 h 336550"/>
                <a:gd name="connsiteX103" fmla="*/ 43588 w 338138"/>
                <a:gd name="connsiteY103" fmla="*/ 109116 h 336550"/>
                <a:gd name="connsiteX104" fmla="*/ 27738 w 338138"/>
                <a:gd name="connsiteY104" fmla="*/ 92025 h 336550"/>
                <a:gd name="connsiteX105" fmla="*/ 27738 w 338138"/>
                <a:gd name="connsiteY105" fmla="*/ 70991 h 336550"/>
                <a:gd name="connsiteX106" fmla="*/ 71326 w 338138"/>
                <a:gd name="connsiteY106" fmla="*/ 27607 h 336550"/>
                <a:gd name="connsiteX107" fmla="*/ 92459 w 338138"/>
                <a:gd name="connsiteY107" fmla="*/ 27607 h 336550"/>
                <a:gd name="connsiteX108" fmla="*/ 109630 w 338138"/>
                <a:gd name="connsiteY108" fmla="*/ 43383 h 336550"/>
                <a:gd name="connsiteX109" fmla="*/ 122839 w 338138"/>
                <a:gd name="connsiteY109" fmla="*/ 38125 h 336550"/>
                <a:gd name="connsiteX110" fmla="*/ 122839 w 338138"/>
                <a:gd name="connsiteY110" fmla="*/ 15776 h 336550"/>
                <a:gd name="connsiteX111" fmla="*/ 138690 w 338138"/>
                <a:gd name="connsiteY111"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338138" h="336550">
                  <a:moveTo>
                    <a:pt x="201968" y="130235"/>
                  </a:moveTo>
                  <a:cubicBezTo>
                    <a:pt x="205916" y="130235"/>
                    <a:pt x="209864" y="131883"/>
                    <a:pt x="212495" y="135179"/>
                  </a:cubicBezTo>
                  <a:cubicBezTo>
                    <a:pt x="219075" y="140453"/>
                    <a:pt x="219075" y="151001"/>
                    <a:pt x="212495" y="156275"/>
                  </a:cubicBezTo>
                  <a:cubicBezTo>
                    <a:pt x="212495" y="156275"/>
                    <a:pt x="212495" y="156275"/>
                    <a:pt x="166437" y="202420"/>
                  </a:cubicBezTo>
                  <a:cubicBezTo>
                    <a:pt x="163805" y="205057"/>
                    <a:pt x="159857" y="206375"/>
                    <a:pt x="155909" y="206375"/>
                  </a:cubicBezTo>
                  <a:cubicBezTo>
                    <a:pt x="151961" y="206375"/>
                    <a:pt x="148013" y="205057"/>
                    <a:pt x="145381" y="202420"/>
                  </a:cubicBezTo>
                  <a:cubicBezTo>
                    <a:pt x="145381" y="202420"/>
                    <a:pt x="145381" y="202420"/>
                    <a:pt x="124326" y="182643"/>
                  </a:cubicBezTo>
                  <a:cubicBezTo>
                    <a:pt x="119062" y="176051"/>
                    <a:pt x="119062" y="166822"/>
                    <a:pt x="124326" y="160230"/>
                  </a:cubicBezTo>
                  <a:cubicBezTo>
                    <a:pt x="130906" y="154956"/>
                    <a:pt x="140118" y="154956"/>
                    <a:pt x="146697" y="160230"/>
                  </a:cubicBezTo>
                  <a:cubicBezTo>
                    <a:pt x="146697" y="160230"/>
                    <a:pt x="146697" y="160230"/>
                    <a:pt x="155909" y="169459"/>
                  </a:cubicBezTo>
                  <a:cubicBezTo>
                    <a:pt x="155909" y="169459"/>
                    <a:pt x="155909" y="169459"/>
                    <a:pt x="191440" y="135179"/>
                  </a:cubicBezTo>
                  <a:cubicBezTo>
                    <a:pt x="194072" y="131883"/>
                    <a:pt x="198020" y="130235"/>
                    <a:pt x="201968" y="130235"/>
                  </a:cubicBezTo>
                  <a:close/>
                  <a:moveTo>
                    <a:pt x="154078" y="30162"/>
                  </a:moveTo>
                  <a:cubicBezTo>
                    <a:pt x="154078" y="30162"/>
                    <a:pt x="154078" y="30162"/>
                    <a:pt x="154078" y="49892"/>
                  </a:cubicBezTo>
                  <a:cubicBezTo>
                    <a:pt x="154078" y="56469"/>
                    <a:pt x="150132" y="63046"/>
                    <a:pt x="143556" y="64361"/>
                  </a:cubicBezTo>
                  <a:cubicBezTo>
                    <a:pt x="133033" y="66992"/>
                    <a:pt x="123825" y="70938"/>
                    <a:pt x="115933" y="76199"/>
                  </a:cubicBezTo>
                  <a:cubicBezTo>
                    <a:pt x="109356" y="80145"/>
                    <a:pt x="101464" y="78830"/>
                    <a:pt x="96202" y="73569"/>
                  </a:cubicBezTo>
                  <a:cubicBezTo>
                    <a:pt x="96202" y="73569"/>
                    <a:pt x="96202" y="73569"/>
                    <a:pt x="83049" y="60415"/>
                  </a:cubicBezTo>
                  <a:cubicBezTo>
                    <a:pt x="83049" y="60415"/>
                    <a:pt x="83049" y="60415"/>
                    <a:pt x="62003" y="81461"/>
                  </a:cubicBezTo>
                  <a:cubicBezTo>
                    <a:pt x="62003" y="81461"/>
                    <a:pt x="62003" y="81461"/>
                    <a:pt x="75157" y="94614"/>
                  </a:cubicBezTo>
                  <a:cubicBezTo>
                    <a:pt x="80418" y="99876"/>
                    <a:pt x="81733" y="107768"/>
                    <a:pt x="77787" y="114345"/>
                  </a:cubicBezTo>
                  <a:cubicBezTo>
                    <a:pt x="72526" y="122237"/>
                    <a:pt x="68580" y="131445"/>
                    <a:pt x="65949" y="141968"/>
                  </a:cubicBezTo>
                  <a:cubicBezTo>
                    <a:pt x="64634" y="148544"/>
                    <a:pt x="58057" y="152490"/>
                    <a:pt x="51480" y="152490"/>
                  </a:cubicBezTo>
                  <a:cubicBezTo>
                    <a:pt x="51480" y="152490"/>
                    <a:pt x="51480" y="152490"/>
                    <a:pt x="31750" y="152490"/>
                  </a:cubicBezTo>
                  <a:cubicBezTo>
                    <a:pt x="31750" y="152490"/>
                    <a:pt x="31750" y="152490"/>
                    <a:pt x="31750" y="184059"/>
                  </a:cubicBezTo>
                  <a:cubicBezTo>
                    <a:pt x="31750" y="184059"/>
                    <a:pt x="31750" y="184059"/>
                    <a:pt x="51480" y="184059"/>
                  </a:cubicBezTo>
                  <a:cubicBezTo>
                    <a:pt x="58057" y="184059"/>
                    <a:pt x="64634" y="188005"/>
                    <a:pt x="65949" y="194582"/>
                  </a:cubicBezTo>
                  <a:cubicBezTo>
                    <a:pt x="68580" y="205105"/>
                    <a:pt x="72526" y="214312"/>
                    <a:pt x="77787" y="222204"/>
                  </a:cubicBezTo>
                  <a:cubicBezTo>
                    <a:pt x="81733" y="228781"/>
                    <a:pt x="80418" y="236673"/>
                    <a:pt x="75157" y="241935"/>
                  </a:cubicBezTo>
                  <a:cubicBezTo>
                    <a:pt x="75157" y="241935"/>
                    <a:pt x="75157" y="241935"/>
                    <a:pt x="62003" y="255088"/>
                  </a:cubicBezTo>
                  <a:cubicBezTo>
                    <a:pt x="62003" y="255088"/>
                    <a:pt x="62003" y="255088"/>
                    <a:pt x="83049" y="276134"/>
                  </a:cubicBezTo>
                  <a:cubicBezTo>
                    <a:pt x="83049" y="276134"/>
                    <a:pt x="83049" y="276134"/>
                    <a:pt x="96202" y="262980"/>
                  </a:cubicBezTo>
                  <a:cubicBezTo>
                    <a:pt x="101464" y="257719"/>
                    <a:pt x="109356" y="256404"/>
                    <a:pt x="115933" y="260350"/>
                  </a:cubicBezTo>
                  <a:cubicBezTo>
                    <a:pt x="123825" y="265611"/>
                    <a:pt x="133033" y="269557"/>
                    <a:pt x="143556" y="272188"/>
                  </a:cubicBezTo>
                  <a:cubicBezTo>
                    <a:pt x="150132" y="273503"/>
                    <a:pt x="154078" y="280080"/>
                    <a:pt x="154078" y="286657"/>
                  </a:cubicBezTo>
                  <a:cubicBezTo>
                    <a:pt x="154078" y="286657"/>
                    <a:pt x="154078" y="286657"/>
                    <a:pt x="154078" y="306387"/>
                  </a:cubicBezTo>
                  <a:cubicBezTo>
                    <a:pt x="154078" y="306387"/>
                    <a:pt x="154078" y="306387"/>
                    <a:pt x="185647" y="306387"/>
                  </a:cubicBezTo>
                  <a:cubicBezTo>
                    <a:pt x="185647" y="306387"/>
                    <a:pt x="185647" y="306387"/>
                    <a:pt x="185647" y="286657"/>
                  </a:cubicBezTo>
                  <a:cubicBezTo>
                    <a:pt x="185647" y="280080"/>
                    <a:pt x="189593" y="273503"/>
                    <a:pt x="196170" y="272188"/>
                  </a:cubicBezTo>
                  <a:cubicBezTo>
                    <a:pt x="206693" y="269557"/>
                    <a:pt x="215900" y="265611"/>
                    <a:pt x="223792" y="260350"/>
                  </a:cubicBezTo>
                  <a:cubicBezTo>
                    <a:pt x="230369" y="256404"/>
                    <a:pt x="238261" y="257719"/>
                    <a:pt x="243523" y="262980"/>
                  </a:cubicBezTo>
                  <a:cubicBezTo>
                    <a:pt x="243523" y="262980"/>
                    <a:pt x="243523" y="262980"/>
                    <a:pt x="256676" y="276134"/>
                  </a:cubicBezTo>
                  <a:cubicBezTo>
                    <a:pt x="256676" y="276134"/>
                    <a:pt x="256676" y="276134"/>
                    <a:pt x="277722" y="255088"/>
                  </a:cubicBezTo>
                  <a:cubicBezTo>
                    <a:pt x="277722" y="255088"/>
                    <a:pt x="277722" y="255088"/>
                    <a:pt x="264568" y="241935"/>
                  </a:cubicBezTo>
                  <a:cubicBezTo>
                    <a:pt x="259307" y="236673"/>
                    <a:pt x="257992" y="228781"/>
                    <a:pt x="261938" y="222204"/>
                  </a:cubicBezTo>
                  <a:cubicBezTo>
                    <a:pt x="267199" y="214312"/>
                    <a:pt x="271145" y="205105"/>
                    <a:pt x="273776" y="194582"/>
                  </a:cubicBezTo>
                  <a:cubicBezTo>
                    <a:pt x="275091" y="188005"/>
                    <a:pt x="281668" y="184059"/>
                    <a:pt x="288245" y="184059"/>
                  </a:cubicBezTo>
                  <a:cubicBezTo>
                    <a:pt x="288245" y="184059"/>
                    <a:pt x="288245" y="184059"/>
                    <a:pt x="307975" y="184059"/>
                  </a:cubicBezTo>
                  <a:lnTo>
                    <a:pt x="307975" y="152490"/>
                  </a:lnTo>
                  <a:cubicBezTo>
                    <a:pt x="307975" y="152490"/>
                    <a:pt x="307975" y="152490"/>
                    <a:pt x="288245" y="152490"/>
                  </a:cubicBezTo>
                  <a:cubicBezTo>
                    <a:pt x="281668" y="152490"/>
                    <a:pt x="275091" y="148544"/>
                    <a:pt x="273776" y="141968"/>
                  </a:cubicBezTo>
                  <a:cubicBezTo>
                    <a:pt x="271145" y="131445"/>
                    <a:pt x="267199" y="122237"/>
                    <a:pt x="261938" y="114345"/>
                  </a:cubicBezTo>
                  <a:cubicBezTo>
                    <a:pt x="257992" y="107768"/>
                    <a:pt x="259307" y="99876"/>
                    <a:pt x="264568" y="94614"/>
                  </a:cubicBezTo>
                  <a:cubicBezTo>
                    <a:pt x="264568" y="94614"/>
                    <a:pt x="264568" y="94614"/>
                    <a:pt x="277722" y="81461"/>
                  </a:cubicBezTo>
                  <a:cubicBezTo>
                    <a:pt x="277722" y="81461"/>
                    <a:pt x="277722" y="81461"/>
                    <a:pt x="256676" y="60415"/>
                  </a:cubicBezTo>
                  <a:cubicBezTo>
                    <a:pt x="256676" y="60415"/>
                    <a:pt x="256676" y="60415"/>
                    <a:pt x="243523" y="73569"/>
                  </a:cubicBezTo>
                  <a:cubicBezTo>
                    <a:pt x="238261" y="78830"/>
                    <a:pt x="230369" y="80145"/>
                    <a:pt x="223792" y="76199"/>
                  </a:cubicBezTo>
                  <a:cubicBezTo>
                    <a:pt x="215900" y="70938"/>
                    <a:pt x="206693" y="66992"/>
                    <a:pt x="196170" y="64361"/>
                  </a:cubicBezTo>
                  <a:cubicBezTo>
                    <a:pt x="189593" y="63046"/>
                    <a:pt x="185647" y="56469"/>
                    <a:pt x="185647" y="49892"/>
                  </a:cubicBezTo>
                  <a:cubicBezTo>
                    <a:pt x="185647" y="49892"/>
                    <a:pt x="185647" y="49892"/>
                    <a:pt x="185647" y="30162"/>
                  </a:cubicBezTo>
                  <a:cubicBezTo>
                    <a:pt x="185647" y="30162"/>
                    <a:pt x="185647" y="30162"/>
                    <a:pt x="154078" y="30162"/>
                  </a:cubicBezTo>
                  <a:close/>
                  <a:moveTo>
                    <a:pt x="138690" y="0"/>
                  </a:moveTo>
                  <a:cubicBezTo>
                    <a:pt x="138690" y="0"/>
                    <a:pt x="138690" y="0"/>
                    <a:pt x="199449" y="0"/>
                  </a:cubicBezTo>
                  <a:cubicBezTo>
                    <a:pt x="208695" y="0"/>
                    <a:pt x="215299" y="6573"/>
                    <a:pt x="215299" y="15776"/>
                  </a:cubicBezTo>
                  <a:cubicBezTo>
                    <a:pt x="215299" y="15776"/>
                    <a:pt x="215299" y="15776"/>
                    <a:pt x="215299" y="38125"/>
                  </a:cubicBezTo>
                  <a:cubicBezTo>
                    <a:pt x="219262" y="39439"/>
                    <a:pt x="224545" y="42069"/>
                    <a:pt x="228508" y="43383"/>
                  </a:cubicBezTo>
                  <a:cubicBezTo>
                    <a:pt x="228508" y="43383"/>
                    <a:pt x="228508" y="43383"/>
                    <a:pt x="245679" y="27607"/>
                  </a:cubicBezTo>
                  <a:cubicBezTo>
                    <a:pt x="248320" y="24978"/>
                    <a:pt x="252283" y="23663"/>
                    <a:pt x="256245" y="23663"/>
                  </a:cubicBezTo>
                  <a:cubicBezTo>
                    <a:pt x="260208" y="23663"/>
                    <a:pt x="264171" y="24978"/>
                    <a:pt x="266812" y="27607"/>
                  </a:cubicBezTo>
                  <a:cubicBezTo>
                    <a:pt x="266812" y="27607"/>
                    <a:pt x="266812" y="27607"/>
                    <a:pt x="310400" y="70991"/>
                  </a:cubicBezTo>
                  <a:cubicBezTo>
                    <a:pt x="317005" y="76249"/>
                    <a:pt x="317005" y="86767"/>
                    <a:pt x="310400" y="92025"/>
                  </a:cubicBezTo>
                  <a:cubicBezTo>
                    <a:pt x="310400" y="92025"/>
                    <a:pt x="310400" y="92025"/>
                    <a:pt x="294550" y="109116"/>
                  </a:cubicBezTo>
                  <a:cubicBezTo>
                    <a:pt x="295871" y="113060"/>
                    <a:pt x="298513" y="118318"/>
                    <a:pt x="299834" y="122262"/>
                  </a:cubicBezTo>
                  <a:cubicBezTo>
                    <a:pt x="299834" y="122262"/>
                    <a:pt x="299834" y="122262"/>
                    <a:pt x="322288" y="122262"/>
                  </a:cubicBezTo>
                  <a:cubicBezTo>
                    <a:pt x="331534" y="122262"/>
                    <a:pt x="338138" y="128836"/>
                    <a:pt x="338138" y="138038"/>
                  </a:cubicBezTo>
                  <a:cubicBezTo>
                    <a:pt x="338138" y="138038"/>
                    <a:pt x="338138" y="138038"/>
                    <a:pt x="338138" y="198512"/>
                  </a:cubicBezTo>
                  <a:cubicBezTo>
                    <a:pt x="338138" y="207715"/>
                    <a:pt x="331534" y="214288"/>
                    <a:pt x="322288" y="214288"/>
                  </a:cubicBezTo>
                  <a:cubicBezTo>
                    <a:pt x="322288" y="214288"/>
                    <a:pt x="322288" y="214288"/>
                    <a:pt x="299834" y="214288"/>
                  </a:cubicBezTo>
                  <a:cubicBezTo>
                    <a:pt x="298513" y="218232"/>
                    <a:pt x="295871" y="223490"/>
                    <a:pt x="294550" y="227434"/>
                  </a:cubicBezTo>
                  <a:cubicBezTo>
                    <a:pt x="294550" y="227434"/>
                    <a:pt x="294550" y="227434"/>
                    <a:pt x="310400" y="244525"/>
                  </a:cubicBezTo>
                  <a:cubicBezTo>
                    <a:pt x="317005" y="249783"/>
                    <a:pt x="317005" y="260301"/>
                    <a:pt x="310400" y="265559"/>
                  </a:cubicBezTo>
                  <a:cubicBezTo>
                    <a:pt x="310400" y="265559"/>
                    <a:pt x="310400" y="265559"/>
                    <a:pt x="266812" y="308943"/>
                  </a:cubicBezTo>
                  <a:cubicBezTo>
                    <a:pt x="261529" y="315516"/>
                    <a:pt x="250962" y="315516"/>
                    <a:pt x="245679" y="308943"/>
                  </a:cubicBezTo>
                  <a:cubicBezTo>
                    <a:pt x="245679" y="308943"/>
                    <a:pt x="245679" y="308943"/>
                    <a:pt x="228508" y="293167"/>
                  </a:cubicBezTo>
                  <a:cubicBezTo>
                    <a:pt x="224545" y="294481"/>
                    <a:pt x="219262" y="297111"/>
                    <a:pt x="215299" y="298425"/>
                  </a:cubicBezTo>
                  <a:cubicBezTo>
                    <a:pt x="215299" y="298425"/>
                    <a:pt x="215299" y="298425"/>
                    <a:pt x="215299" y="320774"/>
                  </a:cubicBezTo>
                  <a:cubicBezTo>
                    <a:pt x="215299" y="329977"/>
                    <a:pt x="208695" y="336550"/>
                    <a:pt x="199449" y="336550"/>
                  </a:cubicBezTo>
                  <a:cubicBezTo>
                    <a:pt x="199449" y="336550"/>
                    <a:pt x="199449" y="336550"/>
                    <a:pt x="138690" y="336550"/>
                  </a:cubicBezTo>
                  <a:cubicBezTo>
                    <a:pt x="129444" y="336550"/>
                    <a:pt x="122839" y="329977"/>
                    <a:pt x="122839" y="320774"/>
                  </a:cubicBezTo>
                  <a:cubicBezTo>
                    <a:pt x="122839" y="320774"/>
                    <a:pt x="122839" y="320774"/>
                    <a:pt x="122839" y="298425"/>
                  </a:cubicBezTo>
                  <a:cubicBezTo>
                    <a:pt x="118876" y="297111"/>
                    <a:pt x="113593" y="294481"/>
                    <a:pt x="109630" y="293167"/>
                  </a:cubicBezTo>
                  <a:cubicBezTo>
                    <a:pt x="109630" y="293167"/>
                    <a:pt x="109630" y="293167"/>
                    <a:pt x="92459" y="308943"/>
                  </a:cubicBezTo>
                  <a:cubicBezTo>
                    <a:pt x="87176" y="315516"/>
                    <a:pt x="76609" y="315516"/>
                    <a:pt x="71326" y="308943"/>
                  </a:cubicBezTo>
                  <a:cubicBezTo>
                    <a:pt x="71326" y="308943"/>
                    <a:pt x="71326" y="308943"/>
                    <a:pt x="27738" y="265559"/>
                  </a:cubicBezTo>
                  <a:cubicBezTo>
                    <a:pt x="25096" y="262930"/>
                    <a:pt x="23775" y="258986"/>
                    <a:pt x="23775" y="255042"/>
                  </a:cubicBezTo>
                  <a:cubicBezTo>
                    <a:pt x="23775" y="251098"/>
                    <a:pt x="25096" y="247154"/>
                    <a:pt x="27738" y="244525"/>
                  </a:cubicBezTo>
                  <a:cubicBezTo>
                    <a:pt x="27738" y="244525"/>
                    <a:pt x="27738" y="244525"/>
                    <a:pt x="43588" y="227434"/>
                  </a:cubicBezTo>
                  <a:cubicBezTo>
                    <a:pt x="42267" y="223490"/>
                    <a:pt x="39625" y="218232"/>
                    <a:pt x="38304" y="214288"/>
                  </a:cubicBezTo>
                  <a:cubicBezTo>
                    <a:pt x="38304" y="214288"/>
                    <a:pt x="38304" y="214288"/>
                    <a:pt x="15850" y="214288"/>
                  </a:cubicBezTo>
                  <a:cubicBezTo>
                    <a:pt x="6604" y="214288"/>
                    <a:pt x="0" y="207715"/>
                    <a:pt x="0" y="198512"/>
                  </a:cubicBezTo>
                  <a:cubicBezTo>
                    <a:pt x="0" y="198512"/>
                    <a:pt x="0" y="198512"/>
                    <a:pt x="0" y="138038"/>
                  </a:cubicBezTo>
                  <a:cubicBezTo>
                    <a:pt x="0" y="128836"/>
                    <a:pt x="6604" y="122262"/>
                    <a:pt x="15850" y="122262"/>
                  </a:cubicBezTo>
                  <a:cubicBezTo>
                    <a:pt x="15850" y="122262"/>
                    <a:pt x="15850" y="122262"/>
                    <a:pt x="38304" y="122262"/>
                  </a:cubicBezTo>
                  <a:cubicBezTo>
                    <a:pt x="39625" y="118318"/>
                    <a:pt x="42267" y="113060"/>
                    <a:pt x="43588" y="109116"/>
                  </a:cubicBezTo>
                  <a:cubicBezTo>
                    <a:pt x="43588" y="109116"/>
                    <a:pt x="43588" y="109116"/>
                    <a:pt x="27738" y="92025"/>
                  </a:cubicBezTo>
                  <a:cubicBezTo>
                    <a:pt x="21133" y="86767"/>
                    <a:pt x="21133" y="76249"/>
                    <a:pt x="27738" y="70991"/>
                  </a:cubicBezTo>
                  <a:cubicBezTo>
                    <a:pt x="27738" y="70991"/>
                    <a:pt x="27738" y="70991"/>
                    <a:pt x="71326" y="27607"/>
                  </a:cubicBezTo>
                  <a:cubicBezTo>
                    <a:pt x="76609" y="21034"/>
                    <a:pt x="87176" y="21034"/>
                    <a:pt x="92459" y="27607"/>
                  </a:cubicBezTo>
                  <a:cubicBezTo>
                    <a:pt x="92459" y="27607"/>
                    <a:pt x="92459" y="27607"/>
                    <a:pt x="109630" y="43383"/>
                  </a:cubicBezTo>
                  <a:cubicBezTo>
                    <a:pt x="113593" y="42069"/>
                    <a:pt x="118876" y="39439"/>
                    <a:pt x="122839" y="38125"/>
                  </a:cubicBezTo>
                  <a:cubicBezTo>
                    <a:pt x="122839" y="38125"/>
                    <a:pt x="122839" y="38125"/>
                    <a:pt x="122839" y="15776"/>
                  </a:cubicBezTo>
                  <a:cubicBezTo>
                    <a:pt x="122839" y="6573"/>
                    <a:pt x="129444" y="0"/>
                    <a:pt x="138690" y="0"/>
                  </a:cubicBezTo>
                  <a:close/>
                </a:path>
              </a:pathLst>
            </a:custGeom>
            <a:solidFill>
              <a:srgbClr val="FFFFFF">
                <a:lumMod val="100000"/>
              </a:srgbClr>
            </a:solidFill>
            <a:ln>
              <a:noFill/>
            </a:ln>
          </p:spPr>
          <p:style>
            <a:lnRef idx="2">
              <a:srgbClr val="553428">
                <a:shade val="50000"/>
              </a:srgbClr>
            </a:lnRef>
            <a:fillRef idx="1">
              <a:srgbClr val="553428"/>
            </a:fillRef>
            <a:effectRef idx="0">
              <a:srgbClr val="553428"/>
            </a:effectRef>
            <a:fontRef idx="minor">
              <a:srgbClr val="FFFFFF"/>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45" name="矩形 44"/>
            <p:cNvSpPr/>
            <p:nvPr/>
          </p:nvSpPr>
          <p:spPr>
            <a:xfrm>
              <a:off x="14255" y="4843"/>
              <a:ext cx="2899" cy="491"/>
            </a:xfrm>
            <a:prstGeom prst="rect">
              <a:avLst/>
            </a:prstGeom>
          </p:spPr>
          <p:txBody>
            <a:bodyPr wrap="none" lIns="0" tIns="0" rIns="0" bIns="0"/>
            <a:lstStyle/>
            <a:p>
              <a:pPr algn="ctr"/>
              <a:r>
                <a:rPr lang="zh-CN" altLang="en-US" sz="20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zh-CN" altLang="en-US" sz="2000" b="1" dirty="0">
                <a:solidFill>
                  <a:schemeClr val="tx1">
                    <a:lumMod val="85000"/>
                    <a:lumOff val="15000"/>
                  </a:schemeClr>
                </a:solidFill>
                <a:effectLst/>
                <a:latin typeface="Arial" panose="020B0604020202020204"/>
                <a:ea typeface="微软雅黑" panose="020B0503020204020204" charset="-122"/>
                <a:cs typeface="+mn-ea"/>
                <a:sym typeface="Arial" panose="020B0604020202020204"/>
              </a:endParaRPr>
            </a:p>
          </p:txBody>
        </p:sp>
        <p:sp>
          <p:nvSpPr>
            <p:cNvPr id="46" name="矩形 45"/>
            <p:cNvSpPr/>
            <p:nvPr/>
          </p:nvSpPr>
          <p:spPr>
            <a:xfrm>
              <a:off x="14149" y="5485"/>
              <a:ext cx="3111" cy="1811"/>
            </a:xfrm>
            <a:prstGeom prst="rect">
              <a:avLst/>
            </a:prstGeom>
          </p:spPr>
          <p:txBody>
            <a:bodyPr wrap="square" lIns="0" tIns="0" rIns="0" bIns="0">
              <a:normAutofit/>
            </a:bodyPr>
            <a:lstStyle/>
            <a:p>
              <a:pPr algn="ctr" fontAlgn="auto">
                <a:lnSpc>
                  <a:spcPct val="15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a:t>
              </a:r>
              <a:endParaRPr lang="zh-CN" altLang="en-US" sz="1200" dirty="0">
                <a:solidFill>
                  <a:schemeClr val="tx1">
                    <a:lumMod val="85000"/>
                    <a:lumOff val="15000"/>
                  </a:schemeClr>
                </a:solidFill>
                <a:effectLst/>
                <a:latin typeface="Arial" panose="020B0604020202020204"/>
                <a:ea typeface="微软雅黑" panose="020B0503020204020204" charset="-122"/>
                <a:cs typeface="Lato Regular"/>
                <a:sym typeface="Arial" panose="020B0604020202020204"/>
              </a:endParaRPr>
            </a:p>
          </p:txBody>
        </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12" presetClass="entr" presetSubtype="4" fill="hold" nodeType="afterEffect">
                                  <p:stCondLst>
                                    <p:cond delay="0"/>
                                  </p:stCondLst>
                                  <p:childTnLst>
                                    <p:set>
                                      <p:cBhvr>
                                        <p:cTn id="15" dur="1" fill="hold">
                                          <p:stCondLst>
                                            <p:cond delay="0"/>
                                          </p:stCondLst>
                                        </p:cTn>
                                        <p:tgtEl>
                                          <p:spTgt spid="47"/>
                                        </p:tgtEl>
                                        <p:attrNameLst>
                                          <p:attrName>style.visibility</p:attrName>
                                        </p:attrNameLst>
                                      </p:cBhvr>
                                      <p:to>
                                        <p:strVal val="visible"/>
                                      </p:to>
                                    </p:set>
                                    <p:anim calcmode="lin" valueType="num">
                                      <p:cBhvr additive="base">
                                        <p:cTn id="16" dur="500"/>
                                        <p:tgtEl>
                                          <p:spTgt spid="47"/>
                                        </p:tgtEl>
                                        <p:attrNameLst>
                                          <p:attrName>ppt_y</p:attrName>
                                        </p:attrNameLst>
                                      </p:cBhvr>
                                      <p:tavLst>
                                        <p:tav tm="0">
                                          <p:val>
                                            <p:strVal val="#ppt_y+#ppt_h*1.125000"/>
                                          </p:val>
                                        </p:tav>
                                        <p:tav tm="100000">
                                          <p:val>
                                            <p:strVal val="#ppt_y"/>
                                          </p:val>
                                        </p:tav>
                                      </p:tavLst>
                                    </p:anim>
                                    <p:animEffect transition="in" filter="wipe(up)">
                                      <p:cBhvr>
                                        <p:cTn id="17" dur="500"/>
                                        <p:tgtEl>
                                          <p:spTgt spid="47"/>
                                        </p:tgtEl>
                                      </p:cBhvr>
                                    </p:animEffect>
                                  </p:childTnLst>
                                </p:cTn>
                              </p:par>
                            </p:childTnLst>
                          </p:cTn>
                        </p:par>
                        <p:par>
                          <p:cTn id="18" fill="hold">
                            <p:stCondLst>
                              <p:cond delay="1000"/>
                            </p:stCondLst>
                            <p:childTnLst>
                              <p:par>
                                <p:cTn id="19" presetID="12" presetClass="entr" presetSubtype="4" fill="hold" nodeType="afterEffect">
                                  <p:stCondLst>
                                    <p:cond delay="0"/>
                                  </p:stCondLst>
                                  <p:childTnLst>
                                    <p:set>
                                      <p:cBhvr>
                                        <p:cTn id="20" dur="1" fill="hold">
                                          <p:stCondLst>
                                            <p:cond delay="0"/>
                                          </p:stCondLst>
                                        </p:cTn>
                                        <p:tgtEl>
                                          <p:spTgt spid="48"/>
                                        </p:tgtEl>
                                        <p:attrNameLst>
                                          <p:attrName>style.visibility</p:attrName>
                                        </p:attrNameLst>
                                      </p:cBhvr>
                                      <p:to>
                                        <p:strVal val="visible"/>
                                      </p:to>
                                    </p:set>
                                    <p:anim calcmode="lin" valueType="num">
                                      <p:cBhvr additive="base">
                                        <p:cTn id="21" dur="500"/>
                                        <p:tgtEl>
                                          <p:spTgt spid="48"/>
                                        </p:tgtEl>
                                        <p:attrNameLst>
                                          <p:attrName>ppt_y</p:attrName>
                                        </p:attrNameLst>
                                      </p:cBhvr>
                                      <p:tavLst>
                                        <p:tav tm="0">
                                          <p:val>
                                            <p:strVal val="#ppt_y+#ppt_h*1.125000"/>
                                          </p:val>
                                        </p:tav>
                                        <p:tav tm="100000">
                                          <p:val>
                                            <p:strVal val="#ppt_y"/>
                                          </p:val>
                                        </p:tav>
                                      </p:tavLst>
                                    </p:anim>
                                    <p:animEffect transition="in" filter="wipe(up)">
                                      <p:cBhvr>
                                        <p:cTn id="22" dur="500"/>
                                        <p:tgtEl>
                                          <p:spTgt spid="48"/>
                                        </p:tgtEl>
                                      </p:cBhvr>
                                    </p:animEffect>
                                  </p:childTnLst>
                                </p:cTn>
                              </p:par>
                            </p:childTnLst>
                          </p:cTn>
                        </p:par>
                        <p:par>
                          <p:cTn id="23" fill="hold">
                            <p:stCondLst>
                              <p:cond delay="1500"/>
                            </p:stCondLst>
                            <p:childTnLst>
                              <p:par>
                                <p:cTn id="24" presetID="12" presetClass="entr" presetSubtype="4" fill="hold" nodeType="afterEffect">
                                  <p:stCondLst>
                                    <p:cond delay="0"/>
                                  </p:stCondLst>
                                  <p:childTnLst>
                                    <p:set>
                                      <p:cBhvr>
                                        <p:cTn id="25" dur="1" fill="hold">
                                          <p:stCondLst>
                                            <p:cond delay="0"/>
                                          </p:stCondLst>
                                        </p:cTn>
                                        <p:tgtEl>
                                          <p:spTgt spid="49"/>
                                        </p:tgtEl>
                                        <p:attrNameLst>
                                          <p:attrName>style.visibility</p:attrName>
                                        </p:attrNameLst>
                                      </p:cBhvr>
                                      <p:to>
                                        <p:strVal val="visible"/>
                                      </p:to>
                                    </p:set>
                                    <p:anim calcmode="lin" valueType="num">
                                      <p:cBhvr additive="base">
                                        <p:cTn id="26" dur="500"/>
                                        <p:tgtEl>
                                          <p:spTgt spid="49"/>
                                        </p:tgtEl>
                                        <p:attrNameLst>
                                          <p:attrName>ppt_y</p:attrName>
                                        </p:attrNameLst>
                                      </p:cBhvr>
                                      <p:tavLst>
                                        <p:tav tm="0">
                                          <p:val>
                                            <p:strVal val="#ppt_y+#ppt_h*1.125000"/>
                                          </p:val>
                                        </p:tav>
                                        <p:tav tm="100000">
                                          <p:val>
                                            <p:strVal val="#ppt_y"/>
                                          </p:val>
                                        </p:tav>
                                      </p:tavLst>
                                    </p:anim>
                                    <p:animEffect transition="in" filter="wipe(up)">
                                      <p:cBhvr>
                                        <p:cTn id="27" dur="500"/>
                                        <p:tgtEl>
                                          <p:spTgt spid="49"/>
                                        </p:tgtEl>
                                      </p:cBhvr>
                                    </p:animEffect>
                                  </p:childTnLst>
                                </p:cTn>
                              </p:par>
                            </p:childTnLst>
                          </p:cTn>
                        </p:par>
                        <p:par>
                          <p:cTn id="28" fill="hold">
                            <p:stCondLst>
                              <p:cond delay="2000"/>
                            </p:stCondLst>
                            <p:childTnLst>
                              <p:par>
                                <p:cTn id="29" presetID="12" presetClass="entr" presetSubtype="4" fill="hold" nodeType="after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additive="base">
                                        <p:cTn id="31" dur="500"/>
                                        <p:tgtEl>
                                          <p:spTgt spid="50"/>
                                        </p:tgtEl>
                                        <p:attrNameLst>
                                          <p:attrName>ppt_y</p:attrName>
                                        </p:attrNameLst>
                                      </p:cBhvr>
                                      <p:tavLst>
                                        <p:tav tm="0">
                                          <p:val>
                                            <p:strVal val="#ppt_y+#ppt_h*1.125000"/>
                                          </p:val>
                                        </p:tav>
                                        <p:tav tm="100000">
                                          <p:val>
                                            <p:strVal val="#ppt_y"/>
                                          </p:val>
                                        </p:tav>
                                      </p:tavLst>
                                    </p:anim>
                                    <p:animEffect transition="in" filter="wipe(up)">
                                      <p:cBhvr>
                                        <p:cTn id="32"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图片 1" descr="100462464"/>
          <p:cNvPicPr>
            <a:picLocks noChangeAspect="1"/>
          </p:cNvPicPr>
          <p:nvPr/>
        </p:nvPicPr>
        <p:blipFill>
          <a:blip r:embed="rId3" cstate="email"/>
          <a:srcRect/>
          <a:stretch>
            <a:fillRect/>
          </a:stretch>
        </p:blipFill>
        <p:spPr>
          <a:xfrm>
            <a:off x="-15875" y="3175"/>
            <a:ext cx="5965825" cy="6853555"/>
          </a:xfrm>
          <a:prstGeom prst="rect">
            <a:avLst/>
          </a:prstGeom>
        </p:spPr>
      </p:pic>
      <p:grpSp>
        <p:nvGrpSpPr>
          <p:cNvPr id="4" name="ïṩḷíḓé"/>
          <p:cNvGrpSpPr/>
          <p:nvPr/>
        </p:nvGrpSpPr>
        <p:grpSpPr>
          <a:xfrm>
            <a:off x="4981448" y="1414394"/>
            <a:ext cx="3039110" cy="4032448"/>
            <a:chOff x="1483542" y="1808820"/>
            <a:chExt cx="3039110" cy="3636404"/>
          </a:xfrm>
        </p:grpSpPr>
        <p:sp>
          <p:nvSpPr>
            <p:cNvPr id="5" name="ïşļïḑè"/>
            <p:cNvSpPr/>
            <p:nvPr/>
          </p:nvSpPr>
          <p:spPr bwMode="auto">
            <a:xfrm>
              <a:off x="1483542" y="1808820"/>
              <a:ext cx="2088232" cy="3636404"/>
            </a:xfrm>
            <a:prstGeom prst="rect">
              <a:avLst/>
            </a:prstGeom>
            <a:noFill/>
            <a:ln w="76200">
              <a:solidFill>
                <a:schemeClr val="tx2"/>
              </a:solidFill>
              <a:round/>
            </a:ln>
          </p:spPr>
          <p:txBody>
            <a:bodyPr anchor="ctr"/>
            <a:lstStyle/>
            <a:p>
              <a:pPr algn="ctr"/>
              <a:endParaRPr>
                <a:latin typeface="Arial" panose="020B0604020202020204"/>
                <a:ea typeface="微软雅黑" panose="020B0503020204020204" charset="-122"/>
                <a:sym typeface="Arial" panose="020B0604020202020204"/>
              </a:endParaRPr>
            </a:p>
          </p:txBody>
        </p:sp>
        <p:sp>
          <p:nvSpPr>
            <p:cNvPr id="6" name="îşľiďé"/>
            <p:cNvSpPr/>
            <p:nvPr/>
          </p:nvSpPr>
          <p:spPr>
            <a:xfrm>
              <a:off x="2621462" y="2271508"/>
              <a:ext cx="1901190" cy="2711422"/>
            </a:xfrm>
            <a:prstGeom prst="rect">
              <a:avLst/>
            </a:prstGeom>
            <a:solidFill>
              <a:schemeClr val="bg1"/>
            </a:solidFill>
            <a:ln>
              <a:noFill/>
            </a:ln>
          </p:spPr>
          <p:txBody>
            <a:bodyPr anchor="ctr"/>
            <a:lstStyle/>
            <a:p>
              <a:pPr algn="ctr"/>
              <a:r>
                <a:rPr lang="en-US" altLang="zh-CN" sz="5400" dirty="0">
                  <a:solidFill>
                    <a:schemeClr val="tx1">
                      <a:lumMod val="85000"/>
                      <a:lumOff val="15000"/>
                    </a:schemeClr>
                  </a:solidFill>
                  <a:latin typeface="Arial" panose="020B0604020202020204"/>
                  <a:ea typeface="微软雅黑" panose="020B0503020204020204" charset="-122"/>
                  <a:sym typeface="Arial" panose="020B0604020202020204"/>
                </a:rPr>
                <a:t>PART</a:t>
              </a:r>
              <a:r>
                <a:rPr lang="en-US" sz="5400" dirty="0">
                  <a:solidFill>
                    <a:schemeClr val="tx1">
                      <a:lumMod val="85000"/>
                      <a:lumOff val="15000"/>
                    </a:schemeClr>
                  </a:solidFill>
                  <a:latin typeface="Arial" panose="020B0604020202020204"/>
                  <a:ea typeface="微软雅黑" panose="020B0503020204020204" charset="-122"/>
                  <a:sym typeface="Arial" panose="020B0604020202020204"/>
                </a:rPr>
                <a:t>04</a:t>
              </a:r>
            </a:p>
          </p:txBody>
        </p:sp>
      </p:grpSp>
      <p:sp>
        <p:nvSpPr>
          <p:cNvPr id="7" name="文本框 6"/>
          <p:cNvSpPr txBox="1"/>
          <p:nvPr/>
        </p:nvSpPr>
        <p:spPr>
          <a:xfrm>
            <a:off x="7944485" y="2874010"/>
            <a:ext cx="3879850" cy="829945"/>
          </a:xfrm>
          <a:prstGeom prst="rect">
            <a:avLst/>
          </a:prstGeom>
          <a:noFill/>
        </p:spPr>
        <p:txBody>
          <a:bodyPr wrap="square" rtlCol="0">
            <a:spAutoFit/>
          </a:bodyPr>
          <a:lstStyle/>
          <a:p>
            <a:pPr algn="ctr"/>
            <a:r>
              <a:rPr lang="zh-CN" altLang="en-US" sz="4800" b="1" dirty="0">
                <a:solidFill>
                  <a:schemeClr val="tx2">
                    <a:lumMod val="75000"/>
                  </a:schemeClr>
                </a:solidFill>
                <a:latin typeface="Arial" panose="020B0604020202020204"/>
                <a:ea typeface="微软雅黑" panose="020B0503020204020204" charset="-122"/>
                <a:sym typeface="Arial" panose="020B0604020202020204"/>
              </a:rPr>
              <a:t>点击输入标题</a:t>
            </a:r>
          </a:p>
        </p:txBody>
      </p:sp>
      <p:sp>
        <p:nvSpPr>
          <p:cNvPr id="8" name="PA_库_矩形 7"/>
          <p:cNvSpPr/>
          <p:nvPr>
            <p:custDataLst>
              <p:tags r:id="rId1"/>
            </p:custDataLst>
          </p:nvPr>
        </p:nvSpPr>
        <p:spPr>
          <a:xfrm>
            <a:off x="8382635" y="3707765"/>
            <a:ext cx="3003550" cy="645160"/>
          </a:xfrm>
          <a:prstGeom prst="rect">
            <a:avLst/>
          </a:prstGeom>
        </p:spPr>
        <p:txBody>
          <a:bodyPr wrap="square">
            <a:spAutoFit/>
          </a:bodyPr>
          <a:lstStyle/>
          <a:p>
            <a:pPr algn="ctr"/>
            <a:r>
              <a:rPr lang="zh-CN" altLang="en-US" sz="1200" dirty="0">
                <a:solidFill>
                  <a:schemeClr val="tx1">
                    <a:lumMod val="50000"/>
                    <a:lumOff val="50000"/>
                  </a:schemeClr>
                </a:solidFill>
                <a:latin typeface="Arial" panose="020B0604020202020204"/>
                <a:ea typeface="微软雅黑" panose="020B0503020204020204" charset="-122"/>
                <a:sym typeface="Arial" panose="020B0604020202020204"/>
              </a:rPr>
              <a:t>点击输入文本文字点击输入文本文字点击输入文本文字点击输入文本文字点击输入文本文字点击输入文本文字</a:t>
            </a:r>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12" presetClass="entr" presetSubtype="1" fill="hold" grpId="1"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p:tgtEl>
                                          <p:spTgt spid="7"/>
                                        </p:tgtEl>
                                        <p:attrNameLst>
                                          <p:attrName>ppt_y</p:attrName>
                                        </p:attrNameLst>
                                      </p:cBhvr>
                                      <p:tavLst>
                                        <p:tav tm="0">
                                          <p:val>
                                            <p:strVal val="#ppt_y-#ppt_h*1.125000"/>
                                          </p:val>
                                        </p:tav>
                                        <p:tav tm="100000">
                                          <p:val>
                                            <p:strVal val="#ppt_y"/>
                                          </p:val>
                                        </p:tav>
                                      </p:tavLst>
                                    </p:anim>
                                    <p:animEffect transition="in" filter="wipe(down)">
                                      <p:cBhvr>
                                        <p:cTn id="16" dur="500"/>
                                        <p:tgtEl>
                                          <p:spTgt spid="7"/>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up)">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图片 1" descr="100462464"/>
          <p:cNvPicPr>
            <a:picLocks noChangeAspect="1"/>
          </p:cNvPicPr>
          <p:nvPr/>
        </p:nvPicPr>
        <p:blipFill>
          <a:blip r:embed="rId2" cstate="email"/>
          <a:srcRect/>
          <a:stretch>
            <a:fillRect/>
          </a:stretch>
        </p:blipFill>
        <p:spPr>
          <a:xfrm>
            <a:off x="-15875" y="3175"/>
            <a:ext cx="6232525" cy="6853555"/>
          </a:xfrm>
          <a:prstGeom prst="rect">
            <a:avLst/>
          </a:prstGeom>
        </p:spPr>
      </p:pic>
      <p:grpSp>
        <p:nvGrpSpPr>
          <p:cNvPr id="4" name="ïṩḷíḓé"/>
          <p:cNvGrpSpPr/>
          <p:nvPr/>
        </p:nvGrpSpPr>
        <p:grpSpPr>
          <a:xfrm>
            <a:off x="5260213" y="1413759"/>
            <a:ext cx="2912377" cy="4032448"/>
            <a:chOff x="1483542" y="1808820"/>
            <a:chExt cx="2912377" cy="3636404"/>
          </a:xfrm>
        </p:grpSpPr>
        <p:sp>
          <p:nvSpPr>
            <p:cNvPr id="5" name="ïşļïḑè"/>
            <p:cNvSpPr/>
            <p:nvPr/>
          </p:nvSpPr>
          <p:spPr bwMode="auto">
            <a:xfrm>
              <a:off x="1483542" y="1808820"/>
              <a:ext cx="2088232" cy="3636404"/>
            </a:xfrm>
            <a:prstGeom prst="rect">
              <a:avLst/>
            </a:prstGeom>
            <a:noFill/>
            <a:ln w="76200">
              <a:solidFill>
                <a:schemeClr val="tx2"/>
              </a:solidFill>
              <a:round/>
            </a:ln>
          </p:spPr>
          <p:txBody>
            <a:bodyPr anchor="ctr"/>
            <a:lstStyle/>
            <a:p>
              <a:pPr algn="ctr"/>
              <a:endParaRPr>
                <a:latin typeface="Arial" panose="020B0604020202020204"/>
                <a:ea typeface="微软雅黑" panose="020B0503020204020204" charset="-122"/>
                <a:sym typeface="Arial" panose="020B0604020202020204"/>
              </a:endParaRPr>
            </a:p>
          </p:txBody>
        </p:sp>
        <p:sp>
          <p:nvSpPr>
            <p:cNvPr id="6" name="îşľiďé"/>
            <p:cNvSpPr/>
            <p:nvPr/>
          </p:nvSpPr>
          <p:spPr>
            <a:xfrm>
              <a:off x="2747628" y="2271376"/>
              <a:ext cx="1648291" cy="2711293"/>
            </a:xfrm>
            <a:prstGeom prst="rect">
              <a:avLst/>
            </a:prstGeom>
            <a:solidFill>
              <a:schemeClr val="bg1"/>
            </a:solidFill>
            <a:ln>
              <a:noFill/>
            </a:ln>
          </p:spPr>
          <p:txBody>
            <a:bodyPr anchor="ctr"/>
            <a:lstStyle/>
            <a:p>
              <a:pPr algn="ctr"/>
              <a:r>
                <a:rPr lang="zh-CN" altLang="en-US" sz="8800" dirty="0">
                  <a:solidFill>
                    <a:schemeClr val="tx2">
                      <a:lumMod val="75000"/>
                    </a:schemeClr>
                  </a:solidFill>
                  <a:latin typeface="Arial" panose="020B0604020202020204"/>
                  <a:ea typeface="微软雅黑" panose="020B0503020204020204" charset="-122"/>
                  <a:sym typeface="Arial" panose="020B0604020202020204"/>
                </a:rPr>
                <a:t>目</a:t>
              </a:r>
              <a:endParaRPr lang="en-US" altLang="zh-CN" sz="8800" dirty="0">
                <a:solidFill>
                  <a:schemeClr val="tx2">
                    <a:lumMod val="75000"/>
                  </a:schemeClr>
                </a:solidFill>
                <a:latin typeface="Arial" panose="020B0604020202020204"/>
                <a:ea typeface="微软雅黑" panose="020B0503020204020204" charset="-122"/>
                <a:sym typeface="Arial" panose="020B0604020202020204"/>
              </a:endParaRPr>
            </a:p>
            <a:p>
              <a:pPr algn="ctr"/>
              <a:r>
                <a:rPr lang="zh-CN" altLang="en-US" sz="8800" dirty="0">
                  <a:solidFill>
                    <a:schemeClr val="tx2">
                      <a:lumMod val="75000"/>
                    </a:schemeClr>
                  </a:solidFill>
                  <a:latin typeface="Arial" panose="020B0604020202020204"/>
                  <a:ea typeface="微软雅黑" panose="020B0503020204020204" charset="-122"/>
                  <a:sym typeface="Arial" panose="020B0604020202020204"/>
                </a:rPr>
                <a:t>录</a:t>
              </a:r>
              <a:r>
                <a:rPr lang="en-US" altLang="zh-CN" b="1" spc="300" dirty="0">
                  <a:solidFill>
                    <a:schemeClr val="tx2"/>
                  </a:solidFill>
                  <a:latin typeface="Arial" panose="020B0604020202020204"/>
                  <a:ea typeface="微软雅黑" panose="020B0503020204020204" charset="-122"/>
                  <a:sym typeface="Arial" panose="020B0604020202020204"/>
                </a:rPr>
                <a:t>CONTENT</a:t>
              </a:r>
              <a:endParaRPr sz="8800" dirty="0">
                <a:solidFill>
                  <a:schemeClr val="tx2">
                    <a:lumMod val="75000"/>
                  </a:schemeClr>
                </a:solidFill>
                <a:latin typeface="Arial" panose="020B0604020202020204"/>
                <a:ea typeface="微软雅黑" panose="020B0503020204020204" charset="-122"/>
                <a:sym typeface="Arial" panose="020B0604020202020204"/>
              </a:endParaRPr>
            </a:p>
          </p:txBody>
        </p:sp>
      </p:grpSp>
      <p:sp>
        <p:nvSpPr>
          <p:cNvPr id="7" name="文本框 6"/>
          <p:cNvSpPr txBox="1"/>
          <p:nvPr/>
        </p:nvSpPr>
        <p:spPr>
          <a:xfrm>
            <a:off x="8172450" y="1736192"/>
            <a:ext cx="3068320" cy="706755"/>
          </a:xfrm>
          <a:prstGeom prst="rect">
            <a:avLst/>
          </a:prstGeom>
          <a:noFill/>
        </p:spPr>
        <p:txBody>
          <a:bodyPr wrap="square" rtlCol="0">
            <a:spAutoFit/>
          </a:bodyPr>
          <a:lstStyle/>
          <a:p>
            <a:pPr algn="ctr"/>
            <a:r>
              <a:rPr lang="en-US" altLang="zh-CN" sz="3600" b="1" dirty="0">
                <a:solidFill>
                  <a:schemeClr val="tx2">
                    <a:lumMod val="75000"/>
                  </a:schemeClr>
                </a:solidFill>
                <a:latin typeface="Arial" panose="020B0604020202020204"/>
                <a:ea typeface="微软雅黑" panose="020B0503020204020204" charset="-122"/>
                <a:sym typeface="Arial" panose="020B0604020202020204"/>
              </a:rPr>
              <a:t>01  </a:t>
            </a:r>
            <a:r>
              <a:rPr lang="zh-CN" altLang="en-US" sz="4000" b="1" dirty="0">
                <a:solidFill>
                  <a:schemeClr val="tx2">
                    <a:lumMod val="75000"/>
                  </a:schemeClr>
                </a:solidFill>
                <a:latin typeface="Arial" panose="020B0604020202020204"/>
                <a:ea typeface="微软雅黑" panose="020B0503020204020204" charset="-122"/>
                <a:sym typeface="Arial" panose="020B0604020202020204"/>
              </a:rPr>
              <a:t>输入标题</a:t>
            </a:r>
          </a:p>
        </p:txBody>
      </p:sp>
      <p:sp>
        <p:nvSpPr>
          <p:cNvPr id="18" name="文本框 17"/>
          <p:cNvSpPr txBox="1"/>
          <p:nvPr/>
        </p:nvSpPr>
        <p:spPr>
          <a:xfrm>
            <a:off x="8172450" y="2641067"/>
            <a:ext cx="3068320" cy="706755"/>
          </a:xfrm>
          <a:prstGeom prst="rect">
            <a:avLst/>
          </a:prstGeom>
          <a:noFill/>
        </p:spPr>
        <p:txBody>
          <a:bodyPr wrap="square" rtlCol="0">
            <a:spAutoFit/>
          </a:bodyPr>
          <a:lstStyle/>
          <a:p>
            <a:pPr algn="ctr"/>
            <a:r>
              <a:rPr lang="en-US" altLang="zh-CN" sz="3600" b="1" dirty="0">
                <a:solidFill>
                  <a:schemeClr val="tx2">
                    <a:lumMod val="75000"/>
                  </a:schemeClr>
                </a:solidFill>
                <a:latin typeface="Arial" panose="020B0604020202020204"/>
                <a:ea typeface="微软雅黑" panose="020B0503020204020204" charset="-122"/>
                <a:sym typeface="Arial" panose="020B0604020202020204"/>
              </a:rPr>
              <a:t>02  </a:t>
            </a:r>
            <a:r>
              <a:rPr lang="zh-CN" altLang="en-US" sz="4000" b="1" dirty="0">
                <a:solidFill>
                  <a:schemeClr val="tx2">
                    <a:lumMod val="75000"/>
                  </a:schemeClr>
                </a:solidFill>
                <a:latin typeface="Arial" panose="020B0604020202020204"/>
                <a:ea typeface="微软雅黑" panose="020B0503020204020204" charset="-122"/>
                <a:sym typeface="Arial" panose="020B0604020202020204"/>
              </a:rPr>
              <a:t>输入标题</a:t>
            </a:r>
          </a:p>
        </p:txBody>
      </p:sp>
      <p:sp>
        <p:nvSpPr>
          <p:cNvPr id="19" name="文本框 18"/>
          <p:cNvSpPr txBox="1"/>
          <p:nvPr/>
        </p:nvSpPr>
        <p:spPr>
          <a:xfrm>
            <a:off x="8172450" y="3545942"/>
            <a:ext cx="3068320" cy="706755"/>
          </a:xfrm>
          <a:prstGeom prst="rect">
            <a:avLst/>
          </a:prstGeom>
          <a:noFill/>
        </p:spPr>
        <p:txBody>
          <a:bodyPr wrap="square" rtlCol="0">
            <a:spAutoFit/>
          </a:bodyPr>
          <a:lstStyle/>
          <a:p>
            <a:pPr algn="ctr"/>
            <a:r>
              <a:rPr lang="en-US" altLang="zh-CN" sz="3600" b="1" dirty="0">
                <a:solidFill>
                  <a:schemeClr val="tx2">
                    <a:lumMod val="75000"/>
                  </a:schemeClr>
                </a:solidFill>
                <a:latin typeface="Arial" panose="020B0604020202020204"/>
                <a:ea typeface="微软雅黑" panose="020B0503020204020204" charset="-122"/>
                <a:sym typeface="Arial" panose="020B0604020202020204"/>
              </a:rPr>
              <a:t>03  </a:t>
            </a:r>
            <a:r>
              <a:rPr lang="zh-CN" altLang="en-US" sz="4000" b="1" dirty="0">
                <a:solidFill>
                  <a:schemeClr val="tx2">
                    <a:lumMod val="75000"/>
                  </a:schemeClr>
                </a:solidFill>
                <a:latin typeface="Arial" panose="020B0604020202020204"/>
                <a:ea typeface="微软雅黑" panose="020B0503020204020204" charset="-122"/>
                <a:sym typeface="Arial" panose="020B0604020202020204"/>
              </a:rPr>
              <a:t>输入标题</a:t>
            </a:r>
          </a:p>
        </p:txBody>
      </p:sp>
      <p:sp>
        <p:nvSpPr>
          <p:cNvPr id="20" name="文本框 19"/>
          <p:cNvSpPr txBox="1"/>
          <p:nvPr/>
        </p:nvSpPr>
        <p:spPr>
          <a:xfrm>
            <a:off x="8172450" y="4453992"/>
            <a:ext cx="3068320" cy="706755"/>
          </a:xfrm>
          <a:prstGeom prst="rect">
            <a:avLst/>
          </a:prstGeom>
          <a:noFill/>
        </p:spPr>
        <p:txBody>
          <a:bodyPr wrap="square" rtlCol="0">
            <a:spAutoFit/>
          </a:bodyPr>
          <a:lstStyle/>
          <a:p>
            <a:pPr algn="ctr"/>
            <a:r>
              <a:rPr lang="en-US" altLang="zh-CN" sz="3600" b="1" dirty="0">
                <a:solidFill>
                  <a:schemeClr val="tx2">
                    <a:lumMod val="75000"/>
                  </a:schemeClr>
                </a:solidFill>
                <a:latin typeface="Arial" panose="020B0604020202020204"/>
                <a:ea typeface="微软雅黑" panose="020B0503020204020204" charset="-122"/>
                <a:sym typeface="Arial" panose="020B0604020202020204"/>
              </a:rPr>
              <a:t>04  </a:t>
            </a:r>
            <a:r>
              <a:rPr lang="zh-CN" altLang="en-US" sz="4000" b="1" dirty="0">
                <a:solidFill>
                  <a:schemeClr val="tx2">
                    <a:lumMod val="75000"/>
                  </a:schemeClr>
                </a:solidFill>
                <a:latin typeface="Arial" panose="020B0604020202020204"/>
                <a:ea typeface="微软雅黑" panose="020B0503020204020204" charset="-122"/>
                <a:sym typeface="Arial" panose="020B0604020202020204"/>
              </a:rPr>
              <a:t>输入标题</a:t>
            </a:r>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12" presetClass="entr" presetSubtype="1" fill="hold" grpId="1"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p:tgtEl>
                                          <p:spTgt spid="7"/>
                                        </p:tgtEl>
                                        <p:attrNameLst>
                                          <p:attrName>ppt_y</p:attrName>
                                        </p:attrNameLst>
                                      </p:cBhvr>
                                      <p:tavLst>
                                        <p:tav tm="0">
                                          <p:val>
                                            <p:strVal val="#ppt_y-#ppt_h*1.125000"/>
                                          </p:val>
                                        </p:tav>
                                        <p:tav tm="100000">
                                          <p:val>
                                            <p:strVal val="#ppt_y"/>
                                          </p:val>
                                        </p:tav>
                                      </p:tavLst>
                                    </p:anim>
                                    <p:animEffect transition="in" filter="wipe(down)">
                                      <p:cBhvr>
                                        <p:cTn id="16" dur="500"/>
                                        <p:tgtEl>
                                          <p:spTgt spid="7"/>
                                        </p:tgtEl>
                                      </p:cBhvr>
                                    </p:animEffect>
                                  </p:childTnLst>
                                </p:cTn>
                              </p:par>
                            </p:childTnLst>
                          </p:cTn>
                        </p:par>
                        <p:par>
                          <p:cTn id="17" fill="hold">
                            <p:stCondLst>
                              <p:cond delay="1500"/>
                            </p:stCondLst>
                            <p:childTnLst>
                              <p:par>
                                <p:cTn id="18" presetID="12" presetClass="entr" presetSubtype="1" fill="hold" grpId="1" nodeType="after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additive="base">
                                        <p:cTn id="20" dur="500"/>
                                        <p:tgtEl>
                                          <p:spTgt spid="18"/>
                                        </p:tgtEl>
                                        <p:attrNameLst>
                                          <p:attrName>ppt_y</p:attrName>
                                        </p:attrNameLst>
                                      </p:cBhvr>
                                      <p:tavLst>
                                        <p:tav tm="0">
                                          <p:val>
                                            <p:strVal val="#ppt_y-#ppt_h*1.125000"/>
                                          </p:val>
                                        </p:tav>
                                        <p:tav tm="100000">
                                          <p:val>
                                            <p:strVal val="#ppt_y"/>
                                          </p:val>
                                        </p:tav>
                                      </p:tavLst>
                                    </p:anim>
                                    <p:animEffect transition="in" filter="wipe(down)">
                                      <p:cBhvr>
                                        <p:cTn id="21" dur="500"/>
                                        <p:tgtEl>
                                          <p:spTgt spid="18"/>
                                        </p:tgtEl>
                                      </p:cBhvr>
                                    </p:animEffect>
                                  </p:childTnLst>
                                </p:cTn>
                              </p:par>
                            </p:childTnLst>
                          </p:cTn>
                        </p:par>
                        <p:par>
                          <p:cTn id="22" fill="hold">
                            <p:stCondLst>
                              <p:cond delay="2000"/>
                            </p:stCondLst>
                            <p:childTnLst>
                              <p:par>
                                <p:cTn id="23" presetID="12" presetClass="entr" presetSubtype="1" fill="hold" grpId="1" nodeType="after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p:tgtEl>
                                          <p:spTgt spid="19"/>
                                        </p:tgtEl>
                                        <p:attrNameLst>
                                          <p:attrName>ppt_y</p:attrName>
                                        </p:attrNameLst>
                                      </p:cBhvr>
                                      <p:tavLst>
                                        <p:tav tm="0">
                                          <p:val>
                                            <p:strVal val="#ppt_y-#ppt_h*1.125000"/>
                                          </p:val>
                                        </p:tav>
                                        <p:tav tm="100000">
                                          <p:val>
                                            <p:strVal val="#ppt_y"/>
                                          </p:val>
                                        </p:tav>
                                      </p:tavLst>
                                    </p:anim>
                                    <p:animEffect transition="in" filter="wipe(down)">
                                      <p:cBhvr>
                                        <p:cTn id="26" dur="500"/>
                                        <p:tgtEl>
                                          <p:spTgt spid="19"/>
                                        </p:tgtEl>
                                      </p:cBhvr>
                                    </p:animEffect>
                                  </p:childTnLst>
                                </p:cTn>
                              </p:par>
                            </p:childTnLst>
                          </p:cTn>
                        </p:par>
                        <p:par>
                          <p:cTn id="27" fill="hold">
                            <p:stCondLst>
                              <p:cond delay="2500"/>
                            </p:stCondLst>
                            <p:childTnLst>
                              <p:par>
                                <p:cTn id="28" presetID="12" presetClass="entr" presetSubtype="1" fill="hold" grpId="1" nodeType="afterEffect">
                                  <p:stCondLst>
                                    <p:cond delay="0"/>
                                  </p:stCondLst>
                                  <p:childTnLst>
                                    <p:set>
                                      <p:cBhvr>
                                        <p:cTn id="29" dur="1" fill="hold">
                                          <p:stCondLst>
                                            <p:cond delay="0"/>
                                          </p:stCondLst>
                                        </p:cTn>
                                        <p:tgtEl>
                                          <p:spTgt spid="20"/>
                                        </p:tgtEl>
                                        <p:attrNameLst>
                                          <p:attrName>style.visibility</p:attrName>
                                        </p:attrNameLst>
                                      </p:cBhvr>
                                      <p:to>
                                        <p:strVal val="visible"/>
                                      </p:to>
                                    </p:set>
                                    <p:anim calcmode="lin" valueType="num">
                                      <p:cBhvr additive="base">
                                        <p:cTn id="30" dur="500"/>
                                        <p:tgtEl>
                                          <p:spTgt spid="20"/>
                                        </p:tgtEl>
                                        <p:attrNameLst>
                                          <p:attrName>ppt_y</p:attrName>
                                        </p:attrNameLst>
                                      </p:cBhvr>
                                      <p:tavLst>
                                        <p:tav tm="0">
                                          <p:val>
                                            <p:strVal val="#ppt_y-#ppt_h*1.125000"/>
                                          </p:val>
                                        </p:tav>
                                        <p:tav tm="100000">
                                          <p:val>
                                            <p:strVal val="#ppt_y"/>
                                          </p:val>
                                        </p:tav>
                                      </p:tavLst>
                                    </p:anim>
                                    <p:animEffect transition="in" filter="wipe(down)">
                                      <p:cBhvr>
                                        <p:cTn id="3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18" grpId="0"/>
      <p:bldP spid="18" grpId="1"/>
      <p:bldP spid="19" grpId="0"/>
      <p:bldP spid="19" grpId="1"/>
      <p:bldP spid="20" grpId="0"/>
      <p:bldP spid="20"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grpSp>
        <p:nvGrpSpPr>
          <p:cNvPr id="81" name="组合 80"/>
          <p:cNvGrpSpPr/>
          <p:nvPr/>
        </p:nvGrpSpPr>
        <p:grpSpPr>
          <a:xfrm>
            <a:off x="5542280" y="2667000"/>
            <a:ext cx="2908935" cy="1297940"/>
            <a:chOff x="8728" y="4200"/>
            <a:chExt cx="4581" cy="2044"/>
          </a:xfrm>
        </p:grpSpPr>
        <p:sp>
          <p:nvSpPr>
            <p:cNvPr id="2" name="矩形 127"/>
            <p:cNvSpPr>
              <a:spLocks noChangeArrowheads="1"/>
            </p:cNvSpPr>
            <p:nvPr/>
          </p:nvSpPr>
          <p:spPr bwMode="auto">
            <a:xfrm>
              <a:off x="8771" y="5084"/>
              <a:ext cx="4538" cy="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lvl="0" eaLnBrk="1" hangingPunct="1">
                <a:spcBef>
                  <a:spcPts val="0"/>
                </a:spcBef>
                <a:buNone/>
              </a:pPr>
              <a:r>
                <a:rPr lang="zh-CN" altLang="en-US" sz="14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a:t>
              </a:r>
              <a:endParaRPr lang="en-US" altLang="zh-CN" sz="1400" dirty="0">
                <a:solidFill>
                  <a:srgbClr val="000000">
                    <a:lumMod val="50000"/>
                    <a:lumOff val="50000"/>
                  </a:srgbClr>
                </a:solidFill>
                <a:latin typeface="Arial" panose="020B0604020202020204"/>
                <a:ea typeface="微软雅黑" panose="020B0503020204020204" charset="-122"/>
                <a:cs typeface="Open Sans" panose="020B0606030504020204" pitchFamily="34" charset="0"/>
                <a:sym typeface="Arial" panose="020B0604020202020204"/>
              </a:endParaRPr>
            </a:p>
          </p:txBody>
        </p:sp>
        <p:grpSp>
          <p:nvGrpSpPr>
            <p:cNvPr id="10" name="组合 79"/>
            <p:cNvGrpSpPr/>
            <p:nvPr/>
          </p:nvGrpSpPr>
          <p:grpSpPr bwMode="auto">
            <a:xfrm>
              <a:off x="8728" y="4200"/>
              <a:ext cx="856" cy="856"/>
              <a:chOff x="0" y="0"/>
              <a:chExt cx="612620" cy="612620"/>
            </a:xfrm>
          </p:grpSpPr>
          <p:sp>
            <p:nvSpPr>
              <p:cNvPr id="3" name="椭圆 82"/>
              <p:cNvSpPr>
                <a:spLocks noChangeArrowheads="1"/>
              </p:cNvSpPr>
              <p:nvPr/>
            </p:nvSpPr>
            <p:spPr bwMode="auto">
              <a:xfrm>
                <a:off x="0" y="0"/>
                <a:ext cx="612620" cy="612620"/>
              </a:xfrm>
              <a:prstGeom prst="ellipse">
                <a:avLst/>
              </a:prstGeom>
              <a:solidFill>
                <a:srgbClr val="494F68"/>
              </a:solidFill>
              <a:ln>
                <a:noFill/>
              </a:ln>
              <a:extLst>
                <a:ext uri="{91240B29-F687-4F45-9708-019B960494DF}">
                  <a14:hiddenLine xmlns:a14="http://schemas.microsoft.com/office/drawing/2010/main" w="25400">
                    <a:solidFill>
                      <a:srgbClr val="000000"/>
                    </a:solidFill>
                    <a:bevel/>
                  </a14:hiddenLine>
                </a:ext>
              </a:extLst>
            </p:spPr>
            <p:txBody>
              <a:bodyPr anchor="ct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algn="ctr" eaLnBrk="1" hangingPunct="1">
                  <a:spcBef>
                    <a:spcPct val="0"/>
                  </a:spcBef>
                  <a:buFont typeface="Arial" panose="020B0604020202020204" pitchFamily="34" charset="0"/>
                  <a:buNone/>
                </a:pPr>
                <a:endParaRPr lang="zh-CN" altLang="zh-CN" sz="1800" dirty="0">
                  <a:solidFill>
                    <a:schemeClr val="bg1">
                      <a:lumMod val="50000"/>
                    </a:schemeClr>
                  </a:solidFill>
                  <a:latin typeface="Arial" panose="020B0604020202020204"/>
                  <a:ea typeface="微软雅黑" panose="020B0503020204020204" charset="-122"/>
                  <a:sym typeface="Arial" panose="020B0604020202020204"/>
                </a:endParaRPr>
              </a:p>
            </p:txBody>
          </p:sp>
          <p:grpSp>
            <p:nvGrpSpPr>
              <p:cNvPr id="16" name="组合 83"/>
              <p:cNvGrpSpPr/>
              <p:nvPr/>
            </p:nvGrpSpPr>
            <p:grpSpPr bwMode="auto">
              <a:xfrm>
                <a:off x="146814" y="146814"/>
                <a:ext cx="318993" cy="318993"/>
                <a:chOff x="0" y="0"/>
                <a:chExt cx="479425" cy="479425"/>
              </a:xfrm>
            </p:grpSpPr>
            <p:sp>
              <p:nvSpPr>
                <p:cNvPr id="17" name="Freeform 7"/>
                <p:cNvSpPr>
                  <a:spLocks noChangeArrowheads="1"/>
                </p:cNvSpPr>
                <p:nvPr/>
              </p:nvSpPr>
              <p:spPr bwMode="auto">
                <a:xfrm>
                  <a:off x="88900" y="88900"/>
                  <a:ext cx="300037" cy="120650"/>
                </a:xfrm>
                <a:custGeom>
                  <a:avLst/>
                  <a:gdLst>
                    <a:gd name="T0" fmla="*/ 476307944 w 189"/>
                    <a:gd name="T1" fmla="*/ 191531875 h 76"/>
                    <a:gd name="T2" fmla="*/ 0 w 189"/>
                    <a:gd name="T3" fmla="*/ 191531875 h 76"/>
                    <a:gd name="T4" fmla="*/ 0 w 189"/>
                    <a:gd name="T5" fmla="*/ 0 h 76"/>
                    <a:gd name="T6" fmla="*/ 47882095 w 189"/>
                    <a:gd name="T7" fmla="*/ 0 h 76"/>
                    <a:gd name="T8" fmla="*/ 47882095 w 189"/>
                    <a:gd name="T9" fmla="*/ 143648113 h 76"/>
                    <a:gd name="T10" fmla="*/ 428425849 w 189"/>
                    <a:gd name="T11" fmla="*/ 143648113 h 76"/>
                    <a:gd name="T12" fmla="*/ 428425849 w 189"/>
                    <a:gd name="T13" fmla="*/ 0 h 76"/>
                    <a:gd name="T14" fmla="*/ 476307944 w 189"/>
                    <a:gd name="T15" fmla="*/ 0 h 76"/>
                    <a:gd name="T16" fmla="*/ 476307944 w 189"/>
                    <a:gd name="T17" fmla="*/ 191531875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9"/>
                    <a:gd name="T28" fmla="*/ 0 h 76"/>
                    <a:gd name="T29" fmla="*/ 189 w 189"/>
                    <a:gd name="T30" fmla="*/ 76 h 7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9" h="76">
                      <a:moveTo>
                        <a:pt x="189" y="76"/>
                      </a:moveTo>
                      <a:lnTo>
                        <a:pt x="0" y="76"/>
                      </a:lnTo>
                      <a:lnTo>
                        <a:pt x="0" y="0"/>
                      </a:lnTo>
                      <a:lnTo>
                        <a:pt x="19" y="0"/>
                      </a:lnTo>
                      <a:lnTo>
                        <a:pt x="19" y="57"/>
                      </a:lnTo>
                      <a:lnTo>
                        <a:pt x="170" y="57"/>
                      </a:lnTo>
                      <a:lnTo>
                        <a:pt x="170" y="0"/>
                      </a:lnTo>
                      <a:lnTo>
                        <a:pt x="189" y="0"/>
                      </a:lnTo>
                      <a:lnTo>
                        <a:pt x="189" y="76"/>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sp>
              <p:nvSpPr>
                <p:cNvPr id="18" name="Freeform 8"/>
                <p:cNvSpPr>
                  <a:spLocks noChangeArrowheads="1"/>
                </p:cNvSpPr>
                <p:nvPr/>
              </p:nvSpPr>
              <p:spPr bwMode="auto">
                <a:xfrm>
                  <a:off x="239712" y="88900"/>
                  <a:ext cx="88900" cy="60325"/>
                </a:xfrm>
                <a:custGeom>
                  <a:avLst/>
                  <a:gdLst>
                    <a:gd name="T0" fmla="*/ 141128750 w 56"/>
                    <a:gd name="T1" fmla="*/ 95765938 h 38"/>
                    <a:gd name="T2" fmla="*/ 0 w 56"/>
                    <a:gd name="T3" fmla="*/ 95765938 h 38"/>
                    <a:gd name="T4" fmla="*/ 0 w 56"/>
                    <a:gd name="T5" fmla="*/ 0 h 38"/>
                    <a:gd name="T6" fmla="*/ 47883763 w 56"/>
                    <a:gd name="T7" fmla="*/ 0 h 38"/>
                    <a:gd name="T8" fmla="*/ 47883763 w 56"/>
                    <a:gd name="T9" fmla="*/ 47883763 h 38"/>
                    <a:gd name="T10" fmla="*/ 93246575 w 56"/>
                    <a:gd name="T11" fmla="*/ 47883763 h 38"/>
                    <a:gd name="T12" fmla="*/ 93246575 w 56"/>
                    <a:gd name="T13" fmla="*/ 0 h 38"/>
                    <a:gd name="T14" fmla="*/ 141128750 w 56"/>
                    <a:gd name="T15" fmla="*/ 0 h 38"/>
                    <a:gd name="T16" fmla="*/ 141128750 w 56"/>
                    <a:gd name="T17" fmla="*/ 95765938 h 3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
                    <a:gd name="T28" fmla="*/ 0 h 38"/>
                    <a:gd name="T29" fmla="*/ 56 w 56"/>
                    <a:gd name="T30" fmla="*/ 38 h 3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 h="38">
                      <a:moveTo>
                        <a:pt x="56" y="38"/>
                      </a:moveTo>
                      <a:lnTo>
                        <a:pt x="0" y="38"/>
                      </a:lnTo>
                      <a:lnTo>
                        <a:pt x="0" y="0"/>
                      </a:lnTo>
                      <a:lnTo>
                        <a:pt x="19" y="0"/>
                      </a:lnTo>
                      <a:lnTo>
                        <a:pt x="19" y="19"/>
                      </a:lnTo>
                      <a:lnTo>
                        <a:pt x="37" y="19"/>
                      </a:lnTo>
                      <a:lnTo>
                        <a:pt x="37" y="0"/>
                      </a:lnTo>
                      <a:lnTo>
                        <a:pt x="56" y="0"/>
                      </a:lnTo>
                      <a:lnTo>
                        <a:pt x="56" y="3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sp>
              <p:nvSpPr>
                <p:cNvPr id="19" name="Freeform 9"/>
                <p:cNvSpPr>
                  <a:spLocks noChangeArrowheads="1"/>
                </p:cNvSpPr>
                <p:nvPr/>
              </p:nvSpPr>
              <p:spPr bwMode="auto">
                <a:xfrm>
                  <a:off x="0" y="0"/>
                  <a:ext cx="479425" cy="479425"/>
                </a:xfrm>
                <a:custGeom>
                  <a:avLst/>
                  <a:gdLst>
                    <a:gd name="T0" fmla="*/ 761087188 w 302"/>
                    <a:gd name="T1" fmla="*/ 761087188 h 302"/>
                    <a:gd name="T2" fmla="*/ 0 w 302"/>
                    <a:gd name="T3" fmla="*/ 761087188 h 302"/>
                    <a:gd name="T4" fmla="*/ 0 w 302"/>
                    <a:gd name="T5" fmla="*/ 0 h 302"/>
                    <a:gd name="T6" fmla="*/ 617437488 w 302"/>
                    <a:gd name="T7" fmla="*/ 0 h 302"/>
                    <a:gd name="T8" fmla="*/ 617437488 w 302"/>
                    <a:gd name="T9" fmla="*/ 45362813 h 302"/>
                    <a:gd name="T10" fmla="*/ 45362813 w 302"/>
                    <a:gd name="T11" fmla="*/ 45362813 h 302"/>
                    <a:gd name="T12" fmla="*/ 45362813 w 302"/>
                    <a:gd name="T13" fmla="*/ 713205013 h 302"/>
                    <a:gd name="T14" fmla="*/ 713205013 w 302"/>
                    <a:gd name="T15" fmla="*/ 713205013 h 302"/>
                    <a:gd name="T16" fmla="*/ 713205013 w 302"/>
                    <a:gd name="T17" fmla="*/ 141128750 h 302"/>
                    <a:gd name="T18" fmla="*/ 761087188 w 302"/>
                    <a:gd name="T19" fmla="*/ 141128750 h 302"/>
                    <a:gd name="T20" fmla="*/ 761087188 w 302"/>
                    <a:gd name="T21" fmla="*/ 761087188 h 30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2"/>
                    <a:gd name="T34" fmla="*/ 0 h 302"/>
                    <a:gd name="T35" fmla="*/ 302 w 302"/>
                    <a:gd name="T36" fmla="*/ 302 h 302"/>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2" h="302">
                      <a:moveTo>
                        <a:pt x="302" y="302"/>
                      </a:moveTo>
                      <a:lnTo>
                        <a:pt x="0" y="302"/>
                      </a:lnTo>
                      <a:lnTo>
                        <a:pt x="0" y="0"/>
                      </a:lnTo>
                      <a:lnTo>
                        <a:pt x="245" y="0"/>
                      </a:lnTo>
                      <a:lnTo>
                        <a:pt x="245" y="18"/>
                      </a:lnTo>
                      <a:lnTo>
                        <a:pt x="18" y="18"/>
                      </a:lnTo>
                      <a:lnTo>
                        <a:pt x="18" y="283"/>
                      </a:lnTo>
                      <a:lnTo>
                        <a:pt x="283" y="283"/>
                      </a:lnTo>
                      <a:lnTo>
                        <a:pt x="283" y="56"/>
                      </a:lnTo>
                      <a:lnTo>
                        <a:pt x="302" y="56"/>
                      </a:lnTo>
                      <a:lnTo>
                        <a:pt x="302" y="302"/>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sp>
              <p:nvSpPr>
                <p:cNvPr id="20" name="Rectangle 10"/>
                <p:cNvSpPr>
                  <a:spLocks noChangeArrowheads="1"/>
                </p:cNvSpPr>
                <p:nvPr/>
              </p:nvSpPr>
              <p:spPr bwMode="auto">
                <a:xfrm>
                  <a:off x="88900" y="269875"/>
                  <a:ext cx="300037" cy="30163"/>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endParaRPr lang="zh-CN" altLang="zh-CN" sz="1800">
                    <a:solidFill>
                      <a:schemeClr val="bg1">
                        <a:lumMod val="50000"/>
                      </a:schemeClr>
                    </a:solidFill>
                    <a:latin typeface="Arial" panose="020B0604020202020204"/>
                    <a:ea typeface="微软雅黑" panose="020B0503020204020204" charset="-122"/>
                    <a:sym typeface="Arial" panose="020B0604020202020204"/>
                  </a:endParaRPr>
                </a:p>
              </p:txBody>
            </p:sp>
            <p:sp>
              <p:nvSpPr>
                <p:cNvPr id="21" name="Rectangle 11"/>
                <p:cNvSpPr>
                  <a:spLocks noChangeArrowheads="1"/>
                </p:cNvSpPr>
                <p:nvPr/>
              </p:nvSpPr>
              <p:spPr bwMode="auto">
                <a:xfrm>
                  <a:off x="88900" y="328613"/>
                  <a:ext cx="300037" cy="30163"/>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endParaRPr lang="zh-CN" altLang="zh-CN" sz="1800">
                    <a:solidFill>
                      <a:schemeClr val="bg1">
                        <a:lumMod val="50000"/>
                      </a:schemeClr>
                    </a:solidFill>
                    <a:latin typeface="Arial" panose="020B0604020202020204"/>
                    <a:ea typeface="微软雅黑" panose="020B0503020204020204" charset="-122"/>
                    <a:sym typeface="Arial" panose="020B0604020202020204"/>
                  </a:endParaRPr>
                </a:p>
              </p:txBody>
            </p:sp>
            <p:sp>
              <p:nvSpPr>
                <p:cNvPr id="22" name="Rectangle 12"/>
                <p:cNvSpPr>
                  <a:spLocks noChangeArrowheads="1"/>
                </p:cNvSpPr>
                <p:nvPr/>
              </p:nvSpPr>
              <p:spPr bwMode="auto">
                <a:xfrm>
                  <a:off x="88900" y="388938"/>
                  <a:ext cx="300037" cy="30163"/>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endParaRPr lang="zh-CN" altLang="zh-CN" sz="1800">
                    <a:solidFill>
                      <a:schemeClr val="bg1">
                        <a:lumMod val="50000"/>
                      </a:schemeClr>
                    </a:solidFill>
                    <a:latin typeface="Arial" panose="020B0604020202020204"/>
                    <a:ea typeface="微软雅黑" panose="020B0503020204020204" charset="-122"/>
                    <a:sym typeface="Arial" panose="020B0604020202020204"/>
                  </a:endParaRPr>
                </a:p>
              </p:txBody>
            </p:sp>
          </p:grpSp>
        </p:grpSp>
        <p:sp>
          <p:nvSpPr>
            <p:cNvPr id="5" name="矩形 128"/>
            <p:cNvSpPr>
              <a:spLocks noChangeArrowheads="1"/>
            </p:cNvSpPr>
            <p:nvPr/>
          </p:nvSpPr>
          <p:spPr bwMode="auto">
            <a:xfrm>
              <a:off x="9593" y="4378"/>
              <a:ext cx="2894" cy="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r>
                <a:rPr lang="zh-CN" altLang="en-US" sz="16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en-US" altLang="zh-CN" sz="1600" dirty="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11" name="组合 10"/>
          <p:cNvGrpSpPr/>
          <p:nvPr/>
        </p:nvGrpSpPr>
        <p:grpSpPr>
          <a:xfrm>
            <a:off x="579120" y="1873885"/>
            <a:ext cx="4560570" cy="3954145"/>
            <a:chOff x="912" y="2951"/>
            <a:chExt cx="7182" cy="6227"/>
          </a:xfrm>
        </p:grpSpPr>
        <p:sp>
          <p:nvSpPr>
            <p:cNvPr id="60" name="Freeform 6"/>
            <p:cNvSpPr>
              <a:spLocks noChangeArrowheads="1"/>
            </p:cNvSpPr>
            <p:nvPr/>
          </p:nvSpPr>
          <p:spPr bwMode="auto">
            <a:xfrm>
              <a:off x="1927" y="6946"/>
              <a:ext cx="4895" cy="440"/>
            </a:xfrm>
            <a:custGeom>
              <a:avLst/>
              <a:gdLst>
                <a:gd name="T0" fmla="*/ 3061 w 3061"/>
                <a:gd name="T1" fmla="*/ 0 h 274"/>
                <a:gd name="T2" fmla="*/ 1623 w 3061"/>
                <a:gd name="T3" fmla="*/ 0 h 274"/>
                <a:gd name="T4" fmla="*/ 471 w 3061"/>
                <a:gd name="T5" fmla="*/ 0 h 274"/>
                <a:gd name="T6" fmla="*/ 0 w 3061"/>
                <a:gd name="T7" fmla="*/ 274 h 274"/>
                <a:gd name="T8" fmla="*/ 2592 w 3061"/>
                <a:gd name="T9" fmla="*/ 274 h 274"/>
                <a:gd name="T10" fmla="*/ 3061 w 3061"/>
                <a:gd name="T11" fmla="*/ 0 h 274"/>
              </a:gdLst>
              <a:ahLst/>
              <a:cxnLst>
                <a:cxn ang="0">
                  <a:pos x="T0" y="T1"/>
                </a:cxn>
                <a:cxn ang="0">
                  <a:pos x="T2" y="T3"/>
                </a:cxn>
                <a:cxn ang="0">
                  <a:pos x="T4" y="T5"/>
                </a:cxn>
                <a:cxn ang="0">
                  <a:pos x="T6" y="T7"/>
                </a:cxn>
                <a:cxn ang="0">
                  <a:pos x="T8" y="T9"/>
                </a:cxn>
                <a:cxn ang="0">
                  <a:pos x="T10" y="T11"/>
                </a:cxn>
              </a:cxnLst>
              <a:rect l="0" t="0" r="r" b="b"/>
              <a:pathLst>
                <a:path w="3061" h="274">
                  <a:moveTo>
                    <a:pt x="3061" y="0"/>
                  </a:moveTo>
                  <a:cubicBezTo>
                    <a:pt x="1623" y="0"/>
                    <a:pt x="1623" y="0"/>
                    <a:pt x="1623" y="0"/>
                  </a:cubicBezTo>
                  <a:cubicBezTo>
                    <a:pt x="471" y="0"/>
                    <a:pt x="471" y="0"/>
                    <a:pt x="471" y="0"/>
                  </a:cubicBezTo>
                  <a:cubicBezTo>
                    <a:pt x="0" y="274"/>
                    <a:pt x="0" y="274"/>
                    <a:pt x="0" y="274"/>
                  </a:cubicBezTo>
                  <a:cubicBezTo>
                    <a:pt x="2592" y="274"/>
                    <a:pt x="2592" y="274"/>
                    <a:pt x="2592" y="274"/>
                  </a:cubicBezTo>
                  <a:cubicBezTo>
                    <a:pt x="2592" y="274"/>
                    <a:pt x="3043" y="9"/>
                    <a:pt x="3061" y="0"/>
                  </a:cubicBezTo>
                </a:path>
              </a:pathLst>
            </a:custGeom>
            <a:solidFill>
              <a:schemeClr val="bg1">
                <a:lumMod val="85000"/>
              </a:schemeClr>
            </a:solidFill>
            <a:ln>
              <a:noFill/>
            </a:ln>
          </p:spPr>
          <p:txBody>
            <a:bodyPr/>
            <a:lstStyle/>
            <a:p>
              <a:endParaRPr lang="zh-CN" altLang="en-US">
                <a:solidFill>
                  <a:srgbClr val="000000"/>
                </a:solidFill>
                <a:latin typeface="Arial" panose="020B0604020202020204"/>
                <a:ea typeface="微软雅黑" panose="020B0503020204020204" charset="-122"/>
                <a:sym typeface="Arial" panose="020B0604020202020204"/>
              </a:endParaRPr>
            </a:p>
          </p:txBody>
        </p:sp>
        <p:sp>
          <p:nvSpPr>
            <p:cNvPr id="61" name="Freeform 14"/>
            <p:cNvSpPr>
              <a:spLocks noChangeArrowheads="1"/>
            </p:cNvSpPr>
            <p:nvPr/>
          </p:nvSpPr>
          <p:spPr bwMode="auto">
            <a:xfrm>
              <a:off x="2872" y="5524"/>
              <a:ext cx="3127" cy="280"/>
            </a:xfrm>
            <a:custGeom>
              <a:avLst/>
              <a:gdLst>
                <a:gd name="T0" fmla="*/ 1955 w 1955"/>
                <a:gd name="T1" fmla="*/ 0 h 175"/>
                <a:gd name="T2" fmla="*/ 301 w 1955"/>
                <a:gd name="T3" fmla="*/ 0 h 175"/>
                <a:gd name="T4" fmla="*/ 0 w 1955"/>
                <a:gd name="T5" fmla="*/ 175 h 175"/>
                <a:gd name="T6" fmla="*/ 1655 w 1955"/>
                <a:gd name="T7" fmla="*/ 175 h 175"/>
                <a:gd name="T8" fmla="*/ 1955 w 1955"/>
                <a:gd name="T9" fmla="*/ 0 h 175"/>
              </a:gdLst>
              <a:ahLst/>
              <a:cxnLst>
                <a:cxn ang="0">
                  <a:pos x="T0" y="T1"/>
                </a:cxn>
                <a:cxn ang="0">
                  <a:pos x="T2" y="T3"/>
                </a:cxn>
                <a:cxn ang="0">
                  <a:pos x="T4" y="T5"/>
                </a:cxn>
                <a:cxn ang="0">
                  <a:pos x="T6" y="T7"/>
                </a:cxn>
                <a:cxn ang="0">
                  <a:pos x="T8" y="T9"/>
                </a:cxn>
              </a:cxnLst>
              <a:rect l="0" t="0" r="r" b="b"/>
              <a:pathLst>
                <a:path w="1955" h="175">
                  <a:moveTo>
                    <a:pt x="1955" y="0"/>
                  </a:moveTo>
                  <a:cubicBezTo>
                    <a:pt x="301" y="0"/>
                    <a:pt x="301" y="0"/>
                    <a:pt x="301" y="0"/>
                  </a:cubicBezTo>
                  <a:cubicBezTo>
                    <a:pt x="0" y="175"/>
                    <a:pt x="0" y="175"/>
                    <a:pt x="0" y="175"/>
                  </a:cubicBezTo>
                  <a:cubicBezTo>
                    <a:pt x="1655" y="175"/>
                    <a:pt x="1655" y="175"/>
                    <a:pt x="1655" y="175"/>
                  </a:cubicBezTo>
                  <a:cubicBezTo>
                    <a:pt x="1655" y="175"/>
                    <a:pt x="1954" y="0"/>
                    <a:pt x="1955" y="0"/>
                  </a:cubicBezTo>
                </a:path>
              </a:pathLst>
            </a:custGeom>
            <a:solidFill>
              <a:schemeClr val="bg1">
                <a:lumMod val="85000"/>
              </a:schemeClr>
            </a:solidFill>
            <a:ln>
              <a:noFill/>
            </a:ln>
          </p:spPr>
          <p:txBody>
            <a:bodyPr/>
            <a:lstStyle/>
            <a:p>
              <a:endParaRPr lang="zh-CN" altLang="en-US">
                <a:solidFill>
                  <a:srgbClr val="000000"/>
                </a:solidFill>
                <a:latin typeface="Arial" panose="020B0604020202020204"/>
                <a:ea typeface="微软雅黑" panose="020B0503020204020204" charset="-122"/>
                <a:sym typeface="Arial" panose="020B0604020202020204"/>
              </a:endParaRPr>
            </a:p>
          </p:txBody>
        </p:sp>
        <p:sp>
          <p:nvSpPr>
            <p:cNvPr id="62" name="Freeform 16"/>
            <p:cNvSpPr>
              <a:spLocks noChangeArrowheads="1"/>
            </p:cNvSpPr>
            <p:nvPr/>
          </p:nvSpPr>
          <p:spPr bwMode="auto">
            <a:xfrm>
              <a:off x="3700" y="4091"/>
              <a:ext cx="1475" cy="285"/>
            </a:xfrm>
            <a:custGeom>
              <a:avLst/>
              <a:gdLst>
                <a:gd name="T0" fmla="*/ 921 w 922"/>
                <a:gd name="T1" fmla="*/ 0 h 179"/>
                <a:gd name="T2" fmla="*/ 298 w 922"/>
                <a:gd name="T3" fmla="*/ 0 h 179"/>
                <a:gd name="T4" fmla="*/ 0 w 922"/>
                <a:gd name="T5" fmla="*/ 179 h 179"/>
                <a:gd name="T6" fmla="*/ 626 w 922"/>
                <a:gd name="T7" fmla="*/ 179 h 179"/>
                <a:gd name="T8" fmla="*/ 921 w 922"/>
                <a:gd name="T9" fmla="*/ 0 h 179"/>
              </a:gdLst>
              <a:ahLst/>
              <a:cxnLst>
                <a:cxn ang="0">
                  <a:pos x="T0" y="T1"/>
                </a:cxn>
                <a:cxn ang="0">
                  <a:pos x="T2" y="T3"/>
                </a:cxn>
                <a:cxn ang="0">
                  <a:pos x="T4" y="T5"/>
                </a:cxn>
                <a:cxn ang="0">
                  <a:pos x="T6" y="T7"/>
                </a:cxn>
                <a:cxn ang="0">
                  <a:pos x="T8" y="T9"/>
                </a:cxn>
              </a:cxnLst>
              <a:rect l="0" t="0" r="r" b="b"/>
              <a:pathLst>
                <a:path w="922" h="179">
                  <a:moveTo>
                    <a:pt x="921" y="0"/>
                  </a:moveTo>
                  <a:cubicBezTo>
                    <a:pt x="298" y="0"/>
                    <a:pt x="298" y="0"/>
                    <a:pt x="298" y="0"/>
                  </a:cubicBezTo>
                  <a:cubicBezTo>
                    <a:pt x="298" y="0"/>
                    <a:pt x="2" y="179"/>
                    <a:pt x="0" y="179"/>
                  </a:cubicBezTo>
                  <a:cubicBezTo>
                    <a:pt x="626" y="179"/>
                    <a:pt x="626" y="179"/>
                    <a:pt x="626" y="179"/>
                  </a:cubicBezTo>
                  <a:cubicBezTo>
                    <a:pt x="626" y="179"/>
                    <a:pt x="922" y="0"/>
                    <a:pt x="921" y="0"/>
                  </a:cubicBezTo>
                </a:path>
              </a:pathLst>
            </a:custGeom>
            <a:solidFill>
              <a:schemeClr val="bg1">
                <a:lumMod val="85000"/>
              </a:schemeClr>
            </a:solidFill>
            <a:ln>
              <a:noFill/>
            </a:ln>
          </p:spPr>
          <p:txBody>
            <a:bodyPr/>
            <a:lstStyle/>
            <a:p>
              <a:endParaRPr lang="zh-CN" altLang="en-US">
                <a:solidFill>
                  <a:srgbClr val="000000"/>
                </a:solidFill>
                <a:latin typeface="Arial" panose="020B0604020202020204"/>
                <a:ea typeface="微软雅黑" panose="020B0503020204020204" charset="-122"/>
                <a:sym typeface="Arial" panose="020B0604020202020204"/>
              </a:endParaRPr>
            </a:p>
          </p:txBody>
        </p:sp>
        <p:sp>
          <p:nvSpPr>
            <p:cNvPr id="63" name="Freeform 7"/>
            <p:cNvSpPr>
              <a:spLocks noChangeArrowheads="1"/>
            </p:cNvSpPr>
            <p:nvPr/>
          </p:nvSpPr>
          <p:spPr bwMode="auto">
            <a:xfrm>
              <a:off x="912" y="7386"/>
              <a:ext cx="7182" cy="1792"/>
            </a:xfrm>
            <a:custGeom>
              <a:avLst/>
              <a:gdLst>
                <a:gd name="T0" fmla="*/ 508 w 3590"/>
                <a:gd name="T1" fmla="*/ 0 h 895"/>
                <a:gd name="T2" fmla="*/ 0 w 3590"/>
                <a:gd name="T3" fmla="*/ 895 h 895"/>
                <a:gd name="T4" fmla="*/ 1795 w 3590"/>
                <a:gd name="T5" fmla="*/ 895 h 895"/>
                <a:gd name="T6" fmla="*/ 3590 w 3590"/>
                <a:gd name="T7" fmla="*/ 895 h 895"/>
                <a:gd name="T8" fmla="*/ 3082 w 3590"/>
                <a:gd name="T9" fmla="*/ 0 h 895"/>
                <a:gd name="T10" fmla="*/ 508 w 3590"/>
                <a:gd name="T11" fmla="*/ 0 h 895"/>
              </a:gdLst>
              <a:ahLst/>
              <a:cxnLst>
                <a:cxn ang="0">
                  <a:pos x="T0" y="T1"/>
                </a:cxn>
                <a:cxn ang="0">
                  <a:pos x="T2" y="T3"/>
                </a:cxn>
                <a:cxn ang="0">
                  <a:pos x="T4" y="T5"/>
                </a:cxn>
                <a:cxn ang="0">
                  <a:pos x="T6" y="T7"/>
                </a:cxn>
                <a:cxn ang="0">
                  <a:pos x="T8" y="T9"/>
                </a:cxn>
                <a:cxn ang="0">
                  <a:pos x="T10" y="T11"/>
                </a:cxn>
              </a:cxnLst>
              <a:rect l="0" t="0" r="r" b="b"/>
              <a:pathLst>
                <a:path w="3590" h="895">
                  <a:moveTo>
                    <a:pt x="508" y="0"/>
                  </a:moveTo>
                  <a:lnTo>
                    <a:pt x="0" y="895"/>
                  </a:lnTo>
                  <a:lnTo>
                    <a:pt x="1795" y="895"/>
                  </a:lnTo>
                  <a:lnTo>
                    <a:pt x="3590" y="895"/>
                  </a:lnTo>
                  <a:lnTo>
                    <a:pt x="3082" y="0"/>
                  </a:lnTo>
                  <a:lnTo>
                    <a:pt x="508" y="0"/>
                  </a:lnTo>
                  <a:close/>
                </a:path>
              </a:pathLst>
            </a:custGeom>
            <a:solidFill>
              <a:srgbClr val="494F68"/>
            </a:solidFill>
            <a:ln>
              <a:noFill/>
            </a:ln>
          </p:spPr>
          <p:txBody>
            <a:bodyPr/>
            <a:lstStyle/>
            <a:p>
              <a:endParaRPr lang="zh-CN" altLang="en-US">
                <a:solidFill>
                  <a:srgbClr val="000000"/>
                </a:solidFill>
                <a:latin typeface="Arial" panose="020B0604020202020204"/>
                <a:ea typeface="微软雅黑" panose="020B0503020204020204" charset="-122"/>
                <a:sym typeface="Arial" panose="020B0604020202020204"/>
              </a:endParaRPr>
            </a:p>
          </p:txBody>
        </p:sp>
        <p:sp>
          <p:nvSpPr>
            <p:cNvPr id="64" name="Freeform 8"/>
            <p:cNvSpPr>
              <a:spLocks noChangeArrowheads="1"/>
            </p:cNvSpPr>
            <p:nvPr/>
          </p:nvSpPr>
          <p:spPr bwMode="auto">
            <a:xfrm>
              <a:off x="3872" y="2951"/>
              <a:ext cx="1302" cy="1140"/>
            </a:xfrm>
            <a:custGeom>
              <a:avLst/>
              <a:gdLst>
                <a:gd name="T0" fmla="*/ 651 w 651"/>
                <a:gd name="T1" fmla="*/ 570 h 570"/>
                <a:gd name="T2" fmla="*/ 325 w 651"/>
                <a:gd name="T3" fmla="*/ 0 h 570"/>
                <a:gd name="T4" fmla="*/ 0 w 651"/>
                <a:gd name="T5" fmla="*/ 570 h 570"/>
                <a:gd name="T6" fmla="*/ 651 w 651"/>
                <a:gd name="T7" fmla="*/ 570 h 570"/>
              </a:gdLst>
              <a:ahLst/>
              <a:cxnLst>
                <a:cxn ang="0">
                  <a:pos x="T0" y="T1"/>
                </a:cxn>
                <a:cxn ang="0">
                  <a:pos x="T2" y="T3"/>
                </a:cxn>
                <a:cxn ang="0">
                  <a:pos x="T4" y="T5"/>
                </a:cxn>
                <a:cxn ang="0">
                  <a:pos x="T6" y="T7"/>
                </a:cxn>
              </a:cxnLst>
              <a:rect l="0" t="0" r="r" b="b"/>
              <a:pathLst>
                <a:path w="651" h="570">
                  <a:moveTo>
                    <a:pt x="651" y="570"/>
                  </a:moveTo>
                  <a:lnTo>
                    <a:pt x="325" y="0"/>
                  </a:lnTo>
                  <a:lnTo>
                    <a:pt x="0" y="570"/>
                  </a:lnTo>
                  <a:lnTo>
                    <a:pt x="651" y="570"/>
                  </a:lnTo>
                  <a:close/>
                </a:path>
              </a:pathLst>
            </a:custGeom>
            <a:solidFill>
              <a:srgbClr val="494F68"/>
            </a:solidFill>
            <a:ln>
              <a:noFill/>
            </a:ln>
          </p:spPr>
          <p:txBody>
            <a:bodyPr/>
            <a:lstStyle/>
            <a:p>
              <a:endParaRPr lang="zh-CN" altLang="en-US">
                <a:solidFill>
                  <a:srgbClr val="000000"/>
                </a:solidFill>
                <a:latin typeface="Arial" panose="020B0604020202020204"/>
                <a:ea typeface="微软雅黑" panose="020B0503020204020204" charset="-122"/>
                <a:sym typeface="Arial" panose="020B0604020202020204"/>
              </a:endParaRPr>
            </a:p>
          </p:txBody>
        </p:sp>
        <p:sp>
          <p:nvSpPr>
            <p:cNvPr id="65" name="Freeform 10"/>
            <p:cNvSpPr>
              <a:spLocks noChangeArrowheads="1"/>
            </p:cNvSpPr>
            <p:nvPr/>
          </p:nvSpPr>
          <p:spPr bwMode="auto">
            <a:xfrm>
              <a:off x="3045" y="4376"/>
              <a:ext cx="2955" cy="1147"/>
            </a:xfrm>
            <a:custGeom>
              <a:avLst/>
              <a:gdLst>
                <a:gd name="T0" fmla="*/ 1313 w 1477"/>
                <a:gd name="T1" fmla="*/ 287 h 573"/>
                <a:gd name="T2" fmla="*/ 1150 w 1477"/>
                <a:gd name="T3" fmla="*/ 0 h 573"/>
                <a:gd name="T4" fmla="*/ 327 w 1477"/>
                <a:gd name="T5" fmla="*/ 0 h 573"/>
                <a:gd name="T6" fmla="*/ 164 w 1477"/>
                <a:gd name="T7" fmla="*/ 287 h 573"/>
                <a:gd name="T8" fmla="*/ 0 w 1477"/>
                <a:gd name="T9" fmla="*/ 573 h 573"/>
                <a:gd name="T10" fmla="*/ 1477 w 1477"/>
                <a:gd name="T11" fmla="*/ 573 h 573"/>
                <a:gd name="T12" fmla="*/ 1313 w 1477"/>
                <a:gd name="T13" fmla="*/ 287 h 573"/>
              </a:gdLst>
              <a:ahLst/>
              <a:cxnLst>
                <a:cxn ang="0">
                  <a:pos x="T0" y="T1"/>
                </a:cxn>
                <a:cxn ang="0">
                  <a:pos x="T2" y="T3"/>
                </a:cxn>
                <a:cxn ang="0">
                  <a:pos x="T4" y="T5"/>
                </a:cxn>
                <a:cxn ang="0">
                  <a:pos x="T6" y="T7"/>
                </a:cxn>
                <a:cxn ang="0">
                  <a:pos x="T8" y="T9"/>
                </a:cxn>
                <a:cxn ang="0">
                  <a:pos x="T10" y="T11"/>
                </a:cxn>
                <a:cxn ang="0">
                  <a:pos x="T12" y="T13"/>
                </a:cxn>
              </a:cxnLst>
              <a:rect l="0" t="0" r="r" b="b"/>
              <a:pathLst>
                <a:path w="1477" h="573">
                  <a:moveTo>
                    <a:pt x="1313" y="287"/>
                  </a:moveTo>
                  <a:lnTo>
                    <a:pt x="1150" y="0"/>
                  </a:lnTo>
                  <a:lnTo>
                    <a:pt x="327" y="0"/>
                  </a:lnTo>
                  <a:lnTo>
                    <a:pt x="164" y="287"/>
                  </a:lnTo>
                  <a:lnTo>
                    <a:pt x="0" y="573"/>
                  </a:lnTo>
                  <a:lnTo>
                    <a:pt x="1477" y="573"/>
                  </a:lnTo>
                  <a:lnTo>
                    <a:pt x="1313" y="287"/>
                  </a:lnTo>
                </a:path>
              </a:pathLst>
            </a:custGeom>
            <a:solidFill>
              <a:srgbClr val="494F68"/>
            </a:solidFill>
            <a:ln>
              <a:noFill/>
            </a:ln>
          </p:spPr>
          <p:txBody>
            <a:bodyPr/>
            <a:lstStyle/>
            <a:p>
              <a:endParaRPr lang="zh-CN" altLang="en-US">
                <a:solidFill>
                  <a:srgbClr val="000000"/>
                </a:solidFill>
                <a:latin typeface="Arial" panose="020B0604020202020204"/>
                <a:ea typeface="微软雅黑" panose="020B0503020204020204" charset="-122"/>
                <a:sym typeface="Arial" panose="020B0604020202020204"/>
              </a:endParaRPr>
            </a:p>
          </p:txBody>
        </p:sp>
        <p:sp>
          <p:nvSpPr>
            <p:cNvPr id="66" name="Freeform 12"/>
            <p:cNvSpPr>
              <a:spLocks noChangeArrowheads="1"/>
            </p:cNvSpPr>
            <p:nvPr/>
          </p:nvSpPr>
          <p:spPr bwMode="auto">
            <a:xfrm>
              <a:off x="2222" y="5799"/>
              <a:ext cx="4600" cy="1148"/>
            </a:xfrm>
            <a:custGeom>
              <a:avLst/>
              <a:gdLst>
                <a:gd name="T0" fmla="*/ 325 w 2299"/>
                <a:gd name="T1" fmla="*/ 0 h 574"/>
                <a:gd name="T2" fmla="*/ 0 w 2299"/>
                <a:gd name="T3" fmla="*/ 574 h 574"/>
                <a:gd name="T4" fmla="*/ 1149 w 2299"/>
                <a:gd name="T5" fmla="*/ 574 h 574"/>
                <a:gd name="T6" fmla="*/ 2299 w 2299"/>
                <a:gd name="T7" fmla="*/ 574 h 574"/>
                <a:gd name="T8" fmla="*/ 1974 w 2299"/>
                <a:gd name="T9" fmla="*/ 0 h 574"/>
                <a:gd name="T10" fmla="*/ 325 w 2299"/>
                <a:gd name="T11" fmla="*/ 0 h 574"/>
              </a:gdLst>
              <a:ahLst/>
              <a:cxnLst>
                <a:cxn ang="0">
                  <a:pos x="T0" y="T1"/>
                </a:cxn>
                <a:cxn ang="0">
                  <a:pos x="T2" y="T3"/>
                </a:cxn>
                <a:cxn ang="0">
                  <a:pos x="T4" y="T5"/>
                </a:cxn>
                <a:cxn ang="0">
                  <a:pos x="T6" y="T7"/>
                </a:cxn>
                <a:cxn ang="0">
                  <a:pos x="T8" y="T9"/>
                </a:cxn>
                <a:cxn ang="0">
                  <a:pos x="T10" y="T11"/>
                </a:cxn>
              </a:cxnLst>
              <a:rect l="0" t="0" r="r" b="b"/>
              <a:pathLst>
                <a:path w="2299" h="574">
                  <a:moveTo>
                    <a:pt x="325" y="0"/>
                  </a:moveTo>
                  <a:lnTo>
                    <a:pt x="0" y="574"/>
                  </a:lnTo>
                  <a:lnTo>
                    <a:pt x="1149" y="574"/>
                  </a:lnTo>
                  <a:lnTo>
                    <a:pt x="2299" y="574"/>
                  </a:lnTo>
                  <a:lnTo>
                    <a:pt x="1974" y="0"/>
                  </a:lnTo>
                  <a:lnTo>
                    <a:pt x="325" y="0"/>
                  </a:lnTo>
                </a:path>
              </a:pathLst>
            </a:custGeom>
            <a:solidFill>
              <a:srgbClr val="494F68"/>
            </a:solidFill>
            <a:ln>
              <a:noFill/>
            </a:ln>
          </p:spPr>
          <p:txBody>
            <a:bodyPr/>
            <a:lstStyle/>
            <a:p>
              <a:endParaRPr lang="zh-CN" altLang="en-US">
                <a:solidFill>
                  <a:srgbClr val="000000"/>
                </a:solidFill>
                <a:latin typeface="Arial" panose="020B0604020202020204"/>
                <a:ea typeface="微软雅黑" panose="020B0503020204020204" charset="-122"/>
                <a:sym typeface="Arial" panose="020B0604020202020204"/>
              </a:endParaRPr>
            </a:p>
          </p:txBody>
        </p:sp>
        <p:grpSp>
          <p:nvGrpSpPr>
            <p:cNvPr id="67" name="组合 66"/>
            <p:cNvGrpSpPr/>
            <p:nvPr/>
          </p:nvGrpSpPr>
          <p:grpSpPr>
            <a:xfrm>
              <a:off x="4299" y="3332"/>
              <a:ext cx="396" cy="587"/>
              <a:chOff x="1788810" y="2276744"/>
              <a:chExt cx="392113" cy="581026"/>
            </a:xfrm>
            <a:solidFill>
              <a:srgbClr val="FEFEFE"/>
            </a:solidFill>
          </p:grpSpPr>
          <p:sp>
            <p:nvSpPr>
              <p:cNvPr id="68" name="Freeform 9"/>
              <p:cNvSpPr>
                <a:spLocks noEditPoints="1"/>
              </p:cNvSpPr>
              <p:nvPr/>
            </p:nvSpPr>
            <p:spPr bwMode="auto">
              <a:xfrm>
                <a:off x="1788810" y="2276744"/>
                <a:ext cx="392113" cy="430213"/>
              </a:xfrm>
              <a:custGeom>
                <a:avLst/>
                <a:gdLst>
                  <a:gd name="T0" fmla="*/ 108 w 149"/>
                  <a:gd name="T1" fmla="*/ 163 h 163"/>
                  <a:gd name="T2" fmla="*/ 35 w 149"/>
                  <a:gd name="T3" fmla="*/ 163 h 163"/>
                  <a:gd name="T4" fmla="*/ 35 w 149"/>
                  <a:gd name="T5" fmla="*/ 158 h 163"/>
                  <a:gd name="T6" fmla="*/ 30 w 149"/>
                  <a:gd name="T7" fmla="*/ 142 h 163"/>
                  <a:gd name="T8" fmla="*/ 21 w 149"/>
                  <a:gd name="T9" fmla="*/ 127 h 163"/>
                  <a:gd name="T10" fmla="*/ 0 w 149"/>
                  <a:gd name="T11" fmla="*/ 74 h 163"/>
                  <a:gd name="T12" fmla="*/ 74 w 149"/>
                  <a:gd name="T13" fmla="*/ 0 h 163"/>
                  <a:gd name="T14" fmla="*/ 149 w 149"/>
                  <a:gd name="T15" fmla="*/ 74 h 163"/>
                  <a:gd name="T16" fmla="*/ 127 w 149"/>
                  <a:gd name="T17" fmla="*/ 127 h 163"/>
                  <a:gd name="T18" fmla="*/ 118 w 149"/>
                  <a:gd name="T19" fmla="*/ 142 h 163"/>
                  <a:gd name="T20" fmla="*/ 114 w 149"/>
                  <a:gd name="T21" fmla="*/ 158 h 163"/>
                  <a:gd name="T22" fmla="*/ 113 w 149"/>
                  <a:gd name="T23" fmla="*/ 163 h 163"/>
                  <a:gd name="T24" fmla="*/ 108 w 149"/>
                  <a:gd name="T25" fmla="*/ 163 h 163"/>
                  <a:gd name="T26" fmla="*/ 46 w 149"/>
                  <a:gd name="T27" fmla="*/ 151 h 163"/>
                  <a:gd name="T28" fmla="*/ 103 w 149"/>
                  <a:gd name="T29" fmla="*/ 151 h 163"/>
                  <a:gd name="T30" fmla="*/ 108 w 149"/>
                  <a:gd name="T31" fmla="*/ 136 h 163"/>
                  <a:gd name="T32" fmla="*/ 117 w 149"/>
                  <a:gd name="T33" fmla="*/ 120 h 163"/>
                  <a:gd name="T34" fmla="*/ 136 w 149"/>
                  <a:gd name="T35" fmla="*/ 74 h 163"/>
                  <a:gd name="T36" fmla="*/ 74 w 149"/>
                  <a:gd name="T37" fmla="*/ 12 h 163"/>
                  <a:gd name="T38" fmla="*/ 12 w 149"/>
                  <a:gd name="T39" fmla="*/ 74 h 163"/>
                  <a:gd name="T40" fmla="*/ 31 w 149"/>
                  <a:gd name="T41" fmla="*/ 120 h 163"/>
                  <a:gd name="T42" fmla="*/ 41 w 149"/>
                  <a:gd name="T43" fmla="*/ 136 h 163"/>
                  <a:gd name="T44" fmla="*/ 46 w 149"/>
                  <a:gd name="T45" fmla="*/ 151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49" h="163">
                    <a:moveTo>
                      <a:pt x="108" y="163"/>
                    </a:moveTo>
                    <a:cubicBezTo>
                      <a:pt x="35" y="163"/>
                      <a:pt x="35" y="163"/>
                      <a:pt x="35" y="163"/>
                    </a:cubicBezTo>
                    <a:cubicBezTo>
                      <a:pt x="35" y="158"/>
                      <a:pt x="35" y="158"/>
                      <a:pt x="35" y="158"/>
                    </a:cubicBezTo>
                    <a:cubicBezTo>
                      <a:pt x="34" y="153"/>
                      <a:pt x="32" y="144"/>
                      <a:pt x="30" y="142"/>
                    </a:cubicBezTo>
                    <a:cubicBezTo>
                      <a:pt x="28" y="137"/>
                      <a:pt x="24" y="132"/>
                      <a:pt x="21" y="127"/>
                    </a:cubicBezTo>
                    <a:cubicBezTo>
                      <a:pt x="11" y="112"/>
                      <a:pt x="0" y="95"/>
                      <a:pt x="0" y="74"/>
                    </a:cubicBezTo>
                    <a:cubicBezTo>
                      <a:pt x="0" y="33"/>
                      <a:pt x="33" y="0"/>
                      <a:pt x="74" y="0"/>
                    </a:cubicBezTo>
                    <a:cubicBezTo>
                      <a:pt x="115" y="0"/>
                      <a:pt x="149" y="33"/>
                      <a:pt x="149" y="74"/>
                    </a:cubicBezTo>
                    <a:cubicBezTo>
                      <a:pt x="149" y="95"/>
                      <a:pt x="138" y="112"/>
                      <a:pt x="127" y="127"/>
                    </a:cubicBezTo>
                    <a:cubicBezTo>
                      <a:pt x="124" y="132"/>
                      <a:pt x="121" y="137"/>
                      <a:pt x="118" y="142"/>
                    </a:cubicBezTo>
                    <a:cubicBezTo>
                      <a:pt x="117" y="144"/>
                      <a:pt x="115" y="153"/>
                      <a:pt x="114" y="158"/>
                    </a:cubicBezTo>
                    <a:cubicBezTo>
                      <a:pt x="113" y="163"/>
                      <a:pt x="113" y="163"/>
                      <a:pt x="113" y="163"/>
                    </a:cubicBezTo>
                    <a:lnTo>
                      <a:pt x="108" y="163"/>
                    </a:lnTo>
                    <a:close/>
                    <a:moveTo>
                      <a:pt x="46" y="151"/>
                    </a:moveTo>
                    <a:cubicBezTo>
                      <a:pt x="103" y="151"/>
                      <a:pt x="103" y="151"/>
                      <a:pt x="103" y="151"/>
                    </a:cubicBezTo>
                    <a:cubicBezTo>
                      <a:pt x="104" y="146"/>
                      <a:pt x="105" y="139"/>
                      <a:pt x="108" y="136"/>
                    </a:cubicBezTo>
                    <a:cubicBezTo>
                      <a:pt x="111" y="130"/>
                      <a:pt x="114" y="125"/>
                      <a:pt x="117" y="120"/>
                    </a:cubicBezTo>
                    <a:cubicBezTo>
                      <a:pt x="127" y="106"/>
                      <a:pt x="136" y="92"/>
                      <a:pt x="136" y="74"/>
                    </a:cubicBezTo>
                    <a:cubicBezTo>
                      <a:pt x="136" y="40"/>
                      <a:pt x="109" y="12"/>
                      <a:pt x="74" y="12"/>
                    </a:cubicBezTo>
                    <a:cubicBezTo>
                      <a:pt x="40" y="12"/>
                      <a:pt x="12" y="40"/>
                      <a:pt x="12" y="74"/>
                    </a:cubicBezTo>
                    <a:cubicBezTo>
                      <a:pt x="12" y="92"/>
                      <a:pt x="21" y="106"/>
                      <a:pt x="31" y="120"/>
                    </a:cubicBezTo>
                    <a:cubicBezTo>
                      <a:pt x="35" y="125"/>
                      <a:pt x="38" y="130"/>
                      <a:pt x="41" y="136"/>
                    </a:cubicBezTo>
                    <a:cubicBezTo>
                      <a:pt x="43" y="139"/>
                      <a:pt x="45" y="146"/>
                      <a:pt x="46" y="15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latin typeface="Arial" panose="020B0604020202020204"/>
                  <a:ea typeface="微软雅黑" panose="020B0503020204020204" charset="-122"/>
                  <a:sym typeface="Arial" panose="020B0604020202020204"/>
                </a:endParaRPr>
              </a:p>
            </p:txBody>
          </p:sp>
          <p:sp>
            <p:nvSpPr>
              <p:cNvPr id="69" name="Freeform 10"/>
              <p:cNvSpPr/>
              <p:nvPr/>
            </p:nvSpPr>
            <p:spPr bwMode="auto">
              <a:xfrm>
                <a:off x="1884060" y="2729182"/>
                <a:ext cx="195263" cy="128588"/>
              </a:xfrm>
              <a:custGeom>
                <a:avLst/>
                <a:gdLst>
                  <a:gd name="T0" fmla="*/ 0 w 74"/>
                  <a:gd name="T1" fmla="*/ 0 h 49"/>
                  <a:gd name="T2" fmla="*/ 0 w 74"/>
                  <a:gd name="T3" fmla="*/ 20 h 49"/>
                  <a:gd name="T4" fmla="*/ 37 w 74"/>
                  <a:gd name="T5" fmla="*/ 49 h 49"/>
                  <a:gd name="T6" fmla="*/ 41 w 74"/>
                  <a:gd name="T7" fmla="*/ 49 h 49"/>
                  <a:gd name="T8" fmla="*/ 74 w 74"/>
                  <a:gd name="T9" fmla="*/ 20 h 49"/>
                  <a:gd name="T10" fmla="*/ 74 w 74"/>
                  <a:gd name="T11" fmla="*/ 0 h 49"/>
                  <a:gd name="T12" fmla="*/ 0 w 74"/>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74" h="49">
                    <a:moveTo>
                      <a:pt x="0" y="0"/>
                    </a:moveTo>
                    <a:cubicBezTo>
                      <a:pt x="0" y="20"/>
                      <a:pt x="0" y="20"/>
                      <a:pt x="0" y="20"/>
                    </a:cubicBezTo>
                    <a:cubicBezTo>
                      <a:pt x="0" y="36"/>
                      <a:pt x="17" y="49"/>
                      <a:pt x="37" y="49"/>
                    </a:cubicBezTo>
                    <a:cubicBezTo>
                      <a:pt x="41" y="49"/>
                      <a:pt x="41" y="49"/>
                      <a:pt x="41" y="49"/>
                    </a:cubicBezTo>
                    <a:cubicBezTo>
                      <a:pt x="61" y="49"/>
                      <a:pt x="74" y="36"/>
                      <a:pt x="74" y="20"/>
                    </a:cubicBezTo>
                    <a:cubicBezTo>
                      <a:pt x="74" y="0"/>
                      <a:pt x="74" y="0"/>
                      <a:pt x="74" y="0"/>
                    </a:cubicBez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latin typeface="Arial" panose="020B0604020202020204"/>
                  <a:ea typeface="微软雅黑" panose="020B0503020204020204" charset="-122"/>
                  <a:sym typeface="Arial" panose="020B0604020202020204"/>
                </a:endParaRPr>
              </a:p>
            </p:txBody>
          </p:sp>
          <p:sp>
            <p:nvSpPr>
              <p:cNvPr id="70" name="Freeform 11"/>
              <p:cNvSpPr/>
              <p:nvPr/>
            </p:nvSpPr>
            <p:spPr bwMode="auto">
              <a:xfrm>
                <a:off x="1872947" y="2459307"/>
                <a:ext cx="223838" cy="179388"/>
              </a:xfrm>
              <a:custGeom>
                <a:avLst/>
                <a:gdLst>
                  <a:gd name="T0" fmla="*/ 83 w 85"/>
                  <a:gd name="T1" fmla="*/ 9 h 68"/>
                  <a:gd name="T2" fmla="*/ 62 w 85"/>
                  <a:gd name="T3" fmla="*/ 66 h 68"/>
                  <a:gd name="T4" fmla="*/ 62 w 85"/>
                  <a:gd name="T5" fmla="*/ 68 h 68"/>
                  <a:gd name="T6" fmla="*/ 52 w 85"/>
                  <a:gd name="T7" fmla="*/ 68 h 68"/>
                  <a:gd name="T8" fmla="*/ 53 w 85"/>
                  <a:gd name="T9" fmla="*/ 66 h 68"/>
                  <a:gd name="T10" fmla="*/ 67 w 85"/>
                  <a:gd name="T11" fmla="*/ 17 h 68"/>
                  <a:gd name="T12" fmla="*/ 67 w 85"/>
                  <a:gd name="T13" fmla="*/ 17 h 68"/>
                  <a:gd name="T14" fmla="*/ 66 w 85"/>
                  <a:gd name="T15" fmla="*/ 17 h 68"/>
                  <a:gd name="T16" fmla="*/ 55 w 85"/>
                  <a:gd name="T17" fmla="*/ 13 h 68"/>
                  <a:gd name="T18" fmla="*/ 44 w 85"/>
                  <a:gd name="T19" fmla="*/ 17 h 68"/>
                  <a:gd name="T20" fmla="*/ 30 w 85"/>
                  <a:gd name="T21" fmla="*/ 12 h 68"/>
                  <a:gd name="T22" fmla="*/ 17 w 85"/>
                  <a:gd name="T23" fmla="*/ 16 h 68"/>
                  <a:gd name="T24" fmla="*/ 30 w 85"/>
                  <a:gd name="T25" fmla="*/ 66 h 68"/>
                  <a:gd name="T26" fmla="*/ 31 w 85"/>
                  <a:gd name="T27" fmla="*/ 68 h 68"/>
                  <a:gd name="T28" fmla="*/ 21 w 85"/>
                  <a:gd name="T29" fmla="*/ 68 h 68"/>
                  <a:gd name="T30" fmla="*/ 21 w 85"/>
                  <a:gd name="T31" fmla="*/ 66 h 68"/>
                  <a:gd name="T32" fmla="*/ 2 w 85"/>
                  <a:gd name="T33" fmla="*/ 9 h 68"/>
                  <a:gd name="T34" fmla="*/ 2 w 85"/>
                  <a:gd name="T35" fmla="*/ 9 h 68"/>
                  <a:gd name="T36" fmla="*/ 1 w 85"/>
                  <a:gd name="T37" fmla="*/ 8 h 68"/>
                  <a:gd name="T38" fmla="*/ 1 w 85"/>
                  <a:gd name="T39" fmla="*/ 8 h 68"/>
                  <a:gd name="T40" fmla="*/ 1 w 85"/>
                  <a:gd name="T41" fmla="*/ 7 h 68"/>
                  <a:gd name="T42" fmla="*/ 2 w 85"/>
                  <a:gd name="T43" fmla="*/ 1 h 68"/>
                  <a:gd name="T44" fmla="*/ 9 w 85"/>
                  <a:gd name="T45" fmla="*/ 3 h 68"/>
                  <a:gd name="T46" fmla="*/ 9 w 85"/>
                  <a:gd name="T47" fmla="*/ 3 h 68"/>
                  <a:gd name="T48" fmla="*/ 16 w 85"/>
                  <a:gd name="T49" fmla="*/ 7 h 68"/>
                  <a:gd name="T50" fmla="*/ 27 w 85"/>
                  <a:gd name="T51" fmla="*/ 2 h 68"/>
                  <a:gd name="T52" fmla="*/ 31 w 85"/>
                  <a:gd name="T53" fmla="*/ 1 h 68"/>
                  <a:gd name="T54" fmla="*/ 34 w 85"/>
                  <a:gd name="T55" fmla="*/ 3 h 68"/>
                  <a:gd name="T56" fmla="*/ 43 w 85"/>
                  <a:gd name="T57" fmla="*/ 8 h 68"/>
                  <a:gd name="T58" fmla="*/ 52 w 85"/>
                  <a:gd name="T59" fmla="*/ 3 h 68"/>
                  <a:gd name="T60" fmla="*/ 55 w 85"/>
                  <a:gd name="T61" fmla="*/ 1 h 68"/>
                  <a:gd name="T62" fmla="*/ 59 w 85"/>
                  <a:gd name="T63" fmla="*/ 3 h 68"/>
                  <a:gd name="T64" fmla="*/ 66 w 85"/>
                  <a:gd name="T65" fmla="*/ 8 h 68"/>
                  <a:gd name="T66" fmla="*/ 66 w 85"/>
                  <a:gd name="T67" fmla="*/ 8 h 68"/>
                  <a:gd name="T68" fmla="*/ 76 w 85"/>
                  <a:gd name="T69" fmla="*/ 3 h 68"/>
                  <a:gd name="T70" fmla="*/ 82 w 85"/>
                  <a:gd name="T71" fmla="*/ 2 h 68"/>
                  <a:gd name="T72" fmla="*/ 83 w 85"/>
                  <a:gd name="T73" fmla="*/ 9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5" h="68">
                    <a:moveTo>
                      <a:pt x="83" y="9"/>
                    </a:moveTo>
                    <a:cubicBezTo>
                      <a:pt x="71" y="25"/>
                      <a:pt x="64" y="44"/>
                      <a:pt x="62" y="66"/>
                    </a:cubicBezTo>
                    <a:cubicBezTo>
                      <a:pt x="62" y="68"/>
                      <a:pt x="62" y="68"/>
                      <a:pt x="62" y="68"/>
                    </a:cubicBezTo>
                    <a:cubicBezTo>
                      <a:pt x="52" y="68"/>
                      <a:pt x="52" y="68"/>
                      <a:pt x="52" y="68"/>
                    </a:cubicBezTo>
                    <a:cubicBezTo>
                      <a:pt x="53" y="66"/>
                      <a:pt x="53" y="66"/>
                      <a:pt x="53" y="66"/>
                    </a:cubicBezTo>
                    <a:cubicBezTo>
                      <a:pt x="55" y="48"/>
                      <a:pt x="59" y="32"/>
                      <a:pt x="67" y="17"/>
                    </a:cubicBezTo>
                    <a:cubicBezTo>
                      <a:pt x="67" y="17"/>
                      <a:pt x="67" y="17"/>
                      <a:pt x="67" y="17"/>
                    </a:cubicBezTo>
                    <a:cubicBezTo>
                      <a:pt x="66" y="17"/>
                      <a:pt x="66" y="17"/>
                      <a:pt x="66" y="17"/>
                    </a:cubicBezTo>
                    <a:cubicBezTo>
                      <a:pt x="63" y="17"/>
                      <a:pt x="59" y="16"/>
                      <a:pt x="55" y="13"/>
                    </a:cubicBezTo>
                    <a:cubicBezTo>
                      <a:pt x="52" y="16"/>
                      <a:pt x="48" y="17"/>
                      <a:pt x="44" y="17"/>
                    </a:cubicBezTo>
                    <a:cubicBezTo>
                      <a:pt x="39" y="17"/>
                      <a:pt x="34" y="16"/>
                      <a:pt x="30" y="12"/>
                    </a:cubicBezTo>
                    <a:cubicBezTo>
                      <a:pt x="26" y="15"/>
                      <a:pt x="21" y="17"/>
                      <a:pt x="17" y="16"/>
                    </a:cubicBezTo>
                    <a:cubicBezTo>
                      <a:pt x="28" y="38"/>
                      <a:pt x="30" y="59"/>
                      <a:pt x="30" y="66"/>
                    </a:cubicBezTo>
                    <a:cubicBezTo>
                      <a:pt x="31" y="68"/>
                      <a:pt x="31" y="68"/>
                      <a:pt x="31" y="68"/>
                    </a:cubicBezTo>
                    <a:cubicBezTo>
                      <a:pt x="21" y="68"/>
                      <a:pt x="21" y="68"/>
                      <a:pt x="21" y="68"/>
                    </a:cubicBezTo>
                    <a:cubicBezTo>
                      <a:pt x="21" y="66"/>
                      <a:pt x="21" y="66"/>
                      <a:pt x="21" y="66"/>
                    </a:cubicBezTo>
                    <a:cubicBezTo>
                      <a:pt x="21" y="58"/>
                      <a:pt x="17" y="31"/>
                      <a:pt x="2" y="9"/>
                    </a:cubicBezTo>
                    <a:cubicBezTo>
                      <a:pt x="2" y="9"/>
                      <a:pt x="2" y="9"/>
                      <a:pt x="2" y="9"/>
                    </a:cubicBezTo>
                    <a:cubicBezTo>
                      <a:pt x="1" y="8"/>
                      <a:pt x="1" y="8"/>
                      <a:pt x="1" y="8"/>
                    </a:cubicBezTo>
                    <a:cubicBezTo>
                      <a:pt x="1" y="8"/>
                      <a:pt x="1" y="8"/>
                      <a:pt x="1" y="8"/>
                    </a:cubicBezTo>
                    <a:cubicBezTo>
                      <a:pt x="1" y="7"/>
                      <a:pt x="1" y="7"/>
                      <a:pt x="1" y="7"/>
                    </a:cubicBezTo>
                    <a:cubicBezTo>
                      <a:pt x="0" y="5"/>
                      <a:pt x="0" y="3"/>
                      <a:pt x="2" y="1"/>
                    </a:cubicBezTo>
                    <a:cubicBezTo>
                      <a:pt x="5" y="0"/>
                      <a:pt x="7" y="1"/>
                      <a:pt x="9" y="3"/>
                    </a:cubicBezTo>
                    <a:cubicBezTo>
                      <a:pt x="9" y="3"/>
                      <a:pt x="9" y="3"/>
                      <a:pt x="9" y="3"/>
                    </a:cubicBezTo>
                    <a:cubicBezTo>
                      <a:pt x="11" y="5"/>
                      <a:pt x="14" y="7"/>
                      <a:pt x="16" y="7"/>
                    </a:cubicBezTo>
                    <a:cubicBezTo>
                      <a:pt x="20" y="7"/>
                      <a:pt x="23" y="6"/>
                      <a:pt x="27" y="2"/>
                    </a:cubicBezTo>
                    <a:cubicBezTo>
                      <a:pt x="28" y="1"/>
                      <a:pt x="29" y="1"/>
                      <a:pt x="31" y="1"/>
                    </a:cubicBezTo>
                    <a:cubicBezTo>
                      <a:pt x="32" y="1"/>
                      <a:pt x="33" y="2"/>
                      <a:pt x="34" y="3"/>
                    </a:cubicBezTo>
                    <a:cubicBezTo>
                      <a:pt x="37" y="6"/>
                      <a:pt x="40" y="8"/>
                      <a:pt x="43" y="8"/>
                    </a:cubicBezTo>
                    <a:cubicBezTo>
                      <a:pt x="47" y="8"/>
                      <a:pt x="50" y="5"/>
                      <a:pt x="52" y="3"/>
                    </a:cubicBezTo>
                    <a:cubicBezTo>
                      <a:pt x="53" y="2"/>
                      <a:pt x="54" y="1"/>
                      <a:pt x="55" y="1"/>
                    </a:cubicBezTo>
                    <a:cubicBezTo>
                      <a:pt x="57" y="1"/>
                      <a:pt x="58" y="2"/>
                      <a:pt x="59" y="3"/>
                    </a:cubicBezTo>
                    <a:cubicBezTo>
                      <a:pt x="61" y="6"/>
                      <a:pt x="63" y="8"/>
                      <a:pt x="66" y="8"/>
                    </a:cubicBezTo>
                    <a:cubicBezTo>
                      <a:pt x="66" y="8"/>
                      <a:pt x="66" y="8"/>
                      <a:pt x="66" y="8"/>
                    </a:cubicBezTo>
                    <a:cubicBezTo>
                      <a:pt x="70" y="8"/>
                      <a:pt x="73" y="6"/>
                      <a:pt x="76" y="3"/>
                    </a:cubicBezTo>
                    <a:cubicBezTo>
                      <a:pt x="78" y="1"/>
                      <a:pt x="81" y="1"/>
                      <a:pt x="82" y="2"/>
                    </a:cubicBezTo>
                    <a:cubicBezTo>
                      <a:pt x="84" y="4"/>
                      <a:pt x="85" y="7"/>
                      <a:pt x="83" y="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latin typeface="Arial" panose="020B0604020202020204"/>
                  <a:ea typeface="微软雅黑" panose="020B0503020204020204" charset="-122"/>
                  <a:sym typeface="Arial" panose="020B0604020202020204"/>
                </a:endParaRPr>
              </a:p>
            </p:txBody>
          </p:sp>
        </p:grpSp>
        <p:sp>
          <p:nvSpPr>
            <p:cNvPr id="71" name="Freeform 13"/>
            <p:cNvSpPr>
              <a:spLocks noEditPoints="1"/>
            </p:cNvSpPr>
            <p:nvPr/>
          </p:nvSpPr>
          <p:spPr bwMode="auto">
            <a:xfrm>
              <a:off x="4350" y="4646"/>
              <a:ext cx="345" cy="592"/>
            </a:xfrm>
            <a:custGeom>
              <a:avLst/>
              <a:gdLst>
                <a:gd name="T0" fmla="*/ 73 w 130"/>
                <a:gd name="T1" fmla="*/ 98 h 222"/>
                <a:gd name="T2" fmla="*/ 118 w 130"/>
                <a:gd name="T3" fmla="*/ 116 h 222"/>
                <a:gd name="T4" fmla="*/ 130 w 130"/>
                <a:gd name="T5" fmla="*/ 149 h 222"/>
                <a:gd name="T6" fmla="*/ 115 w 130"/>
                <a:gd name="T7" fmla="*/ 186 h 222"/>
                <a:gd name="T8" fmla="*/ 73 w 130"/>
                <a:gd name="T9" fmla="*/ 203 h 222"/>
                <a:gd name="T10" fmla="*/ 73 w 130"/>
                <a:gd name="T11" fmla="*/ 222 h 222"/>
                <a:gd name="T12" fmla="*/ 58 w 130"/>
                <a:gd name="T13" fmla="*/ 222 h 222"/>
                <a:gd name="T14" fmla="*/ 58 w 130"/>
                <a:gd name="T15" fmla="*/ 203 h 222"/>
                <a:gd name="T16" fmla="*/ 0 w 130"/>
                <a:gd name="T17" fmla="*/ 150 h 222"/>
                <a:gd name="T18" fmla="*/ 26 w 130"/>
                <a:gd name="T19" fmla="*/ 150 h 222"/>
                <a:gd name="T20" fmla="*/ 58 w 130"/>
                <a:gd name="T21" fmla="*/ 185 h 222"/>
                <a:gd name="T22" fmla="*/ 58 w 130"/>
                <a:gd name="T23" fmla="*/ 117 h 222"/>
                <a:gd name="T24" fmla="*/ 4 w 130"/>
                <a:gd name="T25" fmla="*/ 69 h 222"/>
                <a:gd name="T26" fmla="*/ 19 w 130"/>
                <a:gd name="T27" fmla="*/ 34 h 222"/>
                <a:gd name="T28" fmla="*/ 58 w 130"/>
                <a:gd name="T29" fmla="*/ 19 h 222"/>
                <a:gd name="T30" fmla="*/ 58 w 130"/>
                <a:gd name="T31" fmla="*/ 0 h 222"/>
                <a:gd name="T32" fmla="*/ 73 w 130"/>
                <a:gd name="T33" fmla="*/ 0 h 222"/>
                <a:gd name="T34" fmla="*/ 73 w 130"/>
                <a:gd name="T35" fmla="*/ 19 h 222"/>
                <a:gd name="T36" fmla="*/ 125 w 130"/>
                <a:gd name="T37" fmla="*/ 63 h 222"/>
                <a:gd name="T38" fmla="*/ 99 w 130"/>
                <a:gd name="T39" fmla="*/ 63 h 222"/>
                <a:gd name="T40" fmla="*/ 73 w 130"/>
                <a:gd name="T41" fmla="*/ 37 h 222"/>
                <a:gd name="T42" fmla="*/ 73 w 130"/>
                <a:gd name="T43" fmla="*/ 98 h 222"/>
                <a:gd name="T44" fmla="*/ 58 w 130"/>
                <a:gd name="T45" fmla="*/ 96 h 222"/>
                <a:gd name="T46" fmla="*/ 58 w 130"/>
                <a:gd name="T47" fmla="*/ 37 h 222"/>
                <a:gd name="T48" fmla="*/ 30 w 130"/>
                <a:gd name="T49" fmla="*/ 67 h 222"/>
                <a:gd name="T50" fmla="*/ 38 w 130"/>
                <a:gd name="T51" fmla="*/ 86 h 222"/>
                <a:gd name="T52" fmla="*/ 58 w 130"/>
                <a:gd name="T53" fmla="*/ 96 h 222"/>
                <a:gd name="T54" fmla="*/ 73 w 130"/>
                <a:gd name="T55" fmla="*/ 185 h 222"/>
                <a:gd name="T56" fmla="*/ 104 w 130"/>
                <a:gd name="T57" fmla="*/ 150 h 222"/>
                <a:gd name="T58" fmla="*/ 97 w 130"/>
                <a:gd name="T59" fmla="*/ 131 h 222"/>
                <a:gd name="T60" fmla="*/ 73 w 130"/>
                <a:gd name="T61" fmla="*/ 120 h 222"/>
                <a:gd name="T62" fmla="*/ 73 w 130"/>
                <a:gd name="T63" fmla="*/ 185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30" h="222">
                  <a:moveTo>
                    <a:pt x="73" y="98"/>
                  </a:moveTo>
                  <a:cubicBezTo>
                    <a:pt x="95" y="103"/>
                    <a:pt x="110" y="109"/>
                    <a:pt x="118" y="116"/>
                  </a:cubicBezTo>
                  <a:cubicBezTo>
                    <a:pt x="126" y="124"/>
                    <a:pt x="130" y="135"/>
                    <a:pt x="130" y="149"/>
                  </a:cubicBezTo>
                  <a:cubicBezTo>
                    <a:pt x="130" y="163"/>
                    <a:pt x="125" y="175"/>
                    <a:pt x="115" y="186"/>
                  </a:cubicBezTo>
                  <a:cubicBezTo>
                    <a:pt x="105" y="196"/>
                    <a:pt x="91" y="202"/>
                    <a:pt x="73" y="203"/>
                  </a:cubicBezTo>
                  <a:cubicBezTo>
                    <a:pt x="73" y="222"/>
                    <a:pt x="73" y="222"/>
                    <a:pt x="73" y="222"/>
                  </a:cubicBezTo>
                  <a:cubicBezTo>
                    <a:pt x="58" y="222"/>
                    <a:pt x="58" y="222"/>
                    <a:pt x="58" y="222"/>
                  </a:cubicBezTo>
                  <a:cubicBezTo>
                    <a:pt x="58" y="203"/>
                    <a:pt x="58" y="203"/>
                    <a:pt x="58" y="203"/>
                  </a:cubicBezTo>
                  <a:cubicBezTo>
                    <a:pt x="22" y="200"/>
                    <a:pt x="2" y="182"/>
                    <a:pt x="0" y="150"/>
                  </a:cubicBezTo>
                  <a:cubicBezTo>
                    <a:pt x="26" y="150"/>
                    <a:pt x="26" y="150"/>
                    <a:pt x="26" y="150"/>
                  </a:cubicBezTo>
                  <a:cubicBezTo>
                    <a:pt x="28" y="170"/>
                    <a:pt x="39" y="182"/>
                    <a:pt x="58" y="185"/>
                  </a:cubicBezTo>
                  <a:cubicBezTo>
                    <a:pt x="58" y="117"/>
                    <a:pt x="58" y="117"/>
                    <a:pt x="58" y="117"/>
                  </a:cubicBezTo>
                  <a:cubicBezTo>
                    <a:pt x="22" y="110"/>
                    <a:pt x="4" y="94"/>
                    <a:pt x="4" y="69"/>
                  </a:cubicBezTo>
                  <a:cubicBezTo>
                    <a:pt x="4" y="54"/>
                    <a:pt x="9" y="43"/>
                    <a:pt x="19" y="34"/>
                  </a:cubicBezTo>
                  <a:cubicBezTo>
                    <a:pt x="28" y="25"/>
                    <a:pt x="42" y="20"/>
                    <a:pt x="58" y="19"/>
                  </a:cubicBezTo>
                  <a:cubicBezTo>
                    <a:pt x="58" y="0"/>
                    <a:pt x="58" y="0"/>
                    <a:pt x="58" y="0"/>
                  </a:cubicBezTo>
                  <a:cubicBezTo>
                    <a:pt x="73" y="0"/>
                    <a:pt x="73" y="0"/>
                    <a:pt x="73" y="0"/>
                  </a:cubicBezTo>
                  <a:cubicBezTo>
                    <a:pt x="73" y="19"/>
                    <a:pt x="73" y="19"/>
                    <a:pt x="73" y="19"/>
                  </a:cubicBezTo>
                  <a:cubicBezTo>
                    <a:pt x="105" y="21"/>
                    <a:pt x="122" y="35"/>
                    <a:pt x="125" y="63"/>
                  </a:cubicBezTo>
                  <a:cubicBezTo>
                    <a:pt x="99" y="63"/>
                    <a:pt x="99" y="63"/>
                    <a:pt x="99" y="63"/>
                  </a:cubicBezTo>
                  <a:cubicBezTo>
                    <a:pt x="98" y="48"/>
                    <a:pt x="89" y="39"/>
                    <a:pt x="73" y="37"/>
                  </a:cubicBezTo>
                  <a:lnTo>
                    <a:pt x="73" y="98"/>
                  </a:lnTo>
                  <a:close/>
                  <a:moveTo>
                    <a:pt x="58" y="96"/>
                  </a:moveTo>
                  <a:cubicBezTo>
                    <a:pt x="58" y="37"/>
                    <a:pt x="58" y="37"/>
                    <a:pt x="58" y="37"/>
                  </a:cubicBezTo>
                  <a:cubicBezTo>
                    <a:pt x="39" y="40"/>
                    <a:pt x="30" y="50"/>
                    <a:pt x="30" y="67"/>
                  </a:cubicBezTo>
                  <a:cubicBezTo>
                    <a:pt x="30" y="76"/>
                    <a:pt x="33" y="82"/>
                    <a:pt x="38" y="86"/>
                  </a:cubicBezTo>
                  <a:cubicBezTo>
                    <a:pt x="43" y="91"/>
                    <a:pt x="50" y="94"/>
                    <a:pt x="58" y="96"/>
                  </a:cubicBezTo>
                  <a:close/>
                  <a:moveTo>
                    <a:pt x="73" y="185"/>
                  </a:moveTo>
                  <a:cubicBezTo>
                    <a:pt x="93" y="182"/>
                    <a:pt x="104" y="171"/>
                    <a:pt x="104" y="150"/>
                  </a:cubicBezTo>
                  <a:cubicBezTo>
                    <a:pt x="104" y="142"/>
                    <a:pt x="102" y="135"/>
                    <a:pt x="97" y="131"/>
                  </a:cubicBezTo>
                  <a:cubicBezTo>
                    <a:pt x="93" y="126"/>
                    <a:pt x="85" y="122"/>
                    <a:pt x="73" y="120"/>
                  </a:cubicBezTo>
                  <a:lnTo>
                    <a:pt x="73" y="185"/>
                  </a:ln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latin typeface="Arial" panose="020B0604020202020204"/>
                <a:ea typeface="微软雅黑" panose="020B0503020204020204" charset="-122"/>
                <a:sym typeface="Arial" panose="020B0604020202020204"/>
              </a:endParaRPr>
            </a:p>
          </p:txBody>
        </p:sp>
        <p:sp>
          <p:nvSpPr>
            <p:cNvPr id="72" name="Freeform 19"/>
            <p:cNvSpPr>
              <a:spLocks noEditPoints="1"/>
            </p:cNvSpPr>
            <p:nvPr/>
          </p:nvSpPr>
          <p:spPr bwMode="auto">
            <a:xfrm>
              <a:off x="4260" y="6134"/>
              <a:ext cx="488" cy="490"/>
            </a:xfrm>
            <a:custGeom>
              <a:avLst/>
              <a:gdLst>
                <a:gd name="T0" fmla="*/ 281 w 311"/>
                <a:gd name="T1" fmla="*/ 130 h 312"/>
                <a:gd name="T2" fmla="*/ 311 w 311"/>
                <a:gd name="T3" fmla="*/ 116 h 312"/>
                <a:gd name="T4" fmla="*/ 294 w 311"/>
                <a:gd name="T5" fmla="*/ 75 h 312"/>
                <a:gd name="T6" fmla="*/ 263 w 311"/>
                <a:gd name="T7" fmla="*/ 86 h 312"/>
                <a:gd name="T8" fmla="*/ 226 w 311"/>
                <a:gd name="T9" fmla="*/ 48 h 312"/>
                <a:gd name="T10" fmla="*/ 237 w 311"/>
                <a:gd name="T11" fmla="*/ 17 h 312"/>
                <a:gd name="T12" fmla="*/ 197 w 311"/>
                <a:gd name="T13" fmla="*/ 0 h 312"/>
                <a:gd name="T14" fmla="*/ 183 w 311"/>
                <a:gd name="T15" fmla="*/ 30 h 312"/>
                <a:gd name="T16" fmla="*/ 129 w 311"/>
                <a:gd name="T17" fmla="*/ 30 h 312"/>
                <a:gd name="T18" fmla="*/ 115 w 311"/>
                <a:gd name="T19" fmla="*/ 0 h 312"/>
                <a:gd name="T20" fmla="*/ 75 w 311"/>
                <a:gd name="T21" fmla="*/ 17 h 312"/>
                <a:gd name="T22" fmla="*/ 86 w 311"/>
                <a:gd name="T23" fmla="*/ 48 h 312"/>
                <a:gd name="T24" fmla="*/ 48 w 311"/>
                <a:gd name="T25" fmla="*/ 85 h 312"/>
                <a:gd name="T26" fmla="*/ 17 w 311"/>
                <a:gd name="T27" fmla="*/ 74 h 312"/>
                <a:gd name="T28" fmla="*/ 0 w 311"/>
                <a:gd name="T29" fmla="*/ 114 h 312"/>
                <a:gd name="T30" fmla="*/ 30 w 311"/>
                <a:gd name="T31" fmla="*/ 129 h 312"/>
                <a:gd name="T32" fmla="*/ 30 w 311"/>
                <a:gd name="T33" fmla="*/ 182 h 312"/>
                <a:gd name="T34" fmla="*/ 0 w 311"/>
                <a:gd name="T35" fmla="*/ 196 h 312"/>
                <a:gd name="T36" fmla="*/ 16 w 311"/>
                <a:gd name="T37" fmla="*/ 236 h 312"/>
                <a:gd name="T38" fmla="*/ 47 w 311"/>
                <a:gd name="T39" fmla="*/ 225 h 312"/>
                <a:gd name="T40" fmla="*/ 85 w 311"/>
                <a:gd name="T41" fmla="*/ 263 h 312"/>
                <a:gd name="T42" fmla="*/ 73 w 311"/>
                <a:gd name="T43" fmla="*/ 294 h 312"/>
                <a:gd name="T44" fmla="*/ 114 w 311"/>
                <a:gd name="T45" fmla="*/ 311 h 312"/>
                <a:gd name="T46" fmla="*/ 128 w 311"/>
                <a:gd name="T47" fmla="*/ 281 h 312"/>
                <a:gd name="T48" fmla="*/ 181 w 311"/>
                <a:gd name="T49" fmla="*/ 282 h 312"/>
                <a:gd name="T50" fmla="*/ 195 w 311"/>
                <a:gd name="T51" fmla="*/ 312 h 312"/>
                <a:gd name="T52" fmla="*/ 236 w 311"/>
                <a:gd name="T53" fmla="*/ 295 h 312"/>
                <a:gd name="T54" fmla="*/ 225 w 311"/>
                <a:gd name="T55" fmla="*/ 264 h 312"/>
                <a:gd name="T56" fmla="*/ 263 w 311"/>
                <a:gd name="T57" fmla="*/ 226 h 312"/>
                <a:gd name="T58" fmla="*/ 294 w 311"/>
                <a:gd name="T59" fmla="*/ 238 h 312"/>
                <a:gd name="T60" fmla="*/ 311 w 311"/>
                <a:gd name="T61" fmla="*/ 197 h 312"/>
                <a:gd name="T62" fmla="*/ 281 w 311"/>
                <a:gd name="T63" fmla="*/ 183 h 312"/>
                <a:gd name="T64" fmla="*/ 281 w 311"/>
                <a:gd name="T65" fmla="*/ 130 h 312"/>
                <a:gd name="T66" fmla="*/ 155 w 311"/>
                <a:gd name="T67" fmla="*/ 254 h 312"/>
                <a:gd name="T68" fmla="*/ 57 w 311"/>
                <a:gd name="T69" fmla="*/ 156 h 312"/>
                <a:gd name="T70" fmla="*/ 155 w 311"/>
                <a:gd name="T71" fmla="*/ 57 h 312"/>
                <a:gd name="T72" fmla="*/ 254 w 311"/>
                <a:gd name="T73" fmla="*/ 156 h 312"/>
                <a:gd name="T74" fmla="*/ 155 w 311"/>
                <a:gd name="T75" fmla="*/ 254 h 3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1" h="312">
                  <a:moveTo>
                    <a:pt x="281" y="130"/>
                  </a:moveTo>
                  <a:cubicBezTo>
                    <a:pt x="311" y="116"/>
                    <a:pt x="311" y="116"/>
                    <a:pt x="311" y="116"/>
                  </a:cubicBezTo>
                  <a:cubicBezTo>
                    <a:pt x="294" y="75"/>
                    <a:pt x="294" y="75"/>
                    <a:pt x="294" y="75"/>
                  </a:cubicBezTo>
                  <a:cubicBezTo>
                    <a:pt x="263" y="86"/>
                    <a:pt x="263" y="86"/>
                    <a:pt x="263" y="86"/>
                  </a:cubicBezTo>
                  <a:cubicBezTo>
                    <a:pt x="253" y="71"/>
                    <a:pt x="240" y="58"/>
                    <a:pt x="226" y="48"/>
                  </a:cubicBezTo>
                  <a:cubicBezTo>
                    <a:pt x="237" y="17"/>
                    <a:pt x="237" y="17"/>
                    <a:pt x="237" y="17"/>
                  </a:cubicBezTo>
                  <a:cubicBezTo>
                    <a:pt x="197" y="0"/>
                    <a:pt x="197" y="0"/>
                    <a:pt x="197" y="0"/>
                  </a:cubicBezTo>
                  <a:cubicBezTo>
                    <a:pt x="183" y="30"/>
                    <a:pt x="183" y="30"/>
                    <a:pt x="183" y="30"/>
                  </a:cubicBezTo>
                  <a:cubicBezTo>
                    <a:pt x="165" y="27"/>
                    <a:pt x="147" y="26"/>
                    <a:pt x="129" y="30"/>
                  </a:cubicBezTo>
                  <a:cubicBezTo>
                    <a:pt x="115" y="0"/>
                    <a:pt x="115" y="0"/>
                    <a:pt x="115" y="0"/>
                  </a:cubicBezTo>
                  <a:cubicBezTo>
                    <a:pt x="75" y="17"/>
                    <a:pt x="75" y="17"/>
                    <a:pt x="75" y="17"/>
                  </a:cubicBezTo>
                  <a:cubicBezTo>
                    <a:pt x="86" y="48"/>
                    <a:pt x="86" y="48"/>
                    <a:pt x="86" y="48"/>
                  </a:cubicBezTo>
                  <a:cubicBezTo>
                    <a:pt x="70" y="58"/>
                    <a:pt x="58" y="71"/>
                    <a:pt x="48" y="85"/>
                  </a:cubicBezTo>
                  <a:cubicBezTo>
                    <a:pt x="17" y="74"/>
                    <a:pt x="17" y="74"/>
                    <a:pt x="17" y="74"/>
                  </a:cubicBezTo>
                  <a:cubicBezTo>
                    <a:pt x="0" y="114"/>
                    <a:pt x="0" y="114"/>
                    <a:pt x="0" y="114"/>
                  </a:cubicBezTo>
                  <a:cubicBezTo>
                    <a:pt x="30" y="129"/>
                    <a:pt x="30" y="129"/>
                    <a:pt x="30" y="129"/>
                  </a:cubicBezTo>
                  <a:cubicBezTo>
                    <a:pt x="26" y="146"/>
                    <a:pt x="26" y="164"/>
                    <a:pt x="30" y="182"/>
                  </a:cubicBezTo>
                  <a:cubicBezTo>
                    <a:pt x="0" y="196"/>
                    <a:pt x="0" y="196"/>
                    <a:pt x="0" y="196"/>
                  </a:cubicBezTo>
                  <a:cubicBezTo>
                    <a:pt x="16" y="236"/>
                    <a:pt x="16" y="236"/>
                    <a:pt x="16" y="236"/>
                  </a:cubicBezTo>
                  <a:cubicBezTo>
                    <a:pt x="47" y="225"/>
                    <a:pt x="47" y="225"/>
                    <a:pt x="47" y="225"/>
                  </a:cubicBezTo>
                  <a:cubicBezTo>
                    <a:pt x="57" y="241"/>
                    <a:pt x="70" y="253"/>
                    <a:pt x="85" y="263"/>
                  </a:cubicBezTo>
                  <a:cubicBezTo>
                    <a:pt x="73" y="294"/>
                    <a:pt x="73" y="294"/>
                    <a:pt x="73" y="294"/>
                  </a:cubicBezTo>
                  <a:cubicBezTo>
                    <a:pt x="114" y="311"/>
                    <a:pt x="114" y="311"/>
                    <a:pt x="114" y="311"/>
                  </a:cubicBezTo>
                  <a:cubicBezTo>
                    <a:pt x="128" y="281"/>
                    <a:pt x="128" y="281"/>
                    <a:pt x="128" y="281"/>
                  </a:cubicBezTo>
                  <a:cubicBezTo>
                    <a:pt x="145" y="285"/>
                    <a:pt x="163" y="285"/>
                    <a:pt x="181" y="282"/>
                  </a:cubicBezTo>
                  <a:cubicBezTo>
                    <a:pt x="195" y="312"/>
                    <a:pt x="195" y="312"/>
                    <a:pt x="195" y="312"/>
                  </a:cubicBezTo>
                  <a:cubicBezTo>
                    <a:pt x="236" y="295"/>
                    <a:pt x="236" y="295"/>
                    <a:pt x="236" y="295"/>
                  </a:cubicBezTo>
                  <a:cubicBezTo>
                    <a:pt x="225" y="264"/>
                    <a:pt x="225" y="264"/>
                    <a:pt x="225" y="264"/>
                  </a:cubicBezTo>
                  <a:cubicBezTo>
                    <a:pt x="240" y="254"/>
                    <a:pt x="253" y="241"/>
                    <a:pt x="263" y="226"/>
                  </a:cubicBezTo>
                  <a:cubicBezTo>
                    <a:pt x="294" y="238"/>
                    <a:pt x="294" y="238"/>
                    <a:pt x="294" y="238"/>
                  </a:cubicBezTo>
                  <a:cubicBezTo>
                    <a:pt x="311" y="197"/>
                    <a:pt x="311" y="197"/>
                    <a:pt x="311" y="197"/>
                  </a:cubicBezTo>
                  <a:cubicBezTo>
                    <a:pt x="281" y="183"/>
                    <a:pt x="281" y="183"/>
                    <a:pt x="281" y="183"/>
                  </a:cubicBezTo>
                  <a:cubicBezTo>
                    <a:pt x="285" y="166"/>
                    <a:pt x="285" y="148"/>
                    <a:pt x="281" y="130"/>
                  </a:cubicBezTo>
                  <a:close/>
                  <a:moveTo>
                    <a:pt x="155" y="254"/>
                  </a:moveTo>
                  <a:cubicBezTo>
                    <a:pt x="101" y="254"/>
                    <a:pt x="57" y="210"/>
                    <a:pt x="57" y="156"/>
                  </a:cubicBezTo>
                  <a:cubicBezTo>
                    <a:pt x="57" y="101"/>
                    <a:pt x="101" y="57"/>
                    <a:pt x="155" y="57"/>
                  </a:cubicBezTo>
                  <a:cubicBezTo>
                    <a:pt x="210" y="57"/>
                    <a:pt x="254" y="101"/>
                    <a:pt x="254" y="156"/>
                  </a:cubicBezTo>
                  <a:cubicBezTo>
                    <a:pt x="254" y="210"/>
                    <a:pt x="210" y="254"/>
                    <a:pt x="155" y="254"/>
                  </a:cubicBezTo>
                  <a:close/>
                </a:path>
              </a:pathLst>
            </a:custGeom>
            <a:solidFill>
              <a:srgbClr val="FEFEF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endParaRPr lang="zh-CN" altLang="en-US" noProof="1">
                <a:solidFill>
                  <a:prstClr val="white"/>
                </a:solidFill>
                <a:latin typeface="Arial" panose="020B0604020202020204"/>
                <a:ea typeface="微软雅黑" panose="020B0503020204020204" charset="-122"/>
                <a:sym typeface="Arial" panose="020B0604020202020204"/>
              </a:endParaRPr>
            </a:p>
          </p:txBody>
        </p:sp>
        <p:grpSp>
          <p:nvGrpSpPr>
            <p:cNvPr id="73" name="组合 72"/>
            <p:cNvGrpSpPr/>
            <p:nvPr/>
          </p:nvGrpSpPr>
          <p:grpSpPr>
            <a:xfrm>
              <a:off x="4027" y="7807"/>
              <a:ext cx="989" cy="951"/>
              <a:chOff x="2607983" y="4241292"/>
              <a:chExt cx="490600" cy="471805"/>
            </a:xfrm>
            <a:solidFill>
              <a:srgbClr val="FEFEFE"/>
            </a:solidFill>
          </p:grpSpPr>
          <p:sp>
            <p:nvSpPr>
              <p:cNvPr id="74" name="Oval 131"/>
              <p:cNvSpPr>
                <a:spLocks noChangeArrowheads="1"/>
              </p:cNvSpPr>
              <p:nvPr/>
            </p:nvSpPr>
            <p:spPr bwMode="auto">
              <a:xfrm>
                <a:off x="2742898" y="4241292"/>
                <a:ext cx="220770" cy="22359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solidFill>
                    <a:prstClr val="black"/>
                  </a:solidFill>
                  <a:latin typeface="Arial" panose="020B0604020202020204"/>
                  <a:ea typeface="微软雅黑" panose="020B0503020204020204" charset="-122"/>
                  <a:sym typeface="Arial" panose="020B0604020202020204"/>
                </a:endParaRPr>
              </a:p>
            </p:txBody>
          </p:sp>
          <p:sp>
            <p:nvSpPr>
              <p:cNvPr id="75" name="Freeform 134"/>
              <p:cNvSpPr/>
              <p:nvPr/>
            </p:nvSpPr>
            <p:spPr bwMode="auto">
              <a:xfrm>
                <a:off x="2607983" y="4499759"/>
                <a:ext cx="490600" cy="213338"/>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lstStyle/>
              <a:p>
                <a:pPr fontAlgn="auto"/>
                <a:endParaRPr lang="zh-CN" altLang="en-US" noProof="1">
                  <a:solidFill>
                    <a:prstClr val="black"/>
                  </a:solidFill>
                  <a:latin typeface="Arial" panose="020B0604020202020204"/>
                  <a:ea typeface="微软雅黑" panose="020B0503020204020204" charset="-122"/>
                  <a:sym typeface="Arial" panose="020B0604020202020204"/>
                </a:endParaRPr>
              </a:p>
            </p:txBody>
          </p:sp>
        </p:grpSp>
      </p:grpSp>
      <p:grpSp>
        <p:nvGrpSpPr>
          <p:cNvPr id="82" name="组合 81"/>
          <p:cNvGrpSpPr/>
          <p:nvPr/>
        </p:nvGrpSpPr>
        <p:grpSpPr>
          <a:xfrm>
            <a:off x="8679180" y="2667000"/>
            <a:ext cx="3060700" cy="1280160"/>
            <a:chOff x="13668" y="4200"/>
            <a:chExt cx="4820" cy="2016"/>
          </a:xfrm>
        </p:grpSpPr>
        <p:grpSp>
          <p:nvGrpSpPr>
            <p:cNvPr id="23" name="组合 16"/>
            <p:cNvGrpSpPr/>
            <p:nvPr/>
          </p:nvGrpSpPr>
          <p:grpSpPr bwMode="auto">
            <a:xfrm>
              <a:off x="13668" y="4200"/>
              <a:ext cx="857" cy="856"/>
              <a:chOff x="33757" y="0"/>
              <a:chExt cx="422357" cy="422357"/>
            </a:xfrm>
          </p:grpSpPr>
          <p:sp>
            <p:nvSpPr>
              <p:cNvPr id="25" name="椭圆 134"/>
              <p:cNvSpPr>
                <a:spLocks noChangeArrowheads="1"/>
              </p:cNvSpPr>
              <p:nvPr/>
            </p:nvSpPr>
            <p:spPr bwMode="auto">
              <a:xfrm>
                <a:off x="33757" y="0"/>
                <a:ext cx="422357" cy="422357"/>
              </a:xfrm>
              <a:prstGeom prst="ellipse">
                <a:avLst/>
              </a:prstGeom>
              <a:solidFill>
                <a:srgbClr val="494F68"/>
              </a:solidFill>
              <a:ln>
                <a:noFill/>
              </a:ln>
              <a:extLst>
                <a:ext uri="{91240B29-F687-4F45-9708-019B960494DF}">
                  <a14:hiddenLine xmlns:a14="http://schemas.microsoft.com/office/drawing/2010/main" w="25400">
                    <a:solidFill>
                      <a:srgbClr val="000000"/>
                    </a:solidFill>
                    <a:bevel/>
                  </a14:hiddenLine>
                </a:ext>
              </a:extLst>
            </p:spPr>
            <p:txBody>
              <a:bodyPr anchor="ct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algn="ctr" eaLnBrk="1" hangingPunct="1">
                  <a:spcBef>
                    <a:spcPct val="0"/>
                  </a:spcBef>
                  <a:buFont typeface="Arial" panose="020B0604020202020204" pitchFamily="34" charset="0"/>
                  <a:buNone/>
                </a:pPr>
                <a:endParaRPr lang="zh-CN" altLang="zh-CN" sz="1800" dirty="0">
                  <a:solidFill>
                    <a:schemeClr val="bg1">
                      <a:lumMod val="50000"/>
                    </a:schemeClr>
                  </a:solidFill>
                  <a:latin typeface="Arial" panose="020B0604020202020204"/>
                  <a:ea typeface="微软雅黑" panose="020B0503020204020204" charset="-122"/>
                  <a:sym typeface="Arial" panose="020B0604020202020204"/>
                </a:endParaRPr>
              </a:p>
            </p:txBody>
          </p:sp>
          <p:grpSp>
            <p:nvGrpSpPr>
              <p:cNvPr id="27" name="组合 14"/>
              <p:cNvGrpSpPr/>
              <p:nvPr/>
            </p:nvGrpSpPr>
            <p:grpSpPr bwMode="auto">
              <a:xfrm>
                <a:off x="134973" y="141998"/>
                <a:ext cx="219923" cy="151470"/>
                <a:chOff x="0" y="0"/>
                <a:chExt cx="219923" cy="151470"/>
              </a:xfrm>
            </p:grpSpPr>
            <p:sp>
              <p:nvSpPr>
                <p:cNvPr id="28" name="Rectangle 27"/>
                <p:cNvSpPr>
                  <a:spLocks noChangeArrowheads="1"/>
                </p:cNvSpPr>
                <p:nvPr/>
              </p:nvSpPr>
              <p:spPr bwMode="auto">
                <a:xfrm>
                  <a:off x="40780" y="61899"/>
                  <a:ext cx="13836" cy="13836"/>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endParaRPr lang="zh-CN" altLang="zh-CN" sz="1800">
                    <a:solidFill>
                      <a:schemeClr val="bg1">
                        <a:lumMod val="50000"/>
                      </a:schemeClr>
                    </a:solidFill>
                    <a:latin typeface="Arial" panose="020B0604020202020204"/>
                    <a:ea typeface="微软雅黑" panose="020B0503020204020204" charset="-122"/>
                    <a:sym typeface="Arial" panose="020B0604020202020204"/>
                  </a:endParaRPr>
                </a:p>
              </p:txBody>
            </p:sp>
            <p:sp>
              <p:nvSpPr>
                <p:cNvPr id="29" name="Rectangle 28"/>
                <p:cNvSpPr>
                  <a:spLocks noChangeArrowheads="1"/>
                </p:cNvSpPr>
                <p:nvPr/>
              </p:nvSpPr>
              <p:spPr bwMode="auto">
                <a:xfrm>
                  <a:off x="82289" y="61899"/>
                  <a:ext cx="13836" cy="13836"/>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endParaRPr lang="zh-CN" altLang="zh-CN" sz="1800">
                    <a:solidFill>
                      <a:schemeClr val="bg1">
                        <a:lumMod val="50000"/>
                      </a:schemeClr>
                    </a:solidFill>
                    <a:latin typeface="Arial" panose="020B0604020202020204"/>
                    <a:ea typeface="微软雅黑" panose="020B0503020204020204" charset="-122"/>
                    <a:sym typeface="Arial" panose="020B0604020202020204"/>
                  </a:endParaRPr>
                </a:p>
              </p:txBody>
            </p:sp>
            <p:sp>
              <p:nvSpPr>
                <p:cNvPr id="30" name="Rectangle 29"/>
                <p:cNvSpPr>
                  <a:spLocks noChangeArrowheads="1"/>
                </p:cNvSpPr>
                <p:nvPr/>
              </p:nvSpPr>
              <p:spPr bwMode="auto">
                <a:xfrm>
                  <a:off x="123798" y="61899"/>
                  <a:ext cx="13836" cy="13836"/>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endParaRPr lang="zh-CN" altLang="zh-CN" sz="1800">
                    <a:solidFill>
                      <a:schemeClr val="bg1">
                        <a:lumMod val="50000"/>
                      </a:schemeClr>
                    </a:solidFill>
                    <a:latin typeface="Arial" panose="020B0604020202020204"/>
                    <a:ea typeface="微软雅黑" panose="020B0503020204020204" charset="-122"/>
                    <a:sym typeface="Arial" panose="020B0604020202020204"/>
                  </a:endParaRPr>
                </a:p>
              </p:txBody>
            </p:sp>
            <p:sp>
              <p:nvSpPr>
                <p:cNvPr id="31" name="Rectangle 30"/>
                <p:cNvSpPr>
                  <a:spLocks noChangeArrowheads="1"/>
                </p:cNvSpPr>
                <p:nvPr/>
              </p:nvSpPr>
              <p:spPr bwMode="auto">
                <a:xfrm>
                  <a:off x="165307" y="61899"/>
                  <a:ext cx="13108" cy="13836"/>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endParaRPr lang="zh-CN" altLang="zh-CN" sz="1800">
                    <a:solidFill>
                      <a:schemeClr val="bg1">
                        <a:lumMod val="50000"/>
                      </a:schemeClr>
                    </a:solidFill>
                    <a:latin typeface="Arial" panose="020B0604020202020204"/>
                    <a:ea typeface="微软雅黑" panose="020B0503020204020204" charset="-122"/>
                    <a:sym typeface="Arial" panose="020B0604020202020204"/>
                  </a:endParaRPr>
                </a:p>
              </p:txBody>
            </p:sp>
            <p:sp>
              <p:nvSpPr>
                <p:cNvPr id="32" name="Rectangle 31"/>
                <p:cNvSpPr>
                  <a:spLocks noChangeArrowheads="1"/>
                </p:cNvSpPr>
                <p:nvPr/>
              </p:nvSpPr>
              <p:spPr bwMode="auto">
                <a:xfrm>
                  <a:off x="40780" y="34226"/>
                  <a:ext cx="13836" cy="13836"/>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endParaRPr lang="zh-CN" altLang="zh-CN" sz="1800">
                    <a:solidFill>
                      <a:schemeClr val="bg1">
                        <a:lumMod val="50000"/>
                      </a:schemeClr>
                    </a:solidFill>
                    <a:latin typeface="Arial" panose="020B0604020202020204"/>
                    <a:ea typeface="微软雅黑" panose="020B0503020204020204" charset="-122"/>
                    <a:sym typeface="Arial" panose="020B0604020202020204"/>
                  </a:endParaRPr>
                </a:p>
              </p:txBody>
            </p:sp>
            <p:sp>
              <p:nvSpPr>
                <p:cNvPr id="33" name="Rectangle 32"/>
                <p:cNvSpPr>
                  <a:spLocks noChangeArrowheads="1"/>
                </p:cNvSpPr>
                <p:nvPr/>
              </p:nvSpPr>
              <p:spPr bwMode="auto">
                <a:xfrm>
                  <a:off x="82289" y="34226"/>
                  <a:ext cx="13836" cy="13836"/>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endParaRPr lang="zh-CN" altLang="zh-CN" sz="1800">
                    <a:solidFill>
                      <a:schemeClr val="bg1">
                        <a:lumMod val="50000"/>
                      </a:schemeClr>
                    </a:solidFill>
                    <a:latin typeface="Arial" panose="020B0604020202020204"/>
                    <a:ea typeface="微软雅黑" panose="020B0503020204020204" charset="-122"/>
                    <a:sym typeface="Arial" panose="020B0604020202020204"/>
                  </a:endParaRPr>
                </a:p>
              </p:txBody>
            </p:sp>
            <p:sp>
              <p:nvSpPr>
                <p:cNvPr id="34" name="Rectangle 33"/>
                <p:cNvSpPr>
                  <a:spLocks noChangeArrowheads="1"/>
                </p:cNvSpPr>
                <p:nvPr/>
              </p:nvSpPr>
              <p:spPr bwMode="auto">
                <a:xfrm>
                  <a:off x="123798" y="34226"/>
                  <a:ext cx="13836" cy="13836"/>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endParaRPr lang="zh-CN" altLang="zh-CN" sz="1800">
                    <a:solidFill>
                      <a:schemeClr val="bg1">
                        <a:lumMod val="50000"/>
                      </a:schemeClr>
                    </a:solidFill>
                    <a:latin typeface="Arial" panose="020B0604020202020204"/>
                    <a:ea typeface="微软雅黑" panose="020B0503020204020204" charset="-122"/>
                    <a:sym typeface="Arial" panose="020B0604020202020204"/>
                  </a:endParaRPr>
                </a:p>
              </p:txBody>
            </p:sp>
            <p:sp>
              <p:nvSpPr>
                <p:cNvPr id="35" name="Rectangle 34"/>
                <p:cNvSpPr>
                  <a:spLocks noChangeArrowheads="1"/>
                </p:cNvSpPr>
                <p:nvPr/>
              </p:nvSpPr>
              <p:spPr bwMode="auto">
                <a:xfrm>
                  <a:off x="165307" y="34226"/>
                  <a:ext cx="13108" cy="13836"/>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endParaRPr lang="zh-CN" altLang="zh-CN" sz="1800">
                    <a:solidFill>
                      <a:schemeClr val="bg1">
                        <a:lumMod val="50000"/>
                      </a:schemeClr>
                    </a:solidFill>
                    <a:latin typeface="Arial" panose="020B0604020202020204"/>
                    <a:ea typeface="微软雅黑" panose="020B0503020204020204" charset="-122"/>
                    <a:sym typeface="Arial" panose="020B0604020202020204"/>
                  </a:endParaRPr>
                </a:p>
              </p:txBody>
            </p:sp>
            <p:sp>
              <p:nvSpPr>
                <p:cNvPr id="36" name="Rectangle 35"/>
                <p:cNvSpPr>
                  <a:spLocks noChangeArrowheads="1"/>
                </p:cNvSpPr>
                <p:nvPr/>
              </p:nvSpPr>
              <p:spPr bwMode="auto">
                <a:xfrm>
                  <a:off x="54617" y="103407"/>
                  <a:ext cx="110690" cy="13836"/>
                </a:xfrm>
                <a:prstGeom prst="rect">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endParaRPr lang="zh-CN" altLang="zh-CN" sz="1800">
                    <a:solidFill>
                      <a:schemeClr val="bg1">
                        <a:lumMod val="50000"/>
                      </a:schemeClr>
                    </a:solidFill>
                    <a:latin typeface="Arial" panose="020B0604020202020204"/>
                    <a:ea typeface="微软雅黑" panose="020B0503020204020204" charset="-122"/>
                    <a:sym typeface="Arial" panose="020B0604020202020204"/>
                  </a:endParaRPr>
                </a:p>
              </p:txBody>
            </p:sp>
            <p:sp>
              <p:nvSpPr>
                <p:cNvPr id="37" name="Freeform 36"/>
                <p:cNvSpPr>
                  <a:spLocks noChangeArrowheads="1"/>
                </p:cNvSpPr>
                <p:nvPr/>
              </p:nvSpPr>
              <p:spPr bwMode="auto">
                <a:xfrm>
                  <a:off x="0" y="0"/>
                  <a:ext cx="219923" cy="151470"/>
                </a:xfrm>
                <a:custGeom>
                  <a:avLst/>
                  <a:gdLst>
                    <a:gd name="T0" fmla="*/ 160152735 w 302"/>
                    <a:gd name="T1" fmla="*/ 110303658 h 208"/>
                    <a:gd name="T2" fmla="*/ 0 w 302"/>
                    <a:gd name="T3" fmla="*/ 110303658 h 208"/>
                    <a:gd name="T4" fmla="*/ 0 w 302"/>
                    <a:gd name="T5" fmla="*/ 14848429 h 208"/>
                    <a:gd name="T6" fmla="*/ 10075678 w 302"/>
                    <a:gd name="T7" fmla="*/ 14848429 h 208"/>
                    <a:gd name="T8" fmla="*/ 10075678 w 302"/>
                    <a:gd name="T9" fmla="*/ 100227990 h 208"/>
                    <a:gd name="T10" fmla="*/ 150077057 w 302"/>
                    <a:gd name="T11" fmla="*/ 100227990 h 208"/>
                    <a:gd name="T12" fmla="*/ 150077057 w 302"/>
                    <a:gd name="T13" fmla="*/ 10075668 h 208"/>
                    <a:gd name="T14" fmla="*/ 0 w 302"/>
                    <a:gd name="T15" fmla="*/ 10075668 h 208"/>
                    <a:gd name="T16" fmla="*/ 0 w 302"/>
                    <a:gd name="T17" fmla="*/ 0 h 208"/>
                    <a:gd name="T18" fmla="*/ 160152735 w 302"/>
                    <a:gd name="T19" fmla="*/ 0 h 208"/>
                    <a:gd name="T20" fmla="*/ 160152735 w 302"/>
                    <a:gd name="T21" fmla="*/ 110303658 h 2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2"/>
                    <a:gd name="T34" fmla="*/ 0 h 208"/>
                    <a:gd name="T35" fmla="*/ 302 w 302"/>
                    <a:gd name="T36" fmla="*/ 208 h 2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2" h="208">
                      <a:moveTo>
                        <a:pt x="302" y="208"/>
                      </a:moveTo>
                      <a:lnTo>
                        <a:pt x="0" y="208"/>
                      </a:lnTo>
                      <a:lnTo>
                        <a:pt x="0" y="28"/>
                      </a:lnTo>
                      <a:lnTo>
                        <a:pt x="19" y="28"/>
                      </a:lnTo>
                      <a:lnTo>
                        <a:pt x="19" y="189"/>
                      </a:lnTo>
                      <a:lnTo>
                        <a:pt x="283" y="189"/>
                      </a:lnTo>
                      <a:lnTo>
                        <a:pt x="283" y="19"/>
                      </a:lnTo>
                      <a:lnTo>
                        <a:pt x="0" y="19"/>
                      </a:lnTo>
                      <a:lnTo>
                        <a:pt x="0" y="0"/>
                      </a:lnTo>
                      <a:lnTo>
                        <a:pt x="302" y="0"/>
                      </a:lnTo>
                      <a:lnTo>
                        <a:pt x="302" y="20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grpSp>
        </p:grpSp>
        <p:sp>
          <p:nvSpPr>
            <p:cNvPr id="12" name="矩形 127"/>
            <p:cNvSpPr>
              <a:spLocks noChangeArrowheads="1"/>
            </p:cNvSpPr>
            <p:nvPr/>
          </p:nvSpPr>
          <p:spPr bwMode="auto">
            <a:xfrm>
              <a:off x="13950" y="5056"/>
              <a:ext cx="4538" cy="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lvl="0" eaLnBrk="1" hangingPunct="1">
                <a:spcBef>
                  <a:spcPts val="0"/>
                </a:spcBef>
                <a:buNone/>
              </a:pPr>
              <a:r>
                <a:rPr lang="zh-CN" altLang="en-US" sz="14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a:t>
              </a:r>
              <a:endParaRPr lang="en-US" altLang="zh-CN" sz="1400" dirty="0">
                <a:solidFill>
                  <a:srgbClr val="000000">
                    <a:lumMod val="50000"/>
                    <a:lumOff val="50000"/>
                  </a:srgbClr>
                </a:solidFill>
                <a:latin typeface="Arial" panose="020B0604020202020204"/>
                <a:ea typeface="微软雅黑" panose="020B0503020204020204" charset="-122"/>
                <a:cs typeface="Open Sans" panose="020B0606030504020204" pitchFamily="34" charset="0"/>
                <a:sym typeface="Arial" panose="020B0604020202020204"/>
              </a:endParaRPr>
            </a:p>
          </p:txBody>
        </p:sp>
        <p:sp>
          <p:nvSpPr>
            <p:cNvPr id="76" name="矩形 128"/>
            <p:cNvSpPr>
              <a:spLocks noChangeArrowheads="1"/>
            </p:cNvSpPr>
            <p:nvPr/>
          </p:nvSpPr>
          <p:spPr bwMode="auto">
            <a:xfrm>
              <a:off x="14772" y="4361"/>
              <a:ext cx="2894" cy="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r>
                <a:rPr lang="zh-CN" altLang="en-US" sz="16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en-US" altLang="zh-CN" sz="1600" dirty="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3" name="组合 82"/>
          <p:cNvGrpSpPr/>
          <p:nvPr/>
        </p:nvGrpSpPr>
        <p:grpSpPr>
          <a:xfrm>
            <a:off x="5542280" y="4223385"/>
            <a:ext cx="2908935" cy="1257300"/>
            <a:chOff x="8728" y="6651"/>
            <a:chExt cx="4581" cy="1980"/>
          </a:xfrm>
        </p:grpSpPr>
        <p:grpSp>
          <p:nvGrpSpPr>
            <p:cNvPr id="38" name="组合 18"/>
            <p:cNvGrpSpPr/>
            <p:nvPr/>
          </p:nvGrpSpPr>
          <p:grpSpPr bwMode="auto">
            <a:xfrm>
              <a:off x="8728" y="6651"/>
              <a:ext cx="856" cy="857"/>
              <a:chOff x="33757" y="0"/>
              <a:chExt cx="422357" cy="422357"/>
            </a:xfrm>
          </p:grpSpPr>
          <p:sp>
            <p:nvSpPr>
              <p:cNvPr id="40" name="椭圆 146"/>
              <p:cNvSpPr>
                <a:spLocks noChangeArrowheads="1"/>
              </p:cNvSpPr>
              <p:nvPr/>
            </p:nvSpPr>
            <p:spPr bwMode="auto">
              <a:xfrm>
                <a:off x="33757" y="0"/>
                <a:ext cx="422357" cy="422357"/>
              </a:xfrm>
              <a:prstGeom prst="ellipse">
                <a:avLst/>
              </a:prstGeom>
              <a:solidFill>
                <a:srgbClr val="494F68"/>
              </a:solidFill>
              <a:ln>
                <a:noFill/>
              </a:ln>
              <a:extLst>
                <a:ext uri="{91240B29-F687-4F45-9708-019B960494DF}">
                  <a14:hiddenLine xmlns:a14="http://schemas.microsoft.com/office/drawing/2010/main" w="25400">
                    <a:solidFill>
                      <a:srgbClr val="000000"/>
                    </a:solidFill>
                    <a:bevel/>
                  </a14:hiddenLine>
                </a:ext>
              </a:extLst>
            </p:spPr>
            <p:txBody>
              <a:bodyPr anchor="ct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algn="ctr" eaLnBrk="1" hangingPunct="1">
                  <a:spcBef>
                    <a:spcPct val="0"/>
                  </a:spcBef>
                  <a:buFont typeface="Arial" panose="020B0604020202020204" pitchFamily="34" charset="0"/>
                  <a:buNone/>
                </a:pPr>
                <a:endParaRPr lang="zh-CN" altLang="zh-CN" sz="1800">
                  <a:solidFill>
                    <a:schemeClr val="bg1">
                      <a:lumMod val="50000"/>
                    </a:schemeClr>
                  </a:solidFill>
                  <a:latin typeface="Arial" panose="020B0604020202020204"/>
                  <a:ea typeface="微软雅黑" panose="020B0503020204020204" charset="-122"/>
                  <a:sym typeface="Arial" panose="020B0604020202020204"/>
                </a:endParaRPr>
              </a:p>
            </p:txBody>
          </p:sp>
          <p:grpSp>
            <p:nvGrpSpPr>
              <p:cNvPr id="42" name="组合 118"/>
              <p:cNvGrpSpPr/>
              <p:nvPr/>
            </p:nvGrpSpPr>
            <p:grpSpPr bwMode="auto">
              <a:xfrm>
                <a:off x="135678" y="103701"/>
                <a:ext cx="218514" cy="214955"/>
                <a:chOff x="0" y="0"/>
                <a:chExt cx="487362" cy="479425"/>
              </a:xfrm>
            </p:grpSpPr>
            <p:sp>
              <p:nvSpPr>
                <p:cNvPr id="43" name="Freeform 37"/>
                <p:cNvSpPr>
                  <a:spLocks noEditPoints="1" noChangeArrowheads="1"/>
                </p:cNvSpPr>
                <p:nvPr/>
              </p:nvSpPr>
              <p:spPr bwMode="auto">
                <a:xfrm>
                  <a:off x="100012" y="93662"/>
                  <a:ext cx="296862" cy="295275"/>
                </a:xfrm>
                <a:custGeom>
                  <a:avLst/>
                  <a:gdLst>
                    <a:gd name="T0" fmla="*/ 204131519 w 187"/>
                    <a:gd name="T1" fmla="*/ 468749063 h 186"/>
                    <a:gd name="T2" fmla="*/ 0 w 187"/>
                    <a:gd name="T3" fmla="*/ 267136563 h 186"/>
                    <a:gd name="T4" fmla="*/ 269655471 w 187"/>
                    <a:gd name="T5" fmla="*/ 0 h 186"/>
                    <a:gd name="T6" fmla="*/ 471267631 w 187"/>
                    <a:gd name="T7" fmla="*/ 201612500 h 186"/>
                    <a:gd name="T8" fmla="*/ 204131519 w 187"/>
                    <a:gd name="T9" fmla="*/ 468749063 h 186"/>
                    <a:gd name="T10" fmla="*/ 65523952 w 187"/>
                    <a:gd name="T11" fmla="*/ 267136563 h 186"/>
                    <a:gd name="T12" fmla="*/ 204131519 w 187"/>
                    <a:gd name="T13" fmla="*/ 398184688 h 186"/>
                    <a:gd name="T14" fmla="*/ 400703375 w 187"/>
                    <a:gd name="T15" fmla="*/ 201612500 h 186"/>
                    <a:gd name="T16" fmla="*/ 269655471 w 187"/>
                    <a:gd name="T17" fmla="*/ 65524063 h 186"/>
                    <a:gd name="T18" fmla="*/ 65523952 w 187"/>
                    <a:gd name="T19" fmla="*/ 267136563 h 1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7"/>
                    <a:gd name="T31" fmla="*/ 0 h 186"/>
                    <a:gd name="T32" fmla="*/ 187 w 187"/>
                    <a:gd name="T33" fmla="*/ 186 h 1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7" h="186">
                      <a:moveTo>
                        <a:pt x="81" y="186"/>
                      </a:moveTo>
                      <a:lnTo>
                        <a:pt x="0" y="106"/>
                      </a:lnTo>
                      <a:lnTo>
                        <a:pt x="107" y="0"/>
                      </a:lnTo>
                      <a:lnTo>
                        <a:pt x="187" y="80"/>
                      </a:lnTo>
                      <a:lnTo>
                        <a:pt x="81" y="186"/>
                      </a:lnTo>
                      <a:close/>
                      <a:moveTo>
                        <a:pt x="26" y="106"/>
                      </a:moveTo>
                      <a:lnTo>
                        <a:pt x="81" y="158"/>
                      </a:lnTo>
                      <a:lnTo>
                        <a:pt x="159" y="80"/>
                      </a:lnTo>
                      <a:lnTo>
                        <a:pt x="107" y="26"/>
                      </a:lnTo>
                      <a:lnTo>
                        <a:pt x="26" y="106"/>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sp>
              <p:nvSpPr>
                <p:cNvPr id="44" name="Freeform 38"/>
                <p:cNvSpPr>
                  <a:spLocks noChangeArrowheads="1"/>
                </p:cNvSpPr>
                <p:nvPr/>
              </p:nvSpPr>
              <p:spPr bwMode="auto">
                <a:xfrm>
                  <a:off x="0" y="284162"/>
                  <a:ext cx="201612" cy="195263"/>
                </a:xfrm>
                <a:custGeom>
                  <a:avLst/>
                  <a:gdLst>
                    <a:gd name="T0" fmla="*/ 362423705 w 54"/>
                    <a:gd name="T1" fmla="*/ 733223830 h 52"/>
                    <a:gd name="T2" fmla="*/ 125454934 w 54"/>
                    <a:gd name="T3" fmla="*/ 634522139 h 52"/>
                    <a:gd name="T4" fmla="*/ 125454934 w 54"/>
                    <a:gd name="T5" fmla="*/ 155106413 h 52"/>
                    <a:gd name="T6" fmla="*/ 278788327 w 54"/>
                    <a:gd name="T7" fmla="*/ 0 h 52"/>
                    <a:gd name="T8" fmla="*/ 362423705 w 54"/>
                    <a:gd name="T9" fmla="*/ 84601450 h 52"/>
                    <a:gd name="T10" fmla="*/ 209090312 w 54"/>
                    <a:gd name="T11" fmla="*/ 239707863 h 52"/>
                    <a:gd name="T12" fmla="*/ 139396030 w 54"/>
                    <a:gd name="T13" fmla="*/ 394814276 h 52"/>
                    <a:gd name="T14" fmla="*/ 209090312 w 54"/>
                    <a:gd name="T15" fmla="*/ 549916934 h 52"/>
                    <a:gd name="T16" fmla="*/ 362423705 w 54"/>
                    <a:gd name="T17" fmla="*/ 620421897 h 52"/>
                    <a:gd name="T18" fmla="*/ 515760832 w 54"/>
                    <a:gd name="T19" fmla="*/ 549916934 h 52"/>
                    <a:gd name="T20" fmla="*/ 669094225 w 54"/>
                    <a:gd name="T21" fmla="*/ 394814276 h 52"/>
                    <a:gd name="T22" fmla="*/ 752729603 w 54"/>
                    <a:gd name="T23" fmla="*/ 479415726 h 52"/>
                    <a:gd name="T24" fmla="*/ 599396210 w 54"/>
                    <a:gd name="T25" fmla="*/ 634522139 h 52"/>
                    <a:gd name="T26" fmla="*/ 362423705 w 54"/>
                    <a:gd name="T27" fmla="*/ 733223830 h 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4"/>
                    <a:gd name="T43" fmla="*/ 0 h 52"/>
                    <a:gd name="T44" fmla="*/ 54 w 54"/>
                    <a:gd name="T45" fmla="*/ 52 h 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4" h="52">
                      <a:moveTo>
                        <a:pt x="26" y="52"/>
                      </a:moveTo>
                      <a:cubicBezTo>
                        <a:pt x="20" y="52"/>
                        <a:pt x="14" y="50"/>
                        <a:pt x="9" y="45"/>
                      </a:cubicBezTo>
                      <a:cubicBezTo>
                        <a:pt x="0" y="36"/>
                        <a:pt x="0" y="20"/>
                        <a:pt x="9" y="11"/>
                      </a:cubicBezTo>
                      <a:cubicBezTo>
                        <a:pt x="20" y="0"/>
                        <a:pt x="20" y="0"/>
                        <a:pt x="20" y="0"/>
                      </a:cubicBezTo>
                      <a:cubicBezTo>
                        <a:pt x="26" y="6"/>
                        <a:pt x="26" y="6"/>
                        <a:pt x="26" y="6"/>
                      </a:cubicBezTo>
                      <a:cubicBezTo>
                        <a:pt x="15" y="17"/>
                        <a:pt x="15" y="17"/>
                        <a:pt x="15" y="17"/>
                      </a:cubicBezTo>
                      <a:cubicBezTo>
                        <a:pt x="12" y="20"/>
                        <a:pt x="10" y="24"/>
                        <a:pt x="10" y="28"/>
                      </a:cubicBezTo>
                      <a:cubicBezTo>
                        <a:pt x="10" y="32"/>
                        <a:pt x="12" y="36"/>
                        <a:pt x="15" y="39"/>
                      </a:cubicBezTo>
                      <a:cubicBezTo>
                        <a:pt x="18" y="42"/>
                        <a:pt x="22" y="44"/>
                        <a:pt x="26" y="44"/>
                      </a:cubicBezTo>
                      <a:cubicBezTo>
                        <a:pt x="30" y="44"/>
                        <a:pt x="34" y="42"/>
                        <a:pt x="37" y="39"/>
                      </a:cubicBezTo>
                      <a:cubicBezTo>
                        <a:pt x="48" y="28"/>
                        <a:pt x="48" y="28"/>
                        <a:pt x="48" y="28"/>
                      </a:cubicBezTo>
                      <a:cubicBezTo>
                        <a:pt x="54" y="34"/>
                        <a:pt x="54" y="34"/>
                        <a:pt x="54" y="34"/>
                      </a:cubicBezTo>
                      <a:cubicBezTo>
                        <a:pt x="43" y="45"/>
                        <a:pt x="43" y="45"/>
                        <a:pt x="43" y="45"/>
                      </a:cubicBezTo>
                      <a:cubicBezTo>
                        <a:pt x="38" y="50"/>
                        <a:pt x="32" y="52"/>
                        <a:pt x="26" y="52"/>
                      </a:cubicBezTo>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sp>
              <p:nvSpPr>
                <p:cNvPr id="45" name="Freeform 39"/>
                <p:cNvSpPr>
                  <a:spLocks noChangeArrowheads="1"/>
                </p:cNvSpPr>
                <p:nvPr/>
              </p:nvSpPr>
              <p:spPr bwMode="auto">
                <a:xfrm>
                  <a:off x="292100" y="0"/>
                  <a:ext cx="195262" cy="193675"/>
                </a:xfrm>
                <a:custGeom>
                  <a:avLst/>
                  <a:gdLst>
                    <a:gd name="T0" fmla="*/ 479409515 w 52"/>
                    <a:gd name="T1" fmla="*/ 721346262 h 52"/>
                    <a:gd name="T2" fmla="*/ 394808499 w 52"/>
                    <a:gd name="T3" fmla="*/ 638114431 h 52"/>
                    <a:gd name="T4" fmla="*/ 549914118 w 52"/>
                    <a:gd name="T5" fmla="*/ 485520878 h 52"/>
                    <a:gd name="T6" fmla="*/ 620414965 w 52"/>
                    <a:gd name="T7" fmla="*/ 332927325 h 52"/>
                    <a:gd name="T8" fmla="*/ 549914118 w 52"/>
                    <a:gd name="T9" fmla="*/ 180337497 h 52"/>
                    <a:gd name="T10" fmla="*/ 239706635 w 52"/>
                    <a:gd name="T11" fmla="*/ 180337497 h 52"/>
                    <a:gd name="T12" fmla="*/ 84601017 w 52"/>
                    <a:gd name="T13" fmla="*/ 332927325 h 52"/>
                    <a:gd name="T14" fmla="*/ 0 w 52"/>
                    <a:gd name="T15" fmla="*/ 249695494 h 52"/>
                    <a:gd name="T16" fmla="*/ 155101864 w 52"/>
                    <a:gd name="T17" fmla="*/ 97105665 h 52"/>
                    <a:gd name="T18" fmla="*/ 394808499 w 52"/>
                    <a:gd name="T19" fmla="*/ 0 h 52"/>
                    <a:gd name="T20" fmla="*/ 634515134 w 52"/>
                    <a:gd name="T21" fmla="*/ 97105665 h 52"/>
                    <a:gd name="T22" fmla="*/ 733216320 w 52"/>
                    <a:gd name="T23" fmla="*/ 332927325 h 52"/>
                    <a:gd name="T24" fmla="*/ 634515134 w 52"/>
                    <a:gd name="T25" fmla="*/ 568752709 h 52"/>
                    <a:gd name="T26" fmla="*/ 479409515 w 52"/>
                    <a:gd name="T27" fmla="*/ 721346262 h 5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52"/>
                    <a:gd name="T43" fmla="*/ 0 h 52"/>
                    <a:gd name="T44" fmla="*/ 52 w 52"/>
                    <a:gd name="T45" fmla="*/ 52 h 5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52" h="52">
                      <a:moveTo>
                        <a:pt x="34" y="52"/>
                      </a:moveTo>
                      <a:cubicBezTo>
                        <a:pt x="28" y="46"/>
                        <a:pt x="28" y="46"/>
                        <a:pt x="28" y="46"/>
                      </a:cubicBezTo>
                      <a:cubicBezTo>
                        <a:pt x="39" y="35"/>
                        <a:pt x="39" y="35"/>
                        <a:pt x="39" y="35"/>
                      </a:cubicBezTo>
                      <a:cubicBezTo>
                        <a:pt x="42" y="32"/>
                        <a:pt x="44" y="28"/>
                        <a:pt x="44" y="24"/>
                      </a:cubicBezTo>
                      <a:cubicBezTo>
                        <a:pt x="44" y="20"/>
                        <a:pt x="42" y="16"/>
                        <a:pt x="39" y="13"/>
                      </a:cubicBezTo>
                      <a:cubicBezTo>
                        <a:pt x="33" y="7"/>
                        <a:pt x="23" y="7"/>
                        <a:pt x="17" y="13"/>
                      </a:cubicBezTo>
                      <a:cubicBezTo>
                        <a:pt x="6" y="24"/>
                        <a:pt x="6" y="24"/>
                        <a:pt x="6" y="24"/>
                      </a:cubicBezTo>
                      <a:cubicBezTo>
                        <a:pt x="0" y="18"/>
                        <a:pt x="0" y="18"/>
                        <a:pt x="0" y="18"/>
                      </a:cubicBezTo>
                      <a:cubicBezTo>
                        <a:pt x="11" y="7"/>
                        <a:pt x="11" y="7"/>
                        <a:pt x="11" y="7"/>
                      </a:cubicBezTo>
                      <a:cubicBezTo>
                        <a:pt x="16" y="2"/>
                        <a:pt x="22" y="0"/>
                        <a:pt x="28" y="0"/>
                      </a:cubicBezTo>
                      <a:cubicBezTo>
                        <a:pt x="34" y="0"/>
                        <a:pt x="40" y="2"/>
                        <a:pt x="45" y="7"/>
                      </a:cubicBezTo>
                      <a:cubicBezTo>
                        <a:pt x="50" y="12"/>
                        <a:pt x="52" y="18"/>
                        <a:pt x="52" y="24"/>
                      </a:cubicBezTo>
                      <a:cubicBezTo>
                        <a:pt x="52" y="30"/>
                        <a:pt x="50" y="36"/>
                        <a:pt x="45" y="41"/>
                      </a:cubicBezTo>
                      <a:lnTo>
                        <a:pt x="34" y="52"/>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sp>
              <p:nvSpPr>
                <p:cNvPr id="46" name="Freeform 40"/>
                <p:cNvSpPr>
                  <a:spLocks noChangeArrowheads="1"/>
                </p:cNvSpPr>
                <p:nvPr/>
              </p:nvSpPr>
              <p:spPr bwMode="auto">
                <a:xfrm>
                  <a:off x="163512" y="231775"/>
                  <a:ext cx="46037" cy="44450"/>
                </a:xfrm>
                <a:custGeom>
                  <a:avLst/>
                  <a:gdLst>
                    <a:gd name="T0" fmla="*/ 37801139 w 29"/>
                    <a:gd name="T1" fmla="*/ 70564375 h 28"/>
                    <a:gd name="T2" fmla="*/ 0 w 29"/>
                    <a:gd name="T3" fmla="*/ 35282188 h 28"/>
                    <a:gd name="T4" fmla="*/ 37801139 w 29"/>
                    <a:gd name="T5" fmla="*/ 0 h 28"/>
                    <a:gd name="T6" fmla="*/ 73082944 w 29"/>
                    <a:gd name="T7" fmla="*/ 35282188 h 28"/>
                    <a:gd name="T8" fmla="*/ 37801139 w 29"/>
                    <a:gd name="T9" fmla="*/ 70564375 h 28"/>
                    <a:gd name="T10" fmla="*/ 0 60000 65536"/>
                    <a:gd name="T11" fmla="*/ 0 60000 65536"/>
                    <a:gd name="T12" fmla="*/ 0 60000 65536"/>
                    <a:gd name="T13" fmla="*/ 0 60000 65536"/>
                    <a:gd name="T14" fmla="*/ 0 60000 65536"/>
                    <a:gd name="T15" fmla="*/ 0 w 29"/>
                    <a:gd name="T16" fmla="*/ 0 h 28"/>
                    <a:gd name="T17" fmla="*/ 29 w 29"/>
                    <a:gd name="T18" fmla="*/ 28 h 28"/>
                  </a:gdLst>
                  <a:ahLst/>
                  <a:cxnLst>
                    <a:cxn ang="T10">
                      <a:pos x="T0" y="T1"/>
                    </a:cxn>
                    <a:cxn ang="T11">
                      <a:pos x="T2" y="T3"/>
                    </a:cxn>
                    <a:cxn ang="T12">
                      <a:pos x="T4" y="T5"/>
                    </a:cxn>
                    <a:cxn ang="T13">
                      <a:pos x="T6" y="T7"/>
                    </a:cxn>
                    <a:cxn ang="T14">
                      <a:pos x="T8" y="T9"/>
                    </a:cxn>
                  </a:cxnLst>
                  <a:rect l="T15" t="T16" r="T17" b="T18"/>
                  <a:pathLst>
                    <a:path w="29" h="28">
                      <a:moveTo>
                        <a:pt x="15" y="28"/>
                      </a:moveTo>
                      <a:lnTo>
                        <a:pt x="0" y="14"/>
                      </a:lnTo>
                      <a:lnTo>
                        <a:pt x="15" y="0"/>
                      </a:lnTo>
                      <a:lnTo>
                        <a:pt x="29" y="14"/>
                      </a:lnTo>
                      <a:lnTo>
                        <a:pt x="15" y="2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sp>
              <p:nvSpPr>
                <p:cNvPr id="47" name="Freeform 41"/>
                <p:cNvSpPr>
                  <a:spLocks noChangeArrowheads="1"/>
                </p:cNvSpPr>
                <p:nvPr/>
              </p:nvSpPr>
              <p:spPr bwMode="auto">
                <a:xfrm>
                  <a:off x="223837" y="217487"/>
                  <a:ext cx="46037" cy="44450"/>
                </a:xfrm>
                <a:custGeom>
                  <a:avLst/>
                  <a:gdLst>
                    <a:gd name="T0" fmla="*/ 35281804 w 29"/>
                    <a:gd name="T1" fmla="*/ 70564375 h 28"/>
                    <a:gd name="T2" fmla="*/ 0 w 29"/>
                    <a:gd name="T3" fmla="*/ 35282188 h 28"/>
                    <a:gd name="T4" fmla="*/ 35281804 w 29"/>
                    <a:gd name="T5" fmla="*/ 0 h 28"/>
                    <a:gd name="T6" fmla="*/ 73082944 w 29"/>
                    <a:gd name="T7" fmla="*/ 35282188 h 28"/>
                    <a:gd name="T8" fmla="*/ 35281804 w 29"/>
                    <a:gd name="T9" fmla="*/ 70564375 h 28"/>
                    <a:gd name="T10" fmla="*/ 0 60000 65536"/>
                    <a:gd name="T11" fmla="*/ 0 60000 65536"/>
                    <a:gd name="T12" fmla="*/ 0 60000 65536"/>
                    <a:gd name="T13" fmla="*/ 0 60000 65536"/>
                    <a:gd name="T14" fmla="*/ 0 60000 65536"/>
                    <a:gd name="T15" fmla="*/ 0 w 29"/>
                    <a:gd name="T16" fmla="*/ 0 h 28"/>
                    <a:gd name="T17" fmla="*/ 29 w 29"/>
                    <a:gd name="T18" fmla="*/ 28 h 28"/>
                  </a:gdLst>
                  <a:ahLst/>
                  <a:cxnLst>
                    <a:cxn ang="T10">
                      <a:pos x="T0" y="T1"/>
                    </a:cxn>
                    <a:cxn ang="T11">
                      <a:pos x="T2" y="T3"/>
                    </a:cxn>
                    <a:cxn ang="T12">
                      <a:pos x="T4" y="T5"/>
                    </a:cxn>
                    <a:cxn ang="T13">
                      <a:pos x="T6" y="T7"/>
                    </a:cxn>
                    <a:cxn ang="T14">
                      <a:pos x="T8" y="T9"/>
                    </a:cxn>
                  </a:cxnLst>
                  <a:rect l="T15" t="T16" r="T17" b="T18"/>
                  <a:pathLst>
                    <a:path w="29" h="28">
                      <a:moveTo>
                        <a:pt x="14" y="28"/>
                      </a:moveTo>
                      <a:lnTo>
                        <a:pt x="0" y="14"/>
                      </a:lnTo>
                      <a:lnTo>
                        <a:pt x="14" y="0"/>
                      </a:lnTo>
                      <a:lnTo>
                        <a:pt x="29" y="14"/>
                      </a:lnTo>
                      <a:lnTo>
                        <a:pt x="14" y="2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sp>
              <p:nvSpPr>
                <p:cNvPr id="48" name="Freeform 42"/>
                <p:cNvSpPr>
                  <a:spLocks noChangeArrowheads="1"/>
                </p:cNvSpPr>
                <p:nvPr/>
              </p:nvSpPr>
              <p:spPr bwMode="auto">
                <a:xfrm>
                  <a:off x="239712" y="157162"/>
                  <a:ext cx="44450" cy="44450"/>
                </a:xfrm>
                <a:custGeom>
                  <a:avLst/>
                  <a:gdLst>
                    <a:gd name="T0" fmla="*/ 35282188 w 28"/>
                    <a:gd name="T1" fmla="*/ 70564375 h 28"/>
                    <a:gd name="T2" fmla="*/ 0 w 28"/>
                    <a:gd name="T3" fmla="*/ 35282188 h 28"/>
                    <a:gd name="T4" fmla="*/ 35282188 w 28"/>
                    <a:gd name="T5" fmla="*/ 0 h 28"/>
                    <a:gd name="T6" fmla="*/ 70564375 w 28"/>
                    <a:gd name="T7" fmla="*/ 35282188 h 28"/>
                    <a:gd name="T8" fmla="*/ 35282188 w 28"/>
                    <a:gd name="T9" fmla="*/ 70564375 h 28"/>
                    <a:gd name="T10" fmla="*/ 0 60000 65536"/>
                    <a:gd name="T11" fmla="*/ 0 60000 65536"/>
                    <a:gd name="T12" fmla="*/ 0 60000 65536"/>
                    <a:gd name="T13" fmla="*/ 0 60000 65536"/>
                    <a:gd name="T14" fmla="*/ 0 60000 65536"/>
                    <a:gd name="T15" fmla="*/ 0 w 28"/>
                    <a:gd name="T16" fmla="*/ 0 h 28"/>
                    <a:gd name="T17" fmla="*/ 28 w 28"/>
                    <a:gd name="T18" fmla="*/ 28 h 28"/>
                  </a:gdLst>
                  <a:ahLst/>
                  <a:cxnLst>
                    <a:cxn ang="T10">
                      <a:pos x="T0" y="T1"/>
                    </a:cxn>
                    <a:cxn ang="T11">
                      <a:pos x="T2" y="T3"/>
                    </a:cxn>
                    <a:cxn ang="T12">
                      <a:pos x="T4" y="T5"/>
                    </a:cxn>
                    <a:cxn ang="T13">
                      <a:pos x="T6" y="T7"/>
                    </a:cxn>
                    <a:cxn ang="T14">
                      <a:pos x="T8" y="T9"/>
                    </a:cxn>
                  </a:cxnLst>
                  <a:rect l="T15" t="T16" r="T17" b="T18"/>
                  <a:pathLst>
                    <a:path w="28" h="28">
                      <a:moveTo>
                        <a:pt x="14" y="28"/>
                      </a:moveTo>
                      <a:lnTo>
                        <a:pt x="0" y="14"/>
                      </a:lnTo>
                      <a:lnTo>
                        <a:pt x="14" y="0"/>
                      </a:lnTo>
                      <a:lnTo>
                        <a:pt x="28" y="14"/>
                      </a:lnTo>
                      <a:lnTo>
                        <a:pt x="14" y="28"/>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sp>
              <p:nvSpPr>
                <p:cNvPr id="49" name="Freeform 43"/>
                <p:cNvSpPr>
                  <a:spLocks noChangeArrowheads="1"/>
                </p:cNvSpPr>
                <p:nvPr/>
              </p:nvSpPr>
              <p:spPr bwMode="auto">
                <a:xfrm>
                  <a:off x="209550" y="276225"/>
                  <a:ext cx="44450" cy="46038"/>
                </a:xfrm>
                <a:custGeom>
                  <a:avLst/>
                  <a:gdLst>
                    <a:gd name="T0" fmla="*/ 35282188 w 28"/>
                    <a:gd name="T1" fmla="*/ 73086119 h 29"/>
                    <a:gd name="T2" fmla="*/ 0 w 28"/>
                    <a:gd name="T3" fmla="*/ 37803548 h 29"/>
                    <a:gd name="T4" fmla="*/ 35282188 w 28"/>
                    <a:gd name="T5" fmla="*/ 0 h 29"/>
                    <a:gd name="T6" fmla="*/ 70564375 w 28"/>
                    <a:gd name="T7" fmla="*/ 37803548 h 29"/>
                    <a:gd name="T8" fmla="*/ 35282188 w 28"/>
                    <a:gd name="T9" fmla="*/ 73086119 h 29"/>
                    <a:gd name="T10" fmla="*/ 0 60000 65536"/>
                    <a:gd name="T11" fmla="*/ 0 60000 65536"/>
                    <a:gd name="T12" fmla="*/ 0 60000 65536"/>
                    <a:gd name="T13" fmla="*/ 0 60000 65536"/>
                    <a:gd name="T14" fmla="*/ 0 60000 65536"/>
                    <a:gd name="T15" fmla="*/ 0 w 28"/>
                    <a:gd name="T16" fmla="*/ 0 h 29"/>
                    <a:gd name="T17" fmla="*/ 28 w 28"/>
                    <a:gd name="T18" fmla="*/ 29 h 29"/>
                  </a:gdLst>
                  <a:ahLst/>
                  <a:cxnLst>
                    <a:cxn ang="T10">
                      <a:pos x="T0" y="T1"/>
                    </a:cxn>
                    <a:cxn ang="T11">
                      <a:pos x="T2" y="T3"/>
                    </a:cxn>
                    <a:cxn ang="T12">
                      <a:pos x="T4" y="T5"/>
                    </a:cxn>
                    <a:cxn ang="T13">
                      <a:pos x="T6" y="T7"/>
                    </a:cxn>
                    <a:cxn ang="T14">
                      <a:pos x="T8" y="T9"/>
                    </a:cxn>
                  </a:cxnLst>
                  <a:rect l="T15" t="T16" r="T17" b="T18"/>
                  <a:pathLst>
                    <a:path w="28" h="29">
                      <a:moveTo>
                        <a:pt x="14" y="29"/>
                      </a:moveTo>
                      <a:lnTo>
                        <a:pt x="0" y="15"/>
                      </a:lnTo>
                      <a:lnTo>
                        <a:pt x="14" y="0"/>
                      </a:lnTo>
                      <a:lnTo>
                        <a:pt x="28" y="15"/>
                      </a:lnTo>
                      <a:lnTo>
                        <a:pt x="14" y="29"/>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sp>
              <p:nvSpPr>
                <p:cNvPr id="50" name="Freeform 44"/>
                <p:cNvSpPr>
                  <a:spLocks noChangeArrowheads="1"/>
                </p:cNvSpPr>
                <p:nvPr/>
              </p:nvSpPr>
              <p:spPr bwMode="auto">
                <a:xfrm>
                  <a:off x="284162" y="201612"/>
                  <a:ext cx="44450" cy="46038"/>
                </a:xfrm>
                <a:custGeom>
                  <a:avLst/>
                  <a:gdLst>
                    <a:gd name="T0" fmla="*/ 35282188 w 28"/>
                    <a:gd name="T1" fmla="*/ 73086119 h 29"/>
                    <a:gd name="T2" fmla="*/ 0 w 28"/>
                    <a:gd name="T3" fmla="*/ 35282571 h 29"/>
                    <a:gd name="T4" fmla="*/ 35282188 w 28"/>
                    <a:gd name="T5" fmla="*/ 0 h 29"/>
                    <a:gd name="T6" fmla="*/ 70564375 w 28"/>
                    <a:gd name="T7" fmla="*/ 35282571 h 29"/>
                    <a:gd name="T8" fmla="*/ 35282188 w 28"/>
                    <a:gd name="T9" fmla="*/ 73086119 h 29"/>
                    <a:gd name="T10" fmla="*/ 0 60000 65536"/>
                    <a:gd name="T11" fmla="*/ 0 60000 65536"/>
                    <a:gd name="T12" fmla="*/ 0 60000 65536"/>
                    <a:gd name="T13" fmla="*/ 0 60000 65536"/>
                    <a:gd name="T14" fmla="*/ 0 60000 65536"/>
                    <a:gd name="T15" fmla="*/ 0 w 28"/>
                    <a:gd name="T16" fmla="*/ 0 h 29"/>
                    <a:gd name="T17" fmla="*/ 28 w 28"/>
                    <a:gd name="T18" fmla="*/ 29 h 29"/>
                  </a:gdLst>
                  <a:ahLst/>
                  <a:cxnLst>
                    <a:cxn ang="T10">
                      <a:pos x="T0" y="T1"/>
                    </a:cxn>
                    <a:cxn ang="T11">
                      <a:pos x="T2" y="T3"/>
                    </a:cxn>
                    <a:cxn ang="T12">
                      <a:pos x="T4" y="T5"/>
                    </a:cxn>
                    <a:cxn ang="T13">
                      <a:pos x="T6" y="T7"/>
                    </a:cxn>
                    <a:cxn ang="T14">
                      <a:pos x="T8" y="T9"/>
                    </a:cxn>
                  </a:cxnLst>
                  <a:rect l="T15" t="T16" r="T17" b="T18"/>
                  <a:pathLst>
                    <a:path w="28" h="29">
                      <a:moveTo>
                        <a:pt x="14" y="29"/>
                      </a:moveTo>
                      <a:lnTo>
                        <a:pt x="0" y="14"/>
                      </a:lnTo>
                      <a:lnTo>
                        <a:pt x="14" y="0"/>
                      </a:lnTo>
                      <a:lnTo>
                        <a:pt x="28" y="14"/>
                      </a:lnTo>
                      <a:lnTo>
                        <a:pt x="14" y="29"/>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grpSp>
        </p:grpSp>
        <p:sp>
          <p:nvSpPr>
            <p:cNvPr id="77" name="矩形 127"/>
            <p:cNvSpPr>
              <a:spLocks noChangeArrowheads="1"/>
            </p:cNvSpPr>
            <p:nvPr/>
          </p:nvSpPr>
          <p:spPr bwMode="auto">
            <a:xfrm>
              <a:off x="8771" y="7471"/>
              <a:ext cx="4538" cy="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lvl="0" eaLnBrk="1" hangingPunct="1">
                <a:spcBef>
                  <a:spcPts val="0"/>
                </a:spcBef>
                <a:buNone/>
              </a:pPr>
              <a:r>
                <a:rPr lang="zh-CN" altLang="en-US" sz="14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a:t>
              </a:r>
              <a:endParaRPr lang="en-US" altLang="zh-CN" sz="1400" dirty="0">
                <a:solidFill>
                  <a:srgbClr val="000000">
                    <a:lumMod val="50000"/>
                    <a:lumOff val="50000"/>
                  </a:srgbClr>
                </a:solidFill>
                <a:latin typeface="Arial" panose="020B0604020202020204"/>
                <a:ea typeface="微软雅黑" panose="020B0503020204020204" charset="-122"/>
                <a:cs typeface="Open Sans" panose="020B0606030504020204" pitchFamily="34" charset="0"/>
                <a:sym typeface="Arial" panose="020B0604020202020204"/>
              </a:endParaRPr>
            </a:p>
          </p:txBody>
        </p:sp>
        <p:sp>
          <p:nvSpPr>
            <p:cNvPr id="78" name="矩形 128"/>
            <p:cNvSpPr>
              <a:spLocks noChangeArrowheads="1"/>
            </p:cNvSpPr>
            <p:nvPr/>
          </p:nvSpPr>
          <p:spPr bwMode="auto">
            <a:xfrm>
              <a:off x="9593" y="6765"/>
              <a:ext cx="2894" cy="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r>
                <a:rPr lang="zh-CN" altLang="en-US" sz="16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en-US" altLang="zh-CN" sz="1600" dirty="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4" name="组合 83"/>
          <p:cNvGrpSpPr/>
          <p:nvPr/>
        </p:nvGrpSpPr>
        <p:grpSpPr>
          <a:xfrm>
            <a:off x="8684895" y="4223385"/>
            <a:ext cx="3054985" cy="1257300"/>
            <a:chOff x="13677" y="6651"/>
            <a:chExt cx="4811" cy="1980"/>
          </a:xfrm>
        </p:grpSpPr>
        <p:grpSp>
          <p:nvGrpSpPr>
            <p:cNvPr id="51" name="组合 17"/>
            <p:cNvGrpSpPr/>
            <p:nvPr/>
          </p:nvGrpSpPr>
          <p:grpSpPr bwMode="auto">
            <a:xfrm>
              <a:off x="13677" y="6651"/>
              <a:ext cx="857" cy="857"/>
              <a:chOff x="33757" y="0"/>
              <a:chExt cx="422357" cy="422357"/>
            </a:xfrm>
          </p:grpSpPr>
          <p:sp>
            <p:nvSpPr>
              <p:cNvPr id="53" name="椭圆 155"/>
              <p:cNvSpPr>
                <a:spLocks noChangeArrowheads="1"/>
              </p:cNvSpPr>
              <p:nvPr/>
            </p:nvSpPr>
            <p:spPr bwMode="auto">
              <a:xfrm>
                <a:off x="33757" y="0"/>
                <a:ext cx="422357" cy="422357"/>
              </a:xfrm>
              <a:prstGeom prst="ellipse">
                <a:avLst/>
              </a:prstGeom>
              <a:solidFill>
                <a:srgbClr val="494F68"/>
              </a:solidFill>
              <a:ln>
                <a:noFill/>
              </a:ln>
              <a:extLst>
                <a:ext uri="{91240B29-F687-4F45-9708-019B960494DF}">
                  <a14:hiddenLine xmlns:a14="http://schemas.microsoft.com/office/drawing/2010/main" w="25400">
                    <a:solidFill>
                      <a:srgbClr val="000000"/>
                    </a:solidFill>
                    <a:bevel/>
                  </a14:hiddenLine>
                </a:ext>
              </a:extLst>
            </p:spPr>
            <p:txBody>
              <a:bodyPr anchor="ct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algn="ctr" eaLnBrk="1" hangingPunct="1">
                  <a:spcBef>
                    <a:spcPct val="0"/>
                  </a:spcBef>
                  <a:buFont typeface="Arial" panose="020B0604020202020204" pitchFamily="34" charset="0"/>
                  <a:buNone/>
                </a:pPr>
                <a:endParaRPr lang="zh-CN" altLang="zh-CN" sz="1800" dirty="0">
                  <a:solidFill>
                    <a:schemeClr val="bg1">
                      <a:lumMod val="50000"/>
                    </a:schemeClr>
                  </a:solidFill>
                  <a:latin typeface="Arial" panose="020B0604020202020204"/>
                  <a:ea typeface="微软雅黑" panose="020B0503020204020204" charset="-122"/>
                  <a:sym typeface="Arial" panose="020B0604020202020204"/>
                </a:endParaRPr>
              </a:p>
            </p:txBody>
          </p:sp>
          <p:grpSp>
            <p:nvGrpSpPr>
              <p:cNvPr id="55" name="组合 100"/>
              <p:cNvGrpSpPr/>
              <p:nvPr/>
            </p:nvGrpSpPr>
            <p:grpSpPr bwMode="auto">
              <a:xfrm>
                <a:off x="148689" y="104493"/>
                <a:ext cx="212641" cy="213370"/>
                <a:chOff x="0" y="0"/>
                <a:chExt cx="463550" cy="465138"/>
              </a:xfrm>
            </p:grpSpPr>
            <p:sp>
              <p:nvSpPr>
                <p:cNvPr id="56" name="Freeform 23"/>
                <p:cNvSpPr>
                  <a:spLocks noEditPoints="1" noChangeArrowheads="1"/>
                </p:cNvSpPr>
                <p:nvPr/>
              </p:nvSpPr>
              <p:spPr bwMode="auto">
                <a:xfrm>
                  <a:off x="47625" y="0"/>
                  <a:ext cx="415925" cy="417513"/>
                </a:xfrm>
                <a:custGeom>
                  <a:avLst/>
                  <a:gdLst>
                    <a:gd name="T0" fmla="*/ 257055938 w 262"/>
                    <a:gd name="T1" fmla="*/ 662802681 h 263"/>
                    <a:gd name="T2" fmla="*/ 0 w 262"/>
                    <a:gd name="T3" fmla="*/ 400706117 h 263"/>
                    <a:gd name="T4" fmla="*/ 511590925 w 262"/>
                    <a:gd name="T5" fmla="*/ 0 h 263"/>
                    <a:gd name="T6" fmla="*/ 660280938 w 262"/>
                    <a:gd name="T7" fmla="*/ 148690191 h 263"/>
                    <a:gd name="T8" fmla="*/ 257055938 w 262"/>
                    <a:gd name="T9" fmla="*/ 662802681 h 263"/>
                    <a:gd name="T10" fmla="*/ 73083738 w 262"/>
                    <a:gd name="T11" fmla="*/ 405746436 h 263"/>
                    <a:gd name="T12" fmla="*/ 252015625 w 262"/>
                    <a:gd name="T13" fmla="*/ 589717269 h 263"/>
                    <a:gd name="T14" fmla="*/ 597276238 w 262"/>
                    <a:gd name="T15" fmla="*/ 156249875 h 263"/>
                    <a:gd name="T16" fmla="*/ 506550613 w 262"/>
                    <a:gd name="T17" fmla="*/ 65524141 h 263"/>
                    <a:gd name="T18" fmla="*/ 73083738 w 262"/>
                    <a:gd name="T19" fmla="*/ 405746436 h 26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62"/>
                    <a:gd name="T31" fmla="*/ 0 h 263"/>
                    <a:gd name="T32" fmla="*/ 262 w 262"/>
                    <a:gd name="T33" fmla="*/ 263 h 26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62" h="263">
                      <a:moveTo>
                        <a:pt x="102" y="263"/>
                      </a:moveTo>
                      <a:lnTo>
                        <a:pt x="0" y="159"/>
                      </a:lnTo>
                      <a:lnTo>
                        <a:pt x="203" y="0"/>
                      </a:lnTo>
                      <a:lnTo>
                        <a:pt x="262" y="59"/>
                      </a:lnTo>
                      <a:lnTo>
                        <a:pt x="102" y="263"/>
                      </a:lnTo>
                      <a:close/>
                      <a:moveTo>
                        <a:pt x="29" y="161"/>
                      </a:moveTo>
                      <a:lnTo>
                        <a:pt x="100" y="234"/>
                      </a:lnTo>
                      <a:lnTo>
                        <a:pt x="237" y="62"/>
                      </a:lnTo>
                      <a:lnTo>
                        <a:pt x="201" y="26"/>
                      </a:lnTo>
                      <a:lnTo>
                        <a:pt x="29" y="161"/>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sp>
              <p:nvSpPr>
                <p:cNvPr id="57" name="Freeform 24"/>
                <p:cNvSpPr>
                  <a:spLocks noChangeArrowheads="1"/>
                </p:cNvSpPr>
                <p:nvPr/>
              </p:nvSpPr>
              <p:spPr bwMode="auto">
                <a:xfrm>
                  <a:off x="149225" y="90487"/>
                  <a:ext cx="220662" cy="179388"/>
                </a:xfrm>
                <a:custGeom>
                  <a:avLst/>
                  <a:gdLst>
                    <a:gd name="T0" fmla="*/ 30241806 w 139"/>
                    <a:gd name="T1" fmla="*/ 284779244 h 113"/>
                    <a:gd name="T2" fmla="*/ 0 w 139"/>
                    <a:gd name="T3" fmla="*/ 249496958 h 113"/>
                    <a:gd name="T4" fmla="*/ 322579269 w 139"/>
                    <a:gd name="T5" fmla="*/ 0 h 113"/>
                    <a:gd name="T6" fmla="*/ 350300131 w 139"/>
                    <a:gd name="T7" fmla="*/ 35282286 h 113"/>
                    <a:gd name="T8" fmla="*/ 30241806 w 139"/>
                    <a:gd name="T9" fmla="*/ 284779244 h 113"/>
                    <a:gd name="T10" fmla="*/ 0 60000 65536"/>
                    <a:gd name="T11" fmla="*/ 0 60000 65536"/>
                    <a:gd name="T12" fmla="*/ 0 60000 65536"/>
                    <a:gd name="T13" fmla="*/ 0 60000 65536"/>
                    <a:gd name="T14" fmla="*/ 0 60000 65536"/>
                    <a:gd name="T15" fmla="*/ 0 w 139"/>
                    <a:gd name="T16" fmla="*/ 0 h 113"/>
                    <a:gd name="T17" fmla="*/ 139 w 139"/>
                    <a:gd name="T18" fmla="*/ 113 h 113"/>
                  </a:gdLst>
                  <a:ahLst/>
                  <a:cxnLst>
                    <a:cxn ang="T10">
                      <a:pos x="T0" y="T1"/>
                    </a:cxn>
                    <a:cxn ang="T11">
                      <a:pos x="T2" y="T3"/>
                    </a:cxn>
                    <a:cxn ang="T12">
                      <a:pos x="T4" y="T5"/>
                    </a:cxn>
                    <a:cxn ang="T13">
                      <a:pos x="T6" y="T7"/>
                    </a:cxn>
                    <a:cxn ang="T14">
                      <a:pos x="T8" y="T9"/>
                    </a:cxn>
                  </a:cxnLst>
                  <a:rect l="T15" t="T16" r="T17" b="T18"/>
                  <a:pathLst>
                    <a:path w="139" h="113">
                      <a:moveTo>
                        <a:pt x="12" y="113"/>
                      </a:moveTo>
                      <a:lnTo>
                        <a:pt x="0" y="99"/>
                      </a:lnTo>
                      <a:lnTo>
                        <a:pt x="128" y="0"/>
                      </a:lnTo>
                      <a:lnTo>
                        <a:pt x="139" y="14"/>
                      </a:lnTo>
                      <a:lnTo>
                        <a:pt x="12" y="113"/>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sp>
              <p:nvSpPr>
                <p:cNvPr id="58" name="Freeform 25"/>
                <p:cNvSpPr>
                  <a:spLocks noChangeArrowheads="1"/>
                </p:cNvSpPr>
                <p:nvPr/>
              </p:nvSpPr>
              <p:spPr bwMode="auto">
                <a:xfrm>
                  <a:off x="11113" y="293687"/>
                  <a:ext cx="160337" cy="160338"/>
                </a:xfrm>
                <a:custGeom>
                  <a:avLst/>
                  <a:gdLst>
                    <a:gd name="T0" fmla="*/ 166843699 w 43"/>
                    <a:gd name="T1" fmla="*/ 597866843 h 43"/>
                    <a:gd name="T2" fmla="*/ 0 w 43"/>
                    <a:gd name="T3" fmla="*/ 431018374 h 43"/>
                    <a:gd name="T4" fmla="*/ 41709993 w 43"/>
                    <a:gd name="T5" fmla="*/ 403212782 h 43"/>
                    <a:gd name="T6" fmla="*/ 41709993 w 43"/>
                    <a:gd name="T7" fmla="*/ 166844740 h 43"/>
                    <a:gd name="T8" fmla="*/ 0 w 43"/>
                    <a:gd name="T9" fmla="*/ 125134487 h 43"/>
                    <a:gd name="T10" fmla="*/ 125133707 w 43"/>
                    <a:gd name="T11" fmla="*/ 0 h 43"/>
                    <a:gd name="T12" fmla="*/ 194652847 w 43"/>
                    <a:gd name="T13" fmla="*/ 83424234 h 43"/>
                    <a:gd name="T14" fmla="*/ 152939125 w 43"/>
                    <a:gd name="T15" fmla="*/ 125134487 h 43"/>
                    <a:gd name="T16" fmla="*/ 152939125 w 43"/>
                    <a:gd name="T17" fmla="*/ 431018374 h 43"/>
                    <a:gd name="T18" fmla="*/ 166843699 w 43"/>
                    <a:gd name="T19" fmla="*/ 444923035 h 43"/>
                    <a:gd name="T20" fmla="*/ 472725679 w 43"/>
                    <a:gd name="T21" fmla="*/ 444923035 h 43"/>
                    <a:gd name="T22" fmla="*/ 514435671 w 43"/>
                    <a:gd name="T23" fmla="*/ 403212782 h 43"/>
                    <a:gd name="T24" fmla="*/ 597859385 w 43"/>
                    <a:gd name="T25" fmla="*/ 472732356 h 43"/>
                    <a:gd name="T26" fmla="*/ 472725679 w 43"/>
                    <a:gd name="T27" fmla="*/ 597866843 h 43"/>
                    <a:gd name="T28" fmla="*/ 431015686 w 43"/>
                    <a:gd name="T29" fmla="*/ 556156590 h 43"/>
                    <a:gd name="T30" fmla="*/ 194652847 w 43"/>
                    <a:gd name="T31" fmla="*/ 556156590 h 43"/>
                    <a:gd name="T32" fmla="*/ 166843699 w 43"/>
                    <a:gd name="T33" fmla="*/ 597866843 h 4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3"/>
                    <a:gd name="T52" fmla="*/ 0 h 43"/>
                    <a:gd name="T53" fmla="*/ 43 w 43"/>
                    <a:gd name="T54" fmla="*/ 43 h 4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3" h="43">
                      <a:moveTo>
                        <a:pt x="12" y="43"/>
                      </a:moveTo>
                      <a:cubicBezTo>
                        <a:pt x="0" y="31"/>
                        <a:pt x="0" y="31"/>
                        <a:pt x="0" y="31"/>
                      </a:cubicBezTo>
                      <a:cubicBezTo>
                        <a:pt x="3" y="29"/>
                        <a:pt x="3" y="29"/>
                        <a:pt x="3" y="29"/>
                      </a:cubicBezTo>
                      <a:cubicBezTo>
                        <a:pt x="8" y="24"/>
                        <a:pt x="8" y="16"/>
                        <a:pt x="3" y="12"/>
                      </a:cubicBezTo>
                      <a:cubicBezTo>
                        <a:pt x="0" y="9"/>
                        <a:pt x="0" y="9"/>
                        <a:pt x="0" y="9"/>
                      </a:cubicBezTo>
                      <a:cubicBezTo>
                        <a:pt x="9" y="0"/>
                        <a:pt x="9" y="0"/>
                        <a:pt x="9" y="0"/>
                      </a:cubicBezTo>
                      <a:cubicBezTo>
                        <a:pt x="14" y="6"/>
                        <a:pt x="14" y="6"/>
                        <a:pt x="14" y="6"/>
                      </a:cubicBezTo>
                      <a:cubicBezTo>
                        <a:pt x="11" y="9"/>
                        <a:pt x="11" y="9"/>
                        <a:pt x="11" y="9"/>
                      </a:cubicBezTo>
                      <a:cubicBezTo>
                        <a:pt x="16" y="16"/>
                        <a:pt x="16" y="25"/>
                        <a:pt x="11" y="31"/>
                      </a:cubicBezTo>
                      <a:cubicBezTo>
                        <a:pt x="12" y="32"/>
                        <a:pt x="12" y="32"/>
                        <a:pt x="12" y="32"/>
                      </a:cubicBezTo>
                      <a:cubicBezTo>
                        <a:pt x="18" y="27"/>
                        <a:pt x="27" y="27"/>
                        <a:pt x="34" y="32"/>
                      </a:cubicBezTo>
                      <a:cubicBezTo>
                        <a:pt x="37" y="29"/>
                        <a:pt x="37" y="29"/>
                        <a:pt x="37" y="29"/>
                      </a:cubicBezTo>
                      <a:cubicBezTo>
                        <a:pt x="43" y="34"/>
                        <a:pt x="43" y="34"/>
                        <a:pt x="43" y="34"/>
                      </a:cubicBezTo>
                      <a:cubicBezTo>
                        <a:pt x="34" y="43"/>
                        <a:pt x="34" y="43"/>
                        <a:pt x="34" y="43"/>
                      </a:cubicBezTo>
                      <a:cubicBezTo>
                        <a:pt x="31" y="40"/>
                        <a:pt x="31" y="40"/>
                        <a:pt x="31" y="40"/>
                      </a:cubicBezTo>
                      <a:cubicBezTo>
                        <a:pt x="27" y="35"/>
                        <a:pt x="19" y="35"/>
                        <a:pt x="14" y="40"/>
                      </a:cubicBezTo>
                      <a:lnTo>
                        <a:pt x="12" y="43"/>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sp>
              <p:nvSpPr>
                <p:cNvPr id="59" name="Freeform 26"/>
                <p:cNvSpPr>
                  <a:spLocks noChangeArrowheads="1"/>
                </p:cNvSpPr>
                <p:nvPr/>
              </p:nvSpPr>
              <p:spPr bwMode="auto">
                <a:xfrm>
                  <a:off x="0" y="409575"/>
                  <a:ext cx="55562" cy="55563"/>
                </a:xfrm>
                <a:custGeom>
                  <a:avLst/>
                  <a:gdLst>
                    <a:gd name="T0" fmla="*/ 35281870 w 35"/>
                    <a:gd name="T1" fmla="*/ 88207056 h 35"/>
                    <a:gd name="T2" fmla="*/ 0 w 35"/>
                    <a:gd name="T3" fmla="*/ 52924551 h 35"/>
                    <a:gd name="T4" fmla="*/ 52922011 w 35"/>
                    <a:gd name="T5" fmla="*/ 0 h 35"/>
                    <a:gd name="T6" fmla="*/ 88203881 w 35"/>
                    <a:gd name="T7" fmla="*/ 35282505 h 35"/>
                    <a:gd name="T8" fmla="*/ 35281870 w 35"/>
                    <a:gd name="T9" fmla="*/ 88207056 h 35"/>
                    <a:gd name="T10" fmla="*/ 0 60000 65536"/>
                    <a:gd name="T11" fmla="*/ 0 60000 65536"/>
                    <a:gd name="T12" fmla="*/ 0 60000 65536"/>
                    <a:gd name="T13" fmla="*/ 0 60000 65536"/>
                    <a:gd name="T14" fmla="*/ 0 60000 65536"/>
                    <a:gd name="T15" fmla="*/ 0 w 35"/>
                    <a:gd name="T16" fmla="*/ 0 h 35"/>
                    <a:gd name="T17" fmla="*/ 35 w 35"/>
                    <a:gd name="T18" fmla="*/ 35 h 35"/>
                  </a:gdLst>
                  <a:ahLst/>
                  <a:cxnLst>
                    <a:cxn ang="T10">
                      <a:pos x="T0" y="T1"/>
                    </a:cxn>
                    <a:cxn ang="T11">
                      <a:pos x="T2" y="T3"/>
                    </a:cxn>
                    <a:cxn ang="T12">
                      <a:pos x="T4" y="T5"/>
                    </a:cxn>
                    <a:cxn ang="T13">
                      <a:pos x="T6" y="T7"/>
                    </a:cxn>
                    <a:cxn ang="T14">
                      <a:pos x="T8" y="T9"/>
                    </a:cxn>
                  </a:cxnLst>
                  <a:rect l="T15" t="T16" r="T17" b="T18"/>
                  <a:pathLst>
                    <a:path w="35" h="35">
                      <a:moveTo>
                        <a:pt x="14" y="35"/>
                      </a:moveTo>
                      <a:lnTo>
                        <a:pt x="0" y="21"/>
                      </a:lnTo>
                      <a:lnTo>
                        <a:pt x="21" y="0"/>
                      </a:lnTo>
                      <a:lnTo>
                        <a:pt x="35" y="14"/>
                      </a:lnTo>
                      <a:lnTo>
                        <a:pt x="14" y="35"/>
                      </a:ln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grpSp>
        </p:grpSp>
        <p:sp>
          <p:nvSpPr>
            <p:cNvPr id="79" name="矩形 127"/>
            <p:cNvSpPr>
              <a:spLocks noChangeArrowheads="1"/>
            </p:cNvSpPr>
            <p:nvPr/>
          </p:nvSpPr>
          <p:spPr bwMode="auto">
            <a:xfrm>
              <a:off x="13950" y="7471"/>
              <a:ext cx="4538" cy="1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lvl="0" eaLnBrk="1" hangingPunct="1">
                <a:spcBef>
                  <a:spcPts val="0"/>
                </a:spcBef>
                <a:buNone/>
              </a:pPr>
              <a:r>
                <a:rPr lang="zh-CN" altLang="en-US" sz="14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a:t>
              </a:r>
              <a:endParaRPr lang="en-US" altLang="zh-CN" sz="1400" dirty="0">
                <a:solidFill>
                  <a:srgbClr val="000000">
                    <a:lumMod val="50000"/>
                    <a:lumOff val="50000"/>
                  </a:srgbClr>
                </a:solidFill>
                <a:latin typeface="Arial" panose="020B0604020202020204"/>
                <a:ea typeface="微软雅黑" panose="020B0503020204020204" charset="-122"/>
                <a:cs typeface="Open Sans" panose="020B0606030504020204" pitchFamily="34" charset="0"/>
                <a:sym typeface="Arial" panose="020B0604020202020204"/>
              </a:endParaRPr>
            </a:p>
          </p:txBody>
        </p:sp>
        <p:sp>
          <p:nvSpPr>
            <p:cNvPr id="80" name="矩形 128"/>
            <p:cNvSpPr>
              <a:spLocks noChangeArrowheads="1"/>
            </p:cNvSpPr>
            <p:nvPr/>
          </p:nvSpPr>
          <p:spPr bwMode="auto">
            <a:xfrm>
              <a:off x="14772" y="6765"/>
              <a:ext cx="2894" cy="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Calibri" panose="020F0502020204030204" charset="0"/>
                  <a:ea typeface="宋体" panose="02010600030101010101" pitchFamily="2" charset="-122"/>
                  <a:sym typeface="Calibri" panose="020F0502020204030204" charset="0"/>
                </a:defRPr>
              </a:lvl1pPr>
              <a:lvl2pPr marL="742950" indent="-285750" eaLnBrk="0" hangingPunct="0">
                <a:spcBef>
                  <a:spcPct val="20000"/>
                </a:spcBef>
                <a:buChar char="–"/>
                <a:defRPr sz="2800">
                  <a:solidFill>
                    <a:schemeClr val="tx1"/>
                  </a:solidFill>
                  <a:latin typeface="Calibri" panose="020F0502020204030204" charset="0"/>
                  <a:ea typeface="宋体" panose="02010600030101010101" pitchFamily="2" charset="-122"/>
                  <a:sym typeface="Calibri" panose="020F0502020204030204" charset="0"/>
                </a:defRPr>
              </a:lvl2pPr>
              <a:lvl3pPr marL="1143000" indent="-228600" eaLnBrk="0" hangingPunct="0">
                <a:spcBef>
                  <a:spcPct val="20000"/>
                </a:spcBef>
                <a:buChar char="•"/>
                <a:defRPr sz="2400">
                  <a:solidFill>
                    <a:schemeClr val="tx1"/>
                  </a:solidFill>
                  <a:latin typeface="Calibri" panose="020F0502020204030204" charset="0"/>
                  <a:ea typeface="宋体" panose="02010600030101010101" pitchFamily="2" charset="-122"/>
                  <a:sym typeface="Calibri" panose="020F0502020204030204" charset="0"/>
                </a:defRPr>
              </a:lvl3pPr>
              <a:lvl4pPr marL="16002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4pPr>
              <a:lvl5pPr marL="2057400" indent="-228600" eaLnBrk="0" hangingPunct="0">
                <a:spcBef>
                  <a:spcPct val="20000"/>
                </a:spcBef>
                <a:buChar char="»"/>
                <a:defRPr sz="2000">
                  <a:solidFill>
                    <a:schemeClr val="tx1"/>
                  </a:solidFill>
                  <a:latin typeface="Calibri" panose="020F0502020204030204" charset="0"/>
                  <a:ea typeface="宋体" panose="02010600030101010101" pitchFamily="2" charset="-122"/>
                  <a:sym typeface="Calibri" panose="020F050202020403020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charset="0"/>
                  <a:ea typeface="宋体" panose="02010600030101010101" pitchFamily="2" charset="-122"/>
                  <a:sym typeface="Calibri" panose="020F0502020204030204" charset="0"/>
                </a:defRPr>
              </a:lvl9pPr>
            </a:lstStyle>
            <a:p>
              <a:pPr eaLnBrk="1" hangingPunct="1">
                <a:spcBef>
                  <a:spcPct val="0"/>
                </a:spcBef>
                <a:buFont typeface="Arial" panose="020B0604020202020204" pitchFamily="34" charset="0"/>
                <a:buNone/>
              </a:pPr>
              <a:r>
                <a:rPr lang="zh-CN" altLang="en-US" sz="16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en-US" altLang="zh-CN" sz="1600" dirty="0">
                <a:solidFill>
                  <a:schemeClr val="bg1">
                    <a:lumMod val="50000"/>
                  </a:schemeClr>
                </a:solidFill>
                <a:latin typeface="Arial" panose="020B0604020202020204"/>
                <a:ea typeface="微软雅黑" panose="020B0503020204020204" charset="-122"/>
                <a:sym typeface="Arial" panose="020B0604020202020204"/>
              </a:endParaRPr>
            </a:p>
          </p:txBody>
        </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down)">
                                      <p:cBhvr>
                                        <p:cTn id="16" dur="500"/>
                                        <p:tgtEl>
                                          <p:spTgt spid="11"/>
                                        </p:tgtEl>
                                      </p:cBhvr>
                                    </p:animEffect>
                                  </p:childTnLst>
                                </p:cTn>
                              </p:par>
                            </p:childTnLst>
                          </p:cTn>
                        </p:par>
                        <p:par>
                          <p:cTn id="17" fill="hold">
                            <p:stCondLst>
                              <p:cond delay="1000"/>
                            </p:stCondLst>
                            <p:childTnLst>
                              <p:par>
                                <p:cTn id="18" presetID="2" presetClass="entr" presetSubtype="4" fill="hold" nodeType="afterEffect">
                                  <p:stCondLst>
                                    <p:cond delay="0"/>
                                  </p:stCondLst>
                                  <p:childTnLst>
                                    <p:set>
                                      <p:cBhvr>
                                        <p:cTn id="19" dur="1" fill="hold">
                                          <p:stCondLst>
                                            <p:cond delay="0"/>
                                          </p:stCondLst>
                                        </p:cTn>
                                        <p:tgtEl>
                                          <p:spTgt spid="81"/>
                                        </p:tgtEl>
                                        <p:attrNameLst>
                                          <p:attrName>style.visibility</p:attrName>
                                        </p:attrNameLst>
                                      </p:cBhvr>
                                      <p:to>
                                        <p:strVal val="visible"/>
                                      </p:to>
                                    </p:set>
                                    <p:anim calcmode="lin" valueType="num">
                                      <p:cBhvr additive="base">
                                        <p:cTn id="20" dur="500" fill="hold"/>
                                        <p:tgtEl>
                                          <p:spTgt spid="81"/>
                                        </p:tgtEl>
                                        <p:attrNameLst>
                                          <p:attrName>ppt_x</p:attrName>
                                        </p:attrNameLst>
                                      </p:cBhvr>
                                      <p:tavLst>
                                        <p:tav tm="0">
                                          <p:val>
                                            <p:strVal val="#ppt_x"/>
                                          </p:val>
                                        </p:tav>
                                        <p:tav tm="100000">
                                          <p:val>
                                            <p:strVal val="#ppt_x"/>
                                          </p:val>
                                        </p:tav>
                                      </p:tavLst>
                                    </p:anim>
                                    <p:anim calcmode="lin" valueType="num">
                                      <p:cBhvr additive="base">
                                        <p:cTn id="21" dur="500" fill="hold"/>
                                        <p:tgtEl>
                                          <p:spTgt spid="81"/>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200"/>
                                  </p:stCondLst>
                                  <p:childTnLst>
                                    <p:set>
                                      <p:cBhvr>
                                        <p:cTn id="23" dur="1" fill="hold">
                                          <p:stCondLst>
                                            <p:cond delay="0"/>
                                          </p:stCondLst>
                                        </p:cTn>
                                        <p:tgtEl>
                                          <p:spTgt spid="82"/>
                                        </p:tgtEl>
                                        <p:attrNameLst>
                                          <p:attrName>style.visibility</p:attrName>
                                        </p:attrNameLst>
                                      </p:cBhvr>
                                      <p:to>
                                        <p:strVal val="visible"/>
                                      </p:to>
                                    </p:set>
                                    <p:anim calcmode="lin" valueType="num">
                                      <p:cBhvr additive="base">
                                        <p:cTn id="24" dur="500" fill="hold"/>
                                        <p:tgtEl>
                                          <p:spTgt spid="82"/>
                                        </p:tgtEl>
                                        <p:attrNameLst>
                                          <p:attrName>ppt_x</p:attrName>
                                        </p:attrNameLst>
                                      </p:cBhvr>
                                      <p:tavLst>
                                        <p:tav tm="0">
                                          <p:val>
                                            <p:strVal val="#ppt_x"/>
                                          </p:val>
                                        </p:tav>
                                        <p:tav tm="100000">
                                          <p:val>
                                            <p:strVal val="#ppt_x"/>
                                          </p:val>
                                        </p:tav>
                                      </p:tavLst>
                                    </p:anim>
                                    <p:anim calcmode="lin" valueType="num">
                                      <p:cBhvr additive="base">
                                        <p:cTn id="25" dur="500" fill="hold"/>
                                        <p:tgtEl>
                                          <p:spTgt spid="82"/>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400"/>
                                  </p:stCondLst>
                                  <p:childTnLst>
                                    <p:set>
                                      <p:cBhvr>
                                        <p:cTn id="27" dur="1" fill="hold">
                                          <p:stCondLst>
                                            <p:cond delay="0"/>
                                          </p:stCondLst>
                                        </p:cTn>
                                        <p:tgtEl>
                                          <p:spTgt spid="83"/>
                                        </p:tgtEl>
                                        <p:attrNameLst>
                                          <p:attrName>style.visibility</p:attrName>
                                        </p:attrNameLst>
                                      </p:cBhvr>
                                      <p:to>
                                        <p:strVal val="visible"/>
                                      </p:to>
                                    </p:set>
                                    <p:anim calcmode="lin" valueType="num">
                                      <p:cBhvr additive="base">
                                        <p:cTn id="28" dur="500" fill="hold"/>
                                        <p:tgtEl>
                                          <p:spTgt spid="83"/>
                                        </p:tgtEl>
                                        <p:attrNameLst>
                                          <p:attrName>ppt_x</p:attrName>
                                        </p:attrNameLst>
                                      </p:cBhvr>
                                      <p:tavLst>
                                        <p:tav tm="0">
                                          <p:val>
                                            <p:strVal val="#ppt_x"/>
                                          </p:val>
                                        </p:tav>
                                        <p:tav tm="100000">
                                          <p:val>
                                            <p:strVal val="#ppt_x"/>
                                          </p:val>
                                        </p:tav>
                                      </p:tavLst>
                                    </p:anim>
                                    <p:anim calcmode="lin" valueType="num">
                                      <p:cBhvr additive="base">
                                        <p:cTn id="29" dur="500" fill="hold"/>
                                        <p:tgtEl>
                                          <p:spTgt spid="83"/>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600"/>
                                  </p:stCondLst>
                                  <p:childTnLst>
                                    <p:set>
                                      <p:cBhvr>
                                        <p:cTn id="31" dur="1" fill="hold">
                                          <p:stCondLst>
                                            <p:cond delay="0"/>
                                          </p:stCondLst>
                                        </p:cTn>
                                        <p:tgtEl>
                                          <p:spTgt spid="84"/>
                                        </p:tgtEl>
                                        <p:attrNameLst>
                                          <p:attrName>style.visibility</p:attrName>
                                        </p:attrNameLst>
                                      </p:cBhvr>
                                      <p:to>
                                        <p:strVal val="visible"/>
                                      </p:to>
                                    </p:set>
                                    <p:anim calcmode="lin" valueType="num">
                                      <p:cBhvr additive="base">
                                        <p:cTn id="32" dur="500" fill="hold"/>
                                        <p:tgtEl>
                                          <p:spTgt spid="84"/>
                                        </p:tgtEl>
                                        <p:attrNameLst>
                                          <p:attrName>ppt_x</p:attrName>
                                        </p:attrNameLst>
                                      </p:cBhvr>
                                      <p:tavLst>
                                        <p:tav tm="0">
                                          <p:val>
                                            <p:strVal val="#ppt_x"/>
                                          </p:val>
                                        </p:tav>
                                        <p:tav tm="100000">
                                          <p:val>
                                            <p:strVal val="#ppt_x"/>
                                          </p:val>
                                        </p:tav>
                                      </p:tavLst>
                                    </p:anim>
                                    <p:anim calcmode="lin" valueType="num">
                                      <p:cBhvr additive="base">
                                        <p:cTn id="33" dur="500" fill="hold"/>
                                        <p:tgtEl>
                                          <p:spTgt spid="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grpSp>
        <p:nvGrpSpPr>
          <p:cNvPr id="24" name="组合 23"/>
          <p:cNvGrpSpPr/>
          <p:nvPr/>
        </p:nvGrpSpPr>
        <p:grpSpPr>
          <a:xfrm>
            <a:off x="2220595" y="1843405"/>
            <a:ext cx="2425700" cy="4180205"/>
            <a:chOff x="3497" y="2903"/>
            <a:chExt cx="3820" cy="6583"/>
          </a:xfrm>
        </p:grpSpPr>
        <p:sp>
          <p:nvSpPr>
            <p:cNvPr id="6" name="任意多边形 17"/>
            <p:cNvSpPr/>
            <p:nvPr/>
          </p:nvSpPr>
          <p:spPr>
            <a:xfrm flipV="1">
              <a:off x="3692" y="5084"/>
              <a:ext cx="3390" cy="4403"/>
            </a:xfrm>
            <a:custGeom>
              <a:avLst/>
              <a:gdLst>
                <a:gd name="connsiteX0" fmla="*/ 1076325 w 2152650"/>
                <a:gd name="connsiteY0" fmla="*/ 0 h 2795588"/>
                <a:gd name="connsiteX1" fmla="*/ 2152650 w 2152650"/>
                <a:gd name="connsiteY1" fmla="*/ 1076325 h 2795588"/>
                <a:gd name="connsiteX2" fmla="*/ 1396391 w 2152650"/>
                <a:gd name="connsiteY2" fmla="*/ 2104261 h 2795588"/>
                <a:gd name="connsiteX3" fmla="*/ 1326356 w 2152650"/>
                <a:gd name="connsiteY3" fmla="*/ 2122269 h 2795588"/>
                <a:gd name="connsiteX4" fmla="*/ 1326356 w 2152650"/>
                <a:gd name="connsiteY4" fmla="*/ 2254000 h 2795588"/>
                <a:gd name="connsiteX5" fmla="*/ 1576387 w 2152650"/>
                <a:gd name="connsiteY5" fmla="*/ 2254000 h 2795588"/>
                <a:gd name="connsiteX6" fmla="*/ 1076325 w 2152650"/>
                <a:gd name="connsiteY6" fmla="*/ 2795588 h 2795588"/>
                <a:gd name="connsiteX7" fmla="*/ 576262 w 2152650"/>
                <a:gd name="connsiteY7" fmla="*/ 2254000 h 2795588"/>
                <a:gd name="connsiteX8" fmla="*/ 826293 w 2152650"/>
                <a:gd name="connsiteY8" fmla="*/ 2254000 h 2795588"/>
                <a:gd name="connsiteX9" fmla="*/ 826293 w 2152650"/>
                <a:gd name="connsiteY9" fmla="*/ 2122268 h 2795588"/>
                <a:gd name="connsiteX10" fmla="*/ 756259 w 2152650"/>
                <a:gd name="connsiteY10" fmla="*/ 2104261 h 2795588"/>
                <a:gd name="connsiteX11" fmla="*/ 0 w 2152650"/>
                <a:gd name="connsiteY11" fmla="*/ 1076325 h 2795588"/>
                <a:gd name="connsiteX12" fmla="*/ 1076325 w 2152650"/>
                <a:gd name="connsiteY12" fmla="*/ 0 h 2795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52650" h="2795588">
                  <a:moveTo>
                    <a:pt x="1076325" y="0"/>
                  </a:moveTo>
                  <a:cubicBezTo>
                    <a:pt x="1670763" y="0"/>
                    <a:pt x="2152650" y="481887"/>
                    <a:pt x="2152650" y="1076325"/>
                  </a:cubicBezTo>
                  <a:cubicBezTo>
                    <a:pt x="2152650" y="1559306"/>
                    <a:pt x="1834529" y="1967986"/>
                    <a:pt x="1396391" y="2104261"/>
                  </a:cubicBezTo>
                  <a:lnTo>
                    <a:pt x="1326356" y="2122269"/>
                  </a:lnTo>
                  <a:lnTo>
                    <a:pt x="1326356" y="2254000"/>
                  </a:lnTo>
                  <a:lnTo>
                    <a:pt x="1576387" y="2254000"/>
                  </a:lnTo>
                  <a:lnTo>
                    <a:pt x="1076325" y="2795588"/>
                  </a:lnTo>
                  <a:lnTo>
                    <a:pt x="576262" y="2254000"/>
                  </a:lnTo>
                  <a:lnTo>
                    <a:pt x="826293" y="2254000"/>
                  </a:lnTo>
                  <a:lnTo>
                    <a:pt x="826293" y="2122268"/>
                  </a:lnTo>
                  <a:lnTo>
                    <a:pt x="756259" y="2104261"/>
                  </a:lnTo>
                  <a:cubicBezTo>
                    <a:pt x="318121" y="1967986"/>
                    <a:pt x="0" y="1559306"/>
                    <a:pt x="0" y="1076325"/>
                  </a:cubicBezTo>
                  <a:cubicBezTo>
                    <a:pt x="0" y="481887"/>
                    <a:pt x="481887" y="0"/>
                    <a:pt x="1076325" y="0"/>
                  </a:cubicBezTo>
                  <a:close/>
                </a:path>
              </a:pathLst>
            </a:custGeom>
            <a:solidFill>
              <a:srgbClr val="494F68"/>
            </a:solidFill>
            <a:ln w="25400"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wrap="square" rtlCol="0" anchor="ctr">
              <a:noAutofit/>
            </a:bodyPr>
            <a:lstStyle/>
            <a:p>
              <a:pPr algn="ctr"/>
              <a:endParaRPr lang="zh-CN" altLang="en-US" sz="1600">
                <a:latin typeface="Arial" panose="020B0604020202020204"/>
                <a:ea typeface="微软雅黑" panose="020B0503020204020204" charset="-122"/>
                <a:sym typeface="Arial" panose="020B0604020202020204"/>
              </a:endParaRPr>
            </a:p>
          </p:txBody>
        </p:sp>
        <p:sp>
          <p:nvSpPr>
            <p:cNvPr id="2" name="文本框 3"/>
            <p:cNvSpPr txBox="1">
              <a:spLocks noChangeArrowheads="1"/>
            </p:cNvSpPr>
            <p:nvPr/>
          </p:nvSpPr>
          <p:spPr bwMode="auto">
            <a:xfrm>
              <a:off x="3752" y="6702"/>
              <a:ext cx="3390"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charset="0"/>
                  <a:ea typeface="宋体" panose="02010600030101010101" pitchFamily="2" charset="-122"/>
                </a:defRPr>
              </a:lvl1pPr>
              <a:lvl2pPr marL="742950" indent="-285750">
                <a:defRPr>
                  <a:solidFill>
                    <a:srgbClr val="000000"/>
                  </a:solidFill>
                  <a:latin typeface="Calibri" panose="020F0502020204030204" charset="0"/>
                  <a:ea typeface="宋体" panose="02010600030101010101" pitchFamily="2" charset="-122"/>
                </a:defRPr>
              </a:lvl2pPr>
              <a:lvl3pPr marL="1143000" indent="-228600">
                <a:defRPr>
                  <a:solidFill>
                    <a:srgbClr val="000000"/>
                  </a:solidFill>
                  <a:latin typeface="Calibri" panose="020F0502020204030204" charset="0"/>
                  <a:ea typeface="宋体" panose="02010600030101010101" pitchFamily="2" charset="-122"/>
                </a:defRPr>
              </a:lvl3pPr>
              <a:lvl4pPr marL="1600200" indent="-228600">
                <a:defRPr>
                  <a:solidFill>
                    <a:srgbClr val="000000"/>
                  </a:solidFill>
                  <a:latin typeface="Calibri" panose="020F0502020204030204" charset="0"/>
                  <a:ea typeface="宋体" panose="02010600030101010101" pitchFamily="2" charset="-122"/>
                </a:defRPr>
              </a:lvl4pPr>
              <a:lvl5pPr marL="2057400" indent="-228600">
                <a:defRPr>
                  <a:solidFill>
                    <a:srgbClr val="000000"/>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rgbClr val="000000"/>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rgbClr val="000000"/>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rgbClr val="000000"/>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rgbClr val="000000"/>
                  </a:solidFill>
                  <a:latin typeface="Calibri" panose="020F0502020204030204" charset="0"/>
                  <a:ea typeface="宋体" panose="02010600030101010101" pitchFamily="2" charset="-122"/>
                </a:defRPr>
              </a:lvl9pPr>
            </a:lstStyle>
            <a:p>
              <a:pPr algn="ctr" eaLnBrk="1" hangingPunct="1"/>
              <a:r>
                <a:rPr lang="en-US" altLang="zh-CN" sz="3600" dirty="0">
                  <a:solidFill>
                    <a:srgbClr val="FFFFFF"/>
                  </a:solidFill>
                  <a:latin typeface="Arial" panose="020B0604020202020204"/>
                  <a:ea typeface="微软雅黑" panose="020B0503020204020204" charset="-122"/>
                  <a:sym typeface="Arial" panose="020B0604020202020204"/>
                </a:rPr>
                <a:t>70%</a:t>
              </a:r>
              <a:endParaRPr lang="zh-CN" altLang="en-US" sz="3600" dirty="0">
                <a:solidFill>
                  <a:srgbClr val="FFFFFF"/>
                </a:solidFill>
                <a:latin typeface="Arial" panose="020B0604020202020204"/>
                <a:ea typeface="微软雅黑" panose="020B0503020204020204" charset="-122"/>
                <a:sym typeface="Arial" panose="020B0604020202020204"/>
              </a:endParaRPr>
            </a:p>
          </p:txBody>
        </p:sp>
        <p:sp>
          <p:nvSpPr>
            <p:cNvPr id="16" name="文本框 46"/>
            <p:cNvSpPr txBox="1">
              <a:spLocks noChangeArrowheads="1"/>
            </p:cNvSpPr>
            <p:nvPr/>
          </p:nvSpPr>
          <p:spPr bwMode="auto">
            <a:xfrm>
              <a:off x="3752" y="7852"/>
              <a:ext cx="3390" cy="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charset="0"/>
                  <a:ea typeface="宋体" panose="02010600030101010101" pitchFamily="2" charset="-122"/>
                </a:defRPr>
              </a:lvl1pPr>
              <a:lvl2pPr marL="742950" indent="-285750">
                <a:defRPr>
                  <a:solidFill>
                    <a:srgbClr val="000000"/>
                  </a:solidFill>
                  <a:latin typeface="Calibri" panose="020F0502020204030204" charset="0"/>
                  <a:ea typeface="宋体" panose="02010600030101010101" pitchFamily="2" charset="-122"/>
                </a:defRPr>
              </a:lvl2pPr>
              <a:lvl3pPr marL="1143000" indent="-228600">
                <a:defRPr>
                  <a:solidFill>
                    <a:srgbClr val="000000"/>
                  </a:solidFill>
                  <a:latin typeface="Calibri" panose="020F0502020204030204" charset="0"/>
                  <a:ea typeface="宋体" panose="02010600030101010101" pitchFamily="2" charset="-122"/>
                </a:defRPr>
              </a:lvl3pPr>
              <a:lvl4pPr marL="1600200" indent="-228600">
                <a:defRPr>
                  <a:solidFill>
                    <a:srgbClr val="000000"/>
                  </a:solidFill>
                  <a:latin typeface="Calibri" panose="020F0502020204030204" charset="0"/>
                  <a:ea typeface="宋体" panose="02010600030101010101" pitchFamily="2" charset="-122"/>
                </a:defRPr>
              </a:lvl4pPr>
              <a:lvl5pPr marL="2057400" indent="-228600">
                <a:defRPr>
                  <a:solidFill>
                    <a:srgbClr val="000000"/>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rgbClr val="000000"/>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rgbClr val="000000"/>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rgbClr val="000000"/>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rgbClr val="000000"/>
                  </a:solidFill>
                  <a:latin typeface="Calibri" panose="020F0502020204030204" charset="0"/>
                  <a:ea typeface="宋体" panose="02010600030101010101" pitchFamily="2" charset="-122"/>
                </a:defRPr>
              </a:lvl9pPr>
            </a:lstStyle>
            <a:p>
              <a:pPr algn="ctr" eaLnBrk="1" hangingPunct="1"/>
              <a:r>
                <a:rPr lang="zh-CN" altLang="en-US" sz="2000" b="1" dirty="0">
                  <a:solidFill>
                    <a:schemeClr val="bg1"/>
                  </a:solidFill>
                  <a:latin typeface="Arial" panose="020B0604020202020204"/>
                  <a:ea typeface="微软雅黑" panose="020B0503020204020204" charset="-122"/>
                  <a:cs typeface="+mn-ea"/>
                  <a:sym typeface="Arial" panose="020B0604020202020204"/>
                </a:rPr>
                <a:t>输入标题</a:t>
              </a:r>
            </a:p>
          </p:txBody>
        </p:sp>
        <p:sp>
          <p:nvSpPr>
            <p:cNvPr id="19" name="矩形 38"/>
            <p:cNvSpPr>
              <a:spLocks noChangeArrowheads="1"/>
            </p:cNvSpPr>
            <p:nvPr/>
          </p:nvSpPr>
          <p:spPr bwMode="auto">
            <a:xfrm>
              <a:off x="3497" y="2903"/>
              <a:ext cx="3820" cy="1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Calibri" panose="020F0502020204030204" charset="0"/>
                  <a:ea typeface="宋体" panose="02010600030101010101" pitchFamily="2" charset="-122"/>
                </a:defRPr>
              </a:lvl1pPr>
              <a:lvl2pPr marL="742950" indent="-285750">
                <a:defRPr>
                  <a:solidFill>
                    <a:srgbClr val="000000"/>
                  </a:solidFill>
                  <a:latin typeface="Calibri" panose="020F0502020204030204" charset="0"/>
                  <a:ea typeface="宋体" panose="02010600030101010101" pitchFamily="2" charset="-122"/>
                </a:defRPr>
              </a:lvl2pPr>
              <a:lvl3pPr marL="1143000" indent="-228600">
                <a:defRPr>
                  <a:solidFill>
                    <a:srgbClr val="000000"/>
                  </a:solidFill>
                  <a:latin typeface="Calibri" panose="020F0502020204030204" charset="0"/>
                  <a:ea typeface="宋体" panose="02010600030101010101" pitchFamily="2" charset="-122"/>
                </a:defRPr>
              </a:lvl3pPr>
              <a:lvl4pPr marL="1600200" indent="-228600">
                <a:defRPr>
                  <a:solidFill>
                    <a:srgbClr val="000000"/>
                  </a:solidFill>
                  <a:latin typeface="Calibri" panose="020F0502020204030204" charset="0"/>
                  <a:ea typeface="宋体" panose="02010600030101010101" pitchFamily="2" charset="-122"/>
                </a:defRPr>
              </a:lvl4pPr>
              <a:lvl5pPr marL="2057400" indent="-228600">
                <a:defRPr>
                  <a:solidFill>
                    <a:srgbClr val="000000"/>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rgbClr val="000000"/>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rgbClr val="000000"/>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rgbClr val="000000"/>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rgbClr val="000000"/>
                  </a:solidFill>
                  <a:latin typeface="Calibri" panose="020F0502020204030204" charset="0"/>
                  <a:ea typeface="宋体" panose="02010600030101010101" pitchFamily="2" charset="-122"/>
                </a:defRPr>
              </a:lvl9pPr>
            </a:lstStyle>
            <a:p>
              <a:pPr algn="ctr">
                <a:defRPr/>
              </a:pPr>
              <a:r>
                <a:rPr lang="zh-CN" altLang="en-US" sz="20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a:p>
              <a:pPr algn="ctr">
                <a:defRPr/>
              </a:pPr>
              <a:r>
                <a:rPr lang="zh-CN" altLang="en-US" sz="14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endParaRPr lang="en-US" altLang="zh-CN" sz="1400" kern="0" dirty="0">
                <a:solidFill>
                  <a:srgbClr val="FFFFFF">
                    <a:lumMod val="50000"/>
                  </a:srgbClr>
                </a:solidFill>
                <a:latin typeface="Arial" panose="020B0604020202020204"/>
                <a:ea typeface="微软雅黑" panose="020B0503020204020204" charset="-122"/>
                <a:sym typeface="Arial" panose="020B0604020202020204"/>
              </a:endParaRPr>
            </a:p>
          </p:txBody>
        </p:sp>
      </p:grpSp>
      <p:grpSp>
        <p:nvGrpSpPr>
          <p:cNvPr id="25" name="组合 24"/>
          <p:cNvGrpSpPr/>
          <p:nvPr/>
        </p:nvGrpSpPr>
        <p:grpSpPr>
          <a:xfrm>
            <a:off x="4883150" y="1843405"/>
            <a:ext cx="2425700" cy="4180205"/>
            <a:chOff x="7690" y="2903"/>
            <a:chExt cx="3820" cy="6583"/>
          </a:xfrm>
        </p:grpSpPr>
        <p:sp>
          <p:nvSpPr>
            <p:cNvPr id="9" name="任意多边形 19"/>
            <p:cNvSpPr/>
            <p:nvPr/>
          </p:nvSpPr>
          <p:spPr>
            <a:xfrm flipV="1">
              <a:off x="7905" y="5084"/>
              <a:ext cx="3390" cy="4403"/>
            </a:xfrm>
            <a:custGeom>
              <a:avLst/>
              <a:gdLst>
                <a:gd name="connsiteX0" fmla="*/ 1076325 w 2152650"/>
                <a:gd name="connsiteY0" fmla="*/ 0 h 2795588"/>
                <a:gd name="connsiteX1" fmla="*/ 2152650 w 2152650"/>
                <a:gd name="connsiteY1" fmla="*/ 1076325 h 2795588"/>
                <a:gd name="connsiteX2" fmla="*/ 1396391 w 2152650"/>
                <a:gd name="connsiteY2" fmla="*/ 2104261 h 2795588"/>
                <a:gd name="connsiteX3" fmla="*/ 1327547 w 2152650"/>
                <a:gd name="connsiteY3" fmla="*/ 2121962 h 2795588"/>
                <a:gd name="connsiteX4" fmla="*/ 1327547 w 2152650"/>
                <a:gd name="connsiteY4" fmla="*/ 2253141 h 2795588"/>
                <a:gd name="connsiteX5" fmla="*/ 1577975 w 2152650"/>
                <a:gd name="connsiteY5" fmla="*/ 2253141 h 2795588"/>
                <a:gd name="connsiteX6" fmla="*/ 1077119 w 2152650"/>
                <a:gd name="connsiteY6" fmla="*/ 2795588 h 2795588"/>
                <a:gd name="connsiteX7" fmla="*/ 576263 w 2152650"/>
                <a:gd name="connsiteY7" fmla="*/ 2253141 h 2795588"/>
                <a:gd name="connsiteX8" fmla="*/ 826691 w 2152650"/>
                <a:gd name="connsiteY8" fmla="*/ 2253141 h 2795588"/>
                <a:gd name="connsiteX9" fmla="*/ 826691 w 2152650"/>
                <a:gd name="connsiteY9" fmla="*/ 2122371 h 2795588"/>
                <a:gd name="connsiteX10" fmla="*/ 756259 w 2152650"/>
                <a:gd name="connsiteY10" fmla="*/ 2104261 h 2795588"/>
                <a:gd name="connsiteX11" fmla="*/ 0 w 2152650"/>
                <a:gd name="connsiteY11" fmla="*/ 1076325 h 2795588"/>
                <a:gd name="connsiteX12" fmla="*/ 1076325 w 2152650"/>
                <a:gd name="connsiteY12" fmla="*/ 0 h 2795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52650" h="2795588">
                  <a:moveTo>
                    <a:pt x="1076325" y="0"/>
                  </a:moveTo>
                  <a:cubicBezTo>
                    <a:pt x="1670763" y="0"/>
                    <a:pt x="2152650" y="481887"/>
                    <a:pt x="2152650" y="1076325"/>
                  </a:cubicBezTo>
                  <a:cubicBezTo>
                    <a:pt x="2152650" y="1559306"/>
                    <a:pt x="1834530" y="1967986"/>
                    <a:pt x="1396391" y="2104261"/>
                  </a:cubicBezTo>
                  <a:lnTo>
                    <a:pt x="1327547" y="2121962"/>
                  </a:lnTo>
                  <a:lnTo>
                    <a:pt x="1327547" y="2253141"/>
                  </a:lnTo>
                  <a:lnTo>
                    <a:pt x="1577975" y="2253141"/>
                  </a:lnTo>
                  <a:lnTo>
                    <a:pt x="1077119" y="2795588"/>
                  </a:lnTo>
                  <a:lnTo>
                    <a:pt x="576263" y="2253141"/>
                  </a:lnTo>
                  <a:lnTo>
                    <a:pt x="826691" y="2253141"/>
                  </a:lnTo>
                  <a:lnTo>
                    <a:pt x="826691" y="2122371"/>
                  </a:lnTo>
                  <a:lnTo>
                    <a:pt x="756259" y="2104261"/>
                  </a:lnTo>
                  <a:cubicBezTo>
                    <a:pt x="318121" y="1967986"/>
                    <a:pt x="0" y="1559306"/>
                    <a:pt x="0" y="1076325"/>
                  </a:cubicBezTo>
                  <a:cubicBezTo>
                    <a:pt x="0" y="481887"/>
                    <a:pt x="481887" y="0"/>
                    <a:pt x="1076325" y="0"/>
                  </a:cubicBezTo>
                  <a:close/>
                </a:path>
              </a:pathLst>
            </a:custGeom>
            <a:solidFill>
              <a:srgbClr val="494F68"/>
            </a:solidFill>
            <a:ln w="25400"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rtlCol="0" anchor="ctr"/>
            <a:lstStyle/>
            <a:p>
              <a:pPr algn="ctr"/>
              <a:endParaRPr lang="zh-CN" altLang="en-US" sz="1600">
                <a:latin typeface="Arial" panose="020B0604020202020204"/>
                <a:ea typeface="微软雅黑" panose="020B0503020204020204" charset="-122"/>
                <a:sym typeface="Arial" panose="020B0604020202020204"/>
              </a:endParaRPr>
            </a:p>
          </p:txBody>
        </p:sp>
        <p:sp>
          <p:nvSpPr>
            <p:cNvPr id="10" name="文本框 39"/>
            <p:cNvSpPr txBox="1">
              <a:spLocks noChangeArrowheads="1"/>
            </p:cNvSpPr>
            <p:nvPr/>
          </p:nvSpPr>
          <p:spPr bwMode="auto">
            <a:xfrm>
              <a:off x="7965" y="6702"/>
              <a:ext cx="3390"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charset="0"/>
                  <a:ea typeface="宋体" panose="02010600030101010101" pitchFamily="2" charset="-122"/>
                </a:defRPr>
              </a:lvl1pPr>
              <a:lvl2pPr marL="742950" indent="-285750">
                <a:defRPr>
                  <a:solidFill>
                    <a:srgbClr val="000000"/>
                  </a:solidFill>
                  <a:latin typeface="Calibri" panose="020F0502020204030204" charset="0"/>
                  <a:ea typeface="宋体" panose="02010600030101010101" pitchFamily="2" charset="-122"/>
                </a:defRPr>
              </a:lvl2pPr>
              <a:lvl3pPr marL="1143000" indent="-228600">
                <a:defRPr>
                  <a:solidFill>
                    <a:srgbClr val="000000"/>
                  </a:solidFill>
                  <a:latin typeface="Calibri" panose="020F0502020204030204" charset="0"/>
                  <a:ea typeface="宋体" panose="02010600030101010101" pitchFamily="2" charset="-122"/>
                </a:defRPr>
              </a:lvl3pPr>
              <a:lvl4pPr marL="1600200" indent="-228600">
                <a:defRPr>
                  <a:solidFill>
                    <a:srgbClr val="000000"/>
                  </a:solidFill>
                  <a:latin typeface="Calibri" panose="020F0502020204030204" charset="0"/>
                  <a:ea typeface="宋体" panose="02010600030101010101" pitchFamily="2" charset="-122"/>
                </a:defRPr>
              </a:lvl4pPr>
              <a:lvl5pPr marL="2057400" indent="-228600">
                <a:defRPr>
                  <a:solidFill>
                    <a:srgbClr val="000000"/>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rgbClr val="000000"/>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rgbClr val="000000"/>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rgbClr val="000000"/>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rgbClr val="000000"/>
                  </a:solidFill>
                  <a:latin typeface="Calibri" panose="020F0502020204030204" charset="0"/>
                  <a:ea typeface="宋体" panose="02010600030101010101" pitchFamily="2" charset="-122"/>
                </a:defRPr>
              </a:lvl9pPr>
            </a:lstStyle>
            <a:p>
              <a:pPr algn="ctr" eaLnBrk="1" hangingPunct="1"/>
              <a:r>
                <a:rPr lang="en-US" altLang="zh-CN" sz="3600" dirty="0">
                  <a:solidFill>
                    <a:srgbClr val="FFFFFF"/>
                  </a:solidFill>
                  <a:latin typeface="Arial" panose="020B0604020202020204"/>
                  <a:ea typeface="微软雅黑" panose="020B0503020204020204" charset="-122"/>
                  <a:sym typeface="Arial" panose="020B0604020202020204"/>
                </a:rPr>
                <a:t>80%</a:t>
              </a:r>
              <a:endParaRPr lang="zh-CN" altLang="en-US" sz="3600" dirty="0">
                <a:solidFill>
                  <a:srgbClr val="FFFFFF"/>
                </a:solidFill>
                <a:latin typeface="Arial" panose="020B0604020202020204"/>
                <a:ea typeface="微软雅黑" panose="020B0503020204020204" charset="-122"/>
                <a:sym typeface="Arial" panose="020B0604020202020204"/>
              </a:endParaRPr>
            </a:p>
          </p:txBody>
        </p:sp>
        <p:sp>
          <p:nvSpPr>
            <p:cNvPr id="17" name="文本框 47"/>
            <p:cNvSpPr txBox="1">
              <a:spLocks noChangeArrowheads="1"/>
            </p:cNvSpPr>
            <p:nvPr/>
          </p:nvSpPr>
          <p:spPr bwMode="auto">
            <a:xfrm>
              <a:off x="7965" y="7887"/>
              <a:ext cx="3390" cy="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charset="0"/>
                  <a:ea typeface="宋体" panose="02010600030101010101" pitchFamily="2" charset="-122"/>
                </a:defRPr>
              </a:lvl1pPr>
              <a:lvl2pPr marL="742950" indent="-285750">
                <a:defRPr>
                  <a:solidFill>
                    <a:srgbClr val="000000"/>
                  </a:solidFill>
                  <a:latin typeface="Calibri" panose="020F0502020204030204" charset="0"/>
                  <a:ea typeface="宋体" panose="02010600030101010101" pitchFamily="2" charset="-122"/>
                </a:defRPr>
              </a:lvl2pPr>
              <a:lvl3pPr marL="1143000" indent="-228600">
                <a:defRPr>
                  <a:solidFill>
                    <a:srgbClr val="000000"/>
                  </a:solidFill>
                  <a:latin typeface="Calibri" panose="020F0502020204030204" charset="0"/>
                  <a:ea typeface="宋体" panose="02010600030101010101" pitchFamily="2" charset="-122"/>
                </a:defRPr>
              </a:lvl3pPr>
              <a:lvl4pPr marL="1600200" indent="-228600">
                <a:defRPr>
                  <a:solidFill>
                    <a:srgbClr val="000000"/>
                  </a:solidFill>
                  <a:latin typeface="Calibri" panose="020F0502020204030204" charset="0"/>
                  <a:ea typeface="宋体" panose="02010600030101010101" pitchFamily="2" charset="-122"/>
                </a:defRPr>
              </a:lvl4pPr>
              <a:lvl5pPr marL="2057400" indent="-228600">
                <a:defRPr>
                  <a:solidFill>
                    <a:srgbClr val="000000"/>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rgbClr val="000000"/>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rgbClr val="000000"/>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rgbClr val="000000"/>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rgbClr val="000000"/>
                  </a:solidFill>
                  <a:latin typeface="Calibri" panose="020F0502020204030204" charset="0"/>
                  <a:ea typeface="宋体" panose="02010600030101010101" pitchFamily="2" charset="-122"/>
                </a:defRPr>
              </a:lvl9pPr>
            </a:lstStyle>
            <a:p>
              <a:pPr algn="ctr" eaLnBrk="1" hangingPunct="1"/>
              <a:r>
                <a:rPr lang="zh-CN" altLang="en-US" sz="2000" b="1" dirty="0">
                  <a:solidFill>
                    <a:schemeClr val="bg1"/>
                  </a:solidFill>
                  <a:latin typeface="Arial" panose="020B0604020202020204"/>
                  <a:ea typeface="微软雅黑" panose="020B0503020204020204" charset="-122"/>
                  <a:cs typeface="+mn-ea"/>
                  <a:sym typeface="Arial" panose="020B0604020202020204"/>
                </a:rPr>
                <a:t>输入标题</a:t>
              </a:r>
              <a:endParaRPr lang="zh-CN" altLang="en-US" sz="2000" dirty="0">
                <a:solidFill>
                  <a:srgbClr val="FFFFFF"/>
                </a:solidFill>
                <a:latin typeface="Arial" panose="020B0604020202020204"/>
                <a:ea typeface="微软雅黑" panose="020B0503020204020204" charset="-122"/>
                <a:sym typeface="Arial" panose="020B0604020202020204"/>
              </a:endParaRPr>
            </a:p>
          </p:txBody>
        </p:sp>
        <p:sp>
          <p:nvSpPr>
            <p:cNvPr id="11" name="矩形 38"/>
            <p:cNvSpPr>
              <a:spLocks noChangeArrowheads="1"/>
            </p:cNvSpPr>
            <p:nvPr/>
          </p:nvSpPr>
          <p:spPr bwMode="auto">
            <a:xfrm>
              <a:off x="7690" y="2903"/>
              <a:ext cx="3820" cy="1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Calibri" panose="020F0502020204030204" charset="0"/>
                  <a:ea typeface="宋体" panose="02010600030101010101" pitchFamily="2" charset="-122"/>
                </a:defRPr>
              </a:lvl1pPr>
              <a:lvl2pPr marL="742950" indent="-285750">
                <a:defRPr>
                  <a:solidFill>
                    <a:srgbClr val="000000"/>
                  </a:solidFill>
                  <a:latin typeface="Calibri" panose="020F0502020204030204" charset="0"/>
                  <a:ea typeface="宋体" panose="02010600030101010101" pitchFamily="2" charset="-122"/>
                </a:defRPr>
              </a:lvl2pPr>
              <a:lvl3pPr marL="1143000" indent="-228600">
                <a:defRPr>
                  <a:solidFill>
                    <a:srgbClr val="000000"/>
                  </a:solidFill>
                  <a:latin typeface="Calibri" panose="020F0502020204030204" charset="0"/>
                  <a:ea typeface="宋体" panose="02010600030101010101" pitchFamily="2" charset="-122"/>
                </a:defRPr>
              </a:lvl3pPr>
              <a:lvl4pPr marL="1600200" indent="-228600">
                <a:defRPr>
                  <a:solidFill>
                    <a:srgbClr val="000000"/>
                  </a:solidFill>
                  <a:latin typeface="Calibri" panose="020F0502020204030204" charset="0"/>
                  <a:ea typeface="宋体" panose="02010600030101010101" pitchFamily="2" charset="-122"/>
                </a:defRPr>
              </a:lvl4pPr>
              <a:lvl5pPr marL="2057400" indent="-228600">
                <a:defRPr>
                  <a:solidFill>
                    <a:srgbClr val="000000"/>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rgbClr val="000000"/>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rgbClr val="000000"/>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rgbClr val="000000"/>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rgbClr val="000000"/>
                  </a:solidFill>
                  <a:latin typeface="Calibri" panose="020F0502020204030204" charset="0"/>
                  <a:ea typeface="宋体" panose="02010600030101010101" pitchFamily="2" charset="-122"/>
                </a:defRPr>
              </a:lvl9pPr>
            </a:lstStyle>
            <a:p>
              <a:pPr algn="ctr">
                <a:defRPr/>
              </a:pPr>
              <a:r>
                <a:rPr lang="zh-CN" altLang="en-US" sz="20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a:p>
              <a:pPr algn="ctr">
                <a:defRPr/>
              </a:pPr>
              <a:r>
                <a:rPr lang="zh-CN" altLang="en-US" sz="14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endParaRPr lang="en-US" altLang="zh-CN" sz="1400" kern="0" dirty="0">
                <a:solidFill>
                  <a:srgbClr val="FFFFFF">
                    <a:lumMod val="50000"/>
                  </a:srgbClr>
                </a:solidFill>
                <a:latin typeface="Arial" panose="020B0604020202020204"/>
                <a:ea typeface="微软雅黑" panose="020B0503020204020204" charset="-122"/>
                <a:sym typeface="Arial" panose="020B0604020202020204"/>
              </a:endParaRPr>
            </a:p>
          </p:txBody>
        </p:sp>
      </p:grpSp>
      <p:grpSp>
        <p:nvGrpSpPr>
          <p:cNvPr id="26" name="组合 25"/>
          <p:cNvGrpSpPr/>
          <p:nvPr/>
        </p:nvGrpSpPr>
        <p:grpSpPr>
          <a:xfrm>
            <a:off x="7559040" y="1844040"/>
            <a:ext cx="2425700" cy="4179570"/>
            <a:chOff x="11904" y="2904"/>
            <a:chExt cx="3820" cy="6582"/>
          </a:xfrm>
        </p:grpSpPr>
        <p:sp>
          <p:nvSpPr>
            <p:cNvPr id="3" name="任意多边形 21"/>
            <p:cNvSpPr/>
            <p:nvPr/>
          </p:nvSpPr>
          <p:spPr>
            <a:xfrm flipV="1">
              <a:off x="12117" y="5084"/>
              <a:ext cx="3393" cy="4403"/>
            </a:xfrm>
            <a:custGeom>
              <a:avLst/>
              <a:gdLst>
                <a:gd name="connsiteX0" fmla="*/ 1077119 w 2154238"/>
                <a:gd name="connsiteY0" fmla="*/ 0 h 2795588"/>
                <a:gd name="connsiteX1" fmla="*/ 2154238 w 2154238"/>
                <a:gd name="connsiteY1" fmla="*/ 1076325 h 2795588"/>
                <a:gd name="connsiteX2" fmla="*/ 1397421 w 2154238"/>
                <a:gd name="connsiteY2" fmla="*/ 2104261 h 2795588"/>
                <a:gd name="connsiteX3" fmla="*/ 1327547 w 2154238"/>
                <a:gd name="connsiteY3" fmla="*/ 2122214 h 2795588"/>
                <a:gd name="connsiteX4" fmla="*/ 1327547 w 2154238"/>
                <a:gd name="connsiteY4" fmla="*/ 2253140 h 2795588"/>
                <a:gd name="connsiteX5" fmla="*/ 1577975 w 2154238"/>
                <a:gd name="connsiteY5" fmla="*/ 2253140 h 2795588"/>
                <a:gd name="connsiteX6" fmla="*/ 1077119 w 2154238"/>
                <a:gd name="connsiteY6" fmla="*/ 2795588 h 2795588"/>
                <a:gd name="connsiteX7" fmla="*/ 576262 w 2154238"/>
                <a:gd name="connsiteY7" fmla="*/ 2253140 h 2795588"/>
                <a:gd name="connsiteX8" fmla="*/ 826690 w 2154238"/>
                <a:gd name="connsiteY8" fmla="*/ 2253140 h 2795588"/>
                <a:gd name="connsiteX9" fmla="*/ 826690 w 2154238"/>
                <a:gd name="connsiteY9" fmla="*/ 2122214 h 2795588"/>
                <a:gd name="connsiteX10" fmla="*/ 756817 w 2154238"/>
                <a:gd name="connsiteY10" fmla="*/ 2104261 h 2795588"/>
                <a:gd name="connsiteX11" fmla="*/ 0 w 2154238"/>
                <a:gd name="connsiteY11" fmla="*/ 1076325 h 2795588"/>
                <a:gd name="connsiteX12" fmla="*/ 1077119 w 2154238"/>
                <a:gd name="connsiteY12" fmla="*/ 0 h 2795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54238" h="2795588">
                  <a:moveTo>
                    <a:pt x="1077119" y="0"/>
                  </a:moveTo>
                  <a:cubicBezTo>
                    <a:pt x="1671995" y="0"/>
                    <a:pt x="2154238" y="481887"/>
                    <a:pt x="2154238" y="1076325"/>
                  </a:cubicBezTo>
                  <a:cubicBezTo>
                    <a:pt x="2154238" y="1559306"/>
                    <a:pt x="1835883" y="1967986"/>
                    <a:pt x="1397421" y="2104261"/>
                  </a:cubicBezTo>
                  <a:lnTo>
                    <a:pt x="1327547" y="2122214"/>
                  </a:lnTo>
                  <a:lnTo>
                    <a:pt x="1327547" y="2253140"/>
                  </a:lnTo>
                  <a:lnTo>
                    <a:pt x="1577975" y="2253140"/>
                  </a:lnTo>
                  <a:lnTo>
                    <a:pt x="1077119" y="2795588"/>
                  </a:lnTo>
                  <a:lnTo>
                    <a:pt x="576262" y="2253140"/>
                  </a:lnTo>
                  <a:lnTo>
                    <a:pt x="826690" y="2253140"/>
                  </a:lnTo>
                  <a:lnTo>
                    <a:pt x="826690" y="2122214"/>
                  </a:lnTo>
                  <a:lnTo>
                    <a:pt x="756817" y="2104261"/>
                  </a:lnTo>
                  <a:cubicBezTo>
                    <a:pt x="318356" y="1967986"/>
                    <a:pt x="0" y="1559306"/>
                    <a:pt x="0" y="1076325"/>
                  </a:cubicBezTo>
                  <a:cubicBezTo>
                    <a:pt x="0" y="481887"/>
                    <a:pt x="482243" y="0"/>
                    <a:pt x="1077119" y="0"/>
                  </a:cubicBezTo>
                  <a:close/>
                </a:path>
              </a:pathLst>
            </a:custGeom>
            <a:solidFill>
              <a:srgbClr val="494F68"/>
            </a:solidFill>
            <a:ln w="25400" cap="flat" cmpd="sng" algn="ctr">
              <a:noFill/>
              <a:prstDash val="solid"/>
            </a:ln>
            <a:effectLst/>
          </p:spPr>
          <p:style>
            <a:lnRef idx="2">
              <a:srgbClr val="FFBF53">
                <a:shade val="50000"/>
              </a:srgbClr>
            </a:lnRef>
            <a:fillRef idx="1">
              <a:srgbClr val="FFBF53"/>
            </a:fillRef>
            <a:effectRef idx="0">
              <a:srgbClr val="FFBF53"/>
            </a:effectRef>
            <a:fontRef idx="minor">
              <a:srgbClr val="FFFFFF"/>
            </a:fontRef>
          </p:style>
          <p:txBody>
            <a:bodyPr rtlCol="0" anchor="ctr"/>
            <a:lstStyle/>
            <a:p>
              <a:pPr algn="ctr"/>
              <a:endParaRPr lang="zh-CN" altLang="en-US" sz="1600">
                <a:latin typeface="Arial" panose="020B0604020202020204"/>
                <a:ea typeface="微软雅黑" panose="020B0503020204020204" charset="-122"/>
                <a:sym typeface="Arial" panose="020B0604020202020204"/>
              </a:endParaRPr>
            </a:p>
          </p:txBody>
        </p:sp>
        <p:sp>
          <p:nvSpPr>
            <p:cNvPr id="5" name="文本框 40"/>
            <p:cNvSpPr txBox="1">
              <a:spLocks noChangeArrowheads="1"/>
            </p:cNvSpPr>
            <p:nvPr/>
          </p:nvSpPr>
          <p:spPr bwMode="auto">
            <a:xfrm>
              <a:off x="12177" y="6702"/>
              <a:ext cx="3392" cy="1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charset="0"/>
                  <a:ea typeface="宋体" panose="02010600030101010101" pitchFamily="2" charset="-122"/>
                </a:defRPr>
              </a:lvl1pPr>
              <a:lvl2pPr marL="742950" indent="-285750">
                <a:defRPr>
                  <a:solidFill>
                    <a:srgbClr val="000000"/>
                  </a:solidFill>
                  <a:latin typeface="Calibri" panose="020F0502020204030204" charset="0"/>
                  <a:ea typeface="宋体" panose="02010600030101010101" pitchFamily="2" charset="-122"/>
                </a:defRPr>
              </a:lvl2pPr>
              <a:lvl3pPr marL="1143000" indent="-228600">
                <a:defRPr>
                  <a:solidFill>
                    <a:srgbClr val="000000"/>
                  </a:solidFill>
                  <a:latin typeface="Calibri" panose="020F0502020204030204" charset="0"/>
                  <a:ea typeface="宋体" panose="02010600030101010101" pitchFamily="2" charset="-122"/>
                </a:defRPr>
              </a:lvl3pPr>
              <a:lvl4pPr marL="1600200" indent="-228600">
                <a:defRPr>
                  <a:solidFill>
                    <a:srgbClr val="000000"/>
                  </a:solidFill>
                  <a:latin typeface="Calibri" panose="020F0502020204030204" charset="0"/>
                  <a:ea typeface="宋体" panose="02010600030101010101" pitchFamily="2" charset="-122"/>
                </a:defRPr>
              </a:lvl4pPr>
              <a:lvl5pPr marL="2057400" indent="-228600">
                <a:defRPr>
                  <a:solidFill>
                    <a:srgbClr val="000000"/>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rgbClr val="000000"/>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rgbClr val="000000"/>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rgbClr val="000000"/>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rgbClr val="000000"/>
                  </a:solidFill>
                  <a:latin typeface="Calibri" panose="020F0502020204030204" charset="0"/>
                  <a:ea typeface="宋体" panose="02010600030101010101" pitchFamily="2" charset="-122"/>
                </a:defRPr>
              </a:lvl9pPr>
            </a:lstStyle>
            <a:p>
              <a:pPr algn="ctr" eaLnBrk="1" hangingPunct="1"/>
              <a:r>
                <a:rPr lang="en-US" altLang="zh-CN" sz="3600" dirty="0">
                  <a:solidFill>
                    <a:srgbClr val="FFFFFF"/>
                  </a:solidFill>
                  <a:latin typeface="Arial" panose="020B0604020202020204"/>
                  <a:ea typeface="微软雅黑" panose="020B0503020204020204" charset="-122"/>
                  <a:sym typeface="Arial" panose="020B0604020202020204"/>
                </a:rPr>
                <a:t>90%</a:t>
              </a:r>
              <a:endParaRPr lang="zh-CN" altLang="en-US" sz="3600" dirty="0">
                <a:solidFill>
                  <a:srgbClr val="FFFFFF"/>
                </a:solidFill>
                <a:latin typeface="Arial" panose="020B0604020202020204"/>
                <a:ea typeface="微软雅黑" panose="020B0503020204020204" charset="-122"/>
                <a:sym typeface="Arial" panose="020B0604020202020204"/>
              </a:endParaRPr>
            </a:p>
          </p:txBody>
        </p:sp>
        <p:sp>
          <p:nvSpPr>
            <p:cNvPr id="18" name="文本框 48"/>
            <p:cNvSpPr txBox="1">
              <a:spLocks noChangeArrowheads="1"/>
            </p:cNvSpPr>
            <p:nvPr/>
          </p:nvSpPr>
          <p:spPr bwMode="auto">
            <a:xfrm>
              <a:off x="12185" y="7887"/>
              <a:ext cx="3390" cy="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charset="0"/>
                  <a:ea typeface="宋体" panose="02010600030101010101" pitchFamily="2" charset="-122"/>
                </a:defRPr>
              </a:lvl1pPr>
              <a:lvl2pPr marL="742950" indent="-285750">
                <a:defRPr>
                  <a:solidFill>
                    <a:srgbClr val="000000"/>
                  </a:solidFill>
                  <a:latin typeface="Calibri" panose="020F0502020204030204" charset="0"/>
                  <a:ea typeface="宋体" panose="02010600030101010101" pitchFamily="2" charset="-122"/>
                </a:defRPr>
              </a:lvl2pPr>
              <a:lvl3pPr marL="1143000" indent="-228600">
                <a:defRPr>
                  <a:solidFill>
                    <a:srgbClr val="000000"/>
                  </a:solidFill>
                  <a:latin typeface="Calibri" panose="020F0502020204030204" charset="0"/>
                  <a:ea typeface="宋体" panose="02010600030101010101" pitchFamily="2" charset="-122"/>
                </a:defRPr>
              </a:lvl3pPr>
              <a:lvl4pPr marL="1600200" indent="-228600">
                <a:defRPr>
                  <a:solidFill>
                    <a:srgbClr val="000000"/>
                  </a:solidFill>
                  <a:latin typeface="Calibri" panose="020F0502020204030204" charset="0"/>
                  <a:ea typeface="宋体" panose="02010600030101010101" pitchFamily="2" charset="-122"/>
                </a:defRPr>
              </a:lvl4pPr>
              <a:lvl5pPr marL="2057400" indent="-228600">
                <a:defRPr>
                  <a:solidFill>
                    <a:srgbClr val="000000"/>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rgbClr val="000000"/>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rgbClr val="000000"/>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rgbClr val="000000"/>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rgbClr val="000000"/>
                  </a:solidFill>
                  <a:latin typeface="Calibri" panose="020F0502020204030204" charset="0"/>
                  <a:ea typeface="宋体" panose="02010600030101010101" pitchFamily="2" charset="-122"/>
                </a:defRPr>
              </a:lvl9pPr>
            </a:lstStyle>
            <a:p>
              <a:pPr algn="ctr" eaLnBrk="1" hangingPunct="1"/>
              <a:r>
                <a:rPr lang="zh-CN" altLang="en-US" sz="2000" b="1" dirty="0">
                  <a:solidFill>
                    <a:schemeClr val="bg1"/>
                  </a:solidFill>
                  <a:latin typeface="Arial" panose="020B0604020202020204"/>
                  <a:ea typeface="微软雅黑" panose="020B0503020204020204" charset="-122"/>
                  <a:cs typeface="+mn-ea"/>
                  <a:sym typeface="Arial" panose="020B0604020202020204"/>
                </a:rPr>
                <a:t>输入标题</a:t>
              </a:r>
              <a:endParaRPr lang="zh-CN" altLang="en-US" sz="2000" dirty="0">
                <a:solidFill>
                  <a:srgbClr val="FFFFFF"/>
                </a:solidFill>
                <a:latin typeface="Arial" panose="020B0604020202020204"/>
                <a:ea typeface="微软雅黑" panose="020B0503020204020204" charset="-122"/>
                <a:sym typeface="Arial" panose="020B0604020202020204"/>
              </a:endParaRPr>
            </a:p>
          </p:txBody>
        </p:sp>
        <p:sp>
          <p:nvSpPr>
            <p:cNvPr id="12" name="矩形 38"/>
            <p:cNvSpPr>
              <a:spLocks noChangeArrowheads="1"/>
            </p:cNvSpPr>
            <p:nvPr/>
          </p:nvSpPr>
          <p:spPr bwMode="auto">
            <a:xfrm>
              <a:off x="11904" y="2904"/>
              <a:ext cx="3820" cy="1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000000"/>
                  </a:solidFill>
                  <a:latin typeface="Calibri" panose="020F0502020204030204" charset="0"/>
                  <a:ea typeface="宋体" panose="02010600030101010101" pitchFamily="2" charset="-122"/>
                </a:defRPr>
              </a:lvl1pPr>
              <a:lvl2pPr marL="742950" indent="-285750">
                <a:defRPr>
                  <a:solidFill>
                    <a:srgbClr val="000000"/>
                  </a:solidFill>
                  <a:latin typeface="Calibri" panose="020F0502020204030204" charset="0"/>
                  <a:ea typeface="宋体" panose="02010600030101010101" pitchFamily="2" charset="-122"/>
                </a:defRPr>
              </a:lvl2pPr>
              <a:lvl3pPr marL="1143000" indent="-228600">
                <a:defRPr>
                  <a:solidFill>
                    <a:srgbClr val="000000"/>
                  </a:solidFill>
                  <a:latin typeface="Calibri" panose="020F0502020204030204" charset="0"/>
                  <a:ea typeface="宋体" panose="02010600030101010101" pitchFamily="2" charset="-122"/>
                </a:defRPr>
              </a:lvl3pPr>
              <a:lvl4pPr marL="1600200" indent="-228600">
                <a:defRPr>
                  <a:solidFill>
                    <a:srgbClr val="000000"/>
                  </a:solidFill>
                  <a:latin typeface="Calibri" panose="020F0502020204030204" charset="0"/>
                  <a:ea typeface="宋体" panose="02010600030101010101" pitchFamily="2" charset="-122"/>
                </a:defRPr>
              </a:lvl4pPr>
              <a:lvl5pPr marL="2057400" indent="-228600">
                <a:defRPr>
                  <a:solidFill>
                    <a:srgbClr val="000000"/>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rgbClr val="000000"/>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rgbClr val="000000"/>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rgbClr val="000000"/>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rgbClr val="000000"/>
                  </a:solidFill>
                  <a:latin typeface="Calibri" panose="020F0502020204030204" charset="0"/>
                  <a:ea typeface="宋体" panose="02010600030101010101" pitchFamily="2" charset="-122"/>
                </a:defRPr>
              </a:lvl9pPr>
            </a:lstStyle>
            <a:p>
              <a:pPr algn="ctr">
                <a:defRPr/>
              </a:pPr>
              <a:r>
                <a:rPr lang="zh-CN" altLang="en-US" sz="2000"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a:p>
              <a:pPr algn="ctr">
                <a:defRPr/>
              </a:pPr>
              <a:r>
                <a:rPr lang="zh-CN" altLang="en-US" sz="14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endParaRPr lang="en-US" altLang="zh-CN" sz="1400" kern="0" dirty="0">
                <a:solidFill>
                  <a:srgbClr val="FFFFFF">
                    <a:lumMod val="50000"/>
                  </a:srgbClr>
                </a:solidFill>
                <a:latin typeface="Arial" panose="020B0604020202020204"/>
                <a:ea typeface="微软雅黑" panose="020B0503020204020204" charset="-122"/>
                <a:sym typeface="Arial" panose="020B0604020202020204"/>
              </a:endParaRPr>
            </a:p>
          </p:txBody>
        </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additive="base">
                                        <p:cTn id="16" dur="500" fill="hold"/>
                                        <p:tgtEl>
                                          <p:spTgt spid="24"/>
                                        </p:tgtEl>
                                        <p:attrNameLst>
                                          <p:attrName>ppt_x</p:attrName>
                                        </p:attrNameLst>
                                      </p:cBhvr>
                                      <p:tavLst>
                                        <p:tav tm="0">
                                          <p:val>
                                            <p:strVal val="#ppt_x"/>
                                          </p:val>
                                        </p:tav>
                                        <p:tav tm="100000">
                                          <p:val>
                                            <p:strVal val="#ppt_x"/>
                                          </p:val>
                                        </p:tav>
                                      </p:tavLst>
                                    </p:anim>
                                    <p:anim calcmode="lin" valueType="num">
                                      <p:cBhvr additive="base">
                                        <p:cTn id="17" dur="500" fill="hold"/>
                                        <p:tgtEl>
                                          <p:spTgt spid="24"/>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nodeType="after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additive="base">
                                        <p:cTn id="21" dur="500" fill="hold"/>
                                        <p:tgtEl>
                                          <p:spTgt spid="25"/>
                                        </p:tgtEl>
                                        <p:attrNameLst>
                                          <p:attrName>ppt_x</p:attrName>
                                        </p:attrNameLst>
                                      </p:cBhvr>
                                      <p:tavLst>
                                        <p:tav tm="0">
                                          <p:val>
                                            <p:strVal val="#ppt_x"/>
                                          </p:val>
                                        </p:tav>
                                        <p:tav tm="100000">
                                          <p:val>
                                            <p:strVal val="#ppt_x"/>
                                          </p:val>
                                        </p:tav>
                                      </p:tavLst>
                                    </p:anim>
                                    <p:anim calcmode="lin" valueType="num">
                                      <p:cBhvr additive="base">
                                        <p:cTn id="22" dur="500" fill="hold"/>
                                        <p:tgtEl>
                                          <p:spTgt spid="25"/>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nodeType="after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500" fill="hold"/>
                                        <p:tgtEl>
                                          <p:spTgt spid="26"/>
                                        </p:tgtEl>
                                        <p:attrNameLst>
                                          <p:attrName>ppt_x</p:attrName>
                                        </p:attrNameLst>
                                      </p:cBhvr>
                                      <p:tavLst>
                                        <p:tav tm="0">
                                          <p:val>
                                            <p:strVal val="#ppt_x"/>
                                          </p:val>
                                        </p:tav>
                                        <p:tav tm="100000">
                                          <p:val>
                                            <p:strVal val="#ppt_x"/>
                                          </p:val>
                                        </p:tav>
                                      </p:tavLst>
                                    </p:anim>
                                    <p:anim calcmode="lin" valueType="num">
                                      <p:cBhvr additive="base">
                                        <p:cTn id="27"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sp>
        <p:nvSpPr>
          <p:cNvPr id="27" name="Rectangle 4"/>
          <p:cNvSpPr/>
          <p:nvPr/>
        </p:nvSpPr>
        <p:spPr>
          <a:xfrm>
            <a:off x="913130" y="1500505"/>
            <a:ext cx="4348480" cy="4422140"/>
          </a:xfrm>
          <a:prstGeom prst="rect">
            <a:avLst/>
          </a:prstGeom>
          <a:blipFill dpi="0" rotWithShape="1">
            <a:blip r:embed="rId2" cstate="email"/>
            <a:srcRect/>
            <a:stretch>
              <a:fillRect/>
            </a:stretch>
          </a:blipFill>
          <a:ln w="25400" cap="flat" cmpd="sng" algn="ctr">
            <a:noFill/>
            <a:prstDash val="solid"/>
          </a:ln>
          <a:effectLst/>
        </p:spPr>
        <p:style>
          <a:lnRef idx="2">
            <a:srgbClr val="E14747">
              <a:shade val="50000"/>
            </a:srgbClr>
          </a:lnRef>
          <a:fillRef idx="1">
            <a:srgbClr val="E14747"/>
          </a:fillRef>
          <a:effectRef idx="0">
            <a:srgbClr val="E14747"/>
          </a:effectRef>
          <a:fontRef idx="minor">
            <a:sysClr val="window" lastClr="FFFFFF"/>
          </a:fontRef>
        </p:style>
        <p:txBody>
          <a:bodyPr lIns="65023" tIns="32511" rIns="65023" bIns="32511" rtlCol="0" anchor="ctr"/>
          <a:lstStyle/>
          <a:p>
            <a:pPr algn="ctr">
              <a:lnSpc>
                <a:spcPct val="150000"/>
              </a:lnSpc>
            </a:pPr>
            <a:endParaRPr lang="en-GB">
              <a:latin typeface="Arial" panose="020B0604020202020204"/>
              <a:ea typeface="微软雅黑" panose="020B0503020204020204" charset="-122"/>
              <a:sym typeface="Arial" panose="020B0604020202020204"/>
            </a:endParaRPr>
          </a:p>
        </p:txBody>
      </p:sp>
      <p:grpSp>
        <p:nvGrpSpPr>
          <p:cNvPr id="48" name="组合 47"/>
          <p:cNvGrpSpPr/>
          <p:nvPr/>
        </p:nvGrpSpPr>
        <p:grpSpPr>
          <a:xfrm>
            <a:off x="5946775" y="1733550"/>
            <a:ext cx="4501515" cy="1036955"/>
            <a:chOff x="9365" y="2730"/>
            <a:chExt cx="7089" cy="1633"/>
          </a:xfrm>
        </p:grpSpPr>
        <p:sp>
          <p:nvSpPr>
            <p:cNvPr id="28" name="Freeform 5"/>
            <p:cNvSpPr>
              <a:spLocks noEditPoints="1"/>
            </p:cNvSpPr>
            <p:nvPr/>
          </p:nvSpPr>
          <p:spPr bwMode="auto">
            <a:xfrm>
              <a:off x="9365" y="2730"/>
              <a:ext cx="1070" cy="696"/>
            </a:xfrm>
            <a:custGeom>
              <a:avLst/>
              <a:gdLst>
                <a:gd name="T0" fmla="*/ 13 w 94"/>
                <a:gd name="T1" fmla="*/ 0 h 61"/>
                <a:gd name="T2" fmla="*/ 82 w 94"/>
                <a:gd name="T3" fmla="*/ 0 h 61"/>
                <a:gd name="T4" fmla="*/ 89 w 94"/>
                <a:gd name="T5" fmla="*/ 2 h 61"/>
                <a:gd name="T6" fmla="*/ 47 w 94"/>
                <a:gd name="T7" fmla="*/ 33 h 61"/>
                <a:gd name="T8" fmla="*/ 6 w 94"/>
                <a:gd name="T9" fmla="*/ 2 h 61"/>
                <a:gd name="T10" fmla="*/ 13 w 94"/>
                <a:gd name="T11" fmla="*/ 0 h 61"/>
                <a:gd name="T12" fmla="*/ 94 w 94"/>
                <a:gd name="T13" fmla="*/ 9 h 61"/>
                <a:gd name="T14" fmla="*/ 67 w 94"/>
                <a:gd name="T15" fmla="*/ 29 h 61"/>
                <a:gd name="T16" fmla="*/ 93 w 94"/>
                <a:gd name="T17" fmla="*/ 53 h 61"/>
                <a:gd name="T18" fmla="*/ 94 w 94"/>
                <a:gd name="T19" fmla="*/ 48 h 61"/>
                <a:gd name="T20" fmla="*/ 94 w 94"/>
                <a:gd name="T21" fmla="*/ 12 h 61"/>
                <a:gd name="T22" fmla="*/ 94 w 94"/>
                <a:gd name="T23" fmla="*/ 9 h 61"/>
                <a:gd name="T24" fmla="*/ 87 w 94"/>
                <a:gd name="T25" fmla="*/ 60 h 61"/>
                <a:gd name="T26" fmla="*/ 82 w 94"/>
                <a:gd name="T27" fmla="*/ 61 h 61"/>
                <a:gd name="T28" fmla="*/ 13 w 94"/>
                <a:gd name="T29" fmla="*/ 61 h 61"/>
                <a:gd name="T30" fmla="*/ 6 w 94"/>
                <a:gd name="T31" fmla="*/ 59 h 61"/>
                <a:gd name="T32" fmla="*/ 34 w 94"/>
                <a:gd name="T33" fmla="*/ 34 h 61"/>
                <a:gd name="T34" fmla="*/ 44 w 94"/>
                <a:gd name="T35" fmla="*/ 42 h 61"/>
                <a:gd name="T36" fmla="*/ 47 w 94"/>
                <a:gd name="T37" fmla="*/ 44 h 61"/>
                <a:gd name="T38" fmla="*/ 50 w 94"/>
                <a:gd name="T39" fmla="*/ 42 h 61"/>
                <a:gd name="T40" fmla="*/ 60 w 94"/>
                <a:gd name="T41" fmla="*/ 35 h 61"/>
                <a:gd name="T42" fmla="*/ 87 w 94"/>
                <a:gd name="T43" fmla="*/ 60 h 61"/>
                <a:gd name="T44" fmla="*/ 1 w 94"/>
                <a:gd name="T45" fmla="*/ 52 h 61"/>
                <a:gd name="T46" fmla="*/ 27 w 94"/>
                <a:gd name="T47" fmla="*/ 29 h 61"/>
                <a:gd name="T48" fmla="*/ 1 w 94"/>
                <a:gd name="T49" fmla="*/ 9 h 61"/>
                <a:gd name="T50" fmla="*/ 0 w 94"/>
                <a:gd name="T51" fmla="*/ 12 h 61"/>
                <a:gd name="T52" fmla="*/ 0 w 94"/>
                <a:gd name="T53" fmla="*/ 48 h 61"/>
                <a:gd name="T54" fmla="*/ 1 w 94"/>
                <a:gd name="T55" fmla="*/ 52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 h="61">
                  <a:moveTo>
                    <a:pt x="13" y="0"/>
                  </a:moveTo>
                  <a:cubicBezTo>
                    <a:pt x="82" y="0"/>
                    <a:pt x="82" y="0"/>
                    <a:pt x="82" y="0"/>
                  </a:cubicBezTo>
                  <a:cubicBezTo>
                    <a:pt x="84" y="0"/>
                    <a:pt x="87" y="1"/>
                    <a:pt x="89" y="2"/>
                  </a:cubicBezTo>
                  <a:cubicBezTo>
                    <a:pt x="47" y="33"/>
                    <a:pt x="47" y="33"/>
                    <a:pt x="47" y="33"/>
                  </a:cubicBezTo>
                  <a:cubicBezTo>
                    <a:pt x="6" y="2"/>
                    <a:pt x="6" y="2"/>
                    <a:pt x="6" y="2"/>
                  </a:cubicBezTo>
                  <a:cubicBezTo>
                    <a:pt x="8" y="1"/>
                    <a:pt x="10" y="0"/>
                    <a:pt x="13" y="0"/>
                  </a:cubicBezTo>
                  <a:close/>
                  <a:moveTo>
                    <a:pt x="94" y="9"/>
                  </a:moveTo>
                  <a:cubicBezTo>
                    <a:pt x="67" y="29"/>
                    <a:pt x="67" y="29"/>
                    <a:pt x="67" y="29"/>
                  </a:cubicBezTo>
                  <a:cubicBezTo>
                    <a:pt x="93" y="53"/>
                    <a:pt x="93" y="53"/>
                    <a:pt x="93" y="53"/>
                  </a:cubicBezTo>
                  <a:cubicBezTo>
                    <a:pt x="94" y="52"/>
                    <a:pt x="94" y="50"/>
                    <a:pt x="94" y="48"/>
                  </a:cubicBezTo>
                  <a:cubicBezTo>
                    <a:pt x="94" y="12"/>
                    <a:pt x="94" y="12"/>
                    <a:pt x="94" y="12"/>
                  </a:cubicBezTo>
                  <a:cubicBezTo>
                    <a:pt x="94" y="11"/>
                    <a:pt x="94" y="10"/>
                    <a:pt x="94" y="9"/>
                  </a:cubicBezTo>
                  <a:close/>
                  <a:moveTo>
                    <a:pt x="87" y="60"/>
                  </a:moveTo>
                  <a:cubicBezTo>
                    <a:pt x="85" y="60"/>
                    <a:pt x="84" y="61"/>
                    <a:pt x="82" y="61"/>
                  </a:cubicBezTo>
                  <a:cubicBezTo>
                    <a:pt x="13" y="61"/>
                    <a:pt x="13" y="61"/>
                    <a:pt x="13" y="61"/>
                  </a:cubicBezTo>
                  <a:cubicBezTo>
                    <a:pt x="10" y="61"/>
                    <a:pt x="8" y="60"/>
                    <a:pt x="6" y="59"/>
                  </a:cubicBezTo>
                  <a:cubicBezTo>
                    <a:pt x="34" y="34"/>
                    <a:pt x="34" y="34"/>
                    <a:pt x="34" y="34"/>
                  </a:cubicBezTo>
                  <a:cubicBezTo>
                    <a:pt x="44" y="42"/>
                    <a:pt x="44" y="42"/>
                    <a:pt x="44" y="42"/>
                  </a:cubicBezTo>
                  <a:cubicBezTo>
                    <a:pt x="47" y="44"/>
                    <a:pt x="47" y="44"/>
                    <a:pt x="47" y="44"/>
                  </a:cubicBezTo>
                  <a:cubicBezTo>
                    <a:pt x="50" y="42"/>
                    <a:pt x="50" y="42"/>
                    <a:pt x="50" y="42"/>
                  </a:cubicBezTo>
                  <a:cubicBezTo>
                    <a:pt x="60" y="35"/>
                    <a:pt x="60" y="35"/>
                    <a:pt x="60" y="35"/>
                  </a:cubicBezTo>
                  <a:cubicBezTo>
                    <a:pt x="87" y="60"/>
                    <a:pt x="87" y="60"/>
                    <a:pt x="87" y="60"/>
                  </a:cubicBezTo>
                  <a:close/>
                  <a:moveTo>
                    <a:pt x="1" y="52"/>
                  </a:moveTo>
                  <a:cubicBezTo>
                    <a:pt x="27" y="29"/>
                    <a:pt x="27" y="29"/>
                    <a:pt x="27" y="29"/>
                  </a:cubicBezTo>
                  <a:cubicBezTo>
                    <a:pt x="1" y="9"/>
                    <a:pt x="1" y="9"/>
                    <a:pt x="1" y="9"/>
                  </a:cubicBezTo>
                  <a:cubicBezTo>
                    <a:pt x="0" y="10"/>
                    <a:pt x="0" y="11"/>
                    <a:pt x="0" y="12"/>
                  </a:cubicBezTo>
                  <a:cubicBezTo>
                    <a:pt x="0" y="48"/>
                    <a:pt x="0" y="48"/>
                    <a:pt x="0" y="48"/>
                  </a:cubicBezTo>
                  <a:cubicBezTo>
                    <a:pt x="0" y="49"/>
                    <a:pt x="0" y="51"/>
                    <a:pt x="1" y="52"/>
                  </a:cubicBezTo>
                  <a:close/>
                </a:path>
              </a:pathLst>
            </a:custGeom>
            <a:solidFill>
              <a:srgbClr val="494F68"/>
            </a:solidFill>
            <a:ln>
              <a:noFill/>
            </a:ln>
          </p:spPr>
          <p:txBody>
            <a:bodyPr vert="horz" wrap="square" lIns="68575" tIns="34288" rIns="68575" bIns="34288" numCol="1" anchor="t" anchorCtr="0" compatLnSpc="1"/>
            <a:lstStyle>
              <a:defPPr>
                <a:defRPr lang="en-US"/>
              </a:defPPr>
              <a:lvl1pPr marL="0" algn="l" defTabSz="914400" rtl="0" eaLnBrk="1" latinLnBrk="0" hangingPunct="1">
                <a:defRPr sz="1800" kern="1200">
                  <a:solidFill>
                    <a:srgbClr val="3F3F3F"/>
                  </a:solidFill>
                  <a:latin typeface="+mn-lt"/>
                  <a:ea typeface="+mn-ea"/>
                  <a:cs typeface="+mn-cs"/>
                </a:defRPr>
              </a:lvl1pPr>
              <a:lvl2pPr marL="457200" algn="l" defTabSz="914400" rtl="0" eaLnBrk="1" latinLnBrk="0" hangingPunct="1">
                <a:defRPr sz="1800" kern="1200">
                  <a:solidFill>
                    <a:srgbClr val="3F3F3F"/>
                  </a:solidFill>
                  <a:latin typeface="+mn-lt"/>
                  <a:ea typeface="+mn-ea"/>
                  <a:cs typeface="+mn-cs"/>
                </a:defRPr>
              </a:lvl2pPr>
              <a:lvl3pPr marL="914400" algn="l" defTabSz="914400" rtl="0" eaLnBrk="1" latinLnBrk="0" hangingPunct="1">
                <a:defRPr sz="1800" kern="1200">
                  <a:solidFill>
                    <a:srgbClr val="3F3F3F"/>
                  </a:solidFill>
                  <a:latin typeface="+mn-lt"/>
                  <a:ea typeface="+mn-ea"/>
                  <a:cs typeface="+mn-cs"/>
                </a:defRPr>
              </a:lvl3pPr>
              <a:lvl4pPr marL="1371600" algn="l" defTabSz="914400" rtl="0" eaLnBrk="1" latinLnBrk="0" hangingPunct="1">
                <a:defRPr sz="1800" kern="1200">
                  <a:solidFill>
                    <a:srgbClr val="3F3F3F"/>
                  </a:solidFill>
                  <a:latin typeface="+mn-lt"/>
                  <a:ea typeface="+mn-ea"/>
                  <a:cs typeface="+mn-cs"/>
                </a:defRPr>
              </a:lvl4pPr>
              <a:lvl5pPr marL="1828800" algn="l" defTabSz="914400" rtl="0" eaLnBrk="1" latinLnBrk="0" hangingPunct="1">
                <a:defRPr sz="1800" kern="1200">
                  <a:solidFill>
                    <a:srgbClr val="3F3F3F"/>
                  </a:solidFill>
                  <a:latin typeface="+mn-lt"/>
                  <a:ea typeface="+mn-ea"/>
                  <a:cs typeface="+mn-cs"/>
                </a:defRPr>
              </a:lvl5pPr>
              <a:lvl6pPr marL="2286000" algn="l" defTabSz="914400" rtl="0" eaLnBrk="1" latinLnBrk="0" hangingPunct="1">
                <a:defRPr sz="1800" kern="1200">
                  <a:solidFill>
                    <a:srgbClr val="3F3F3F"/>
                  </a:solidFill>
                  <a:latin typeface="+mn-lt"/>
                  <a:ea typeface="+mn-ea"/>
                  <a:cs typeface="+mn-cs"/>
                </a:defRPr>
              </a:lvl6pPr>
              <a:lvl7pPr marL="2743200" algn="l" defTabSz="914400" rtl="0" eaLnBrk="1" latinLnBrk="0" hangingPunct="1">
                <a:defRPr sz="1800" kern="1200">
                  <a:solidFill>
                    <a:srgbClr val="3F3F3F"/>
                  </a:solidFill>
                  <a:latin typeface="+mn-lt"/>
                  <a:ea typeface="+mn-ea"/>
                  <a:cs typeface="+mn-cs"/>
                </a:defRPr>
              </a:lvl7pPr>
              <a:lvl8pPr marL="3200400" algn="l" defTabSz="914400" rtl="0" eaLnBrk="1" latinLnBrk="0" hangingPunct="1">
                <a:defRPr sz="1800" kern="1200">
                  <a:solidFill>
                    <a:srgbClr val="3F3F3F"/>
                  </a:solidFill>
                  <a:latin typeface="+mn-lt"/>
                  <a:ea typeface="+mn-ea"/>
                  <a:cs typeface="+mn-cs"/>
                </a:defRPr>
              </a:lvl8pPr>
              <a:lvl9pPr marL="3657600" algn="l" defTabSz="914400" rtl="0" eaLnBrk="1" latinLnBrk="0" hangingPunct="1">
                <a:defRPr sz="1800" kern="1200">
                  <a:solidFill>
                    <a:srgbClr val="3F3F3F"/>
                  </a:solidFill>
                  <a:latin typeface="+mn-lt"/>
                  <a:ea typeface="+mn-ea"/>
                  <a:cs typeface="+mn-cs"/>
                </a:defRPr>
              </a:lvl9pPr>
            </a:lstStyle>
            <a:p>
              <a:pPr>
                <a:lnSpc>
                  <a:spcPct val="150000"/>
                </a:lnSpc>
              </a:pPr>
              <a:endParaRPr lang="zh-CN" altLang="en-US" sz="1300" dirty="0">
                <a:solidFill>
                  <a:prstClr val="black"/>
                </a:solidFill>
                <a:latin typeface="Arial" panose="020B0604020202020204"/>
                <a:ea typeface="微软雅黑" panose="020B0503020204020204" charset="-122"/>
                <a:sym typeface="Arial" panose="020B0604020202020204"/>
              </a:endParaRPr>
            </a:p>
          </p:txBody>
        </p:sp>
        <p:sp>
          <p:nvSpPr>
            <p:cNvPr id="30" name="TextBox 7"/>
            <p:cNvSpPr txBox="1"/>
            <p:nvPr/>
          </p:nvSpPr>
          <p:spPr>
            <a:xfrm>
              <a:off x="10610" y="2888"/>
              <a:ext cx="3053" cy="436"/>
            </a:xfrm>
            <a:prstGeom prst="rect">
              <a:avLst/>
            </a:prstGeom>
            <a:noFill/>
          </p:spPr>
          <p:txBody>
            <a:bodyPr wrap="square" lIns="0" tIns="0" rIns="0" bIns="0" rtlCol="0">
              <a:spAutoFit/>
            </a:bodyPr>
            <a:lstStyle/>
            <a:p>
              <a:r>
                <a:rPr lang="zh-CN" altLang="en-US"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en-GB" b="1" dirty="0">
                <a:solidFill>
                  <a:sysClr val="window" lastClr="FFFFFF">
                    <a:lumMod val="65000"/>
                  </a:sysClr>
                </a:solidFill>
                <a:latin typeface="Arial" panose="020B0604020202020204"/>
                <a:ea typeface="微软雅黑" panose="020B0503020204020204" charset="-122"/>
                <a:sym typeface="Arial" panose="020B0604020202020204"/>
              </a:endParaRPr>
            </a:p>
          </p:txBody>
        </p:sp>
        <p:sp>
          <p:nvSpPr>
            <p:cNvPr id="31" name="Rectangle 8"/>
            <p:cNvSpPr/>
            <p:nvPr/>
          </p:nvSpPr>
          <p:spPr>
            <a:xfrm>
              <a:off x="9365" y="3542"/>
              <a:ext cx="7089" cy="821"/>
            </a:xfrm>
            <a:prstGeom prst="rect">
              <a:avLst/>
            </a:prstGeom>
          </p:spPr>
          <p:txBody>
            <a:bodyPr wrap="square" lIns="0" tIns="0" rIns="0" bIns="0">
              <a:spAutoFit/>
            </a:bodyPr>
            <a:lstStyle/>
            <a:p>
              <a:pPr>
                <a:lnSpc>
                  <a:spcPct val="15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a:t>
              </a:r>
            </a:p>
          </p:txBody>
        </p:sp>
      </p:grpSp>
      <p:grpSp>
        <p:nvGrpSpPr>
          <p:cNvPr id="49" name="组合 48"/>
          <p:cNvGrpSpPr/>
          <p:nvPr/>
        </p:nvGrpSpPr>
        <p:grpSpPr>
          <a:xfrm>
            <a:off x="5946775" y="3094990"/>
            <a:ext cx="4501515" cy="1132205"/>
            <a:chOff x="9365" y="4874"/>
            <a:chExt cx="7089" cy="1783"/>
          </a:xfrm>
        </p:grpSpPr>
        <p:sp>
          <p:nvSpPr>
            <p:cNvPr id="29" name="Freeform 6"/>
            <p:cNvSpPr>
              <a:spLocks noEditPoints="1"/>
            </p:cNvSpPr>
            <p:nvPr/>
          </p:nvSpPr>
          <p:spPr bwMode="auto">
            <a:xfrm>
              <a:off x="9365" y="4874"/>
              <a:ext cx="954" cy="1091"/>
            </a:xfrm>
            <a:custGeom>
              <a:avLst/>
              <a:gdLst>
                <a:gd name="T0" fmla="*/ 50 w 84"/>
                <a:gd name="T1" fmla="*/ 92 h 96"/>
                <a:gd name="T2" fmla="*/ 57 w 84"/>
                <a:gd name="T3" fmla="*/ 81 h 96"/>
                <a:gd name="T4" fmla="*/ 56 w 84"/>
                <a:gd name="T5" fmla="*/ 75 h 96"/>
                <a:gd name="T6" fmla="*/ 43 w 84"/>
                <a:gd name="T7" fmla="*/ 63 h 96"/>
                <a:gd name="T8" fmla="*/ 38 w 84"/>
                <a:gd name="T9" fmla="*/ 62 h 96"/>
                <a:gd name="T10" fmla="*/ 30 w 84"/>
                <a:gd name="T11" fmla="*/ 67 h 96"/>
                <a:gd name="T12" fmla="*/ 17 w 84"/>
                <a:gd name="T13" fmla="*/ 35 h 96"/>
                <a:gd name="T14" fmla="*/ 26 w 84"/>
                <a:gd name="T15" fmla="*/ 31 h 96"/>
                <a:gd name="T16" fmla="*/ 27 w 84"/>
                <a:gd name="T17" fmla="*/ 25 h 96"/>
                <a:gd name="T18" fmla="*/ 22 w 84"/>
                <a:gd name="T19" fmla="*/ 8 h 96"/>
                <a:gd name="T20" fmla="*/ 18 w 84"/>
                <a:gd name="T21" fmla="*/ 4 h 96"/>
                <a:gd name="T22" fmla="*/ 4 w 84"/>
                <a:gd name="T23" fmla="*/ 6 h 96"/>
                <a:gd name="T24" fmla="*/ 0 w 84"/>
                <a:gd name="T25" fmla="*/ 10 h 96"/>
                <a:gd name="T26" fmla="*/ 43 w 84"/>
                <a:gd name="T27" fmla="*/ 94 h 96"/>
                <a:gd name="T28" fmla="*/ 50 w 84"/>
                <a:gd name="T29" fmla="*/ 92 h 96"/>
                <a:gd name="T30" fmla="*/ 45 w 84"/>
                <a:gd name="T31" fmla="*/ 53 h 96"/>
                <a:gd name="T32" fmla="*/ 32 w 84"/>
                <a:gd name="T33" fmla="*/ 53 h 96"/>
                <a:gd name="T34" fmla="*/ 32 w 84"/>
                <a:gd name="T35" fmla="*/ 50 h 96"/>
                <a:gd name="T36" fmla="*/ 40 w 84"/>
                <a:gd name="T37" fmla="*/ 38 h 96"/>
                <a:gd name="T38" fmla="*/ 42 w 84"/>
                <a:gd name="T39" fmla="*/ 32 h 96"/>
                <a:gd name="T40" fmla="*/ 41 w 84"/>
                <a:gd name="T41" fmla="*/ 30 h 96"/>
                <a:gd name="T42" fmla="*/ 40 w 84"/>
                <a:gd name="T43" fmla="*/ 31 h 96"/>
                <a:gd name="T44" fmla="*/ 39 w 84"/>
                <a:gd name="T45" fmla="*/ 36 h 96"/>
                <a:gd name="T46" fmla="*/ 34 w 84"/>
                <a:gd name="T47" fmla="*/ 36 h 96"/>
                <a:gd name="T48" fmla="*/ 34 w 84"/>
                <a:gd name="T49" fmla="*/ 31 h 96"/>
                <a:gd name="T50" fmla="*/ 42 w 84"/>
                <a:gd name="T51" fmla="*/ 26 h 96"/>
                <a:gd name="T52" fmla="*/ 47 w 84"/>
                <a:gd name="T53" fmla="*/ 28 h 96"/>
                <a:gd name="T54" fmla="*/ 47 w 84"/>
                <a:gd name="T55" fmla="*/ 34 h 96"/>
                <a:gd name="T56" fmla="*/ 47 w 84"/>
                <a:gd name="T57" fmla="*/ 37 h 96"/>
                <a:gd name="T58" fmla="*/ 38 w 84"/>
                <a:gd name="T59" fmla="*/ 50 h 96"/>
                <a:gd name="T60" fmla="*/ 46 w 84"/>
                <a:gd name="T61" fmla="*/ 50 h 96"/>
                <a:gd name="T62" fmla="*/ 45 w 84"/>
                <a:gd name="T63" fmla="*/ 53 h 96"/>
                <a:gd name="T64" fmla="*/ 63 w 84"/>
                <a:gd name="T65" fmla="*/ 50 h 96"/>
                <a:gd name="T66" fmla="*/ 60 w 84"/>
                <a:gd name="T67" fmla="*/ 50 h 96"/>
                <a:gd name="T68" fmla="*/ 60 w 84"/>
                <a:gd name="T69" fmla="*/ 53 h 96"/>
                <a:gd name="T70" fmla="*/ 54 w 84"/>
                <a:gd name="T71" fmla="*/ 53 h 96"/>
                <a:gd name="T72" fmla="*/ 54 w 84"/>
                <a:gd name="T73" fmla="*/ 50 h 96"/>
                <a:gd name="T74" fmla="*/ 46 w 84"/>
                <a:gd name="T75" fmla="*/ 50 h 96"/>
                <a:gd name="T76" fmla="*/ 47 w 84"/>
                <a:gd name="T77" fmla="*/ 46 h 96"/>
                <a:gd name="T78" fmla="*/ 55 w 84"/>
                <a:gd name="T79" fmla="*/ 26 h 96"/>
                <a:gd name="T80" fmla="*/ 63 w 84"/>
                <a:gd name="T81" fmla="*/ 26 h 96"/>
                <a:gd name="T82" fmla="*/ 61 w 84"/>
                <a:gd name="T83" fmla="*/ 46 h 96"/>
                <a:gd name="T84" fmla="*/ 63 w 84"/>
                <a:gd name="T85" fmla="*/ 46 h 96"/>
                <a:gd name="T86" fmla="*/ 63 w 84"/>
                <a:gd name="T87" fmla="*/ 50 h 96"/>
                <a:gd name="T88" fmla="*/ 55 w 84"/>
                <a:gd name="T89" fmla="*/ 46 h 96"/>
                <a:gd name="T90" fmla="*/ 52 w 84"/>
                <a:gd name="T91" fmla="*/ 46 h 96"/>
                <a:gd name="T92" fmla="*/ 56 w 84"/>
                <a:gd name="T93" fmla="*/ 35 h 96"/>
                <a:gd name="T94" fmla="*/ 55 w 84"/>
                <a:gd name="T95" fmla="*/ 46 h 96"/>
                <a:gd name="T96" fmla="*/ 43 w 84"/>
                <a:gd name="T97" fmla="*/ 0 h 96"/>
                <a:gd name="T98" fmla="*/ 72 w 84"/>
                <a:gd name="T99" fmla="*/ 12 h 96"/>
                <a:gd name="T100" fmla="*/ 84 w 84"/>
                <a:gd name="T101" fmla="*/ 41 h 96"/>
                <a:gd name="T102" fmla="*/ 72 w 84"/>
                <a:gd name="T103" fmla="*/ 71 h 96"/>
                <a:gd name="T104" fmla="*/ 65 w 84"/>
                <a:gd name="T105" fmla="*/ 76 h 96"/>
                <a:gd name="T106" fmla="*/ 63 w 84"/>
                <a:gd name="T107" fmla="*/ 73 h 96"/>
                <a:gd name="T108" fmla="*/ 59 w 84"/>
                <a:gd name="T109" fmla="*/ 69 h 96"/>
                <a:gd name="T110" fmla="*/ 66 w 84"/>
                <a:gd name="T111" fmla="*/ 64 h 96"/>
                <a:gd name="T112" fmla="*/ 75 w 84"/>
                <a:gd name="T113" fmla="*/ 41 h 96"/>
                <a:gd name="T114" fmla="*/ 66 w 84"/>
                <a:gd name="T115" fmla="*/ 19 h 96"/>
                <a:gd name="T116" fmla="*/ 43 w 84"/>
                <a:gd name="T117" fmla="*/ 10 h 96"/>
                <a:gd name="T118" fmla="*/ 31 w 84"/>
                <a:gd name="T119" fmla="*/ 12 h 96"/>
                <a:gd name="T120" fmla="*/ 29 w 84"/>
                <a:gd name="T121" fmla="*/ 6 h 96"/>
                <a:gd name="T122" fmla="*/ 28 w 84"/>
                <a:gd name="T123" fmla="*/ 3 h 96"/>
                <a:gd name="T124" fmla="*/ 43 w 84"/>
                <a:gd name="T125"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84" h="96">
                  <a:moveTo>
                    <a:pt x="50" y="92"/>
                  </a:moveTo>
                  <a:cubicBezTo>
                    <a:pt x="52" y="88"/>
                    <a:pt x="55" y="84"/>
                    <a:pt x="57" y="81"/>
                  </a:cubicBezTo>
                  <a:cubicBezTo>
                    <a:pt x="58" y="79"/>
                    <a:pt x="58" y="77"/>
                    <a:pt x="56" y="75"/>
                  </a:cubicBezTo>
                  <a:cubicBezTo>
                    <a:pt x="52" y="71"/>
                    <a:pt x="48" y="67"/>
                    <a:pt x="43" y="63"/>
                  </a:cubicBezTo>
                  <a:cubicBezTo>
                    <a:pt x="41" y="61"/>
                    <a:pt x="40" y="61"/>
                    <a:pt x="38" y="62"/>
                  </a:cubicBezTo>
                  <a:cubicBezTo>
                    <a:pt x="35" y="63"/>
                    <a:pt x="33" y="65"/>
                    <a:pt x="30" y="67"/>
                  </a:cubicBezTo>
                  <a:cubicBezTo>
                    <a:pt x="21" y="53"/>
                    <a:pt x="19" y="45"/>
                    <a:pt x="17" y="35"/>
                  </a:cubicBezTo>
                  <a:cubicBezTo>
                    <a:pt x="20" y="34"/>
                    <a:pt x="23" y="32"/>
                    <a:pt x="26" y="31"/>
                  </a:cubicBezTo>
                  <a:cubicBezTo>
                    <a:pt x="27" y="30"/>
                    <a:pt x="28" y="28"/>
                    <a:pt x="27" y="25"/>
                  </a:cubicBezTo>
                  <a:cubicBezTo>
                    <a:pt x="26" y="20"/>
                    <a:pt x="24" y="14"/>
                    <a:pt x="22" y="8"/>
                  </a:cubicBezTo>
                  <a:cubicBezTo>
                    <a:pt x="22" y="6"/>
                    <a:pt x="20" y="4"/>
                    <a:pt x="18" y="4"/>
                  </a:cubicBezTo>
                  <a:cubicBezTo>
                    <a:pt x="14" y="5"/>
                    <a:pt x="9" y="5"/>
                    <a:pt x="4" y="6"/>
                  </a:cubicBezTo>
                  <a:cubicBezTo>
                    <a:pt x="0" y="6"/>
                    <a:pt x="0" y="7"/>
                    <a:pt x="0" y="10"/>
                  </a:cubicBezTo>
                  <a:cubicBezTo>
                    <a:pt x="1" y="46"/>
                    <a:pt x="15" y="78"/>
                    <a:pt x="43" y="94"/>
                  </a:cubicBezTo>
                  <a:cubicBezTo>
                    <a:pt x="46" y="96"/>
                    <a:pt x="47" y="96"/>
                    <a:pt x="50" y="92"/>
                  </a:cubicBezTo>
                  <a:close/>
                  <a:moveTo>
                    <a:pt x="45" y="53"/>
                  </a:moveTo>
                  <a:cubicBezTo>
                    <a:pt x="32" y="53"/>
                    <a:pt x="32" y="53"/>
                    <a:pt x="32" y="53"/>
                  </a:cubicBezTo>
                  <a:cubicBezTo>
                    <a:pt x="32" y="50"/>
                    <a:pt x="32" y="50"/>
                    <a:pt x="32" y="50"/>
                  </a:cubicBezTo>
                  <a:cubicBezTo>
                    <a:pt x="40" y="38"/>
                    <a:pt x="40" y="38"/>
                    <a:pt x="40" y="38"/>
                  </a:cubicBezTo>
                  <a:cubicBezTo>
                    <a:pt x="41" y="36"/>
                    <a:pt x="42" y="34"/>
                    <a:pt x="42" y="32"/>
                  </a:cubicBezTo>
                  <a:cubicBezTo>
                    <a:pt x="42" y="31"/>
                    <a:pt x="42" y="30"/>
                    <a:pt x="41" y="30"/>
                  </a:cubicBezTo>
                  <a:cubicBezTo>
                    <a:pt x="40" y="30"/>
                    <a:pt x="40" y="31"/>
                    <a:pt x="40" y="31"/>
                  </a:cubicBezTo>
                  <a:cubicBezTo>
                    <a:pt x="39" y="36"/>
                    <a:pt x="39" y="36"/>
                    <a:pt x="39" y="36"/>
                  </a:cubicBezTo>
                  <a:cubicBezTo>
                    <a:pt x="34" y="36"/>
                    <a:pt x="34" y="36"/>
                    <a:pt x="34" y="36"/>
                  </a:cubicBezTo>
                  <a:cubicBezTo>
                    <a:pt x="34" y="31"/>
                    <a:pt x="34" y="31"/>
                    <a:pt x="34" y="31"/>
                  </a:cubicBezTo>
                  <a:cubicBezTo>
                    <a:pt x="35" y="28"/>
                    <a:pt x="37" y="26"/>
                    <a:pt x="42" y="26"/>
                  </a:cubicBezTo>
                  <a:cubicBezTo>
                    <a:pt x="44" y="26"/>
                    <a:pt x="46" y="27"/>
                    <a:pt x="47" y="28"/>
                  </a:cubicBezTo>
                  <a:cubicBezTo>
                    <a:pt x="48" y="29"/>
                    <a:pt x="48" y="31"/>
                    <a:pt x="47" y="34"/>
                  </a:cubicBezTo>
                  <a:cubicBezTo>
                    <a:pt x="47" y="35"/>
                    <a:pt x="47" y="36"/>
                    <a:pt x="47" y="37"/>
                  </a:cubicBezTo>
                  <a:cubicBezTo>
                    <a:pt x="38" y="50"/>
                    <a:pt x="38" y="50"/>
                    <a:pt x="38" y="50"/>
                  </a:cubicBezTo>
                  <a:cubicBezTo>
                    <a:pt x="46" y="50"/>
                    <a:pt x="46" y="50"/>
                    <a:pt x="46" y="50"/>
                  </a:cubicBezTo>
                  <a:cubicBezTo>
                    <a:pt x="45" y="53"/>
                    <a:pt x="45" y="53"/>
                    <a:pt x="45" y="53"/>
                  </a:cubicBezTo>
                  <a:close/>
                  <a:moveTo>
                    <a:pt x="63" y="50"/>
                  </a:moveTo>
                  <a:cubicBezTo>
                    <a:pt x="60" y="50"/>
                    <a:pt x="60" y="50"/>
                    <a:pt x="60" y="50"/>
                  </a:cubicBezTo>
                  <a:cubicBezTo>
                    <a:pt x="60" y="53"/>
                    <a:pt x="60" y="53"/>
                    <a:pt x="60" y="53"/>
                  </a:cubicBezTo>
                  <a:cubicBezTo>
                    <a:pt x="54" y="53"/>
                    <a:pt x="54" y="53"/>
                    <a:pt x="54" y="53"/>
                  </a:cubicBezTo>
                  <a:cubicBezTo>
                    <a:pt x="54" y="50"/>
                    <a:pt x="54" y="50"/>
                    <a:pt x="54" y="50"/>
                  </a:cubicBezTo>
                  <a:cubicBezTo>
                    <a:pt x="46" y="50"/>
                    <a:pt x="46" y="50"/>
                    <a:pt x="46" y="50"/>
                  </a:cubicBezTo>
                  <a:cubicBezTo>
                    <a:pt x="47" y="46"/>
                    <a:pt x="47" y="46"/>
                    <a:pt x="47" y="46"/>
                  </a:cubicBezTo>
                  <a:cubicBezTo>
                    <a:pt x="55" y="26"/>
                    <a:pt x="55" y="26"/>
                    <a:pt x="55" y="26"/>
                  </a:cubicBezTo>
                  <a:cubicBezTo>
                    <a:pt x="63" y="26"/>
                    <a:pt x="63" y="26"/>
                    <a:pt x="63" y="26"/>
                  </a:cubicBezTo>
                  <a:cubicBezTo>
                    <a:pt x="61" y="46"/>
                    <a:pt x="61" y="46"/>
                    <a:pt x="61" y="46"/>
                  </a:cubicBezTo>
                  <a:cubicBezTo>
                    <a:pt x="63" y="46"/>
                    <a:pt x="63" y="46"/>
                    <a:pt x="63" y="46"/>
                  </a:cubicBezTo>
                  <a:cubicBezTo>
                    <a:pt x="63" y="50"/>
                    <a:pt x="63" y="50"/>
                    <a:pt x="63" y="50"/>
                  </a:cubicBezTo>
                  <a:close/>
                  <a:moveTo>
                    <a:pt x="55" y="46"/>
                  </a:moveTo>
                  <a:cubicBezTo>
                    <a:pt x="52" y="46"/>
                    <a:pt x="52" y="46"/>
                    <a:pt x="52" y="46"/>
                  </a:cubicBezTo>
                  <a:cubicBezTo>
                    <a:pt x="56" y="35"/>
                    <a:pt x="56" y="35"/>
                    <a:pt x="56" y="35"/>
                  </a:cubicBezTo>
                  <a:cubicBezTo>
                    <a:pt x="55" y="46"/>
                    <a:pt x="55" y="46"/>
                    <a:pt x="55" y="46"/>
                  </a:cubicBezTo>
                  <a:close/>
                  <a:moveTo>
                    <a:pt x="43" y="0"/>
                  </a:moveTo>
                  <a:cubicBezTo>
                    <a:pt x="54" y="0"/>
                    <a:pt x="65" y="5"/>
                    <a:pt x="72" y="12"/>
                  </a:cubicBezTo>
                  <a:cubicBezTo>
                    <a:pt x="80" y="20"/>
                    <a:pt x="84" y="30"/>
                    <a:pt x="84" y="41"/>
                  </a:cubicBezTo>
                  <a:cubicBezTo>
                    <a:pt x="84" y="53"/>
                    <a:pt x="80" y="63"/>
                    <a:pt x="72" y="71"/>
                  </a:cubicBezTo>
                  <a:cubicBezTo>
                    <a:pt x="70" y="73"/>
                    <a:pt x="68" y="75"/>
                    <a:pt x="65" y="76"/>
                  </a:cubicBezTo>
                  <a:cubicBezTo>
                    <a:pt x="65" y="75"/>
                    <a:pt x="64" y="74"/>
                    <a:pt x="63" y="73"/>
                  </a:cubicBezTo>
                  <a:cubicBezTo>
                    <a:pt x="59" y="69"/>
                    <a:pt x="59" y="69"/>
                    <a:pt x="59" y="69"/>
                  </a:cubicBezTo>
                  <a:cubicBezTo>
                    <a:pt x="61" y="68"/>
                    <a:pt x="64" y="66"/>
                    <a:pt x="66" y="64"/>
                  </a:cubicBezTo>
                  <a:cubicBezTo>
                    <a:pt x="71" y="58"/>
                    <a:pt x="75" y="50"/>
                    <a:pt x="75" y="41"/>
                  </a:cubicBezTo>
                  <a:cubicBezTo>
                    <a:pt x="75" y="33"/>
                    <a:pt x="71" y="25"/>
                    <a:pt x="66" y="19"/>
                  </a:cubicBezTo>
                  <a:cubicBezTo>
                    <a:pt x="60" y="13"/>
                    <a:pt x="52" y="10"/>
                    <a:pt x="43" y="10"/>
                  </a:cubicBezTo>
                  <a:cubicBezTo>
                    <a:pt x="39" y="10"/>
                    <a:pt x="35" y="11"/>
                    <a:pt x="31" y="12"/>
                  </a:cubicBezTo>
                  <a:cubicBezTo>
                    <a:pt x="29" y="6"/>
                    <a:pt x="29" y="6"/>
                    <a:pt x="29" y="6"/>
                  </a:cubicBezTo>
                  <a:cubicBezTo>
                    <a:pt x="29" y="5"/>
                    <a:pt x="28" y="4"/>
                    <a:pt x="28" y="3"/>
                  </a:cubicBezTo>
                  <a:cubicBezTo>
                    <a:pt x="33" y="1"/>
                    <a:pt x="38" y="0"/>
                    <a:pt x="43" y="0"/>
                  </a:cubicBezTo>
                  <a:close/>
                </a:path>
              </a:pathLst>
            </a:custGeom>
            <a:solidFill>
              <a:srgbClr val="494F68"/>
            </a:solidFill>
            <a:ln>
              <a:noFill/>
            </a:ln>
          </p:spPr>
          <p:txBody>
            <a:bodyPr vert="horz" wrap="square" lIns="68575" tIns="34288" rIns="68575" bIns="34288" numCol="1" anchor="t" anchorCtr="0" compatLnSpc="1"/>
            <a:lstStyle>
              <a:defPPr>
                <a:defRPr lang="en-US"/>
              </a:defPPr>
              <a:lvl1pPr marL="0" algn="l" defTabSz="914400" rtl="0" eaLnBrk="1" latinLnBrk="0" hangingPunct="1">
                <a:defRPr sz="1800" kern="1200">
                  <a:solidFill>
                    <a:srgbClr val="3F3F3F"/>
                  </a:solidFill>
                  <a:latin typeface="+mn-lt"/>
                  <a:ea typeface="+mn-ea"/>
                  <a:cs typeface="+mn-cs"/>
                </a:defRPr>
              </a:lvl1pPr>
              <a:lvl2pPr marL="457200" algn="l" defTabSz="914400" rtl="0" eaLnBrk="1" latinLnBrk="0" hangingPunct="1">
                <a:defRPr sz="1800" kern="1200">
                  <a:solidFill>
                    <a:srgbClr val="3F3F3F"/>
                  </a:solidFill>
                  <a:latin typeface="+mn-lt"/>
                  <a:ea typeface="+mn-ea"/>
                  <a:cs typeface="+mn-cs"/>
                </a:defRPr>
              </a:lvl2pPr>
              <a:lvl3pPr marL="914400" algn="l" defTabSz="914400" rtl="0" eaLnBrk="1" latinLnBrk="0" hangingPunct="1">
                <a:defRPr sz="1800" kern="1200">
                  <a:solidFill>
                    <a:srgbClr val="3F3F3F"/>
                  </a:solidFill>
                  <a:latin typeface="+mn-lt"/>
                  <a:ea typeface="+mn-ea"/>
                  <a:cs typeface="+mn-cs"/>
                </a:defRPr>
              </a:lvl3pPr>
              <a:lvl4pPr marL="1371600" algn="l" defTabSz="914400" rtl="0" eaLnBrk="1" latinLnBrk="0" hangingPunct="1">
                <a:defRPr sz="1800" kern="1200">
                  <a:solidFill>
                    <a:srgbClr val="3F3F3F"/>
                  </a:solidFill>
                  <a:latin typeface="+mn-lt"/>
                  <a:ea typeface="+mn-ea"/>
                  <a:cs typeface="+mn-cs"/>
                </a:defRPr>
              </a:lvl4pPr>
              <a:lvl5pPr marL="1828800" algn="l" defTabSz="914400" rtl="0" eaLnBrk="1" latinLnBrk="0" hangingPunct="1">
                <a:defRPr sz="1800" kern="1200">
                  <a:solidFill>
                    <a:srgbClr val="3F3F3F"/>
                  </a:solidFill>
                  <a:latin typeface="+mn-lt"/>
                  <a:ea typeface="+mn-ea"/>
                  <a:cs typeface="+mn-cs"/>
                </a:defRPr>
              </a:lvl5pPr>
              <a:lvl6pPr marL="2286000" algn="l" defTabSz="914400" rtl="0" eaLnBrk="1" latinLnBrk="0" hangingPunct="1">
                <a:defRPr sz="1800" kern="1200">
                  <a:solidFill>
                    <a:srgbClr val="3F3F3F"/>
                  </a:solidFill>
                  <a:latin typeface="+mn-lt"/>
                  <a:ea typeface="+mn-ea"/>
                  <a:cs typeface="+mn-cs"/>
                </a:defRPr>
              </a:lvl6pPr>
              <a:lvl7pPr marL="2743200" algn="l" defTabSz="914400" rtl="0" eaLnBrk="1" latinLnBrk="0" hangingPunct="1">
                <a:defRPr sz="1800" kern="1200">
                  <a:solidFill>
                    <a:srgbClr val="3F3F3F"/>
                  </a:solidFill>
                  <a:latin typeface="+mn-lt"/>
                  <a:ea typeface="+mn-ea"/>
                  <a:cs typeface="+mn-cs"/>
                </a:defRPr>
              </a:lvl7pPr>
              <a:lvl8pPr marL="3200400" algn="l" defTabSz="914400" rtl="0" eaLnBrk="1" latinLnBrk="0" hangingPunct="1">
                <a:defRPr sz="1800" kern="1200">
                  <a:solidFill>
                    <a:srgbClr val="3F3F3F"/>
                  </a:solidFill>
                  <a:latin typeface="+mn-lt"/>
                  <a:ea typeface="+mn-ea"/>
                  <a:cs typeface="+mn-cs"/>
                </a:defRPr>
              </a:lvl8pPr>
              <a:lvl9pPr marL="3657600" algn="l" defTabSz="914400" rtl="0" eaLnBrk="1" latinLnBrk="0" hangingPunct="1">
                <a:defRPr sz="1800" kern="1200">
                  <a:solidFill>
                    <a:srgbClr val="3F3F3F"/>
                  </a:solidFill>
                  <a:latin typeface="+mn-lt"/>
                  <a:ea typeface="+mn-ea"/>
                  <a:cs typeface="+mn-cs"/>
                </a:defRPr>
              </a:lvl9pPr>
            </a:lstStyle>
            <a:p>
              <a:pPr>
                <a:lnSpc>
                  <a:spcPct val="150000"/>
                </a:lnSpc>
              </a:pPr>
              <a:endParaRPr lang="zh-CN" altLang="en-US" sz="1300" dirty="0">
                <a:solidFill>
                  <a:prstClr val="black"/>
                </a:solidFill>
                <a:latin typeface="Arial" panose="020B0604020202020204"/>
                <a:ea typeface="微软雅黑" panose="020B0503020204020204" charset="-122"/>
                <a:sym typeface="Arial" panose="020B0604020202020204"/>
              </a:endParaRPr>
            </a:p>
          </p:txBody>
        </p:sp>
        <p:sp>
          <p:nvSpPr>
            <p:cNvPr id="39" name="TextBox 7"/>
            <p:cNvSpPr txBox="1"/>
            <p:nvPr/>
          </p:nvSpPr>
          <p:spPr>
            <a:xfrm>
              <a:off x="10610" y="5182"/>
              <a:ext cx="3053" cy="436"/>
            </a:xfrm>
            <a:prstGeom prst="rect">
              <a:avLst/>
            </a:prstGeom>
            <a:noFill/>
          </p:spPr>
          <p:txBody>
            <a:bodyPr wrap="square" lIns="0" tIns="0" rIns="0" bIns="0" rtlCol="0">
              <a:spAutoFit/>
            </a:bodyPr>
            <a:lstStyle/>
            <a:p>
              <a:r>
                <a:rPr lang="zh-CN" altLang="en-US"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en-GB" b="1" dirty="0">
                <a:solidFill>
                  <a:sysClr val="window" lastClr="FFFFFF">
                    <a:lumMod val="65000"/>
                  </a:sysClr>
                </a:solidFill>
                <a:latin typeface="Arial" panose="020B0604020202020204"/>
                <a:ea typeface="微软雅黑" panose="020B0503020204020204" charset="-122"/>
                <a:sym typeface="Arial" panose="020B0604020202020204"/>
              </a:endParaRPr>
            </a:p>
          </p:txBody>
        </p:sp>
        <p:sp>
          <p:nvSpPr>
            <p:cNvPr id="40" name="Rectangle 8"/>
            <p:cNvSpPr/>
            <p:nvPr/>
          </p:nvSpPr>
          <p:spPr>
            <a:xfrm>
              <a:off x="9365" y="5836"/>
              <a:ext cx="7089" cy="821"/>
            </a:xfrm>
            <a:prstGeom prst="rect">
              <a:avLst/>
            </a:prstGeom>
          </p:spPr>
          <p:txBody>
            <a:bodyPr wrap="square" lIns="0" tIns="0" rIns="0" bIns="0">
              <a:spAutoFit/>
            </a:bodyPr>
            <a:lstStyle/>
            <a:p>
              <a:pPr>
                <a:lnSpc>
                  <a:spcPct val="15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a:t>
              </a:r>
            </a:p>
          </p:txBody>
        </p:sp>
      </p:grpSp>
      <p:grpSp>
        <p:nvGrpSpPr>
          <p:cNvPr id="50" name="组合 49"/>
          <p:cNvGrpSpPr/>
          <p:nvPr/>
        </p:nvGrpSpPr>
        <p:grpSpPr>
          <a:xfrm>
            <a:off x="5946775" y="4554855"/>
            <a:ext cx="4501515" cy="977265"/>
            <a:chOff x="9365" y="7173"/>
            <a:chExt cx="7089" cy="1539"/>
          </a:xfrm>
        </p:grpSpPr>
        <p:sp>
          <p:nvSpPr>
            <p:cNvPr id="33" name="Freeform 10"/>
            <p:cNvSpPr/>
            <p:nvPr/>
          </p:nvSpPr>
          <p:spPr bwMode="auto">
            <a:xfrm>
              <a:off x="9365" y="7173"/>
              <a:ext cx="964" cy="885"/>
            </a:xfrm>
            <a:custGeom>
              <a:avLst/>
              <a:gdLst>
                <a:gd name="T0" fmla="*/ 29 w 85"/>
                <a:gd name="T1" fmla="*/ 0 h 78"/>
                <a:gd name="T2" fmla="*/ 34 w 85"/>
                <a:gd name="T3" fmla="*/ 29 h 78"/>
                <a:gd name="T4" fmla="*/ 8 w 85"/>
                <a:gd name="T5" fmla="*/ 29 h 78"/>
                <a:gd name="T6" fmla="*/ 6 w 85"/>
                <a:gd name="T7" fmla="*/ 29 h 78"/>
                <a:gd name="T8" fmla="*/ 0 w 85"/>
                <a:gd name="T9" fmla="*/ 35 h 78"/>
                <a:gd name="T10" fmla="*/ 0 w 85"/>
                <a:gd name="T11" fmla="*/ 35 h 78"/>
                <a:gd name="T12" fmla="*/ 4 w 85"/>
                <a:gd name="T13" fmla="*/ 42 h 78"/>
                <a:gd name="T14" fmla="*/ 0 w 85"/>
                <a:gd name="T15" fmla="*/ 47 h 78"/>
                <a:gd name="T16" fmla="*/ 0 w 85"/>
                <a:gd name="T17" fmla="*/ 47 h 78"/>
                <a:gd name="T18" fmla="*/ 5 w 85"/>
                <a:gd name="T19" fmla="*/ 54 h 78"/>
                <a:gd name="T20" fmla="*/ 4 w 85"/>
                <a:gd name="T21" fmla="*/ 58 h 78"/>
                <a:gd name="T22" fmla="*/ 4 w 85"/>
                <a:gd name="T23" fmla="*/ 58 h 78"/>
                <a:gd name="T24" fmla="*/ 10 w 85"/>
                <a:gd name="T25" fmla="*/ 65 h 78"/>
                <a:gd name="T26" fmla="*/ 11 w 85"/>
                <a:gd name="T27" fmla="*/ 65 h 78"/>
                <a:gd name="T28" fmla="*/ 9 w 85"/>
                <a:gd name="T29" fmla="*/ 70 h 78"/>
                <a:gd name="T30" fmla="*/ 9 w 85"/>
                <a:gd name="T31" fmla="*/ 70 h 78"/>
                <a:gd name="T32" fmla="*/ 15 w 85"/>
                <a:gd name="T33" fmla="*/ 77 h 78"/>
                <a:gd name="T34" fmla="*/ 29 w 85"/>
                <a:gd name="T35" fmla="*/ 77 h 78"/>
                <a:gd name="T36" fmla="*/ 45 w 85"/>
                <a:gd name="T37" fmla="*/ 77 h 78"/>
                <a:gd name="T38" fmla="*/ 46 w 85"/>
                <a:gd name="T39" fmla="*/ 77 h 78"/>
                <a:gd name="T40" fmla="*/ 51 w 85"/>
                <a:gd name="T41" fmla="*/ 71 h 78"/>
                <a:gd name="T42" fmla="*/ 66 w 85"/>
                <a:gd name="T43" fmla="*/ 69 h 78"/>
                <a:gd name="T44" fmla="*/ 66 w 85"/>
                <a:gd name="T45" fmla="*/ 78 h 78"/>
                <a:gd name="T46" fmla="*/ 85 w 85"/>
                <a:gd name="T47" fmla="*/ 78 h 78"/>
                <a:gd name="T48" fmla="*/ 85 w 85"/>
                <a:gd name="T49" fmla="*/ 25 h 78"/>
                <a:gd name="T50" fmla="*/ 66 w 85"/>
                <a:gd name="T51" fmla="*/ 25 h 78"/>
                <a:gd name="T52" fmla="*/ 66 w 85"/>
                <a:gd name="T53" fmla="*/ 32 h 78"/>
                <a:gd name="T54" fmla="*/ 61 w 85"/>
                <a:gd name="T55" fmla="*/ 32 h 78"/>
                <a:gd name="T56" fmla="*/ 29 w 85"/>
                <a:gd name="T57" fmla="*/ 0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5" h="78">
                  <a:moveTo>
                    <a:pt x="29" y="0"/>
                  </a:moveTo>
                  <a:cubicBezTo>
                    <a:pt x="1" y="7"/>
                    <a:pt x="33" y="28"/>
                    <a:pt x="34" y="29"/>
                  </a:cubicBezTo>
                  <a:cubicBezTo>
                    <a:pt x="8" y="29"/>
                    <a:pt x="8" y="29"/>
                    <a:pt x="8" y="29"/>
                  </a:cubicBezTo>
                  <a:cubicBezTo>
                    <a:pt x="6" y="29"/>
                    <a:pt x="6" y="29"/>
                    <a:pt x="6" y="29"/>
                  </a:cubicBezTo>
                  <a:cubicBezTo>
                    <a:pt x="3" y="29"/>
                    <a:pt x="0" y="32"/>
                    <a:pt x="0" y="35"/>
                  </a:cubicBezTo>
                  <a:cubicBezTo>
                    <a:pt x="0" y="35"/>
                    <a:pt x="0" y="35"/>
                    <a:pt x="0" y="35"/>
                  </a:cubicBezTo>
                  <a:cubicBezTo>
                    <a:pt x="0" y="38"/>
                    <a:pt x="1" y="41"/>
                    <a:pt x="4" y="42"/>
                  </a:cubicBezTo>
                  <a:cubicBezTo>
                    <a:pt x="2" y="43"/>
                    <a:pt x="0" y="45"/>
                    <a:pt x="0" y="47"/>
                  </a:cubicBezTo>
                  <a:cubicBezTo>
                    <a:pt x="0" y="47"/>
                    <a:pt x="0" y="47"/>
                    <a:pt x="0" y="47"/>
                  </a:cubicBezTo>
                  <a:cubicBezTo>
                    <a:pt x="0" y="51"/>
                    <a:pt x="2" y="53"/>
                    <a:pt x="5" y="54"/>
                  </a:cubicBezTo>
                  <a:cubicBezTo>
                    <a:pt x="4" y="55"/>
                    <a:pt x="4" y="57"/>
                    <a:pt x="4" y="58"/>
                  </a:cubicBezTo>
                  <a:cubicBezTo>
                    <a:pt x="4" y="58"/>
                    <a:pt x="4" y="58"/>
                    <a:pt x="4" y="58"/>
                  </a:cubicBezTo>
                  <a:cubicBezTo>
                    <a:pt x="4" y="62"/>
                    <a:pt x="7" y="65"/>
                    <a:pt x="10" y="65"/>
                  </a:cubicBezTo>
                  <a:cubicBezTo>
                    <a:pt x="11" y="65"/>
                    <a:pt x="11" y="65"/>
                    <a:pt x="11" y="65"/>
                  </a:cubicBezTo>
                  <a:cubicBezTo>
                    <a:pt x="9" y="66"/>
                    <a:pt x="9" y="68"/>
                    <a:pt x="9" y="70"/>
                  </a:cubicBezTo>
                  <a:cubicBezTo>
                    <a:pt x="9" y="70"/>
                    <a:pt x="9" y="70"/>
                    <a:pt x="9" y="70"/>
                  </a:cubicBezTo>
                  <a:cubicBezTo>
                    <a:pt x="9" y="74"/>
                    <a:pt x="12" y="77"/>
                    <a:pt x="15" y="77"/>
                  </a:cubicBezTo>
                  <a:cubicBezTo>
                    <a:pt x="29" y="77"/>
                    <a:pt x="29" y="77"/>
                    <a:pt x="29" y="77"/>
                  </a:cubicBezTo>
                  <a:cubicBezTo>
                    <a:pt x="45" y="77"/>
                    <a:pt x="45" y="77"/>
                    <a:pt x="45" y="77"/>
                  </a:cubicBezTo>
                  <a:cubicBezTo>
                    <a:pt x="46" y="77"/>
                    <a:pt x="46" y="77"/>
                    <a:pt x="46" y="77"/>
                  </a:cubicBezTo>
                  <a:cubicBezTo>
                    <a:pt x="51" y="71"/>
                    <a:pt x="51" y="71"/>
                    <a:pt x="51" y="71"/>
                  </a:cubicBezTo>
                  <a:cubicBezTo>
                    <a:pt x="66" y="69"/>
                    <a:pt x="66" y="69"/>
                    <a:pt x="66" y="69"/>
                  </a:cubicBezTo>
                  <a:cubicBezTo>
                    <a:pt x="66" y="78"/>
                    <a:pt x="66" y="78"/>
                    <a:pt x="66" y="78"/>
                  </a:cubicBezTo>
                  <a:cubicBezTo>
                    <a:pt x="85" y="78"/>
                    <a:pt x="85" y="78"/>
                    <a:pt x="85" y="78"/>
                  </a:cubicBezTo>
                  <a:cubicBezTo>
                    <a:pt x="85" y="25"/>
                    <a:pt x="85" y="25"/>
                    <a:pt x="85" y="25"/>
                  </a:cubicBezTo>
                  <a:cubicBezTo>
                    <a:pt x="66" y="25"/>
                    <a:pt x="66" y="25"/>
                    <a:pt x="66" y="25"/>
                  </a:cubicBezTo>
                  <a:cubicBezTo>
                    <a:pt x="66" y="32"/>
                    <a:pt x="66" y="32"/>
                    <a:pt x="66" y="32"/>
                  </a:cubicBezTo>
                  <a:cubicBezTo>
                    <a:pt x="61" y="32"/>
                    <a:pt x="61" y="32"/>
                    <a:pt x="61" y="32"/>
                  </a:cubicBezTo>
                  <a:cubicBezTo>
                    <a:pt x="57" y="16"/>
                    <a:pt x="32" y="17"/>
                    <a:pt x="29" y="0"/>
                  </a:cubicBezTo>
                  <a:close/>
                </a:path>
              </a:pathLst>
            </a:custGeom>
            <a:solidFill>
              <a:srgbClr val="494F68"/>
            </a:solidFill>
            <a:ln>
              <a:noFill/>
            </a:ln>
          </p:spPr>
          <p:txBody>
            <a:bodyPr vert="horz" wrap="square" lIns="68575" tIns="34288" rIns="68575" bIns="34288" numCol="1" anchor="t" anchorCtr="0" compatLnSpc="1"/>
            <a:lstStyle>
              <a:defPPr>
                <a:defRPr lang="en-US"/>
              </a:defPPr>
              <a:lvl1pPr marL="0" algn="l" defTabSz="914400" rtl="0" eaLnBrk="1" latinLnBrk="0" hangingPunct="1">
                <a:defRPr sz="1800" kern="1200">
                  <a:solidFill>
                    <a:srgbClr val="3F3F3F"/>
                  </a:solidFill>
                  <a:latin typeface="+mn-lt"/>
                  <a:ea typeface="+mn-ea"/>
                  <a:cs typeface="+mn-cs"/>
                </a:defRPr>
              </a:lvl1pPr>
              <a:lvl2pPr marL="457200" algn="l" defTabSz="914400" rtl="0" eaLnBrk="1" latinLnBrk="0" hangingPunct="1">
                <a:defRPr sz="1800" kern="1200">
                  <a:solidFill>
                    <a:srgbClr val="3F3F3F"/>
                  </a:solidFill>
                  <a:latin typeface="+mn-lt"/>
                  <a:ea typeface="+mn-ea"/>
                  <a:cs typeface="+mn-cs"/>
                </a:defRPr>
              </a:lvl2pPr>
              <a:lvl3pPr marL="914400" algn="l" defTabSz="914400" rtl="0" eaLnBrk="1" latinLnBrk="0" hangingPunct="1">
                <a:defRPr sz="1800" kern="1200">
                  <a:solidFill>
                    <a:srgbClr val="3F3F3F"/>
                  </a:solidFill>
                  <a:latin typeface="+mn-lt"/>
                  <a:ea typeface="+mn-ea"/>
                  <a:cs typeface="+mn-cs"/>
                </a:defRPr>
              </a:lvl3pPr>
              <a:lvl4pPr marL="1371600" algn="l" defTabSz="914400" rtl="0" eaLnBrk="1" latinLnBrk="0" hangingPunct="1">
                <a:defRPr sz="1800" kern="1200">
                  <a:solidFill>
                    <a:srgbClr val="3F3F3F"/>
                  </a:solidFill>
                  <a:latin typeface="+mn-lt"/>
                  <a:ea typeface="+mn-ea"/>
                  <a:cs typeface="+mn-cs"/>
                </a:defRPr>
              </a:lvl4pPr>
              <a:lvl5pPr marL="1828800" algn="l" defTabSz="914400" rtl="0" eaLnBrk="1" latinLnBrk="0" hangingPunct="1">
                <a:defRPr sz="1800" kern="1200">
                  <a:solidFill>
                    <a:srgbClr val="3F3F3F"/>
                  </a:solidFill>
                  <a:latin typeface="+mn-lt"/>
                  <a:ea typeface="+mn-ea"/>
                  <a:cs typeface="+mn-cs"/>
                </a:defRPr>
              </a:lvl5pPr>
              <a:lvl6pPr marL="2286000" algn="l" defTabSz="914400" rtl="0" eaLnBrk="1" latinLnBrk="0" hangingPunct="1">
                <a:defRPr sz="1800" kern="1200">
                  <a:solidFill>
                    <a:srgbClr val="3F3F3F"/>
                  </a:solidFill>
                  <a:latin typeface="+mn-lt"/>
                  <a:ea typeface="+mn-ea"/>
                  <a:cs typeface="+mn-cs"/>
                </a:defRPr>
              </a:lvl6pPr>
              <a:lvl7pPr marL="2743200" algn="l" defTabSz="914400" rtl="0" eaLnBrk="1" latinLnBrk="0" hangingPunct="1">
                <a:defRPr sz="1800" kern="1200">
                  <a:solidFill>
                    <a:srgbClr val="3F3F3F"/>
                  </a:solidFill>
                  <a:latin typeface="+mn-lt"/>
                  <a:ea typeface="+mn-ea"/>
                  <a:cs typeface="+mn-cs"/>
                </a:defRPr>
              </a:lvl7pPr>
              <a:lvl8pPr marL="3200400" algn="l" defTabSz="914400" rtl="0" eaLnBrk="1" latinLnBrk="0" hangingPunct="1">
                <a:defRPr sz="1800" kern="1200">
                  <a:solidFill>
                    <a:srgbClr val="3F3F3F"/>
                  </a:solidFill>
                  <a:latin typeface="+mn-lt"/>
                  <a:ea typeface="+mn-ea"/>
                  <a:cs typeface="+mn-cs"/>
                </a:defRPr>
              </a:lvl8pPr>
              <a:lvl9pPr marL="3657600" algn="l" defTabSz="914400" rtl="0" eaLnBrk="1" latinLnBrk="0" hangingPunct="1">
                <a:defRPr sz="1800" kern="1200">
                  <a:solidFill>
                    <a:srgbClr val="3F3F3F"/>
                  </a:solidFill>
                  <a:latin typeface="+mn-lt"/>
                  <a:ea typeface="+mn-ea"/>
                  <a:cs typeface="+mn-cs"/>
                </a:defRPr>
              </a:lvl9pPr>
            </a:lstStyle>
            <a:p>
              <a:pPr>
                <a:lnSpc>
                  <a:spcPct val="150000"/>
                </a:lnSpc>
              </a:pPr>
              <a:endParaRPr lang="zh-CN" altLang="en-US" sz="1300" dirty="0">
                <a:solidFill>
                  <a:prstClr val="black"/>
                </a:solidFill>
                <a:latin typeface="Arial" panose="020B0604020202020204"/>
                <a:ea typeface="微软雅黑" panose="020B0503020204020204" charset="-122"/>
                <a:sym typeface="Arial" panose="020B0604020202020204"/>
              </a:endParaRPr>
            </a:p>
          </p:txBody>
        </p:sp>
        <p:sp>
          <p:nvSpPr>
            <p:cNvPr id="41" name="TextBox 7"/>
            <p:cNvSpPr txBox="1"/>
            <p:nvPr/>
          </p:nvSpPr>
          <p:spPr>
            <a:xfrm>
              <a:off x="10610" y="7622"/>
              <a:ext cx="3053" cy="436"/>
            </a:xfrm>
            <a:prstGeom prst="rect">
              <a:avLst/>
            </a:prstGeom>
            <a:noFill/>
          </p:spPr>
          <p:txBody>
            <a:bodyPr wrap="square" lIns="0" tIns="0" rIns="0" bIns="0" rtlCol="0">
              <a:spAutoFit/>
            </a:bodyPr>
            <a:lstStyle/>
            <a:p>
              <a:r>
                <a:rPr lang="zh-CN" altLang="en-US" b="1"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en-GB" b="1" dirty="0">
                <a:solidFill>
                  <a:sysClr val="window" lastClr="FFFFFF">
                    <a:lumMod val="65000"/>
                  </a:sysClr>
                </a:solidFill>
                <a:latin typeface="Arial" panose="020B0604020202020204"/>
                <a:ea typeface="微软雅黑" panose="020B0503020204020204" charset="-122"/>
                <a:sym typeface="Arial" panose="020B0604020202020204"/>
              </a:endParaRPr>
            </a:p>
          </p:txBody>
        </p:sp>
        <p:sp>
          <p:nvSpPr>
            <p:cNvPr id="47" name="Rectangle 8"/>
            <p:cNvSpPr/>
            <p:nvPr/>
          </p:nvSpPr>
          <p:spPr>
            <a:xfrm>
              <a:off x="9365" y="8276"/>
              <a:ext cx="7089" cy="436"/>
            </a:xfrm>
            <a:prstGeom prst="rect">
              <a:avLst/>
            </a:prstGeom>
          </p:spPr>
          <p:txBody>
            <a:bodyPr wrap="square" lIns="0" tIns="0" rIns="0" bIns="0">
              <a:spAutoFit/>
            </a:bodyPr>
            <a:lstStyle/>
            <a:p>
              <a:pPr>
                <a:lnSpc>
                  <a:spcPct val="15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点击此处更换文本点击此处更换文本</a:t>
              </a:r>
            </a:p>
          </p:txBody>
        </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wipe(down)">
                                      <p:cBhvr>
                                        <p:cTn id="16" dur="500"/>
                                        <p:tgtEl>
                                          <p:spTgt spid="27"/>
                                        </p:tgtEl>
                                      </p:cBhvr>
                                    </p:animEffect>
                                  </p:childTnLst>
                                </p:cTn>
                              </p:par>
                            </p:childTnLst>
                          </p:cTn>
                        </p:par>
                        <p:par>
                          <p:cTn id="17" fill="hold">
                            <p:stCondLst>
                              <p:cond delay="1000"/>
                            </p:stCondLst>
                            <p:childTnLst>
                              <p:par>
                                <p:cTn id="18" presetID="12" presetClass="entr" presetSubtype="1" fill="hold" nodeType="afterEffect">
                                  <p:stCondLst>
                                    <p:cond delay="0"/>
                                  </p:stCondLst>
                                  <p:childTnLst>
                                    <p:set>
                                      <p:cBhvr>
                                        <p:cTn id="19" dur="1" fill="hold">
                                          <p:stCondLst>
                                            <p:cond delay="0"/>
                                          </p:stCondLst>
                                        </p:cTn>
                                        <p:tgtEl>
                                          <p:spTgt spid="48"/>
                                        </p:tgtEl>
                                        <p:attrNameLst>
                                          <p:attrName>style.visibility</p:attrName>
                                        </p:attrNameLst>
                                      </p:cBhvr>
                                      <p:to>
                                        <p:strVal val="visible"/>
                                      </p:to>
                                    </p:set>
                                    <p:anim calcmode="lin" valueType="num">
                                      <p:cBhvr additive="base">
                                        <p:cTn id="20" dur="500"/>
                                        <p:tgtEl>
                                          <p:spTgt spid="48"/>
                                        </p:tgtEl>
                                        <p:attrNameLst>
                                          <p:attrName>ppt_y</p:attrName>
                                        </p:attrNameLst>
                                      </p:cBhvr>
                                      <p:tavLst>
                                        <p:tav tm="0">
                                          <p:val>
                                            <p:strVal val="#ppt_y-#ppt_h*1.125000"/>
                                          </p:val>
                                        </p:tav>
                                        <p:tav tm="100000">
                                          <p:val>
                                            <p:strVal val="#ppt_y"/>
                                          </p:val>
                                        </p:tav>
                                      </p:tavLst>
                                    </p:anim>
                                    <p:animEffect transition="in" filter="wipe(down)">
                                      <p:cBhvr>
                                        <p:cTn id="21" dur="500"/>
                                        <p:tgtEl>
                                          <p:spTgt spid="48"/>
                                        </p:tgtEl>
                                      </p:cBhvr>
                                    </p:animEffect>
                                  </p:childTnLst>
                                </p:cTn>
                              </p:par>
                            </p:childTnLst>
                          </p:cTn>
                        </p:par>
                        <p:par>
                          <p:cTn id="22" fill="hold">
                            <p:stCondLst>
                              <p:cond delay="1500"/>
                            </p:stCondLst>
                            <p:childTnLst>
                              <p:par>
                                <p:cTn id="23" presetID="12" presetClass="entr" presetSubtype="1" fill="hold" nodeType="afterEffect">
                                  <p:stCondLst>
                                    <p:cond delay="0"/>
                                  </p:stCondLst>
                                  <p:childTnLst>
                                    <p:set>
                                      <p:cBhvr>
                                        <p:cTn id="24" dur="1" fill="hold">
                                          <p:stCondLst>
                                            <p:cond delay="0"/>
                                          </p:stCondLst>
                                        </p:cTn>
                                        <p:tgtEl>
                                          <p:spTgt spid="49"/>
                                        </p:tgtEl>
                                        <p:attrNameLst>
                                          <p:attrName>style.visibility</p:attrName>
                                        </p:attrNameLst>
                                      </p:cBhvr>
                                      <p:to>
                                        <p:strVal val="visible"/>
                                      </p:to>
                                    </p:set>
                                    <p:anim calcmode="lin" valueType="num">
                                      <p:cBhvr additive="base">
                                        <p:cTn id="25" dur="500"/>
                                        <p:tgtEl>
                                          <p:spTgt spid="49"/>
                                        </p:tgtEl>
                                        <p:attrNameLst>
                                          <p:attrName>ppt_y</p:attrName>
                                        </p:attrNameLst>
                                      </p:cBhvr>
                                      <p:tavLst>
                                        <p:tav tm="0">
                                          <p:val>
                                            <p:strVal val="#ppt_y-#ppt_h*1.125000"/>
                                          </p:val>
                                        </p:tav>
                                        <p:tav tm="100000">
                                          <p:val>
                                            <p:strVal val="#ppt_y"/>
                                          </p:val>
                                        </p:tav>
                                      </p:tavLst>
                                    </p:anim>
                                    <p:animEffect transition="in" filter="wipe(down)">
                                      <p:cBhvr>
                                        <p:cTn id="26" dur="500"/>
                                        <p:tgtEl>
                                          <p:spTgt spid="49"/>
                                        </p:tgtEl>
                                      </p:cBhvr>
                                    </p:animEffect>
                                  </p:childTnLst>
                                </p:cTn>
                              </p:par>
                            </p:childTnLst>
                          </p:cTn>
                        </p:par>
                        <p:par>
                          <p:cTn id="27" fill="hold">
                            <p:stCondLst>
                              <p:cond delay="2000"/>
                            </p:stCondLst>
                            <p:childTnLst>
                              <p:par>
                                <p:cTn id="28" presetID="12" presetClass="entr" presetSubtype="1" fill="hold" nodeType="afterEffect">
                                  <p:stCondLst>
                                    <p:cond delay="0"/>
                                  </p:stCondLst>
                                  <p:childTnLst>
                                    <p:set>
                                      <p:cBhvr>
                                        <p:cTn id="29" dur="1" fill="hold">
                                          <p:stCondLst>
                                            <p:cond delay="0"/>
                                          </p:stCondLst>
                                        </p:cTn>
                                        <p:tgtEl>
                                          <p:spTgt spid="50"/>
                                        </p:tgtEl>
                                        <p:attrNameLst>
                                          <p:attrName>style.visibility</p:attrName>
                                        </p:attrNameLst>
                                      </p:cBhvr>
                                      <p:to>
                                        <p:strVal val="visible"/>
                                      </p:to>
                                    </p:set>
                                    <p:anim calcmode="lin" valueType="num">
                                      <p:cBhvr additive="base">
                                        <p:cTn id="30" dur="500"/>
                                        <p:tgtEl>
                                          <p:spTgt spid="50"/>
                                        </p:tgtEl>
                                        <p:attrNameLst>
                                          <p:attrName>ppt_y</p:attrName>
                                        </p:attrNameLst>
                                      </p:cBhvr>
                                      <p:tavLst>
                                        <p:tav tm="0">
                                          <p:val>
                                            <p:strVal val="#ppt_y-#ppt_h*1.125000"/>
                                          </p:val>
                                        </p:tav>
                                        <p:tav tm="100000">
                                          <p:val>
                                            <p:strVal val="#ppt_y"/>
                                          </p:val>
                                        </p:tav>
                                      </p:tavLst>
                                    </p:anim>
                                    <p:animEffect transition="in" filter="wipe(down)">
                                      <p:cBhvr>
                                        <p:cTn id="3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1" name="组合 90"/>
          <p:cNvGrpSpPr/>
          <p:nvPr/>
        </p:nvGrpSpPr>
        <p:grpSpPr>
          <a:xfrm>
            <a:off x="1307465" y="3754120"/>
            <a:ext cx="1918970" cy="1930400"/>
            <a:chOff x="2059" y="5912"/>
            <a:chExt cx="3022" cy="3040"/>
          </a:xfrm>
        </p:grpSpPr>
        <p:sp>
          <p:nvSpPr>
            <p:cNvPr id="64" name="矩形: 圆角 6"/>
            <p:cNvSpPr/>
            <p:nvPr/>
          </p:nvSpPr>
          <p:spPr>
            <a:xfrm>
              <a:off x="2059" y="5912"/>
              <a:ext cx="3023" cy="3040"/>
            </a:xfrm>
            <a:prstGeom prst="roundRect">
              <a:avLst>
                <a:gd name="adj" fmla="val 8192"/>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66" name="文本框 121"/>
            <p:cNvSpPr txBox="1"/>
            <p:nvPr/>
          </p:nvSpPr>
          <p:spPr>
            <a:xfrm>
              <a:off x="2255" y="7211"/>
              <a:ext cx="2630" cy="1480"/>
            </a:xfrm>
            <a:prstGeom prst="rect">
              <a:avLst/>
            </a:prstGeom>
            <a:noFill/>
          </p:spPr>
          <p:txBody>
            <a:bodyPr wrap="square" lIns="0" tIns="0" rIns="0" bIns="0" anchor="ctr" anchorCtr="1">
              <a:noAutofit/>
            </a:bodyPr>
            <a:lstStyle/>
            <a:p>
              <a:pPr algn="ctr">
                <a:lnSpc>
                  <a:spcPct val="120000"/>
                </a:lnSpc>
                <a:spcBef>
                  <a:spcPct val="0"/>
                </a:spcBef>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sp>
          <p:nvSpPr>
            <p:cNvPr id="67" name="矩形 66"/>
            <p:cNvSpPr/>
            <p:nvPr/>
          </p:nvSpPr>
          <p:spPr>
            <a:xfrm>
              <a:off x="2059" y="6699"/>
              <a:ext cx="3023" cy="512"/>
            </a:xfrm>
            <a:prstGeom prst="rect">
              <a:avLst/>
            </a:prstGeom>
          </p:spPr>
          <p:txBody>
            <a:bodyPr wrap="none" lIns="0" tIns="0" rIns="0" bIns="0" anchor="ctr" anchorCtr="1">
              <a:normAutofit/>
            </a:bodyPr>
            <a:lstStyle/>
            <a:p>
              <a:pPr lvl="0" algn="ctr" defTabSz="913765">
                <a:spcBef>
                  <a:spcPct val="0"/>
                </a:spcBef>
                <a:defRPr/>
              </a:pPr>
              <a:r>
                <a:rPr lang="zh-CN" altLang="en-US"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zh-CN" altLang="en-US" b="1" dirty="0">
                <a:solidFill>
                  <a:schemeClr val="accent1"/>
                </a:solidFill>
                <a:latin typeface="Arial" panose="020B0604020202020204"/>
                <a:ea typeface="微软雅黑" panose="020B0503020204020204" charset="-122"/>
                <a:sym typeface="Arial" panose="020B0604020202020204"/>
              </a:endParaRPr>
            </a:p>
          </p:txBody>
        </p:sp>
      </p:grpSp>
      <p:grpSp>
        <p:nvGrpSpPr>
          <p:cNvPr id="94" name="组合 93"/>
          <p:cNvGrpSpPr/>
          <p:nvPr/>
        </p:nvGrpSpPr>
        <p:grpSpPr>
          <a:xfrm>
            <a:off x="3860165" y="3760470"/>
            <a:ext cx="1918970" cy="1930400"/>
            <a:chOff x="2059" y="5912"/>
            <a:chExt cx="3022" cy="3040"/>
          </a:xfrm>
        </p:grpSpPr>
        <p:sp>
          <p:nvSpPr>
            <p:cNvPr id="95" name="矩形: 圆角 6"/>
            <p:cNvSpPr/>
            <p:nvPr/>
          </p:nvSpPr>
          <p:spPr>
            <a:xfrm>
              <a:off x="2059" y="5912"/>
              <a:ext cx="3023" cy="3040"/>
            </a:xfrm>
            <a:prstGeom prst="roundRect">
              <a:avLst>
                <a:gd name="adj" fmla="val 8192"/>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96" name="文本框 121"/>
            <p:cNvSpPr txBox="1"/>
            <p:nvPr/>
          </p:nvSpPr>
          <p:spPr>
            <a:xfrm>
              <a:off x="2255" y="7211"/>
              <a:ext cx="2630" cy="1480"/>
            </a:xfrm>
            <a:prstGeom prst="rect">
              <a:avLst/>
            </a:prstGeom>
            <a:noFill/>
          </p:spPr>
          <p:txBody>
            <a:bodyPr wrap="square" lIns="0" tIns="0" rIns="0" bIns="0" anchor="ctr" anchorCtr="1">
              <a:noAutofit/>
            </a:bodyPr>
            <a:lstStyle/>
            <a:p>
              <a:pPr algn="ctr">
                <a:lnSpc>
                  <a:spcPct val="120000"/>
                </a:lnSpc>
                <a:spcBef>
                  <a:spcPct val="0"/>
                </a:spcBef>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sp>
          <p:nvSpPr>
            <p:cNvPr id="97" name="矩形 96"/>
            <p:cNvSpPr/>
            <p:nvPr/>
          </p:nvSpPr>
          <p:spPr>
            <a:xfrm>
              <a:off x="2059" y="6699"/>
              <a:ext cx="3023" cy="512"/>
            </a:xfrm>
            <a:prstGeom prst="rect">
              <a:avLst/>
            </a:prstGeom>
          </p:spPr>
          <p:txBody>
            <a:bodyPr wrap="none" lIns="0" tIns="0" rIns="0" bIns="0" anchor="ctr" anchorCtr="1">
              <a:normAutofit/>
            </a:bodyPr>
            <a:lstStyle/>
            <a:p>
              <a:pPr lvl="0" algn="ctr" defTabSz="913765">
                <a:spcBef>
                  <a:spcPct val="0"/>
                </a:spcBef>
                <a:defRPr/>
              </a:pPr>
              <a:r>
                <a:rPr lang="zh-CN" altLang="en-US"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zh-CN" altLang="en-US" b="1" dirty="0">
                <a:solidFill>
                  <a:schemeClr val="accent1"/>
                </a:solidFill>
                <a:latin typeface="Arial" panose="020B0604020202020204"/>
                <a:ea typeface="微软雅黑" panose="020B0503020204020204" charset="-122"/>
                <a:sym typeface="Arial" panose="020B0604020202020204"/>
              </a:endParaRPr>
            </a:p>
          </p:txBody>
        </p:sp>
      </p:grpSp>
      <p:grpSp>
        <p:nvGrpSpPr>
          <p:cNvPr id="98" name="组合 97"/>
          <p:cNvGrpSpPr/>
          <p:nvPr/>
        </p:nvGrpSpPr>
        <p:grpSpPr>
          <a:xfrm>
            <a:off x="6412865" y="3760470"/>
            <a:ext cx="1918970" cy="1930400"/>
            <a:chOff x="2059" y="5912"/>
            <a:chExt cx="3022" cy="3040"/>
          </a:xfrm>
        </p:grpSpPr>
        <p:sp>
          <p:nvSpPr>
            <p:cNvPr id="99" name="矩形: 圆角 6"/>
            <p:cNvSpPr/>
            <p:nvPr/>
          </p:nvSpPr>
          <p:spPr>
            <a:xfrm>
              <a:off x="2059" y="5912"/>
              <a:ext cx="3023" cy="3040"/>
            </a:xfrm>
            <a:prstGeom prst="roundRect">
              <a:avLst>
                <a:gd name="adj" fmla="val 8192"/>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100" name="文本框 121"/>
            <p:cNvSpPr txBox="1"/>
            <p:nvPr/>
          </p:nvSpPr>
          <p:spPr>
            <a:xfrm>
              <a:off x="2255" y="7211"/>
              <a:ext cx="2630" cy="1480"/>
            </a:xfrm>
            <a:prstGeom prst="rect">
              <a:avLst/>
            </a:prstGeom>
            <a:noFill/>
          </p:spPr>
          <p:txBody>
            <a:bodyPr wrap="square" lIns="0" tIns="0" rIns="0" bIns="0" anchor="ctr" anchorCtr="1">
              <a:noAutofit/>
            </a:bodyPr>
            <a:lstStyle/>
            <a:p>
              <a:pPr algn="ctr">
                <a:lnSpc>
                  <a:spcPct val="120000"/>
                </a:lnSpc>
                <a:spcBef>
                  <a:spcPct val="0"/>
                </a:spcBef>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sp>
          <p:nvSpPr>
            <p:cNvPr id="101" name="矩形 100"/>
            <p:cNvSpPr/>
            <p:nvPr/>
          </p:nvSpPr>
          <p:spPr>
            <a:xfrm>
              <a:off x="2059" y="6699"/>
              <a:ext cx="3023" cy="512"/>
            </a:xfrm>
            <a:prstGeom prst="rect">
              <a:avLst/>
            </a:prstGeom>
          </p:spPr>
          <p:txBody>
            <a:bodyPr wrap="none" lIns="0" tIns="0" rIns="0" bIns="0" anchor="ctr" anchorCtr="1">
              <a:normAutofit/>
            </a:bodyPr>
            <a:lstStyle/>
            <a:p>
              <a:pPr lvl="0" algn="ctr" defTabSz="913765">
                <a:spcBef>
                  <a:spcPct val="0"/>
                </a:spcBef>
                <a:defRPr/>
              </a:pPr>
              <a:r>
                <a:rPr lang="zh-CN" altLang="en-US"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zh-CN" altLang="en-US" b="1" dirty="0">
                <a:solidFill>
                  <a:schemeClr val="accent1"/>
                </a:solidFill>
                <a:latin typeface="Arial" panose="020B0604020202020204"/>
                <a:ea typeface="微软雅黑" panose="020B0503020204020204" charset="-122"/>
                <a:sym typeface="Arial" panose="020B0604020202020204"/>
              </a:endParaRPr>
            </a:p>
          </p:txBody>
        </p:sp>
      </p:grpSp>
      <p:grpSp>
        <p:nvGrpSpPr>
          <p:cNvPr id="102" name="组合 101"/>
          <p:cNvGrpSpPr/>
          <p:nvPr/>
        </p:nvGrpSpPr>
        <p:grpSpPr>
          <a:xfrm>
            <a:off x="8965565" y="3760470"/>
            <a:ext cx="1918970" cy="1930400"/>
            <a:chOff x="2059" y="5912"/>
            <a:chExt cx="3022" cy="3040"/>
          </a:xfrm>
        </p:grpSpPr>
        <p:sp>
          <p:nvSpPr>
            <p:cNvPr id="103" name="矩形: 圆角 6"/>
            <p:cNvSpPr/>
            <p:nvPr/>
          </p:nvSpPr>
          <p:spPr>
            <a:xfrm>
              <a:off x="2059" y="5912"/>
              <a:ext cx="3023" cy="3040"/>
            </a:xfrm>
            <a:prstGeom prst="roundRect">
              <a:avLst>
                <a:gd name="adj" fmla="val 8192"/>
              </a:avLst>
            </a:prstGeom>
            <a:solidFill>
              <a:schemeClr val="tx2">
                <a:lumMod val="20000"/>
                <a:lumOff val="8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104" name="文本框 121"/>
            <p:cNvSpPr txBox="1"/>
            <p:nvPr/>
          </p:nvSpPr>
          <p:spPr>
            <a:xfrm>
              <a:off x="2255" y="7211"/>
              <a:ext cx="2630" cy="1480"/>
            </a:xfrm>
            <a:prstGeom prst="rect">
              <a:avLst/>
            </a:prstGeom>
            <a:noFill/>
          </p:spPr>
          <p:txBody>
            <a:bodyPr wrap="square" lIns="0" tIns="0" rIns="0" bIns="0" anchor="ctr" anchorCtr="1">
              <a:noAutofit/>
            </a:bodyPr>
            <a:lstStyle/>
            <a:p>
              <a:pPr algn="ctr">
                <a:lnSpc>
                  <a:spcPct val="120000"/>
                </a:lnSpc>
                <a:spcBef>
                  <a:spcPct val="0"/>
                </a:spcBef>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sp>
          <p:nvSpPr>
            <p:cNvPr id="105" name="矩形 104"/>
            <p:cNvSpPr/>
            <p:nvPr/>
          </p:nvSpPr>
          <p:spPr>
            <a:xfrm>
              <a:off x="2059" y="6699"/>
              <a:ext cx="3023" cy="512"/>
            </a:xfrm>
            <a:prstGeom prst="rect">
              <a:avLst/>
            </a:prstGeom>
          </p:spPr>
          <p:txBody>
            <a:bodyPr wrap="none" lIns="0" tIns="0" rIns="0" bIns="0" anchor="ctr" anchorCtr="1">
              <a:normAutofit/>
            </a:bodyPr>
            <a:lstStyle/>
            <a:p>
              <a:pPr lvl="0" algn="ctr" defTabSz="913765">
                <a:spcBef>
                  <a:spcPct val="0"/>
                </a:spcBef>
                <a:defRPr/>
              </a:pPr>
              <a:r>
                <a:rPr lang="zh-CN" altLang="en-US"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endParaRPr lang="zh-CN" altLang="en-US" b="1" dirty="0">
                <a:solidFill>
                  <a:schemeClr val="accent1"/>
                </a:solidFill>
                <a:latin typeface="Arial" panose="020B0604020202020204"/>
                <a:ea typeface="微软雅黑" panose="020B0503020204020204" charset="-122"/>
                <a:sym typeface="Arial" panose="020B0604020202020204"/>
              </a:endParaRPr>
            </a:p>
          </p:txBody>
        </p:sp>
      </p:grpSp>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grpSp>
        <p:nvGrpSpPr>
          <p:cNvPr id="60" name="PA_库_组合 28"/>
          <p:cNvGrpSpPr/>
          <p:nvPr>
            <p:custDataLst>
              <p:tags r:id="rId1"/>
            </p:custDataLst>
          </p:nvPr>
        </p:nvGrpSpPr>
        <p:grpSpPr>
          <a:xfrm>
            <a:off x="2266951" y="2559197"/>
            <a:ext cx="7664450" cy="401478"/>
            <a:chOff x="2266951" y="2559197"/>
            <a:chExt cx="7664450" cy="401478"/>
          </a:xfrm>
        </p:grpSpPr>
        <p:sp>
          <p:nvSpPr>
            <p:cNvPr id="61" name="右中括号 60"/>
            <p:cNvSpPr/>
            <p:nvPr/>
          </p:nvSpPr>
          <p:spPr>
            <a:xfrm rot="16200000">
              <a:off x="5898437" y="-1072288"/>
              <a:ext cx="401477" cy="7664450"/>
            </a:xfrm>
            <a:prstGeom prst="rightBracket">
              <a:avLst>
                <a:gd name="adj" fmla="val 125376"/>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62" name="右中括号 61"/>
            <p:cNvSpPr/>
            <p:nvPr/>
          </p:nvSpPr>
          <p:spPr>
            <a:xfrm rot="16200000">
              <a:off x="5882564" y="1470884"/>
              <a:ext cx="401477" cy="2578103"/>
            </a:xfrm>
            <a:prstGeom prst="rightBracket">
              <a:avLst>
                <a:gd name="adj" fmla="val 125376"/>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latin typeface="Arial" panose="020B0604020202020204"/>
                <a:ea typeface="微软雅黑" panose="020B0503020204020204" charset="-122"/>
                <a:sym typeface="Arial" panose="020B0604020202020204"/>
              </a:endParaRPr>
            </a:p>
          </p:txBody>
        </p:sp>
      </p:grpSp>
      <p:grpSp>
        <p:nvGrpSpPr>
          <p:cNvPr id="107" name="组合 106"/>
          <p:cNvGrpSpPr/>
          <p:nvPr/>
        </p:nvGrpSpPr>
        <p:grpSpPr>
          <a:xfrm>
            <a:off x="1681480" y="2914650"/>
            <a:ext cx="1170940" cy="1170940"/>
            <a:chOff x="2648" y="4590"/>
            <a:chExt cx="1844" cy="1844"/>
          </a:xfrm>
        </p:grpSpPr>
        <p:sp>
          <p:nvSpPr>
            <p:cNvPr id="65" name="椭圆 64"/>
            <p:cNvSpPr/>
            <p:nvPr/>
          </p:nvSpPr>
          <p:spPr>
            <a:xfrm>
              <a:off x="2648" y="4590"/>
              <a:ext cx="1844" cy="1844"/>
            </a:xfrm>
            <a:prstGeom prst="ellipse">
              <a:avLst/>
            </a:prstGeom>
            <a:solidFill>
              <a:srgbClr val="494F68"/>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68" name="任意多边形: 形状 24"/>
            <p:cNvSpPr>
              <a:spLocks noChangeAspect="1"/>
            </p:cNvSpPr>
            <p:nvPr/>
          </p:nvSpPr>
          <p:spPr bwMode="auto">
            <a:xfrm>
              <a:off x="3120" y="5214"/>
              <a:ext cx="900" cy="630"/>
            </a:xfrm>
            <a:custGeom>
              <a:avLst/>
              <a:gdLst>
                <a:gd name="connsiteX0" fmla="*/ 303212 w 338138"/>
                <a:gd name="connsiteY0" fmla="*/ 103188 h 236538"/>
                <a:gd name="connsiteX1" fmla="*/ 303212 w 338138"/>
                <a:gd name="connsiteY1" fmla="*/ 122238 h 236538"/>
                <a:gd name="connsiteX2" fmla="*/ 306034 w 338138"/>
                <a:gd name="connsiteY2" fmla="*/ 122238 h 236538"/>
                <a:gd name="connsiteX3" fmla="*/ 315912 w 338138"/>
                <a:gd name="connsiteY3" fmla="*/ 112713 h 236538"/>
                <a:gd name="connsiteX4" fmla="*/ 306034 w 338138"/>
                <a:gd name="connsiteY4" fmla="*/ 103188 h 236538"/>
                <a:gd name="connsiteX5" fmla="*/ 303212 w 338138"/>
                <a:gd name="connsiteY5" fmla="*/ 103188 h 236538"/>
                <a:gd name="connsiteX6" fmla="*/ 65087 w 338138"/>
                <a:gd name="connsiteY6" fmla="*/ 90488 h 236538"/>
                <a:gd name="connsiteX7" fmla="*/ 61912 w 338138"/>
                <a:gd name="connsiteY7" fmla="*/ 96838 h 236538"/>
                <a:gd name="connsiteX8" fmla="*/ 68262 w 338138"/>
                <a:gd name="connsiteY8" fmla="*/ 96838 h 236538"/>
                <a:gd name="connsiteX9" fmla="*/ 90487 w 338138"/>
                <a:gd name="connsiteY9" fmla="*/ 87313 h 236538"/>
                <a:gd name="connsiteX10" fmla="*/ 90487 w 338138"/>
                <a:gd name="connsiteY10" fmla="*/ 107951 h 236538"/>
                <a:gd name="connsiteX11" fmla="*/ 98107 w 338138"/>
                <a:gd name="connsiteY11" fmla="*/ 107951 h 236538"/>
                <a:gd name="connsiteX12" fmla="*/ 109537 w 338138"/>
                <a:gd name="connsiteY12" fmla="*/ 97632 h 236538"/>
                <a:gd name="connsiteX13" fmla="*/ 98107 w 338138"/>
                <a:gd name="connsiteY13" fmla="*/ 87313 h 236538"/>
                <a:gd name="connsiteX14" fmla="*/ 90487 w 338138"/>
                <a:gd name="connsiteY14" fmla="*/ 87313 h 236538"/>
                <a:gd name="connsiteX15" fmla="*/ 86677 w 338138"/>
                <a:gd name="connsiteY15" fmla="*/ 79375 h 236538"/>
                <a:gd name="connsiteX16" fmla="*/ 98107 w 338138"/>
                <a:gd name="connsiteY16" fmla="*/ 79375 h 236538"/>
                <a:gd name="connsiteX17" fmla="*/ 115887 w 338138"/>
                <a:gd name="connsiteY17" fmla="*/ 97632 h 236538"/>
                <a:gd name="connsiteX18" fmla="*/ 98107 w 338138"/>
                <a:gd name="connsiteY18" fmla="*/ 115888 h 236538"/>
                <a:gd name="connsiteX19" fmla="*/ 86677 w 338138"/>
                <a:gd name="connsiteY19" fmla="*/ 115888 h 236538"/>
                <a:gd name="connsiteX20" fmla="*/ 84137 w 338138"/>
                <a:gd name="connsiteY20" fmla="*/ 113280 h 236538"/>
                <a:gd name="connsiteX21" fmla="*/ 84137 w 338138"/>
                <a:gd name="connsiteY21" fmla="*/ 81983 h 236538"/>
                <a:gd name="connsiteX22" fmla="*/ 86677 w 338138"/>
                <a:gd name="connsiteY22" fmla="*/ 79375 h 236538"/>
                <a:gd name="connsiteX23" fmla="*/ 63764 w 338138"/>
                <a:gd name="connsiteY23" fmla="*/ 79375 h 236538"/>
                <a:gd name="connsiteX24" fmla="*/ 66410 w 338138"/>
                <a:gd name="connsiteY24" fmla="*/ 79375 h 236538"/>
                <a:gd name="connsiteX25" fmla="*/ 69056 w 338138"/>
                <a:gd name="connsiteY25" fmla="*/ 80727 h 236538"/>
                <a:gd name="connsiteX26" fmla="*/ 80962 w 338138"/>
                <a:gd name="connsiteY26" fmla="*/ 113183 h 236538"/>
                <a:gd name="connsiteX27" fmla="*/ 78316 w 338138"/>
                <a:gd name="connsiteY27" fmla="*/ 115888 h 236538"/>
                <a:gd name="connsiteX28" fmla="*/ 75670 w 338138"/>
                <a:gd name="connsiteY28" fmla="*/ 115888 h 236538"/>
                <a:gd name="connsiteX29" fmla="*/ 74347 w 338138"/>
                <a:gd name="connsiteY29" fmla="*/ 114536 h 236538"/>
                <a:gd name="connsiteX30" fmla="*/ 70378 w 338138"/>
                <a:gd name="connsiteY30" fmla="*/ 105069 h 236538"/>
                <a:gd name="connsiteX31" fmla="*/ 59795 w 338138"/>
                <a:gd name="connsiteY31" fmla="*/ 105069 h 236538"/>
                <a:gd name="connsiteX32" fmla="*/ 55826 w 338138"/>
                <a:gd name="connsiteY32" fmla="*/ 114536 h 236538"/>
                <a:gd name="connsiteX33" fmla="*/ 54503 w 338138"/>
                <a:gd name="connsiteY33" fmla="*/ 115888 h 236538"/>
                <a:gd name="connsiteX34" fmla="*/ 51858 w 338138"/>
                <a:gd name="connsiteY34" fmla="*/ 115888 h 236538"/>
                <a:gd name="connsiteX35" fmla="*/ 49212 w 338138"/>
                <a:gd name="connsiteY35" fmla="*/ 114536 h 236538"/>
                <a:gd name="connsiteX36" fmla="*/ 49212 w 338138"/>
                <a:gd name="connsiteY36" fmla="*/ 113183 h 236538"/>
                <a:gd name="connsiteX37" fmla="*/ 61118 w 338138"/>
                <a:gd name="connsiteY37" fmla="*/ 80727 h 236538"/>
                <a:gd name="connsiteX38" fmla="*/ 63764 w 338138"/>
                <a:gd name="connsiteY38" fmla="*/ 79375 h 236538"/>
                <a:gd name="connsiteX39" fmla="*/ 19050 w 338138"/>
                <a:gd name="connsiteY39" fmla="*/ 63500 h 236538"/>
                <a:gd name="connsiteX40" fmla="*/ 19050 w 338138"/>
                <a:gd name="connsiteY40" fmla="*/ 132790 h 236538"/>
                <a:gd name="connsiteX41" fmla="*/ 120915 w 338138"/>
                <a:gd name="connsiteY41" fmla="*/ 132790 h 236538"/>
                <a:gd name="connsiteX42" fmla="*/ 124884 w 338138"/>
                <a:gd name="connsiteY42" fmla="*/ 134097 h 236538"/>
                <a:gd name="connsiteX43" fmla="*/ 161925 w 338138"/>
                <a:gd name="connsiteY43" fmla="*/ 152400 h 236538"/>
                <a:gd name="connsiteX44" fmla="*/ 152665 w 338138"/>
                <a:gd name="connsiteY44" fmla="*/ 123638 h 236538"/>
                <a:gd name="connsiteX45" fmla="*/ 152665 w 338138"/>
                <a:gd name="connsiteY45" fmla="*/ 121024 h 236538"/>
                <a:gd name="connsiteX46" fmla="*/ 152665 w 338138"/>
                <a:gd name="connsiteY46" fmla="*/ 63500 h 236538"/>
                <a:gd name="connsiteX47" fmla="*/ 19050 w 338138"/>
                <a:gd name="connsiteY47" fmla="*/ 63500 h 236538"/>
                <a:gd name="connsiteX48" fmla="*/ 52387 w 338138"/>
                <a:gd name="connsiteY48" fmla="*/ 17463 h 236538"/>
                <a:gd name="connsiteX49" fmla="*/ 52387 w 338138"/>
                <a:gd name="connsiteY49" fmla="*/ 43782 h 236538"/>
                <a:gd name="connsiteX50" fmla="*/ 161817 w 338138"/>
                <a:gd name="connsiteY50" fmla="*/ 43782 h 236538"/>
                <a:gd name="connsiteX51" fmla="*/ 169728 w 338138"/>
                <a:gd name="connsiteY51" fmla="*/ 52994 h 236538"/>
                <a:gd name="connsiteX52" fmla="*/ 169728 w 338138"/>
                <a:gd name="connsiteY52" fmla="*/ 118791 h 236538"/>
                <a:gd name="connsiteX53" fmla="*/ 186868 w 338138"/>
                <a:gd name="connsiteY53" fmla="*/ 167482 h 236538"/>
                <a:gd name="connsiteX54" fmla="*/ 184231 w 338138"/>
                <a:gd name="connsiteY54" fmla="*/ 176693 h 236538"/>
                <a:gd name="connsiteX55" fmla="*/ 177639 w 338138"/>
                <a:gd name="connsiteY55" fmla="*/ 179325 h 236538"/>
                <a:gd name="connsiteX56" fmla="*/ 173683 w 338138"/>
                <a:gd name="connsiteY56" fmla="*/ 178009 h 236538"/>
                <a:gd name="connsiteX57" fmla="*/ 119627 w 338138"/>
                <a:gd name="connsiteY57" fmla="*/ 150374 h 236538"/>
                <a:gd name="connsiteX58" fmla="*/ 52387 w 338138"/>
                <a:gd name="connsiteY58" fmla="*/ 150374 h 236538"/>
                <a:gd name="connsiteX59" fmla="*/ 52387 w 338138"/>
                <a:gd name="connsiteY59" fmla="*/ 217488 h 236538"/>
                <a:gd name="connsiteX60" fmla="*/ 285750 w 338138"/>
                <a:gd name="connsiteY60" fmla="*/ 217488 h 236538"/>
                <a:gd name="connsiteX61" fmla="*/ 285750 w 338138"/>
                <a:gd name="connsiteY61" fmla="*/ 17463 h 236538"/>
                <a:gd name="connsiteX62" fmla="*/ 52387 w 338138"/>
                <a:gd name="connsiteY62" fmla="*/ 17463 h 236538"/>
                <a:gd name="connsiteX63" fmla="*/ 42267 w 338138"/>
                <a:gd name="connsiteY63" fmla="*/ 0 h 236538"/>
                <a:gd name="connsiteX64" fmla="*/ 328892 w 338138"/>
                <a:gd name="connsiteY64" fmla="*/ 0 h 236538"/>
                <a:gd name="connsiteX65" fmla="*/ 338138 w 338138"/>
                <a:gd name="connsiteY65" fmla="*/ 9199 h 236538"/>
                <a:gd name="connsiteX66" fmla="*/ 338138 w 338138"/>
                <a:gd name="connsiteY66" fmla="*/ 227339 h 236538"/>
                <a:gd name="connsiteX67" fmla="*/ 328892 w 338138"/>
                <a:gd name="connsiteY67" fmla="*/ 236538 h 236538"/>
                <a:gd name="connsiteX68" fmla="*/ 42267 w 338138"/>
                <a:gd name="connsiteY68" fmla="*/ 236538 h 236538"/>
                <a:gd name="connsiteX69" fmla="*/ 33021 w 338138"/>
                <a:gd name="connsiteY69" fmla="*/ 227339 h 236538"/>
                <a:gd name="connsiteX70" fmla="*/ 33021 w 338138"/>
                <a:gd name="connsiteY70" fmla="*/ 151122 h 236538"/>
                <a:gd name="connsiteX71" fmla="*/ 9246 w 338138"/>
                <a:gd name="connsiteY71" fmla="*/ 151122 h 236538"/>
                <a:gd name="connsiteX72" fmla="*/ 0 w 338138"/>
                <a:gd name="connsiteY72" fmla="*/ 141923 h 236538"/>
                <a:gd name="connsiteX73" fmla="*/ 0 w 338138"/>
                <a:gd name="connsiteY73" fmla="*/ 53878 h 236538"/>
                <a:gd name="connsiteX74" fmla="*/ 9246 w 338138"/>
                <a:gd name="connsiteY74" fmla="*/ 44679 h 236538"/>
                <a:gd name="connsiteX75" fmla="*/ 33021 w 338138"/>
                <a:gd name="connsiteY75" fmla="*/ 44679 h 236538"/>
                <a:gd name="connsiteX76" fmla="*/ 33021 w 338138"/>
                <a:gd name="connsiteY76" fmla="*/ 9199 h 236538"/>
                <a:gd name="connsiteX77" fmla="*/ 42267 w 338138"/>
                <a:gd name="connsiteY77" fmla="*/ 0 h 236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338138" h="236538">
                  <a:moveTo>
                    <a:pt x="303212" y="103188"/>
                  </a:moveTo>
                  <a:cubicBezTo>
                    <a:pt x="303212" y="103188"/>
                    <a:pt x="303212" y="103188"/>
                    <a:pt x="303212" y="122238"/>
                  </a:cubicBezTo>
                  <a:cubicBezTo>
                    <a:pt x="303212" y="122238"/>
                    <a:pt x="303212" y="122238"/>
                    <a:pt x="306034" y="122238"/>
                  </a:cubicBezTo>
                  <a:cubicBezTo>
                    <a:pt x="311679" y="122238"/>
                    <a:pt x="315912" y="116795"/>
                    <a:pt x="315912" y="112713"/>
                  </a:cubicBezTo>
                  <a:cubicBezTo>
                    <a:pt x="315912" y="107270"/>
                    <a:pt x="311679" y="103188"/>
                    <a:pt x="306034" y="103188"/>
                  </a:cubicBezTo>
                  <a:cubicBezTo>
                    <a:pt x="306034" y="103188"/>
                    <a:pt x="306034" y="103188"/>
                    <a:pt x="303212" y="103188"/>
                  </a:cubicBezTo>
                  <a:close/>
                  <a:moveTo>
                    <a:pt x="65087" y="90488"/>
                  </a:moveTo>
                  <a:lnTo>
                    <a:pt x="61912" y="96838"/>
                  </a:lnTo>
                  <a:lnTo>
                    <a:pt x="68262" y="96838"/>
                  </a:lnTo>
                  <a:close/>
                  <a:moveTo>
                    <a:pt x="90487" y="87313"/>
                  </a:moveTo>
                  <a:cubicBezTo>
                    <a:pt x="90487" y="87313"/>
                    <a:pt x="90487" y="87313"/>
                    <a:pt x="90487" y="107951"/>
                  </a:cubicBezTo>
                  <a:cubicBezTo>
                    <a:pt x="90487" y="107951"/>
                    <a:pt x="90487" y="107951"/>
                    <a:pt x="98107" y="107951"/>
                  </a:cubicBezTo>
                  <a:cubicBezTo>
                    <a:pt x="104457" y="107951"/>
                    <a:pt x="109537" y="104081"/>
                    <a:pt x="109537" y="97632"/>
                  </a:cubicBezTo>
                  <a:cubicBezTo>
                    <a:pt x="109537" y="92473"/>
                    <a:pt x="104457" y="87313"/>
                    <a:pt x="98107" y="87313"/>
                  </a:cubicBezTo>
                  <a:cubicBezTo>
                    <a:pt x="98107" y="87313"/>
                    <a:pt x="98107" y="87313"/>
                    <a:pt x="90487" y="87313"/>
                  </a:cubicBezTo>
                  <a:close/>
                  <a:moveTo>
                    <a:pt x="86677" y="79375"/>
                  </a:moveTo>
                  <a:cubicBezTo>
                    <a:pt x="86677" y="79375"/>
                    <a:pt x="86677" y="79375"/>
                    <a:pt x="98107" y="79375"/>
                  </a:cubicBezTo>
                  <a:cubicBezTo>
                    <a:pt x="108267" y="79375"/>
                    <a:pt x="115887" y="88503"/>
                    <a:pt x="115887" y="97632"/>
                  </a:cubicBezTo>
                  <a:cubicBezTo>
                    <a:pt x="115887" y="108064"/>
                    <a:pt x="108267" y="115888"/>
                    <a:pt x="98107" y="115888"/>
                  </a:cubicBezTo>
                  <a:cubicBezTo>
                    <a:pt x="98107" y="115888"/>
                    <a:pt x="98107" y="115888"/>
                    <a:pt x="86677" y="115888"/>
                  </a:cubicBezTo>
                  <a:cubicBezTo>
                    <a:pt x="85407" y="115888"/>
                    <a:pt x="84137" y="114584"/>
                    <a:pt x="84137" y="113280"/>
                  </a:cubicBezTo>
                  <a:cubicBezTo>
                    <a:pt x="84137" y="113280"/>
                    <a:pt x="84137" y="113280"/>
                    <a:pt x="84137" y="81983"/>
                  </a:cubicBezTo>
                  <a:cubicBezTo>
                    <a:pt x="84137" y="80679"/>
                    <a:pt x="85407" y="79375"/>
                    <a:pt x="86677" y="79375"/>
                  </a:cubicBezTo>
                  <a:close/>
                  <a:moveTo>
                    <a:pt x="63764" y="79375"/>
                  </a:moveTo>
                  <a:cubicBezTo>
                    <a:pt x="63764" y="79375"/>
                    <a:pt x="63764" y="79375"/>
                    <a:pt x="66410" y="79375"/>
                  </a:cubicBezTo>
                  <a:cubicBezTo>
                    <a:pt x="67733" y="79375"/>
                    <a:pt x="67733" y="79375"/>
                    <a:pt x="69056" y="80727"/>
                  </a:cubicBezTo>
                  <a:lnTo>
                    <a:pt x="80962" y="113183"/>
                  </a:lnTo>
                  <a:cubicBezTo>
                    <a:pt x="80962" y="114536"/>
                    <a:pt x="79639" y="115888"/>
                    <a:pt x="78316" y="115888"/>
                  </a:cubicBezTo>
                  <a:cubicBezTo>
                    <a:pt x="78316" y="115888"/>
                    <a:pt x="78316" y="115888"/>
                    <a:pt x="75670" y="115888"/>
                  </a:cubicBezTo>
                  <a:cubicBezTo>
                    <a:pt x="74347" y="115888"/>
                    <a:pt x="74347" y="114536"/>
                    <a:pt x="74347" y="114536"/>
                  </a:cubicBezTo>
                  <a:cubicBezTo>
                    <a:pt x="74347" y="114536"/>
                    <a:pt x="74347" y="114536"/>
                    <a:pt x="70378" y="105069"/>
                  </a:cubicBezTo>
                  <a:cubicBezTo>
                    <a:pt x="70378" y="105069"/>
                    <a:pt x="70378" y="105069"/>
                    <a:pt x="59795" y="105069"/>
                  </a:cubicBezTo>
                  <a:cubicBezTo>
                    <a:pt x="59795" y="105069"/>
                    <a:pt x="59795" y="105069"/>
                    <a:pt x="55826" y="114536"/>
                  </a:cubicBezTo>
                  <a:cubicBezTo>
                    <a:pt x="55826" y="114536"/>
                    <a:pt x="55826" y="115888"/>
                    <a:pt x="54503" y="115888"/>
                  </a:cubicBezTo>
                  <a:cubicBezTo>
                    <a:pt x="54503" y="115888"/>
                    <a:pt x="54503" y="115888"/>
                    <a:pt x="51858" y="115888"/>
                  </a:cubicBezTo>
                  <a:cubicBezTo>
                    <a:pt x="50535" y="115888"/>
                    <a:pt x="50535" y="115888"/>
                    <a:pt x="49212" y="114536"/>
                  </a:cubicBezTo>
                  <a:cubicBezTo>
                    <a:pt x="49212" y="114536"/>
                    <a:pt x="49212" y="113183"/>
                    <a:pt x="49212" y="113183"/>
                  </a:cubicBezTo>
                  <a:cubicBezTo>
                    <a:pt x="49212" y="113183"/>
                    <a:pt x="49212" y="113183"/>
                    <a:pt x="61118" y="80727"/>
                  </a:cubicBezTo>
                  <a:cubicBezTo>
                    <a:pt x="61118" y="79375"/>
                    <a:pt x="62441" y="79375"/>
                    <a:pt x="63764" y="79375"/>
                  </a:cubicBezTo>
                  <a:close/>
                  <a:moveTo>
                    <a:pt x="19050" y="63500"/>
                  </a:moveTo>
                  <a:lnTo>
                    <a:pt x="19050" y="132790"/>
                  </a:lnTo>
                  <a:cubicBezTo>
                    <a:pt x="19050" y="132790"/>
                    <a:pt x="19050" y="132790"/>
                    <a:pt x="120915" y="132790"/>
                  </a:cubicBezTo>
                  <a:cubicBezTo>
                    <a:pt x="122238" y="132790"/>
                    <a:pt x="124884" y="132790"/>
                    <a:pt x="124884" y="134097"/>
                  </a:cubicBezTo>
                  <a:cubicBezTo>
                    <a:pt x="124884" y="134097"/>
                    <a:pt x="124884" y="134097"/>
                    <a:pt x="161925" y="152400"/>
                  </a:cubicBezTo>
                  <a:cubicBezTo>
                    <a:pt x="161925" y="152400"/>
                    <a:pt x="161925" y="152400"/>
                    <a:pt x="152665" y="123638"/>
                  </a:cubicBezTo>
                  <a:cubicBezTo>
                    <a:pt x="152665" y="123638"/>
                    <a:pt x="152665" y="122331"/>
                    <a:pt x="152665" y="121024"/>
                  </a:cubicBezTo>
                  <a:cubicBezTo>
                    <a:pt x="152665" y="121024"/>
                    <a:pt x="152665" y="121024"/>
                    <a:pt x="152665" y="63500"/>
                  </a:cubicBezTo>
                  <a:cubicBezTo>
                    <a:pt x="152665" y="63500"/>
                    <a:pt x="152665" y="63500"/>
                    <a:pt x="19050" y="63500"/>
                  </a:cubicBezTo>
                  <a:close/>
                  <a:moveTo>
                    <a:pt x="52387" y="17463"/>
                  </a:moveTo>
                  <a:cubicBezTo>
                    <a:pt x="52387" y="17463"/>
                    <a:pt x="52387" y="17463"/>
                    <a:pt x="52387" y="43782"/>
                  </a:cubicBezTo>
                  <a:cubicBezTo>
                    <a:pt x="52387" y="43782"/>
                    <a:pt x="52387" y="43782"/>
                    <a:pt x="161817" y="43782"/>
                  </a:cubicBezTo>
                  <a:cubicBezTo>
                    <a:pt x="165773" y="43782"/>
                    <a:pt x="169728" y="49046"/>
                    <a:pt x="169728" y="52994"/>
                  </a:cubicBezTo>
                  <a:cubicBezTo>
                    <a:pt x="169728" y="52994"/>
                    <a:pt x="169728" y="52994"/>
                    <a:pt x="169728" y="118791"/>
                  </a:cubicBezTo>
                  <a:cubicBezTo>
                    <a:pt x="169728" y="118791"/>
                    <a:pt x="169728" y="118791"/>
                    <a:pt x="186868" y="167482"/>
                  </a:cubicBezTo>
                  <a:cubicBezTo>
                    <a:pt x="188186" y="171430"/>
                    <a:pt x="186868" y="174062"/>
                    <a:pt x="184231" y="176693"/>
                  </a:cubicBezTo>
                  <a:cubicBezTo>
                    <a:pt x="181594" y="178009"/>
                    <a:pt x="180275" y="179325"/>
                    <a:pt x="177639" y="179325"/>
                  </a:cubicBezTo>
                  <a:cubicBezTo>
                    <a:pt x="176320" y="179325"/>
                    <a:pt x="175002" y="179325"/>
                    <a:pt x="173683" y="178009"/>
                  </a:cubicBezTo>
                  <a:cubicBezTo>
                    <a:pt x="173683" y="178009"/>
                    <a:pt x="173683" y="178009"/>
                    <a:pt x="119627" y="150374"/>
                  </a:cubicBezTo>
                  <a:cubicBezTo>
                    <a:pt x="119627" y="150374"/>
                    <a:pt x="119627" y="150374"/>
                    <a:pt x="52387" y="150374"/>
                  </a:cubicBezTo>
                  <a:cubicBezTo>
                    <a:pt x="52387" y="150374"/>
                    <a:pt x="52387" y="150374"/>
                    <a:pt x="52387" y="217488"/>
                  </a:cubicBezTo>
                  <a:cubicBezTo>
                    <a:pt x="52387" y="217488"/>
                    <a:pt x="52387" y="217488"/>
                    <a:pt x="285750" y="217488"/>
                  </a:cubicBezTo>
                  <a:lnTo>
                    <a:pt x="285750" y="17463"/>
                  </a:lnTo>
                  <a:cubicBezTo>
                    <a:pt x="285750" y="17463"/>
                    <a:pt x="285750" y="17463"/>
                    <a:pt x="52387" y="17463"/>
                  </a:cubicBezTo>
                  <a:close/>
                  <a:moveTo>
                    <a:pt x="42267" y="0"/>
                  </a:moveTo>
                  <a:cubicBezTo>
                    <a:pt x="42267" y="0"/>
                    <a:pt x="42267" y="0"/>
                    <a:pt x="328892" y="0"/>
                  </a:cubicBezTo>
                  <a:cubicBezTo>
                    <a:pt x="334176" y="0"/>
                    <a:pt x="338138" y="3942"/>
                    <a:pt x="338138" y="9199"/>
                  </a:cubicBezTo>
                  <a:cubicBezTo>
                    <a:pt x="338138" y="9199"/>
                    <a:pt x="338138" y="9199"/>
                    <a:pt x="338138" y="227339"/>
                  </a:cubicBezTo>
                  <a:cubicBezTo>
                    <a:pt x="338138" y="232596"/>
                    <a:pt x="334176" y="236538"/>
                    <a:pt x="328892" y="236538"/>
                  </a:cubicBezTo>
                  <a:cubicBezTo>
                    <a:pt x="328892" y="236538"/>
                    <a:pt x="328892" y="236538"/>
                    <a:pt x="42267" y="236538"/>
                  </a:cubicBezTo>
                  <a:cubicBezTo>
                    <a:pt x="36984" y="236538"/>
                    <a:pt x="33021" y="232596"/>
                    <a:pt x="33021" y="227339"/>
                  </a:cubicBezTo>
                  <a:cubicBezTo>
                    <a:pt x="33021" y="227339"/>
                    <a:pt x="33021" y="227339"/>
                    <a:pt x="33021" y="151122"/>
                  </a:cubicBezTo>
                  <a:cubicBezTo>
                    <a:pt x="33021" y="151122"/>
                    <a:pt x="33021" y="151122"/>
                    <a:pt x="9246" y="151122"/>
                  </a:cubicBezTo>
                  <a:cubicBezTo>
                    <a:pt x="3962" y="151122"/>
                    <a:pt x="0" y="147179"/>
                    <a:pt x="0" y="141923"/>
                  </a:cubicBezTo>
                  <a:cubicBezTo>
                    <a:pt x="0" y="141923"/>
                    <a:pt x="0" y="141923"/>
                    <a:pt x="0" y="53878"/>
                  </a:cubicBezTo>
                  <a:cubicBezTo>
                    <a:pt x="0" y="49936"/>
                    <a:pt x="3962" y="44679"/>
                    <a:pt x="9246" y="44679"/>
                  </a:cubicBezTo>
                  <a:cubicBezTo>
                    <a:pt x="9246" y="44679"/>
                    <a:pt x="9246" y="44679"/>
                    <a:pt x="33021" y="44679"/>
                  </a:cubicBezTo>
                  <a:cubicBezTo>
                    <a:pt x="33021" y="44679"/>
                    <a:pt x="33021" y="44679"/>
                    <a:pt x="33021" y="9199"/>
                  </a:cubicBezTo>
                  <a:cubicBezTo>
                    <a:pt x="33021" y="3942"/>
                    <a:pt x="36984" y="0"/>
                    <a:pt x="42267" y="0"/>
                  </a:cubicBezTo>
                  <a:close/>
                </a:path>
              </a:pathLst>
            </a:custGeom>
            <a:solidFill>
              <a:schemeClr val="bg1"/>
            </a:solidFill>
            <a:ln>
              <a:noFill/>
            </a:ln>
          </p:spPr>
          <p:txBody>
            <a:bodyPr anchor="ctr"/>
            <a:lstStyle/>
            <a:p>
              <a:pPr algn="ctr"/>
              <a:endParaRPr>
                <a:latin typeface="Arial" panose="020B0604020202020204"/>
                <a:ea typeface="微软雅黑" panose="020B0503020204020204" charset="-122"/>
                <a:sym typeface="Arial" panose="020B0604020202020204"/>
              </a:endParaRPr>
            </a:p>
          </p:txBody>
        </p:sp>
      </p:grpSp>
      <p:grpSp>
        <p:nvGrpSpPr>
          <p:cNvPr id="109" name="组合 108"/>
          <p:cNvGrpSpPr/>
          <p:nvPr/>
        </p:nvGrpSpPr>
        <p:grpSpPr>
          <a:xfrm>
            <a:off x="6786880" y="2914650"/>
            <a:ext cx="1170940" cy="1170940"/>
            <a:chOff x="10688" y="4590"/>
            <a:chExt cx="1844" cy="1844"/>
          </a:xfrm>
        </p:grpSpPr>
        <p:sp>
          <p:nvSpPr>
            <p:cNvPr id="71" name="椭圆 70"/>
            <p:cNvSpPr/>
            <p:nvPr/>
          </p:nvSpPr>
          <p:spPr>
            <a:xfrm>
              <a:off x="10688" y="4590"/>
              <a:ext cx="1844" cy="1844"/>
            </a:xfrm>
            <a:prstGeom prst="ellipse">
              <a:avLst/>
            </a:prstGeom>
            <a:solidFill>
              <a:srgbClr val="494F68"/>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74" name="任意多边形: 形状 25"/>
            <p:cNvSpPr/>
            <p:nvPr/>
          </p:nvSpPr>
          <p:spPr bwMode="auto">
            <a:xfrm>
              <a:off x="11299" y="5078"/>
              <a:ext cx="622" cy="897"/>
            </a:xfrm>
            <a:custGeom>
              <a:avLst/>
              <a:gdLst>
                <a:gd name="connsiteX0" fmla="*/ 79296 w 233363"/>
                <a:gd name="connsiteY0" fmla="*/ 303213 h 336550"/>
                <a:gd name="connsiteX1" fmla="*/ 69850 w 233363"/>
                <a:gd name="connsiteY1" fmla="*/ 311945 h 336550"/>
                <a:gd name="connsiteX2" fmla="*/ 79296 w 233363"/>
                <a:gd name="connsiteY2" fmla="*/ 320676 h 336550"/>
                <a:gd name="connsiteX3" fmla="*/ 114379 w 233363"/>
                <a:gd name="connsiteY3" fmla="*/ 320676 h 336550"/>
                <a:gd name="connsiteX4" fmla="*/ 123825 w 233363"/>
                <a:gd name="connsiteY4" fmla="*/ 311945 h 336550"/>
                <a:gd name="connsiteX5" fmla="*/ 114379 w 233363"/>
                <a:gd name="connsiteY5" fmla="*/ 303213 h 336550"/>
                <a:gd name="connsiteX6" fmla="*/ 79296 w 233363"/>
                <a:gd name="connsiteY6" fmla="*/ 303213 h 336550"/>
                <a:gd name="connsiteX7" fmla="*/ 189026 w 233363"/>
                <a:gd name="connsiteY7" fmla="*/ 179388 h 336550"/>
                <a:gd name="connsiteX8" fmla="*/ 179047 w 233363"/>
                <a:gd name="connsiteY8" fmla="*/ 184562 h 336550"/>
                <a:gd name="connsiteX9" fmla="*/ 182789 w 233363"/>
                <a:gd name="connsiteY9" fmla="*/ 194910 h 336550"/>
                <a:gd name="connsiteX10" fmla="*/ 182789 w 233363"/>
                <a:gd name="connsiteY10" fmla="*/ 197497 h 336550"/>
                <a:gd name="connsiteX11" fmla="*/ 182789 w 233363"/>
                <a:gd name="connsiteY11" fmla="*/ 207846 h 336550"/>
                <a:gd name="connsiteX12" fmla="*/ 189026 w 233363"/>
                <a:gd name="connsiteY12" fmla="*/ 211726 h 336550"/>
                <a:gd name="connsiteX13" fmla="*/ 191521 w 233363"/>
                <a:gd name="connsiteY13" fmla="*/ 207846 h 336550"/>
                <a:gd name="connsiteX14" fmla="*/ 191521 w 233363"/>
                <a:gd name="connsiteY14" fmla="*/ 197497 h 336550"/>
                <a:gd name="connsiteX15" fmla="*/ 192768 w 233363"/>
                <a:gd name="connsiteY15" fmla="*/ 194910 h 336550"/>
                <a:gd name="connsiteX16" fmla="*/ 195263 w 233363"/>
                <a:gd name="connsiteY16" fmla="*/ 188443 h 336550"/>
                <a:gd name="connsiteX17" fmla="*/ 189026 w 233363"/>
                <a:gd name="connsiteY17" fmla="*/ 179388 h 336550"/>
                <a:gd name="connsiteX18" fmla="*/ 186659 w 233363"/>
                <a:gd name="connsiteY18" fmla="*/ 125413 h 336550"/>
                <a:gd name="connsiteX19" fmla="*/ 166687 w 233363"/>
                <a:gd name="connsiteY19" fmla="*/ 145257 h 336550"/>
                <a:gd name="connsiteX20" fmla="*/ 166687 w 233363"/>
                <a:gd name="connsiteY20" fmla="*/ 157163 h 336550"/>
                <a:gd name="connsiteX21" fmla="*/ 207962 w 233363"/>
                <a:gd name="connsiteY21" fmla="*/ 157163 h 336550"/>
                <a:gd name="connsiteX22" fmla="*/ 207962 w 233363"/>
                <a:gd name="connsiteY22" fmla="*/ 145257 h 336550"/>
                <a:gd name="connsiteX23" fmla="*/ 186659 w 233363"/>
                <a:gd name="connsiteY23" fmla="*/ 125413 h 336550"/>
                <a:gd name="connsiteX24" fmla="*/ 186532 w 233363"/>
                <a:gd name="connsiteY24" fmla="*/ 109538 h 336550"/>
                <a:gd name="connsiteX25" fmla="*/ 223997 w 233363"/>
                <a:gd name="connsiteY25" fmla="*/ 144781 h 336550"/>
                <a:gd name="connsiteX26" fmla="*/ 223997 w 233363"/>
                <a:gd name="connsiteY26" fmla="*/ 156528 h 336550"/>
                <a:gd name="connsiteX27" fmla="*/ 233363 w 233363"/>
                <a:gd name="connsiteY27" fmla="*/ 166970 h 336550"/>
                <a:gd name="connsiteX28" fmla="*/ 233363 w 233363"/>
                <a:gd name="connsiteY28" fmla="*/ 217876 h 336550"/>
                <a:gd name="connsiteX29" fmla="*/ 223997 w 233363"/>
                <a:gd name="connsiteY29" fmla="*/ 227013 h 336550"/>
                <a:gd name="connsiteX30" fmla="*/ 150404 w 233363"/>
                <a:gd name="connsiteY30" fmla="*/ 227013 h 336550"/>
                <a:gd name="connsiteX31" fmla="*/ 139700 w 233363"/>
                <a:gd name="connsiteY31" fmla="*/ 217876 h 336550"/>
                <a:gd name="connsiteX32" fmla="*/ 139700 w 233363"/>
                <a:gd name="connsiteY32" fmla="*/ 166970 h 336550"/>
                <a:gd name="connsiteX33" fmla="*/ 150404 w 233363"/>
                <a:gd name="connsiteY33" fmla="*/ 156528 h 336550"/>
                <a:gd name="connsiteX34" fmla="*/ 150404 w 233363"/>
                <a:gd name="connsiteY34" fmla="*/ 144781 h 336550"/>
                <a:gd name="connsiteX35" fmla="*/ 186532 w 233363"/>
                <a:gd name="connsiteY35" fmla="*/ 109538 h 336550"/>
                <a:gd name="connsiteX36" fmla="*/ 35671 w 233363"/>
                <a:gd name="connsiteY36" fmla="*/ 0 h 336550"/>
                <a:gd name="connsiteX37" fmla="*/ 159858 w 233363"/>
                <a:gd name="connsiteY37" fmla="*/ 0 h 336550"/>
                <a:gd name="connsiteX38" fmla="*/ 196850 w 233363"/>
                <a:gd name="connsiteY38" fmla="*/ 36810 h 336550"/>
                <a:gd name="connsiteX39" fmla="*/ 196850 w 233363"/>
                <a:gd name="connsiteY39" fmla="*/ 90711 h 336550"/>
                <a:gd name="connsiteX40" fmla="*/ 186281 w 233363"/>
                <a:gd name="connsiteY40" fmla="*/ 90711 h 336550"/>
                <a:gd name="connsiteX41" fmla="*/ 177033 w 233363"/>
                <a:gd name="connsiteY41" fmla="*/ 90711 h 336550"/>
                <a:gd name="connsiteX42" fmla="*/ 177033 w 233363"/>
                <a:gd name="connsiteY42" fmla="*/ 60474 h 336550"/>
                <a:gd name="connsiteX43" fmla="*/ 177033 w 233363"/>
                <a:gd name="connsiteY43" fmla="*/ 59159 h 336550"/>
                <a:gd name="connsiteX44" fmla="*/ 167785 w 233363"/>
                <a:gd name="connsiteY44" fmla="*/ 48642 h 336550"/>
                <a:gd name="connsiteX45" fmla="*/ 29065 w 233363"/>
                <a:gd name="connsiteY45" fmla="*/ 48642 h 336550"/>
                <a:gd name="connsiteX46" fmla="*/ 19817 w 233363"/>
                <a:gd name="connsiteY46" fmla="*/ 59159 h 336550"/>
                <a:gd name="connsiteX47" fmla="*/ 19817 w 233363"/>
                <a:gd name="connsiteY47" fmla="*/ 278706 h 336550"/>
                <a:gd name="connsiteX48" fmla="*/ 29065 w 233363"/>
                <a:gd name="connsiteY48" fmla="*/ 287908 h 336550"/>
                <a:gd name="connsiteX49" fmla="*/ 167785 w 233363"/>
                <a:gd name="connsiteY49" fmla="*/ 287908 h 336550"/>
                <a:gd name="connsiteX50" fmla="*/ 177033 w 233363"/>
                <a:gd name="connsiteY50" fmla="*/ 278706 h 336550"/>
                <a:gd name="connsiteX51" fmla="*/ 177033 w 233363"/>
                <a:gd name="connsiteY51" fmla="*/ 245839 h 336550"/>
                <a:gd name="connsiteX52" fmla="*/ 196850 w 233363"/>
                <a:gd name="connsiteY52" fmla="*/ 245839 h 336550"/>
                <a:gd name="connsiteX53" fmla="*/ 196850 w 233363"/>
                <a:gd name="connsiteY53" fmla="*/ 299740 h 336550"/>
                <a:gd name="connsiteX54" fmla="*/ 159858 w 233363"/>
                <a:gd name="connsiteY54" fmla="*/ 336550 h 336550"/>
                <a:gd name="connsiteX55" fmla="*/ 35671 w 233363"/>
                <a:gd name="connsiteY55" fmla="*/ 336550 h 336550"/>
                <a:gd name="connsiteX56" fmla="*/ 0 w 233363"/>
                <a:gd name="connsiteY56" fmla="*/ 299740 h 336550"/>
                <a:gd name="connsiteX57" fmla="*/ 0 w 233363"/>
                <a:gd name="connsiteY57" fmla="*/ 36810 h 336550"/>
                <a:gd name="connsiteX58" fmla="*/ 35671 w 233363"/>
                <a:gd name="connsiteY58"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233363" h="336550">
                  <a:moveTo>
                    <a:pt x="79296" y="303213"/>
                  </a:moveTo>
                  <a:cubicBezTo>
                    <a:pt x="73898" y="303213"/>
                    <a:pt x="69850" y="306955"/>
                    <a:pt x="69850" y="311945"/>
                  </a:cubicBezTo>
                  <a:cubicBezTo>
                    <a:pt x="69850" y="316934"/>
                    <a:pt x="73898" y="320676"/>
                    <a:pt x="79296" y="320676"/>
                  </a:cubicBezTo>
                  <a:cubicBezTo>
                    <a:pt x="79296" y="320676"/>
                    <a:pt x="79296" y="320676"/>
                    <a:pt x="114379" y="320676"/>
                  </a:cubicBezTo>
                  <a:cubicBezTo>
                    <a:pt x="119777" y="320676"/>
                    <a:pt x="123825" y="316934"/>
                    <a:pt x="123825" y="311945"/>
                  </a:cubicBezTo>
                  <a:cubicBezTo>
                    <a:pt x="123825" y="306955"/>
                    <a:pt x="119777" y="303213"/>
                    <a:pt x="114379" y="303213"/>
                  </a:cubicBezTo>
                  <a:cubicBezTo>
                    <a:pt x="114379" y="303213"/>
                    <a:pt x="114379" y="303213"/>
                    <a:pt x="79296" y="303213"/>
                  </a:cubicBezTo>
                  <a:close/>
                  <a:moveTo>
                    <a:pt x="189026" y="179388"/>
                  </a:moveTo>
                  <a:cubicBezTo>
                    <a:pt x="185284" y="179388"/>
                    <a:pt x="181542" y="180682"/>
                    <a:pt x="179047" y="184562"/>
                  </a:cubicBezTo>
                  <a:cubicBezTo>
                    <a:pt x="177800" y="188443"/>
                    <a:pt x="179047" y="192323"/>
                    <a:pt x="182789" y="194910"/>
                  </a:cubicBezTo>
                  <a:cubicBezTo>
                    <a:pt x="182789" y="196204"/>
                    <a:pt x="182789" y="196204"/>
                    <a:pt x="182789" y="197497"/>
                  </a:cubicBezTo>
                  <a:cubicBezTo>
                    <a:pt x="182789" y="197497"/>
                    <a:pt x="182789" y="197497"/>
                    <a:pt x="182789" y="207846"/>
                  </a:cubicBezTo>
                  <a:cubicBezTo>
                    <a:pt x="182789" y="211726"/>
                    <a:pt x="186532" y="214313"/>
                    <a:pt x="189026" y="211726"/>
                  </a:cubicBezTo>
                  <a:cubicBezTo>
                    <a:pt x="190274" y="211726"/>
                    <a:pt x="191521" y="210433"/>
                    <a:pt x="191521" y="207846"/>
                  </a:cubicBezTo>
                  <a:cubicBezTo>
                    <a:pt x="191521" y="207846"/>
                    <a:pt x="191521" y="207846"/>
                    <a:pt x="191521" y="197497"/>
                  </a:cubicBezTo>
                  <a:cubicBezTo>
                    <a:pt x="191521" y="196204"/>
                    <a:pt x="191521" y="196204"/>
                    <a:pt x="192768" y="194910"/>
                  </a:cubicBezTo>
                  <a:cubicBezTo>
                    <a:pt x="194016" y="193617"/>
                    <a:pt x="195263" y="191030"/>
                    <a:pt x="195263" y="188443"/>
                  </a:cubicBezTo>
                  <a:cubicBezTo>
                    <a:pt x="195263" y="183269"/>
                    <a:pt x="192768" y="180682"/>
                    <a:pt x="189026" y="179388"/>
                  </a:cubicBezTo>
                  <a:close/>
                  <a:moveTo>
                    <a:pt x="186659" y="125413"/>
                  </a:moveTo>
                  <a:cubicBezTo>
                    <a:pt x="176007" y="125413"/>
                    <a:pt x="166687" y="133351"/>
                    <a:pt x="166687" y="145257"/>
                  </a:cubicBezTo>
                  <a:cubicBezTo>
                    <a:pt x="166687" y="145257"/>
                    <a:pt x="166687" y="145257"/>
                    <a:pt x="166687" y="157163"/>
                  </a:cubicBezTo>
                  <a:cubicBezTo>
                    <a:pt x="166687" y="157163"/>
                    <a:pt x="166687" y="157163"/>
                    <a:pt x="207962" y="157163"/>
                  </a:cubicBezTo>
                  <a:lnTo>
                    <a:pt x="207962" y="145257"/>
                  </a:lnTo>
                  <a:cubicBezTo>
                    <a:pt x="207962" y="133351"/>
                    <a:pt x="198642" y="125413"/>
                    <a:pt x="186659" y="125413"/>
                  </a:cubicBezTo>
                  <a:close/>
                  <a:moveTo>
                    <a:pt x="186532" y="109538"/>
                  </a:moveTo>
                  <a:cubicBezTo>
                    <a:pt x="206602" y="109538"/>
                    <a:pt x="223997" y="125201"/>
                    <a:pt x="223997" y="144781"/>
                  </a:cubicBezTo>
                  <a:cubicBezTo>
                    <a:pt x="223997" y="144781"/>
                    <a:pt x="223997" y="144781"/>
                    <a:pt x="223997" y="156528"/>
                  </a:cubicBezTo>
                  <a:cubicBezTo>
                    <a:pt x="229349" y="156528"/>
                    <a:pt x="233363" y="161749"/>
                    <a:pt x="233363" y="166970"/>
                  </a:cubicBezTo>
                  <a:cubicBezTo>
                    <a:pt x="233363" y="166970"/>
                    <a:pt x="233363" y="166970"/>
                    <a:pt x="233363" y="217876"/>
                  </a:cubicBezTo>
                  <a:cubicBezTo>
                    <a:pt x="233363" y="223097"/>
                    <a:pt x="229349" y="227013"/>
                    <a:pt x="223997" y="227013"/>
                  </a:cubicBezTo>
                  <a:cubicBezTo>
                    <a:pt x="223997" y="227013"/>
                    <a:pt x="223997" y="227013"/>
                    <a:pt x="150404" y="227013"/>
                  </a:cubicBezTo>
                  <a:cubicBezTo>
                    <a:pt x="145052" y="227013"/>
                    <a:pt x="139700" y="223097"/>
                    <a:pt x="139700" y="217876"/>
                  </a:cubicBezTo>
                  <a:cubicBezTo>
                    <a:pt x="139700" y="217876"/>
                    <a:pt x="139700" y="217876"/>
                    <a:pt x="139700" y="166970"/>
                  </a:cubicBezTo>
                  <a:cubicBezTo>
                    <a:pt x="139700" y="161749"/>
                    <a:pt x="145052" y="156528"/>
                    <a:pt x="150404" y="156528"/>
                  </a:cubicBezTo>
                  <a:cubicBezTo>
                    <a:pt x="150404" y="156528"/>
                    <a:pt x="150404" y="156528"/>
                    <a:pt x="150404" y="144781"/>
                  </a:cubicBezTo>
                  <a:cubicBezTo>
                    <a:pt x="150404" y="125201"/>
                    <a:pt x="166461" y="109538"/>
                    <a:pt x="186532" y="109538"/>
                  </a:cubicBezTo>
                  <a:close/>
                  <a:moveTo>
                    <a:pt x="35671" y="0"/>
                  </a:moveTo>
                  <a:cubicBezTo>
                    <a:pt x="35671" y="0"/>
                    <a:pt x="35671" y="0"/>
                    <a:pt x="159858" y="0"/>
                  </a:cubicBezTo>
                  <a:cubicBezTo>
                    <a:pt x="180996" y="0"/>
                    <a:pt x="196850" y="15776"/>
                    <a:pt x="196850" y="36810"/>
                  </a:cubicBezTo>
                  <a:cubicBezTo>
                    <a:pt x="196850" y="36810"/>
                    <a:pt x="196850" y="36810"/>
                    <a:pt x="196850" y="90711"/>
                  </a:cubicBezTo>
                  <a:cubicBezTo>
                    <a:pt x="194208" y="90711"/>
                    <a:pt x="190244" y="90711"/>
                    <a:pt x="186281" y="90711"/>
                  </a:cubicBezTo>
                  <a:cubicBezTo>
                    <a:pt x="183639" y="90711"/>
                    <a:pt x="180996" y="90711"/>
                    <a:pt x="177033" y="90711"/>
                  </a:cubicBezTo>
                  <a:cubicBezTo>
                    <a:pt x="177033" y="90711"/>
                    <a:pt x="177033" y="90711"/>
                    <a:pt x="177033" y="60474"/>
                  </a:cubicBezTo>
                  <a:cubicBezTo>
                    <a:pt x="177033" y="60474"/>
                    <a:pt x="177033" y="60474"/>
                    <a:pt x="177033" y="59159"/>
                  </a:cubicBezTo>
                  <a:cubicBezTo>
                    <a:pt x="177033" y="53900"/>
                    <a:pt x="173070" y="48642"/>
                    <a:pt x="167785" y="48642"/>
                  </a:cubicBezTo>
                  <a:cubicBezTo>
                    <a:pt x="167785" y="48642"/>
                    <a:pt x="167785" y="48642"/>
                    <a:pt x="29065" y="48642"/>
                  </a:cubicBezTo>
                  <a:cubicBezTo>
                    <a:pt x="23780" y="48642"/>
                    <a:pt x="19817" y="53900"/>
                    <a:pt x="19817" y="59159"/>
                  </a:cubicBezTo>
                  <a:cubicBezTo>
                    <a:pt x="19817" y="59159"/>
                    <a:pt x="19817" y="59159"/>
                    <a:pt x="19817" y="278706"/>
                  </a:cubicBezTo>
                  <a:cubicBezTo>
                    <a:pt x="19817" y="282650"/>
                    <a:pt x="23780" y="287908"/>
                    <a:pt x="29065" y="287908"/>
                  </a:cubicBezTo>
                  <a:cubicBezTo>
                    <a:pt x="29065" y="287908"/>
                    <a:pt x="29065" y="287908"/>
                    <a:pt x="167785" y="287908"/>
                  </a:cubicBezTo>
                  <a:cubicBezTo>
                    <a:pt x="173070" y="287908"/>
                    <a:pt x="177033" y="282650"/>
                    <a:pt x="177033" y="278706"/>
                  </a:cubicBezTo>
                  <a:cubicBezTo>
                    <a:pt x="177033" y="278706"/>
                    <a:pt x="177033" y="278706"/>
                    <a:pt x="177033" y="245839"/>
                  </a:cubicBezTo>
                  <a:cubicBezTo>
                    <a:pt x="177033" y="245839"/>
                    <a:pt x="177033" y="245839"/>
                    <a:pt x="196850" y="245839"/>
                  </a:cubicBezTo>
                  <a:cubicBezTo>
                    <a:pt x="196850" y="245839"/>
                    <a:pt x="196850" y="245839"/>
                    <a:pt x="196850" y="299740"/>
                  </a:cubicBezTo>
                  <a:cubicBezTo>
                    <a:pt x="196850" y="320774"/>
                    <a:pt x="180996" y="336550"/>
                    <a:pt x="159858" y="336550"/>
                  </a:cubicBezTo>
                  <a:cubicBezTo>
                    <a:pt x="159858" y="336550"/>
                    <a:pt x="159858" y="336550"/>
                    <a:pt x="35671" y="336550"/>
                  </a:cubicBezTo>
                  <a:cubicBezTo>
                    <a:pt x="15854" y="336550"/>
                    <a:pt x="0" y="320774"/>
                    <a:pt x="0" y="299740"/>
                  </a:cubicBezTo>
                  <a:cubicBezTo>
                    <a:pt x="0" y="299740"/>
                    <a:pt x="0" y="299740"/>
                    <a:pt x="0" y="36810"/>
                  </a:cubicBezTo>
                  <a:cubicBezTo>
                    <a:pt x="0" y="15776"/>
                    <a:pt x="15854" y="0"/>
                    <a:pt x="35671" y="0"/>
                  </a:cubicBezTo>
                  <a:close/>
                </a:path>
              </a:pathLst>
            </a:custGeom>
            <a:solidFill>
              <a:schemeClr val="bg1"/>
            </a:solidFill>
            <a:ln>
              <a:noFill/>
            </a:ln>
          </p:spPr>
          <p:txBody>
            <a:bodyPr anchor="ctr"/>
            <a:lstStyle/>
            <a:p>
              <a:pPr algn="ctr"/>
              <a:endParaRPr>
                <a:latin typeface="Arial" panose="020B0604020202020204"/>
                <a:ea typeface="微软雅黑" panose="020B0503020204020204" charset="-122"/>
                <a:sym typeface="Arial" panose="020B0604020202020204"/>
              </a:endParaRPr>
            </a:p>
          </p:txBody>
        </p:sp>
      </p:grpSp>
      <p:grpSp>
        <p:nvGrpSpPr>
          <p:cNvPr id="108" name="组合 107"/>
          <p:cNvGrpSpPr/>
          <p:nvPr/>
        </p:nvGrpSpPr>
        <p:grpSpPr>
          <a:xfrm>
            <a:off x="4234180" y="2914650"/>
            <a:ext cx="1170940" cy="1170940"/>
            <a:chOff x="6668" y="4590"/>
            <a:chExt cx="1844" cy="1844"/>
          </a:xfrm>
        </p:grpSpPr>
        <p:sp>
          <p:nvSpPr>
            <p:cNvPr id="77" name="椭圆 76"/>
            <p:cNvSpPr/>
            <p:nvPr/>
          </p:nvSpPr>
          <p:spPr>
            <a:xfrm>
              <a:off x="6668" y="4590"/>
              <a:ext cx="1844" cy="1844"/>
            </a:xfrm>
            <a:prstGeom prst="ellipse">
              <a:avLst/>
            </a:prstGeom>
            <a:solidFill>
              <a:srgbClr val="494F68"/>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80" name="任意多边形: 形状 26"/>
            <p:cNvSpPr/>
            <p:nvPr/>
          </p:nvSpPr>
          <p:spPr bwMode="auto">
            <a:xfrm>
              <a:off x="7344" y="5130"/>
              <a:ext cx="531" cy="906"/>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latin typeface="Arial" panose="020B0604020202020204"/>
                <a:ea typeface="微软雅黑" panose="020B0503020204020204" charset="-122"/>
                <a:sym typeface="Arial" panose="020B0604020202020204"/>
              </a:endParaRPr>
            </a:p>
          </p:txBody>
        </p:sp>
      </p:grpSp>
      <p:grpSp>
        <p:nvGrpSpPr>
          <p:cNvPr id="110" name="组合 109"/>
          <p:cNvGrpSpPr/>
          <p:nvPr/>
        </p:nvGrpSpPr>
        <p:grpSpPr>
          <a:xfrm>
            <a:off x="9339580" y="2914650"/>
            <a:ext cx="1170940" cy="1170940"/>
            <a:chOff x="14708" y="4590"/>
            <a:chExt cx="1844" cy="1844"/>
          </a:xfrm>
        </p:grpSpPr>
        <p:sp>
          <p:nvSpPr>
            <p:cNvPr id="83" name="椭圆 82"/>
            <p:cNvSpPr/>
            <p:nvPr/>
          </p:nvSpPr>
          <p:spPr>
            <a:xfrm>
              <a:off x="14708" y="4590"/>
              <a:ext cx="1844" cy="1844"/>
            </a:xfrm>
            <a:prstGeom prst="ellipse">
              <a:avLst/>
            </a:prstGeom>
            <a:solidFill>
              <a:srgbClr val="494F68"/>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86" name="任意多边形: 形状 27"/>
            <p:cNvSpPr/>
            <p:nvPr/>
          </p:nvSpPr>
          <p:spPr bwMode="auto">
            <a:xfrm>
              <a:off x="15157" y="5106"/>
              <a:ext cx="965" cy="816"/>
            </a:xfrm>
            <a:custGeom>
              <a:avLst/>
              <a:gdLst>
                <a:gd name="connsiteX0" fmla="*/ 46038 w 338138"/>
                <a:gd name="connsiteY0" fmla="*/ 261938 h 285751"/>
                <a:gd name="connsiteX1" fmla="*/ 38100 w 338138"/>
                <a:gd name="connsiteY1" fmla="*/ 270670 h 285751"/>
                <a:gd name="connsiteX2" fmla="*/ 46038 w 338138"/>
                <a:gd name="connsiteY2" fmla="*/ 279402 h 285751"/>
                <a:gd name="connsiteX3" fmla="*/ 53976 w 338138"/>
                <a:gd name="connsiteY3" fmla="*/ 270670 h 285751"/>
                <a:gd name="connsiteX4" fmla="*/ 46038 w 338138"/>
                <a:gd name="connsiteY4" fmla="*/ 261938 h 285751"/>
                <a:gd name="connsiteX5" fmla="*/ 288131 w 338138"/>
                <a:gd name="connsiteY5" fmla="*/ 184150 h 285751"/>
                <a:gd name="connsiteX6" fmla="*/ 277812 w 338138"/>
                <a:gd name="connsiteY6" fmla="*/ 194469 h 285751"/>
                <a:gd name="connsiteX7" fmla="*/ 288131 w 338138"/>
                <a:gd name="connsiteY7" fmla="*/ 204788 h 285751"/>
                <a:gd name="connsiteX8" fmla="*/ 298450 w 338138"/>
                <a:gd name="connsiteY8" fmla="*/ 194469 h 285751"/>
                <a:gd name="connsiteX9" fmla="*/ 288131 w 338138"/>
                <a:gd name="connsiteY9" fmla="*/ 184150 h 285751"/>
                <a:gd name="connsiteX10" fmla="*/ 19050 w 338138"/>
                <a:gd name="connsiteY10" fmla="*/ 165100 h 285751"/>
                <a:gd name="connsiteX11" fmla="*/ 19050 w 338138"/>
                <a:gd name="connsiteY11" fmla="*/ 242888 h 285751"/>
                <a:gd name="connsiteX12" fmla="*/ 73025 w 338138"/>
                <a:gd name="connsiteY12" fmla="*/ 242888 h 285751"/>
                <a:gd name="connsiteX13" fmla="*/ 73025 w 338138"/>
                <a:gd name="connsiteY13" fmla="*/ 165100 h 285751"/>
                <a:gd name="connsiteX14" fmla="*/ 12010 w 338138"/>
                <a:gd name="connsiteY14" fmla="*/ 141288 h 285751"/>
                <a:gd name="connsiteX15" fmla="*/ 81400 w 338138"/>
                <a:gd name="connsiteY15" fmla="*/ 141288 h 285751"/>
                <a:gd name="connsiteX16" fmla="*/ 92075 w 338138"/>
                <a:gd name="connsiteY16" fmla="*/ 153107 h 285751"/>
                <a:gd name="connsiteX17" fmla="*/ 92075 w 338138"/>
                <a:gd name="connsiteY17" fmla="*/ 273932 h 285751"/>
                <a:gd name="connsiteX18" fmla="*/ 81400 w 338138"/>
                <a:gd name="connsiteY18" fmla="*/ 285751 h 285751"/>
                <a:gd name="connsiteX19" fmla="*/ 12010 w 338138"/>
                <a:gd name="connsiteY19" fmla="*/ 285751 h 285751"/>
                <a:gd name="connsiteX20" fmla="*/ 0 w 338138"/>
                <a:gd name="connsiteY20" fmla="*/ 273932 h 285751"/>
                <a:gd name="connsiteX21" fmla="*/ 0 w 338138"/>
                <a:gd name="connsiteY21" fmla="*/ 153107 h 285751"/>
                <a:gd name="connsiteX22" fmla="*/ 12010 w 338138"/>
                <a:gd name="connsiteY22" fmla="*/ 141288 h 285751"/>
                <a:gd name="connsiteX23" fmla="*/ 55002 w 338138"/>
                <a:gd name="connsiteY23" fmla="*/ 82550 h 285751"/>
                <a:gd name="connsiteX24" fmla="*/ 175185 w 338138"/>
                <a:gd name="connsiteY24" fmla="*/ 82550 h 285751"/>
                <a:gd name="connsiteX25" fmla="*/ 193675 w 338138"/>
                <a:gd name="connsiteY25" fmla="*/ 99703 h 285751"/>
                <a:gd name="connsiteX26" fmla="*/ 193675 w 338138"/>
                <a:gd name="connsiteY26" fmla="*/ 268597 h 285751"/>
                <a:gd name="connsiteX27" fmla="*/ 175185 w 338138"/>
                <a:gd name="connsiteY27" fmla="*/ 285750 h 285751"/>
                <a:gd name="connsiteX28" fmla="*/ 107830 w 338138"/>
                <a:gd name="connsiteY28" fmla="*/ 285750 h 285751"/>
                <a:gd name="connsiteX29" fmla="*/ 109151 w 338138"/>
                <a:gd name="connsiteY29" fmla="*/ 276514 h 285751"/>
                <a:gd name="connsiteX30" fmla="*/ 109151 w 338138"/>
                <a:gd name="connsiteY30" fmla="*/ 273875 h 285751"/>
                <a:gd name="connsiteX31" fmla="*/ 115754 w 338138"/>
                <a:gd name="connsiteY31" fmla="*/ 275194 h 285751"/>
                <a:gd name="connsiteX32" fmla="*/ 124999 w 338138"/>
                <a:gd name="connsiteY32" fmla="*/ 264639 h 285751"/>
                <a:gd name="connsiteX33" fmla="*/ 115754 w 338138"/>
                <a:gd name="connsiteY33" fmla="*/ 254083 h 285751"/>
                <a:gd name="connsiteX34" fmla="*/ 109151 w 338138"/>
                <a:gd name="connsiteY34" fmla="*/ 256722 h 285751"/>
                <a:gd name="connsiteX35" fmla="*/ 109151 w 338138"/>
                <a:gd name="connsiteY35" fmla="*/ 235610 h 285751"/>
                <a:gd name="connsiteX36" fmla="*/ 168582 w 338138"/>
                <a:gd name="connsiteY36" fmla="*/ 235610 h 285751"/>
                <a:gd name="connsiteX37" fmla="*/ 168582 w 338138"/>
                <a:gd name="connsiteY37" fmla="*/ 110259 h 285751"/>
                <a:gd name="connsiteX38" fmla="*/ 61606 w 338138"/>
                <a:gd name="connsiteY38" fmla="*/ 110259 h 285751"/>
                <a:gd name="connsiteX39" fmla="*/ 61606 w 338138"/>
                <a:gd name="connsiteY39" fmla="*/ 126093 h 285751"/>
                <a:gd name="connsiteX40" fmla="*/ 36512 w 338138"/>
                <a:gd name="connsiteY40" fmla="*/ 126093 h 285751"/>
                <a:gd name="connsiteX41" fmla="*/ 36512 w 338138"/>
                <a:gd name="connsiteY41" fmla="*/ 99703 h 285751"/>
                <a:gd name="connsiteX42" fmla="*/ 55002 w 338138"/>
                <a:gd name="connsiteY42" fmla="*/ 82550 h 285751"/>
                <a:gd name="connsiteX43" fmla="*/ 102729 w 338138"/>
                <a:gd name="connsiteY43" fmla="*/ 0 h 285751"/>
                <a:gd name="connsiteX44" fmla="*/ 305260 w 338138"/>
                <a:gd name="connsiteY44" fmla="*/ 0 h 285751"/>
                <a:gd name="connsiteX45" fmla="*/ 338138 w 338138"/>
                <a:gd name="connsiteY45" fmla="*/ 34237 h 285751"/>
                <a:gd name="connsiteX46" fmla="*/ 338138 w 338138"/>
                <a:gd name="connsiteY46" fmla="*/ 188306 h 285751"/>
                <a:gd name="connsiteX47" fmla="*/ 305260 w 338138"/>
                <a:gd name="connsiteY47" fmla="*/ 221226 h 285751"/>
                <a:gd name="connsiteX48" fmla="*/ 234242 w 338138"/>
                <a:gd name="connsiteY48" fmla="*/ 221226 h 285751"/>
                <a:gd name="connsiteX49" fmla="*/ 234242 w 338138"/>
                <a:gd name="connsiteY49" fmla="*/ 243612 h 285751"/>
                <a:gd name="connsiteX50" fmla="*/ 265806 w 338138"/>
                <a:gd name="connsiteY50" fmla="*/ 243612 h 285751"/>
                <a:gd name="connsiteX51" fmla="*/ 277642 w 338138"/>
                <a:gd name="connsiteY51" fmla="*/ 256780 h 285751"/>
                <a:gd name="connsiteX52" fmla="*/ 277642 w 338138"/>
                <a:gd name="connsiteY52" fmla="*/ 272582 h 285751"/>
                <a:gd name="connsiteX53" fmla="*/ 265806 w 338138"/>
                <a:gd name="connsiteY53" fmla="*/ 285750 h 285751"/>
                <a:gd name="connsiteX54" fmla="*/ 205309 w 338138"/>
                <a:gd name="connsiteY54" fmla="*/ 285750 h 285751"/>
                <a:gd name="connsiteX55" fmla="*/ 210570 w 338138"/>
                <a:gd name="connsiteY55" fmla="*/ 269948 h 285751"/>
                <a:gd name="connsiteX56" fmla="*/ 210570 w 338138"/>
                <a:gd name="connsiteY56" fmla="*/ 213325 h 285751"/>
                <a:gd name="connsiteX57" fmla="*/ 210570 w 338138"/>
                <a:gd name="connsiteY57" fmla="*/ 172504 h 285751"/>
                <a:gd name="connsiteX58" fmla="*/ 296054 w 338138"/>
                <a:gd name="connsiteY58" fmla="*/ 172504 h 285751"/>
                <a:gd name="connsiteX59" fmla="*/ 309205 w 338138"/>
                <a:gd name="connsiteY59" fmla="*/ 159335 h 285751"/>
                <a:gd name="connsiteX60" fmla="*/ 309205 w 338138"/>
                <a:gd name="connsiteY60" fmla="*/ 39504 h 285751"/>
                <a:gd name="connsiteX61" fmla="*/ 296054 w 338138"/>
                <a:gd name="connsiteY61" fmla="*/ 27653 h 285751"/>
                <a:gd name="connsiteX62" fmla="*/ 110620 w 338138"/>
                <a:gd name="connsiteY62" fmla="*/ 27653 h 285751"/>
                <a:gd name="connsiteX63" fmla="*/ 98783 w 338138"/>
                <a:gd name="connsiteY63" fmla="*/ 39504 h 285751"/>
                <a:gd name="connsiteX64" fmla="*/ 98783 w 338138"/>
                <a:gd name="connsiteY64" fmla="*/ 65841 h 285751"/>
                <a:gd name="connsiteX65" fmla="*/ 69850 w 338138"/>
                <a:gd name="connsiteY65" fmla="*/ 65841 h 285751"/>
                <a:gd name="connsiteX66" fmla="*/ 69850 w 338138"/>
                <a:gd name="connsiteY66" fmla="*/ 34237 h 285751"/>
                <a:gd name="connsiteX67" fmla="*/ 102729 w 338138"/>
                <a:gd name="connsiteY67" fmla="*/ 0 h 285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Lst>
              <a:rect l="l" t="t" r="r" b="b"/>
              <a:pathLst>
                <a:path w="338138" h="285751">
                  <a:moveTo>
                    <a:pt x="46038" y="261938"/>
                  </a:moveTo>
                  <a:cubicBezTo>
                    <a:pt x="41654" y="261938"/>
                    <a:pt x="38100" y="265847"/>
                    <a:pt x="38100" y="270670"/>
                  </a:cubicBezTo>
                  <a:cubicBezTo>
                    <a:pt x="38100" y="275493"/>
                    <a:pt x="41654" y="279402"/>
                    <a:pt x="46038" y="279402"/>
                  </a:cubicBezTo>
                  <a:cubicBezTo>
                    <a:pt x="50422" y="279402"/>
                    <a:pt x="53976" y="275493"/>
                    <a:pt x="53976" y="270670"/>
                  </a:cubicBezTo>
                  <a:cubicBezTo>
                    <a:pt x="53976" y="265847"/>
                    <a:pt x="50422" y="261938"/>
                    <a:pt x="46038" y="261938"/>
                  </a:cubicBezTo>
                  <a:close/>
                  <a:moveTo>
                    <a:pt x="288131" y="184150"/>
                  </a:moveTo>
                  <a:cubicBezTo>
                    <a:pt x="282432" y="184150"/>
                    <a:pt x="277812" y="188770"/>
                    <a:pt x="277812" y="194469"/>
                  </a:cubicBezTo>
                  <a:cubicBezTo>
                    <a:pt x="277812" y="200168"/>
                    <a:pt x="282432" y="204788"/>
                    <a:pt x="288131" y="204788"/>
                  </a:cubicBezTo>
                  <a:cubicBezTo>
                    <a:pt x="293830" y="204788"/>
                    <a:pt x="298450" y="200168"/>
                    <a:pt x="298450" y="194469"/>
                  </a:cubicBezTo>
                  <a:cubicBezTo>
                    <a:pt x="298450" y="188770"/>
                    <a:pt x="293830" y="184150"/>
                    <a:pt x="288131" y="184150"/>
                  </a:cubicBezTo>
                  <a:close/>
                  <a:moveTo>
                    <a:pt x="19050" y="165100"/>
                  </a:moveTo>
                  <a:lnTo>
                    <a:pt x="19050" y="242888"/>
                  </a:lnTo>
                  <a:lnTo>
                    <a:pt x="73025" y="242888"/>
                  </a:lnTo>
                  <a:lnTo>
                    <a:pt x="73025" y="165100"/>
                  </a:lnTo>
                  <a:close/>
                  <a:moveTo>
                    <a:pt x="12010" y="141288"/>
                  </a:moveTo>
                  <a:cubicBezTo>
                    <a:pt x="12010" y="141288"/>
                    <a:pt x="12010" y="141288"/>
                    <a:pt x="81400" y="141288"/>
                  </a:cubicBezTo>
                  <a:cubicBezTo>
                    <a:pt x="86738" y="141288"/>
                    <a:pt x="92075" y="146541"/>
                    <a:pt x="92075" y="153107"/>
                  </a:cubicBezTo>
                  <a:cubicBezTo>
                    <a:pt x="92075" y="153107"/>
                    <a:pt x="92075" y="153107"/>
                    <a:pt x="92075" y="273932"/>
                  </a:cubicBezTo>
                  <a:cubicBezTo>
                    <a:pt x="92075" y="280498"/>
                    <a:pt x="86738" y="285751"/>
                    <a:pt x="81400" y="285751"/>
                  </a:cubicBezTo>
                  <a:cubicBezTo>
                    <a:pt x="81400" y="285751"/>
                    <a:pt x="81400" y="285751"/>
                    <a:pt x="12010" y="285751"/>
                  </a:cubicBezTo>
                  <a:cubicBezTo>
                    <a:pt x="5337" y="285751"/>
                    <a:pt x="0" y="280498"/>
                    <a:pt x="0" y="273932"/>
                  </a:cubicBezTo>
                  <a:cubicBezTo>
                    <a:pt x="0" y="273932"/>
                    <a:pt x="0" y="273932"/>
                    <a:pt x="0" y="153107"/>
                  </a:cubicBezTo>
                  <a:cubicBezTo>
                    <a:pt x="0" y="146541"/>
                    <a:pt x="5337" y="141288"/>
                    <a:pt x="12010" y="141288"/>
                  </a:cubicBezTo>
                  <a:close/>
                  <a:moveTo>
                    <a:pt x="55002" y="82550"/>
                  </a:moveTo>
                  <a:cubicBezTo>
                    <a:pt x="55002" y="82550"/>
                    <a:pt x="55002" y="82550"/>
                    <a:pt x="175185" y="82550"/>
                  </a:cubicBezTo>
                  <a:cubicBezTo>
                    <a:pt x="185751" y="82550"/>
                    <a:pt x="193675" y="90467"/>
                    <a:pt x="193675" y="99703"/>
                  </a:cubicBezTo>
                  <a:cubicBezTo>
                    <a:pt x="193675" y="99703"/>
                    <a:pt x="193675" y="99703"/>
                    <a:pt x="193675" y="268597"/>
                  </a:cubicBezTo>
                  <a:cubicBezTo>
                    <a:pt x="193675" y="277833"/>
                    <a:pt x="185751" y="285750"/>
                    <a:pt x="175185" y="285750"/>
                  </a:cubicBezTo>
                  <a:cubicBezTo>
                    <a:pt x="175185" y="285750"/>
                    <a:pt x="175185" y="285750"/>
                    <a:pt x="107830" y="285750"/>
                  </a:cubicBezTo>
                  <a:cubicBezTo>
                    <a:pt x="109151" y="283111"/>
                    <a:pt x="109151" y="280472"/>
                    <a:pt x="109151" y="276514"/>
                  </a:cubicBezTo>
                  <a:cubicBezTo>
                    <a:pt x="109151" y="276514"/>
                    <a:pt x="109151" y="276514"/>
                    <a:pt x="109151" y="273875"/>
                  </a:cubicBezTo>
                  <a:cubicBezTo>
                    <a:pt x="110471" y="273875"/>
                    <a:pt x="113113" y="275194"/>
                    <a:pt x="115754" y="275194"/>
                  </a:cubicBezTo>
                  <a:cubicBezTo>
                    <a:pt x="121037" y="275194"/>
                    <a:pt x="124999" y="271236"/>
                    <a:pt x="124999" y="264639"/>
                  </a:cubicBezTo>
                  <a:cubicBezTo>
                    <a:pt x="124999" y="259361"/>
                    <a:pt x="121037" y="254083"/>
                    <a:pt x="115754" y="254083"/>
                  </a:cubicBezTo>
                  <a:cubicBezTo>
                    <a:pt x="113113" y="254083"/>
                    <a:pt x="110471" y="255402"/>
                    <a:pt x="109151" y="256722"/>
                  </a:cubicBezTo>
                  <a:cubicBezTo>
                    <a:pt x="109151" y="256722"/>
                    <a:pt x="109151" y="256722"/>
                    <a:pt x="109151" y="235610"/>
                  </a:cubicBezTo>
                  <a:cubicBezTo>
                    <a:pt x="109151" y="235610"/>
                    <a:pt x="109151" y="235610"/>
                    <a:pt x="168582" y="235610"/>
                  </a:cubicBezTo>
                  <a:cubicBezTo>
                    <a:pt x="168582" y="235610"/>
                    <a:pt x="168582" y="235610"/>
                    <a:pt x="168582" y="110259"/>
                  </a:cubicBezTo>
                  <a:cubicBezTo>
                    <a:pt x="168582" y="110259"/>
                    <a:pt x="168582" y="110259"/>
                    <a:pt x="61606" y="110259"/>
                  </a:cubicBezTo>
                  <a:cubicBezTo>
                    <a:pt x="61606" y="110259"/>
                    <a:pt x="61606" y="110259"/>
                    <a:pt x="61606" y="126093"/>
                  </a:cubicBezTo>
                  <a:cubicBezTo>
                    <a:pt x="61606" y="126093"/>
                    <a:pt x="61606" y="126093"/>
                    <a:pt x="36512" y="126093"/>
                  </a:cubicBezTo>
                  <a:cubicBezTo>
                    <a:pt x="36512" y="126093"/>
                    <a:pt x="36512" y="126093"/>
                    <a:pt x="36512" y="99703"/>
                  </a:cubicBezTo>
                  <a:cubicBezTo>
                    <a:pt x="36512" y="90467"/>
                    <a:pt x="45757" y="82550"/>
                    <a:pt x="55002" y="82550"/>
                  </a:cubicBezTo>
                  <a:close/>
                  <a:moveTo>
                    <a:pt x="102729" y="0"/>
                  </a:moveTo>
                  <a:cubicBezTo>
                    <a:pt x="102729" y="0"/>
                    <a:pt x="102729" y="0"/>
                    <a:pt x="305260" y="0"/>
                  </a:cubicBezTo>
                  <a:cubicBezTo>
                    <a:pt x="323672" y="0"/>
                    <a:pt x="338138" y="15802"/>
                    <a:pt x="338138" y="34237"/>
                  </a:cubicBezTo>
                  <a:cubicBezTo>
                    <a:pt x="338138" y="34237"/>
                    <a:pt x="338138" y="34237"/>
                    <a:pt x="338138" y="188306"/>
                  </a:cubicBezTo>
                  <a:cubicBezTo>
                    <a:pt x="338138" y="206741"/>
                    <a:pt x="323672" y="221226"/>
                    <a:pt x="305260" y="221226"/>
                  </a:cubicBezTo>
                  <a:cubicBezTo>
                    <a:pt x="305260" y="221226"/>
                    <a:pt x="305260" y="221226"/>
                    <a:pt x="234242" y="221226"/>
                  </a:cubicBezTo>
                  <a:cubicBezTo>
                    <a:pt x="234242" y="221226"/>
                    <a:pt x="234242" y="221226"/>
                    <a:pt x="234242" y="243612"/>
                  </a:cubicBezTo>
                  <a:cubicBezTo>
                    <a:pt x="234242" y="243612"/>
                    <a:pt x="234242" y="243612"/>
                    <a:pt x="265806" y="243612"/>
                  </a:cubicBezTo>
                  <a:cubicBezTo>
                    <a:pt x="272381" y="243612"/>
                    <a:pt x="277642" y="250196"/>
                    <a:pt x="277642" y="256780"/>
                  </a:cubicBezTo>
                  <a:cubicBezTo>
                    <a:pt x="277642" y="256780"/>
                    <a:pt x="277642" y="256780"/>
                    <a:pt x="277642" y="272582"/>
                  </a:cubicBezTo>
                  <a:cubicBezTo>
                    <a:pt x="277642" y="280483"/>
                    <a:pt x="272381" y="285750"/>
                    <a:pt x="265806" y="285750"/>
                  </a:cubicBezTo>
                  <a:cubicBezTo>
                    <a:pt x="265806" y="285750"/>
                    <a:pt x="265806" y="285750"/>
                    <a:pt x="205309" y="285750"/>
                  </a:cubicBezTo>
                  <a:cubicBezTo>
                    <a:pt x="207940" y="280483"/>
                    <a:pt x="209255" y="275216"/>
                    <a:pt x="210570" y="269948"/>
                  </a:cubicBezTo>
                  <a:cubicBezTo>
                    <a:pt x="210570" y="268632"/>
                    <a:pt x="210570" y="213325"/>
                    <a:pt x="210570" y="213325"/>
                  </a:cubicBezTo>
                  <a:cubicBezTo>
                    <a:pt x="210570" y="213325"/>
                    <a:pt x="210570" y="213325"/>
                    <a:pt x="210570" y="172504"/>
                  </a:cubicBezTo>
                  <a:cubicBezTo>
                    <a:pt x="210570" y="172504"/>
                    <a:pt x="210570" y="172504"/>
                    <a:pt x="296054" y="172504"/>
                  </a:cubicBezTo>
                  <a:cubicBezTo>
                    <a:pt x="303945" y="172504"/>
                    <a:pt x="309205" y="165920"/>
                    <a:pt x="309205" y="159335"/>
                  </a:cubicBezTo>
                  <a:cubicBezTo>
                    <a:pt x="309205" y="159335"/>
                    <a:pt x="309205" y="159335"/>
                    <a:pt x="309205" y="39504"/>
                  </a:cubicBezTo>
                  <a:cubicBezTo>
                    <a:pt x="309205" y="32920"/>
                    <a:pt x="303945" y="27653"/>
                    <a:pt x="296054" y="27653"/>
                  </a:cubicBezTo>
                  <a:cubicBezTo>
                    <a:pt x="296054" y="27653"/>
                    <a:pt x="296054" y="27653"/>
                    <a:pt x="110620" y="27653"/>
                  </a:cubicBezTo>
                  <a:cubicBezTo>
                    <a:pt x="104044" y="27653"/>
                    <a:pt x="98783" y="32920"/>
                    <a:pt x="98783" y="39504"/>
                  </a:cubicBezTo>
                  <a:cubicBezTo>
                    <a:pt x="98783" y="39504"/>
                    <a:pt x="98783" y="39504"/>
                    <a:pt x="98783" y="65841"/>
                  </a:cubicBezTo>
                  <a:cubicBezTo>
                    <a:pt x="98783" y="65841"/>
                    <a:pt x="98783" y="65841"/>
                    <a:pt x="69850" y="65841"/>
                  </a:cubicBezTo>
                  <a:cubicBezTo>
                    <a:pt x="69850" y="65841"/>
                    <a:pt x="69850" y="65841"/>
                    <a:pt x="69850" y="34237"/>
                  </a:cubicBezTo>
                  <a:cubicBezTo>
                    <a:pt x="69850" y="15802"/>
                    <a:pt x="84317" y="0"/>
                    <a:pt x="102729" y="0"/>
                  </a:cubicBezTo>
                  <a:close/>
                </a:path>
              </a:pathLst>
            </a:custGeom>
            <a:solidFill>
              <a:schemeClr val="bg1"/>
            </a:solidFill>
            <a:ln>
              <a:noFill/>
            </a:ln>
          </p:spPr>
          <p:txBody>
            <a:bodyPr anchor="ctr"/>
            <a:lstStyle/>
            <a:p>
              <a:pPr algn="ctr"/>
              <a:endParaRPr>
                <a:latin typeface="Arial" panose="020B0604020202020204"/>
                <a:ea typeface="微软雅黑" panose="020B0503020204020204" charset="-122"/>
                <a:sym typeface="Arial" panose="020B0604020202020204"/>
              </a:endParaRPr>
            </a:p>
          </p:txBody>
        </p:sp>
      </p:grpSp>
      <p:grpSp>
        <p:nvGrpSpPr>
          <p:cNvPr id="87" name="组合 86"/>
          <p:cNvGrpSpPr/>
          <p:nvPr/>
        </p:nvGrpSpPr>
        <p:grpSpPr>
          <a:xfrm>
            <a:off x="5410200" y="1484784"/>
            <a:ext cx="1371600" cy="1371600"/>
            <a:chOff x="5410200" y="1484784"/>
            <a:chExt cx="1371600" cy="1371600"/>
          </a:xfrm>
        </p:grpSpPr>
        <p:sp>
          <p:nvSpPr>
            <p:cNvPr id="88" name="椭圆 87"/>
            <p:cNvSpPr/>
            <p:nvPr/>
          </p:nvSpPr>
          <p:spPr>
            <a:xfrm>
              <a:off x="5410200" y="1484784"/>
              <a:ext cx="1371600" cy="1371600"/>
            </a:xfrm>
            <a:prstGeom prst="ellipse">
              <a:avLst/>
            </a:prstGeom>
            <a:solidFill>
              <a:srgbClr val="494F68"/>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89" name="任意多边形: 形状 5"/>
            <p:cNvSpPr/>
            <p:nvPr/>
          </p:nvSpPr>
          <p:spPr bwMode="auto">
            <a:xfrm>
              <a:off x="5688229" y="1845811"/>
              <a:ext cx="771090" cy="713384"/>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anchor="ctr"/>
            <a:lstStyle/>
            <a:p>
              <a:pPr algn="ctr"/>
              <a:endParaRPr>
                <a:latin typeface="Arial" panose="020B0604020202020204"/>
                <a:ea typeface="微软雅黑" panose="020B0503020204020204" charset="-122"/>
                <a:sym typeface="Arial" panose="020B0604020202020204"/>
              </a:endParaRPr>
            </a:p>
          </p:txBody>
        </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87"/>
                                        </p:tgtEl>
                                        <p:attrNameLst>
                                          <p:attrName>style.visibility</p:attrName>
                                        </p:attrNameLst>
                                      </p:cBhvr>
                                      <p:to>
                                        <p:strVal val="visible"/>
                                      </p:to>
                                    </p:set>
                                    <p:anim calcmode="lin" valueType="num">
                                      <p:cBhvr>
                                        <p:cTn id="16" dur="500" fill="hold"/>
                                        <p:tgtEl>
                                          <p:spTgt spid="87"/>
                                        </p:tgtEl>
                                        <p:attrNameLst>
                                          <p:attrName>ppt_w</p:attrName>
                                        </p:attrNameLst>
                                      </p:cBhvr>
                                      <p:tavLst>
                                        <p:tav tm="0">
                                          <p:val>
                                            <p:fltVal val="0"/>
                                          </p:val>
                                        </p:tav>
                                        <p:tav tm="100000">
                                          <p:val>
                                            <p:strVal val="#ppt_w"/>
                                          </p:val>
                                        </p:tav>
                                      </p:tavLst>
                                    </p:anim>
                                    <p:anim calcmode="lin" valueType="num">
                                      <p:cBhvr>
                                        <p:cTn id="17" dur="500" fill="hold"/>
                                        <p:tgtEl>
                                          <p:spTgt spid="87"/>
                                        </p:tgtEl>
                                        <p:attrNameLst>
                                          <p:attrName>ppt_h</p:attrName>
                                        </p:attrNameLst>
                                      </p:cBhvr>
                                      <p:tavLst>
                                        <p:tav tm="0">
                                          <p:val>
                                            <p:fltVal val="0"/>
                                          </p:val>
                                        </p:tav>
                                        <p:tav tm="100000">
                                          <p:val>
                                            <p:strVal val="#ppt_h"/>
                                          </p:val>
                                        </p:tav>
                                      </p:tavLst>
                                    </p:anim>
                                    <p:animEffect transition="in" filter="fade">
                                      <p:cBhvr>
                                        <p:cTn id="18" dur="500"/>
                                        <p:tgtEl>
                                          <p:spTgt spid="87"/>
                                        </p:tgtEl>
                                      </p:cBhvr>
                                    </p:animEffect>
                                  </p:childTnLst>
                                </p:cTn>
                              </p:par>
                            </p:childTnLst>
                          </p:cTn>
                        </p:par>
                        <p:par>
                          <p:cTn id="19" fill="hold">
                            <p:stCondLst>
                              <p:cond delay="1000"/>
                            </p:stCondLst>
                            <p:childTnLst>
                              <p:par>
                                <p:cTn id="20" presetID="22" presetClass="entr" presetSubtype="1" fill="hold" nodeType="after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wipe(up)">
                                      <p:cBhvr>
                                        <p:cTn id="22" dur="500"/>
                                        <p:tgtEl>
                                          <p:spTgt spid="60"/>
                                        </p:tgtEl>
                                      </p:cBhvr>
                                    </p:animEffect>
                                  </p:childTnLst>
                                </p:cTn>
                              </p:par>
                            </p:childTnLst>
                          </p:cTn>
                        </p:par>
                        <p:par>
                          <p:cTn id="23" fill="hold">
                            <p:stCondLst>
                              <p:cond delay="1500"/>
                            </p:stCondLst>
                            <p:childTnLst>
                              <p:par>
                                <p:cTn id="24" presetID="53" presetClass="entr" presetSubtype="16" fill="hold" nodeType="afterEffect">
                                  <p:stCondLst>
                                    <p:cond delay="0"/>
                                  </p:stCondLst>
                                  <p:childTnLst>
                                    <p:set>
                                      <p:cBhvr>
                                        <p:cTn id="25" dur="1" fill="hold">
                                          <p:stCondLst>
                                            <p:cond delay="0"/>
                                          </p:stCondLst>
                                        </p:cTn>
                                        <p:tgtEl>
                                          <p:spTgt spid="107"/>
                                        </p:tgtEl>
                                        <p:attrNameLst>
                                          <p:attrName>style.visibility</p:attrName>
                                        </p:attrNameLst>
                                      </p:cBhvr>
                                      <p:to>
                                        <p:strVal val="visible"/>
                                      </p:to>
                                    </p:set>
                                    <p:anim calcmode="lin" valueType="num">
                                      <p:cBhvr>
                                        <p:cTn id="26" dur="500" fill="hold"/>
                                        <p:tgtEl>
                                          <p:spTgt spid="107"/>
                                        </p:tgtEl>
                                        <p:attrNameLst>
                                          <p:attrName>ppt_w</p:attrName>
                                        </p:attrNameLst>
                                      </p:cBhvr>
                                      <p:tavLst>
                                        <p:tav tm="0">
                                          <p:val>
                                            <p:fltVal val="0"/>
                                          </p:val>
                                        </p:tav>
                                        <p:tav tm="100000">
                                          <p:val>
                                            <p:strVal val="#ppt_w"/>
                                          </p:val>
                                        </p:tav>
                                      </p:tavLst>
                                    </p:anim>
                                    <p:anim calcmode="lin" valueType="num">
                                      <p:cBhvr>
                                        <p:cTn id="27" dur="500" fill="hold"/>
                                        <p:tgtEl>
                                          <p:spTgt spid="107"/>
                                        </p:tgtEl>
                                        <p:attrNameLst>
                                          <p:attrName>ppt_h</p:attrName>
                                        </p:attrNameLst>
                                      </p:cBhvr>
                                      <p:tavLst>
                                        <p:tav tm="0">
                                          <p:val>
                                            <p:fltVal val="0"/>
                                          </p:val>
                                        </p:tav>
                                        <p:tav tm="100000">
                                          <p:val>
                                            <p:strVal val="#ppt_h"/>
                                          </p:val>
                                        </p:tav>
                                      </p:tavLst>
                                    </p:anim>
                                    <p:animEffect transition="in" filter="fade">
                                      <p:cBhvr>
                                        <p:cTn id="28" dur="500"/>
                                        <p:tgtEl>
                                          <p:spTgt spid="107"/>
                                        </p:tgtEl>
                                      </p:cBhvr>
                                    </p:animEffect>
                                  </p:childTnLst>
                                </p:cTn>
                              </p:par>
                              <p:par>
                                <p:cTn id="29" presetID="53" presetClass="entr" presetSubtype="16" fill="hold" nodeType="withEffect">
                                  <p:stCondLst>
                                    <p:cond delay="0"/>
                                  </p:stCondLst>
                                  <p:childTnLst>
                                    <p:set>
                                      <p:cBhvr>
                                        <p:cTn id="30" dur="1" fill="hold">
                                          <p:stCondLst>
                                            <p:cond delay="0"/>
                                          </p:stCondLst>
                                        </p:cTn>
                                        <p:tgtEl>
                                          <p:spTgt spid="108"/>
                                        </p:tgtEl>
                                        <p:attrNameLst>
                                          <p:attrName>style.visibility</p:attrName>
                                        </p:attrNameLst>
                                      </p:cBhvr>
                                      <p:to>
                                        <p:strVal val="visible"/>
                                      </p:to>
                                    </p:set>
                                    <p:anim calcmode="lin" valueType="num">
                                      <p:cBhvr>
                                        <p:cTn id="31" dur="500" fill="hold"/>
                                        <p:tgtEl>
                                          <p:spTgt spid="108"/>
                                        </p:tgtEl>
                                        <p:attrNameLst>
                                          <p:attrName>ppt_w</p:attrName>
                                        </p:attrNameLst>
                                      </p:cBhvr>
                                      <p:tavLst>
                                        <p:tav tm="0">
                                          <p:val>
                                            <p:fltVal val="0"/>
                                          </p:val>
                                        </p:tav>
                                        <p:tav tm="100000">
                                          <p:val>
                                            <p:strVal val="#ppt_w"/>
                                          </p:val>
                                        </p:tav>
                                      </p:tavLst>
                                    </p:anim>
                                    <p:anim calcmode="lin" valueType="num">
                                      <p:cBhvr>
                                        <p:cTn id="32" dur="500" fill="hold"/>
                                        <p:tgtEl>
                                          <p:spTgt spid="108"/>
                                        </p:tgtEl>
                                        <p:attrNameLst>
                                          <p:attrName>ppt_h</p:attrName>
                                        </p:attrNameLst>
                                      </p:cBhvr>
                                      <p:tavLst>
                                        <p:tav tm="0">
                                          <p:val>
                                            <p:fltVal val="0"/>
                                          </p:val>
                                        </p:tav>
                                        <p:tav tm="100000">
                                          <p:val>
                                            <p:strVal val="#ppt_h"/>
                                          </p:val>
                                        </p:tav>
                                      </p:tavLst>
                                    </p:anim>
                                    <p:animEffect transition="in" filter="fade">
                                      <p:cBhvr>
                                        <p:cTn id="33" dur="500"/>
                                        <p:tgtEl>
                                          <p:spTgt spid="108"/>
                                        </p:tgtEl>
                                      </p:cBhvr>
                                    </p:animEffect>
                                  </p:childTnLst>
                                </p:cTn>
                              </p:par>
                              <p:par>
                                <p:cTn id="34" presetID="53" presetClass="entr" presetSubtype="16" fill="hold" nodeType="withEffect">
                                  <p:stCondLst>
                                    <p:cond delay="0"/>
                                  </p:stCondLst>
                                  <p:childTnLst>
                                    <p:set>
                                      <p:cBhvr>
                                        <p:cTn id="35" dur="1" fill="hold">
                                          <p:stCondLst>
                                            <p:cond delay="0"/>
                                          </p:stCondLst>
                                        </p:cTn>
                                        <p:tgtEl>
                                          <p:spTgt spid="109"/>
                                        </p:tgtEl>
                                        <p:attrNameLst>
                                          <p:attrName>style.visibility</p:attrName>
                                        </p:attrNameLst>
                                      </p:cBhvr>
                                      <p:to>
                                        <p:strVal val="visible"/>
                                      </p:to>
                                    </p:set>
                                    <p:anim calcmode="lin" valueType="num">
                                      <p:cBhvr>
                                        <p:cTn id="36" dur="500" fill="hold"/>
                                        <p:tgtEl>
                                          <p:spTgt spid="109"/>
                                        </p:tgtEl>
                                        <p:attrNameLst>
                                          <p:attrName>ppt_w</p:attrName>
                                        </p:attrNameLst>
                                      </p:cBhvr>
                                      <p:tavLst>
                                        <p:tav tm="0">
                                          <p:val>
                                            <p:fltVal val="0"/>
                                          </p:val>
                                        </p:tav>
                                        <p:tav tm="100000">
                                          <p:val>
                                            <p:strVal val="#ppt_w"/>
                                          </p:val>
                                        </p:tav>
                                      </p:tavLst>
                                    </p:anim>
                                    <p:anim calcmode="lin" valueType="num">
                                      <p:cBhvr>
                                        <p:cTn id="37" dur="500" fill="hold"/>
                                        <p:tgtEl>
                                          <p:spTgt spid="109"/>
                                        </p:tgtEl>
                                        <p:attrNameLst>
                                          <p:attrName>ppt_h</p:attrName>
                                        </p:attrNameLst>
                                      </p:cBhvr>
                                      <p:tavLst>
                                        <p:tav tm="0">
                                          <p:val>
                                            <p:fltVal val="0"/>
                                          </p:val>
                                        </p:tav>
                                        <p:tav tm="100000">
                                          <p:val>
                                            <p:strVal val="#ppt_h"/>
                                          </p:val>
                                        </p:tav>
                                      </p:tavLst>
                                    </p:anim>
                                    <p:animEffect transition="in" filter="fade">
                                      <p:cBhvr>
                                        <p:cTn id="38" dur="500"/>
                                        <p:tgtEl>
                                          <p:spTgt spid="109"/>
                                        </p:tgtEl>
                                      </p:cBhvr>
                                    </p:animEffect>
                                  </p:childTnLst>
                                </p:cTn>
                              </p:par>
                              <p:par>
                                <p:cTn id="39" presetID="53" presetClass="entr" presetSubtype="16" fill="hold" nodeType="withEffect">
                                  <p:stCondLst>
                                    <p:cond delay="0"/>
                                  </p:stCondLst>
                                  <p:childTnLst>
                                    <p:set>
                                      <p:cBhvr>
                                        <p:cTn id="40" dur="1" fill="hold">
                                          <p:stCondLst>
                                            <p:cond delay="0"/>
                                          </p:stCondLst>
                                        </p:cTn>
                                        <p:tgtEl>
                                          <p:spTgt spid="110"/>
                                        </p:tgtEl>
                                        <p:attrNameLst>
                                          <p:attrName>style.visibility</p:attrName>
                                        </p:attrNameLst>
                                      </p:cBhvr>
                                      <p:to>
                                        <p:strVal val="visible"/>
                                      </p:to>
                                    </p:set>
                                    <p:anim calcmode="lin" valueType="num">
                                      <p:cBhvr>
                                        <p:cTn id="41" dur="500" fill="hold"/>
                                        <p:tgtEl>
                                          <p:spTgt spid="110"/>
                                        </p:tgtEl>
                                        <p:attrNameLst>
                                          <p:attrName>ppt_w</p:attrName>
                                        </p:attrNameLst>
                                      </p:cBhvr>
                                      <p:tavLst>
                                        <p:tav tm="0">
                                          <p:val>
                                            <p:fltVal val="0"/>
                                          </p:val>
                                        </p:tav>
                                        <p:tav tm="100000">
                                          <p:val>
                                            <p:strVal val="#ppt_w"/>
                                          </p:val>
                                        </p:tav>
                                      </p:tavLst>
                                    </p:anim>
                                    <p:anim calcmode="lin" valueType="num">
                                      <p:cBhvr>
                                        <p:cTn id="42" dur="500" fill="hold"/>
                                        <p:tgtEl>
                                          <p:spTgt spid="110"/>
                                        </p:tgtEl>
                                        <p:attrNameLst>
                                          <p:attrName>ppt_h</p:attrName>
                                        </p:attrNameLst>
                                      </p:cBhvr>
                                      <p:tavLst>
                                        <p:tav tm="0">
                                          <p:val>
                                            <p:fltVal val="0"/>
                                          </p:val>
                                        </p:tav>
                                        <p:tav tm="100000">
                                          <p:val>
                                            <p:strVal val="#ppt_h"/>
                                          </p:val>
                                        </p:tav>
                                      </p:tavLst>
                                    </p:anim>
                                    <p:animEffect transition="in" filter="fade">
                                      <p:cBhvr>
                                        <p:cTn id="43" dur="500"/>
                                        <p:tgtEl>
                                          <p:spTgt spid="110"/>
                                        </p:tgtEl>
                                      </p:cBhvr>
                                    </p:animEffect>
                                  </p:childTnLst>
                                </p:cTn>
                              </p:par>
                            </p:childTnLst>
                          </p:cTn>
                        </p:par>
                        <p:par>
                          <p:cTn id="44" fill="hold">
                            <p:stCondLst>
                              <p:cond delay="2000"/>
                            </p:stCondLst>
                            <p:childTnLst>
                              <p:par>
                                <p:cTn id="45" presetID="12" presetClass="entr" presetSubtype="4" fill="hold" nodeType="afterEffect">
                                  <p:stCondLst>
                                    <p:cond delay="0"/>
                                  </p:stCondLst>
                                  <p:childTnLst>
                                    <p:set>
                                      <p:cBhvr>
                                        <p:cTn id="46" dur="1" fill="hold">
                                          <p:stCondLst>
                                            <p:cond delay="0"/>
                                          </p:stCondLst>
                                        </p:cTn>
                                        <p:tgtEl>
                                          <p:spTgt spid="91"/>
                                        </p:tgtEl>
                                        <p:attrNameLst>
                                          <p:attrName>style.visibility</p:attrName>
                                        </p:attrNameLst>
                                      </p:cBhvr>
                                      <p:to>
                                        <p:strVal val="visible"/>
                                      </p:to>
                                    </p:set>
                                    <p:anim calcmode="lin" valueType="num">
                                      <p:cBhvr additive="base">
                                        <p:cTn id="47" dur="500"/>
                                        <p:tgtEl>
                                          <p:spTgt spid="91"/>
                                        </p:tgtEl>
                                        <p:attrNameLst>
                                          <p:attrName>ppt_y</p:attrName>
                                        </p:attrNameLst>
                                      </p:cBhvr>
                                      <p:tavLst>
                                        <p:tav tm="0">
                                          <p:val>
                                            <p:strVal val="#ppt_y+#ppt_h*1.125000"/>
                                          </p:val>
                                        </p:tav>
                                        <p:tav tm="100000">
                                          <p:val>
                                            <p:strVal val="#ppt_y"/>
                                          </p:val>
                                        </p:tav>
                                      </p:tavLst>
                                    </p:anim>
                                    <p:animEffect transition="in" filter="wipe(up)">
                                      <p:cBhvr>
                                        <p:cTn id="48" dur="500"/>
                                        <p:tgtEl>
                                          <p:spTgt spid="91"/>
                                        </p:tgtEl>
                                      </p:cBhvr>
                                    </p:animEffect>
                                  </p:childTnLst>
                                </p:cTn>
                              </p:par>
                              <p:par>
                                <p:cTn id="49" presetID="12" presetClass="entr" presetSubtype="4" fill="hold" nodeType="withEffect">
                                  <p:stCondLst>
                                    <p:cond delay="200"/>
                                  </p:stCondLst>
                                  <p:childTnLst>
                                    <p:set>
                                      <p:cBhvr>
                                        <p:cTn id="50" dur="1" fill="hold">
                                          <p:stCondLst>
                                            <p:cond delay="0"/>
                                          </p:stCondLst>
                                        </p:cTn>
                                        <p:tgtEl>
                                          <p:spTgt spid="94"/>
                                        </p:tgtEl>
                                        <p:attrNameLst>
                                          <p:attrName>style.visibility</p:attrName>
                                        </p:attrNameLst>
                                      </p:cBhvr>
                                      <p:to>
                                        <p:strVal val="visible"/>
                                      </p:to>
                                    </p:set>
                                    <p:anim calcmode="lin" valueType="num">
                                      <p:cBhvr additive="base">
                                        <p:cTn id="51" dur="500"/>
                                        <p:tgtEl>
                                          <p:spTgt spid="94"/>
                                        </p:tgtEl>
                                        <p:attrNameLst>
                                          <p:attrName>ppt_y</p:attrName>
                                        </p:attrNameLst>
                                      </p:cBhvr>
                                      <p:tavLst>
                                        <p:tav tm="0">
                                          <p:val>
                                            <p:strVal val="#ppt_y+#ppt_h*1.125000"/>
                                          </p:val>
                                        </p:tav>
                                        <p:tav tm="100000">
                                          <p:val>
                                            <p:strVal val="#ppt_y"/>
                                          </p:val>
                                        </p:tav>
                                      </p:tavLst>
                                    </p:anim>
                                    <p:animEffect transition="in" filter="wipe(up)">
                                      <p:cBhvr>
                                        <p:cTn id="52" dur="500"/>
                                        <p:tgtEl>
                                          <p:spTgt spid="94"/>
                                        </p:tgtEl>
                                      </p:cBhvr>
                                    </p:animEffect>
                                  </p:childTnLst>
                                </p:cTn>
                              </p:par>
                              <p:par>
                                <p:cTn id="53" presetID="12" presetClass="entr" presetSubtype="4" fill="hold" nodeType="withEffect">
                                  <p:stCondLst>
                                    <p:cond delay="400"/>
                                  </p:stCondLst>
                                  <p:childTnLst>
                                    <p:set>
                                      <p:cBhvr>
                                        <p:cTn id="54" dur="1" fill="hold">
                                          <p:stCondLst>
                                            <p:cond delay="0"/>
                                          </p:stCondLst>
                                        </p:cTn>
                                        <p:tgtEl>
                                          <p:spTgt spid="98"/>
                                        </p:tgtEl>
                                        <p:attrNameLst>
                                          <p:attrName>style.visibility</p:attrName>
                                        </p:attrNameLst>
                                      </p:cBhvr>
                                      <p:to>
                                        <p:strVal val="visible"/>
                                      </p:to>
                                    </p:set>
                                    <p:anim calcmode="lin" valueType="num">
                                      <p:cBhvr additive="base">
                                        <p:cTn id="55" dur="500"/>
                                        <p:tgtEl>
                                          <p:spTgt spid="98"/>
                                        </p:tgtEl>
                                        <p:attrNameLst>
                                          <p:attrName>ppt_y</p:attrName>
                                        </p:attrNameLst>
                                      </p:cBhvr>
                                      <p:tavLst>
                                        <p:tav tm="0">
                                          <p:val>
                                            <p:strVal val="#ppt_y+#ppt_h*1.125000"/>
                                          </p:val>
                                        </p:tav>
                                        <p:tav tm="100000">
                                          <p:val>
                                            <p:strVal val="#ppt_y"/>
                                          </p:val>
                                        </p:tav>
                                      </p:tavLst>
                                    </p:anim>
                                    <p:animEffect transition="in" filter="wipe(up)">
                                      <p:cBhvr>
                                        <p:cTn id="56" dur="500"/>
                                        <p:tgtEl>
                                          <p:spTgt spid="98"/>
                                        </p:tgtEl>
                                      </p:cBhvr>
                                    </p:animEffect>
                                  </p:childTnLst>
                                </p:cTn>
                              </p:par>
                              <p:par>
                                <p:cTn id="57" presetID="12" presetClass="entr" presetSubtype="4" fill="hold" nodeType="withEffect">
                                  <p:stCondLst>
                                    <p:cond delay="600"/>
                                  </p:stCondLst>
                                  <p:childTnLst>
                                    <p:set>
                                      <p:cBhvr>
                                        <p:cTn id="58" dur="1" fill="hold">
                                          <p:stCondLst>
                                            <p:cond delay="0"/>
                                          </p:stCondLst>
                                        </p:cTn>
                                        <p:tgtEl>
                                          <p:spTgt spid="102"/>
                                        </p:tgtEl>
                                        <p:attrNameLst>
                                          <p:attrName>style.visibility</p:attrName>
                                        </p:attrNameLst>
                                      </p:cBhvr>
                                      <p:to>
                                        <p:strVal val="visible"/>
                                      </p:to>
                                    </p:set>
                                    <p:anim calcmode="lin" valueType="num">
                                      <p:cBhvr additive="base">
                                        <p:cTn id="59" dur="500"/>
                                        <p:tgtEl>
                                          <p:spTgt spid="102"/>
                                        </p:tgtEl>
                                        <p:attrNameLst>
                                          <p:attrName>ppt_y</p:attrName>
                                        </p:attrNameLst>
                                      </p:cBhvr>
                                      <p:tavLst>
                                        <p:tav tm="0">
                                          <p:val>
                                            <p:strVal val="#ppt_y+#ppt_h*1.125000"/>
                                          </p:val>
                                        </p:tav>
                                        <p:tav tm="100000">
                                          <p:val>
                                            <p:strVal val="#ppt_y"/>
                                          </p:val>
                                        </p:tav>
                                      </p:tavLst>
                                    </p:anim>
                                    <p:animEffect transition="in" filter="wipe(up)">
                                      <p:cBhvr>
                                        <p:cTn id="60"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 name="图片 7" descr="100462464"/>
          <p:cNvPicPr>
            <a:picLocks noChangeAspect="1"/>
          </p:cNvPicPr>
          <p:nvPr/>
        </p:nvPicPr>
        <p:blipFill>
          <a:blip r:embed="rId4" cstate="email"/>
          <a:srcRect/>
          <a:stretch>
            <a:fillRect/>
          </a:stretch>
        </p:blipFill>
        <p:spPr>
          <a:xfrm>
            <a:off x="-29845" y="3392805"/>
            <a:ext cx="12251690" cy="3484880"/>
          </a:xfrm>
          <a:prstGeom prst="rect">
            <a:avLst/>
          </a:prstGeom>
        </p:spPr>
      </p:pic>
      <p:sp>
        <p:nvSpPr>
          <p:cNvPr id="9" name="PA_库_文本框 3"/>
          <p:cNvSpPr txBox="1"/>
          <p:nvPr>
            <p:custDataLst>
              <p:tags r:id="rId1"/>
            </p:custDataLst>
          </p:nvPr>
        </p:nvSpPr>
        <p:spPr>
          <a:xfrm>
            <a:off x="316002" y="840842"/>
            <a:ext cx="11558726" cy="1014730"/>
          </a:xfrm>
          <a:prstGeom prst="rect">
            <a:avLst/>
          </a:prstGeom>
          <a:noFill/>
        </p:spPr>
        <p:txBody>
          <a:bodyPr wrap="square" rtlCol="0" anchor="ctr" anchorCtr="0">
            <a:spAutoFit/>
          </a:bodyPr>
          <a:lstStyle/>
          <a:p>
            <a:pPr algn="ctr"/>
            <a:r>
              <a:rPr lang="zh-CN" altLang="en-US" sz="6000">
                <a:solidFill>
                  <a:srgbClr val="63622F"/>
                </a:solidFill>
                <a:latin typeface="Arial" panose="020B0604020202020204"/>
                <a:ea typeface="微软雅黑" panose="020B0503020204020204" charset="-122"/>
                <a:sym typeface="Arial" panose="020B0604020202020204"/>
              </a:rPr>
              <a:t>感谢一路有你</a:t>
            </a:r>
            <a:endParaRPr lang="zh-CN" altLang="en-US" sz="6000" dirty="0">
              <a:solidFill>
                <a:srgbClr val="63622F"/>
              </a:solidFill>
              <a:latin typeface="Arial" panose="020B0604020202020204"/>
              <a:ea typeface="微软雅黑" panose="020B0503020204020204" charset="-122"/>
              <a:sym typeface="Arial" panose="020B0604020202020204"/>
            </a:endParaRPr>
          </a:p>
        </p:txBody>
      </p:sp>
      <p:sp>
        <p:nvSpPr>
          <p:cNvPr id="12" name="PA_库_矩形 5"/>
          <p:cNvSpPr/>
          <p:nvPr>
            <p:custDataLst>
              <p:tags r:id="rId2"/>
            </p:custDataLst>
          </p:nvPr>
        </p:nvSpPr>
        <p:spPr>
          <a:xfrm>
            <a:off x="1514487" y="2608766"/>
            <a:ext cx="9161756" cy="483337"/>
          </a:xfrm>
          <a:prstGeom prst="rect">
            <a:avLst/>
          </a:prstGeom>
        </p:spPr>
        <p:txBody>
          <a:bodyPr wrap="square">
            <a:spAutoFit/>
          </a:bodyPr>
          <a:lstStyle/>
          <a:p>
            <a:pPr algn="ctr">
              <a:lnSpc>
                <a:spcPct val="150000"/>
              </a:lnSpc>
            </a:pPr>
            <a:r>
              <a:rPr lang="zh-CN" sz="900" spc="600" dirty="0">
                <a:latin typeface="Arial" panose="020B0604020202020204"/>
                <a:ea typeface="微软雅黑" panose="020B0503020204020204" charset="-122"/>
                <a:sym typeface="Arial" panose="020B0604020202020204"/>
              </a:rPr>
              <a:t>点击输入文本文字点击输入文本文字点击输入文本文字点击输入文本文字点击输入文本文字点击输入文本文字点击输入文本文字点击输入文本文字</a:t>
            </a:r>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900" decel="100000" fill="hold"/>
                                        <p:tgtEl>
                                          <p:spTgt spid="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47" presetClass="entr" presetSubtype="0"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图片 1" descr="100462464"/>
          <p:cNvPicPr>
            <a:picLocks noChangeAspect="1"/>
          </p:cNvPicPr>
          <p:nvPr/>
        </p:nvPicPr>
        <p:blipFill>
          <a:blip r:embed="rId3" cstate="email"/>
          <a:srcRect/>
          <a:stretch>
            <a:fillRect/>
          </a:stretch>
        </p:blipFill>
        <p:spPr>
          <a:xfrm>
            <a:off x="-15875" y="3175"/>
            <a:ext cx="5965825" cy="6853555"/>
          </a:xfrm>
          <a:prstGeom prst="rect">
            <a:avLst/>
          </a:prstGeom>
        </p:spPr>
      </p:pic>
      <p:grpSp>
        <p:nvGrpSpPr>
          <p:cNvPr id="4" name="ïṩḷíḓé"/>
          <p:cNvGrpSpPr/>
          <p:nvPr/>
        </p:nvGrpSpPr>
        <p:grpSpPr>
          <a:xfrm>
            <a:off x="4981448" y="1414394"/>
            <a:ext cx="3039110" cy="4032448"/>
            <a:chOff x="1483542" y="1808820"/>
            <a:chExt cx="3039110" cy="3636404"/>
          </a:xfrm>
        </p:grpSpPr>
        <p:sp>
          <p:nvSpPr>
            <p:cNvPr id="5" name="ïşļïḑè"/>
            <p:cNvSpPr/>
            <p:nvPr/>
          </p:nvSpPr>
          <p:spPr bwMode="auto">
            <a:xfrm>
              <a:off x="1483542" y="1808820"/>
              <a:ext cx="2088232" cy="3636404"/>
            </a:xfrm>
            <a:prstGeom prst="rect">
              <a:avLst/>
            </a:prstGeom>
            <a:noFill/>
            <a:ln w="76200">
              <a:solidFill>
                <a:schemeClr val="tx2"/>
              </a:solidFill>
              <a:round/>
            </a:ln>
          </p:spPr>
          <p:txBody>
            <a:bodyPr anchor="ctr"/>
            <a:lstStyle/>
            <a:p>
              <a:pPr algn="ctr"/>
              <a:endParaRPr>
                <a:latin typeface="Arial" panose="020B0604020202020204"/>
                <a:ea typeface="微软雅黑" panose="020B0503020204020204" charset="-122"/>
                <a:sym typeface="Arial" panose="020B0604020202020204"/>
              </a:endParaRPr>
            </a:p>
          </p:txBody>
        </p:sp>
        <p:sp>
          <p:nvSpPr>
            <p:cNvPr id="6" name="îşľiďé"/>
            <p:cNvSpPr/>
            <p:nvPr/>
          </p:nvSpPr>
          <p:spPr>
            <a:xfrm>
              <a:off x="2621462" y="2271508"/>
              <a:ext cx="1901190" cy="2711422"/>
            </a:xfrm>
            <a:prstGeom prst="rect">
              <a:avLst/>
            </a:prstGeom>
            <a:solidFill>
              <a:schemeClr val="bg1"/>
            </a:solidFill>
            <a:ln>
              <a:noFill/>
            </a:ln>
          </p:spPr>
          <p:txBody>
            <a:bodyPr anchor="ctr"/>
            <a:lstStyle/>
            <a:p>
              <a:pPr algn="ctr"/>
              <a:r>
                <a:rPr lang="en-US" altLang="zh-CN" sz="5400" dirty="0">
                  <a:solidFill>
                    <a:schemeClr val="tx1">
                      <a:lumMod val="85000"/>
                      <a:lumOff val="15000"/>
                    </a:schemeClr>
                  </a:solidFill>
                  <a:latin typeface="Arial" panose="020B0604020202020204"/>
                  <a:ea typeface="微软雅黑" panose="020B0503020204020204" charset="-122"/>
                  <a:sym typeface="Arial" panose="020B0604020202020204"/>
                </a:rPr>
                <a:t>PART</a:t>
              </a:r>
              <a:r>
                <a:rPr lang="en-US" sz="5400" dirty="0">
                  <a:solidFill>
                    <a:schemeClr val="tx1">
                      <a:lumMod val="85000"/>
                      <a:lumOff val="15000"/>
                    </a:schemeClr>
                  </a:solidFill>
                  <a:latin typeface="Arial" panose="020B0604020202020204"/>
                  <a:ea typeface="微软雅黑" panose="020B0503020204020204" charset="-122"/>
                  <a:sym typeface="Arial" panose="020B0604020202020204"/>
                </a:rPr>
                <a:t>01</a:t>
              </a:r>
            </a:p>
          </p:txBody>
        </p:sp>
      </p:grpSp>
      <p:sp>
        <p:nvSpPr>
          <p:cNvPr id="7" name="文本框 6"/>
          <p:cNvSpPr txBox="1"/>
          <p:nvPr/>
        </p:nvSpPr>
        <p:spPr>
          <a:xfrm>
            <a:off x="7944485" y="2874010"/>
            <a:ext cx="3879850" cy="829945"/>
          </a:xfrm>
          <a:prstGeom prst="rect">
            <a:avLst/>
          </a:prstGeom>
          <a:noFill/>
        </p:spPr>
        <p:txBody>
          <a:bodyPr wrap="square" rtlCol="0">
            <a:spAutoFit/>
          </a:bodyPr>
          <a:lstStyle/>
          <a:p>
            <a:pPr algn="ctr"/>
            <a:r>
              <a:rPr lang="zh-CN" altLang="en-US" sz="4800" b="1" dirty="0">
                <a:solidFill>
                  <a:schemeClr val="tx2">
                    <a:lumMod val="75000"/>
                  </a:schemeClr>
                </a:solidFill>
                <a:latin typeface="Arial" panose="020B0604020202020204"/>
                <a:ea typeface="微软雅黑" panose="020B0503020204020204" charset="-122"/>
                <a:sym typeface="Arial" panose="020B0604020202020204"/>
              </a:rPr>
              <a:t>点击输入标题</a:t>
            </a:r>
          </a:p>
        </p:txBody>
      </p:sp>
      <p:sp>
        <p:nvSpPr>
          <p:cNvPr id="8" name="PA_库_矩形 7"/>
          <p:cNvSpPr/>
          <p:nvPr>
            <p:custDataLst>
              <p:tags r:id="rId1"/>
            </p:custDataLst>
          </p:nvPr>
        </p:nvSpPr>
        <p:spPr>
          <a:xfrm>
            <a:off x="8382635" y="3707765"/>
            <a:ext cx="3003550" cy="645160"/>
          </a:xfrm>
          <a:prstGeom prst="rect">
            <a:avLst/>
          </a:prstGeom>
        </p:spPr>
        <p:txBody>
          <a:bodyPr wrap="square">
            <a:spAutoFit/>
          </a:bodyPr>
          <a:lstStyle/>
          <a:p>
            <a:pPr algn="ctr"/>
            <a:r>
              <a:rPr lang="zh-CN" altLang="en-US" sz="1200" dirty="0">
                <a:solidFill>
                  <a:schemeClr val="tx1">
                    <a:lumMod val="50000"/>
                    <a:lumOff val="50000"/>
                  </a:schemeClr>
                </a:solidFill>
                <a:latin typeface="Arial" panose="020B0604020202020204"/>
                <a:ea typeface="微软雅黑" panose="020B0503020204020204" charset="-122"/>
                <a:sym typeface="Arial" panose="020B0604020202020204"/>
              </a:rPr>
              <a:t>点击输入文本文字点击输入文本文字点击输入文本文字点击输入文本文字点击输入文本文字点击输入文本文字</a:t>
            </a:r>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12" presetClass="entr" presetSubtype="1" fill="hold" grpId="1"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p:tgtEl>
                                          <p:spTgt spid="7"/>
                                        </p:tgtEl>
                                        <p:attrNameLst>
                                          <p:attrName>ppt_y</p:attrName>
                                        </p:attrNameLst>
                                      </p:cBhvr>
                                      <p:tavLst>
                                        <p:tav tm="0">
                                          <p:val>
                                            <p:strVal val="#ppt_y-#ppt_h*1.125000"/>
                                          </p:val>
                                        </p:tav>
                                        <p:tav tm="100000">
                                          <p:val>
                                            <p:strVal val="#ppt_y"/>
                                          </p:val>
                                        </p:tav>
                                      </p:tavLst>
                                    </p:anim>
                                    <p:animEffect transition="in" filter="wipe(down)">
                                      <p:cBhvr>
                                        <p:cTn id="16" dur="500"/>
                                        <p:tgtEl>
                                          <p:spTgt spid="7"/>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up)">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grpSp>
        <p:nvGrpSpPr>
          <p:cNvPr id="49" name="组合 48"/>
          <p:cNvGrpSpPr/>
          <p:nvPr/>
        </p:nvGrpSpPr>
        <p:grpSpPr>
          <a:xfrm>
            <a:off x="6019800" y="3300730"/>
            <a:ext cx="2597785" cy="699135"/>
            <a:chOff x="9480" y="5198"/>
            <a:chExt cx="4091" cy="1101"/>
          </a:xfrm>
        </p:grpSpPr>
        <p:grpSp>
          <p:nvGrpSpPr>
            <p:cNvPr id="38" name="组合 37"/>
            <p:cNvGrpSpPr/>
            <p:nvPr/>
          </p:nvGrpSpPr>
          <p:grpSpPr>
            <a:xfrm>
              <a:off x="10313" y="5198"/>
              <a:ext cx="3258" cy="1101"/>
              <a:chOff x="10313" y="5198"/>
              <a:chExt cx="3258" cy="1101"/>
            </a:xfrm>
          </p:grpSpPr>
          <p:sp>
            <p:nvSpPr>
              <p:cNvPr id="17" name="Subtitle 2"/>
              <p:cNvSpPr txBox="1"/>
              <p:nvPr/>
            </p:nvSpPr>
            <p:spPr>
              <a:xfrm>
                <a:off x="10313" y="5609"/>
                <a:ext cx="3258" cy="690"/>
              </a:xfrm>
              <a:prstGeom prst="rect">
                <a:avLst/>
              </a:prstGeom>
            </p:spPr>
            <p:txBody>
              <a:bodyPr vert="horz" wrap="square" lIns="217490" tIns="108745" rIns="217490" bIns="108745"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点击此处更换文本</a:t>
                </a:r>
              </a:p>
            </p:txBody>
          </p:sp>
          <p:sp>
            <p:nvSpPr>
              <p:cNvPr id="18" name="TextBox 11"/>
              <p:cNvSpPr txBox="1"/>
              <p:nvPr/>
            </p:nvSpPr>
            <p:spPr>
              <a:xfrm>
                <a:off x="10532" y="5198"/>
                <a:ext cx="1658" cy="531"/>
              </a:xfrm>
              <a:prstGeom prst="rect">
                <a:avLst/>
              </a:prstGeom>
              <a:noFill/>
            </p:spPr>
            <p:txBody>
              <a:bodyPr wrap="square" rtlCol="0" anchor="ctr" anchorCtr="0">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ontserrat" charset="0"/>
                    <a:sym typeface="Arial" panose="020B0604020202020204"/>
                  </a:rPr>
                  <a:t>输入标题</a:t>
                </a:r>
              </a:p>
            </p:txBody>
          </p:sp>
        </p:grpSp>
        <p:sp>
          <p:nvSpPr>
            <p:cNvPr id="19" name="Oval 32"/>
            <p:cNvSpPr/>
            <p:nvPr/>
          </p:nvSpPr>
          <p:spPr>
            <a:xfrm>
              <a:off x="9480" y="5416"/>
              <a:ext cx="833" cy="833"/>
            </a:xfrm>
            <a:prstGeom prst="ellipse">
              <a:avLst/>
            </a:prstGeom>
            <a:solidFill>
              <a:srgbClr val="494F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bg1">
                    <a:lumMod val="50000"/>
                  </a:schemeClr>
                </a:solidFill>
                <a:latin typeface="Arial" panose="020B0604020202020204"/>
                <a:ea typeface="微软雅黑" panose="020B0503020204020204" charset="-122"/>
                <a:sym typeface="Arial" panose="020B0604020202020204"/>
              </a:endParaRPr>
            </a:p>
          </p:txBody>
        </p:sp>
        <p:sp>
          <p:nvSpPr>
            <p:cNvPr id="20" name="Shape 2579"/>
            <p:cNvSpPr/>
            <p:nvPr/>
          </p:nvSpPr>
          <p:spPr>
            <a:xfrm>
              <a:off x="9703" y="5609"/>
              <a:ext cx="415" cy="415"/>
            </a:xfrm>
            <a:custGeom>
              <a:avLst/>
              <a:gdLst/>
              <a:ahLst/>
              <a:cxnLst>
                <a:cxn ang="0">
                  <a:pos x="wd2" y="hd2"/>
                </a:cxn>
                <a:cxn ang="5400000">
                  <a:pos x="wd2" y="hd2"/>
                </a:cxn>
                <a:cxn ang="10800000">
                  <a:pos x="wd2" y="hd2"/>
                </a:cxn>
                <a:cxn ang="16200000">
                  <a:pos x="wd2" y="hd2"/>
                </a:cxn>
              </a:cxnLst>
              <a:rect l="0" t="0" r="r" b="b"/>
              <a:pathLst>
                <a:path w="21600" h="21600" extrusionOk="0">
                  <a:moveTo>
                    <a:pt x="16257" y="18984"/>
                  </a:moveTo>
                  <a:lnTo>
                    <a:pt x="11380" y="15408"/>
                  </a:lnTo>
                  <a:lnTo>
                    <a:pt x="10800" y="14983"/>
                  </a:lnTo>
                  <a:lnTo>
                    <a:pt x="10219" y="15408"/>
                  </a:lnTo>
                  <a:lnTo>
                    <a:pt x="5343" y="18984"/>
                  </a:lnTo>
                  <a:lnTo>
                    <a:pt x="7313" y="13075"/>
                  </a:lnTo>
                  <a:lnTo>
                    <a:pt x="7534" y="12411"/>
                  </a:lnTo>
                  <a:lnTo>
                    <a:pt x="6980" y="11985"/>
                  </a:lnTo>
                  <a:lnTo>
                    <a:pt x="2887" y="8836"/>
                  </a:lnTo>
                  <a:lnTo>
                    <a:pt x="8535" y="8836"/>
                  </a:lnTo>
                  <a:lnTo>
                    <a:pt x="8774" y="8199"/>
                  </a:lnTo>
                  <a:lnTo>
                    <a:pt x="10800" y="2796"/>
                  </a:lnTo>
                  <a:lnTo>
                    <a:pt x="12826" y="8199"/>
                  </a:lnTo>
                  <a:lnTo>
                    <a:pt x="13065" y="8836"/>
                  </a:lnTo>
                  <a:lnTo>
                    <a:pt x="18714" y="8836"/>
                  </a:lnTo>
                  <a:lnTo>
                    <a:pt x="14619" y="11985"/>
                  </a:lnTo>
                  <a:lnTo>
                    <a:pt x="14066" y="12411"/>
                  </a:lnTo>
                  <a:cubicBezTo>
                    <a:pt x="14066" y="12411"/>
                    <a:pt x="16257" y="18984"/>
                    <a:pt x="16257" y="18984"/>
                  </a:cubicBezTo>
                  <a:close/>
                  <a:moveTo>
                    <a:pt x="21600" y="7855"/>
                  </a:moveTo>
                  <a:lnTo>
                    <a:pt x="13745" y="7855"/>
                  </a:lnTo>
                  <a:lnTo>
                    <a:pt x="10800" y="0"/>
                  </a:lnTo>
                  <a:lnTo>
                    <a:pt x="7855" y="7855"/>
                  </a:lnTo>
                  <a:lnTo>
                    <a:pt x="0" y="7855"/>
                  </a:lnTo>
                  <a:lnTo>
                    <a:pt x="6382" y="12764"/>
                  </a:lnTo>
                  <a:lnTo>
                    <a:pt x="3436" y="21600"/>
                  </a:lnTo>
                  <a:lnTo>
                    <a:pt x="10800" y="16200"/>
                  </a:lnTo>
                  <a:lnTo>
                    <a:pt x="18164" y="21600"/>
                  </a:lnTo>
                  <a:lnTo>
                    <a:pt x="15218" y="12764"/>
                  </a:lnTo>
                  <a:cubicBezTo>
                    <a:pt x="15218" y="12764"/>
                    <a:pt x="21600" y="7855"/>
                    <a:pt x="21600" y="7855"/>
                  </a:cubicBezTo>
                  <a:close/>
                </a:path>
              </a:pathLst>
            </a:custGeom>
            <a:solidFill>
              <a:schemeClr val="bg1"/>
            </a:soli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Arial" panose="020B0604020202020204"/>
                <a:ea typeface="微软雅黑" panose="020B0503020204020204" charset="-122"/>
                <a:sym typeface="Arial" panose="020B0604020202020204"/>
              </a:endParaRPr>
            </a:p>
          </p:txBody>
        </p:sp>
      </p:grpSp>
      <p:sp>
        <p:nvSpPr>
          <p:cNvPr id="30" name="Subtitle 2"/>
          <p:cNvSpPr txBox="1"/>
          <p:nvPr/>
        </p:nvSpPr>
        <p:spPr>
          <a:xfrm>
            <a:off x="5931535" y="1838325"/>
            <a:ext cx="5294630" cy="991870"/>
          </a:xfrm>
          <a:prstGeom prst="rect">
            <a:avLst/>
          </a:prstGeom>
        </p:spPr>
        <p:txBody>
          <a:bodyPr vert="horz" wrap="square" lIns="217490" tIns="108745" rIns="217490" bIns="108745"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r>
              <a:rPr lang="zh-CN" altLang="en-US" sz="1400" dirty="0">
                <a:solidFill>
                  <a:schemeClr val="tx1">
                    <a:lumMod val="65000"/>
                    <a:lumOff val="3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点击输入文本文字点击输入文本文字点击输入文本文字点击输入文本文字点击输入文本文字点击输入文本文字点击输入文本文字点击输入文本文字点击输入文本文字点击输入文本文字</a:t>
            </a:r>
          </a:p>
        </p:txBody>
      </p:sp>
      <p:sp>
        <p:nvSpPr>
          <p:cNvPr id="33" name="矩形 32"/>
          <p:cNvSpPr/>
          <p:nvPr/>
        </p:nvSpPr>
        <p:spPr>
          <a:xfrm>
            <a:off x="889635" y="1544320"/>
            <a:ext cx="4725670" cy="2720975"/>
          </a:xfrm>
          <a:prstGeom prst="rect">
            <a:avLst/>
          </a:prstGeom>
          <a:blipFill dpi="0" rotWithShape="1">
            <a:blip r:embed="rId2" cstate="email"/>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lumMod val="50000"/>
                </a:schemeClr>
              </a:solidFill>
              <a:latin typeface="Arial" panose="020B0604020202020204"/>
              <a:ea typeface="微软雅黑" panose="020B0503020204020204" charset="-122"/>
              <a:sym typeface="Arial" panose="020B0604020202020204"/>
            </a:endParaRPr>
          </a:p>
        </p:txBody>
      </p:sp>
      <p:grpSp>
        <p:nvGrpSpPr>
          <p:cNvPr id="48" name="组合 47"/>
          <p:cNvGrpSpPr/>
          <p:nvPr/>
        </p:nvGrpSpPr>
        <p:grpSpPr>
          <a:xfrm>
            <a:off x="906780" y="4396105"/>
            <a:ext cx="4707890" cy="1281430"/>
            <a:chOff x="1428" y="6923"/>
            <a:chExt cx="7414" cy="2018"/>
          </a:xfrm>
        </p:grpSpPr>
        <p:sp>
          <p:nvSpPr>
            <p:cNvPr id="32" name="矩形 31"/>
            <p:cNvSpPr/>
            <p:nvPr/>
          </p:nvSpPr>
          <p:spPr>
            <a:xfrm>
              <a:off x="1428" y="6923"/>
              <a:ext cx="7415" cy="2019"/>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lumMod val="50000"/>
                  </a:schemeClr>
                </a:solidFill>
                <a:latin typeface="Arial" panose="020B0604020202020204"/>
                <a:ea typeface="微软雅黑" panose="020B0503020204020204" charset="-122"/>
                <a:sym typeface="Arial" panose="020B0604020202020204"/>
              </a:endParaRPr>
            </a:p>
          </p:txBody>
        </p:sp>
        <p:sp>
          <p:nvSpPr>
            <p:cNvPr id="34" name="TextBox 14"/>
            <p:cNvSpPr txBox="1"/>
            <p:nvPr/>
          </p:nvSpPr>
          <p:spPr>
            <a:xfrm>
              <a:off x="1797" y="7053"/>
              <a:ext cx="6421" cy="628"/>
            </a:xfrm>
            <a:prstGeom prst="rect">
              <a:avLst/>
            </a:prstGeom>
            <a:noFill/>
          </p:spPr>
          <p:txBody>
            <a:bodyPr wrap="square" rtlCol="0">
              <a:spAutoFit/>
            </a:bodyPr>
            <a:lstStyle/>
            <a:p>
              <a:pPr algn="ctr"/>
              <a:r>
                <a:rPr lang="zh-CN" altLang="en-US" sz="2000" b="1" dirty="0">
                  <a:solidFill>
                    <a:schemeClr val="bg1"/>
                  </a:solidFill>
                  <a:latin typeface="Arial" panose="020B0604020202020204"/>
                  <a:ea typeface="微软雅黑" panose="020B0503020204020204" charset="-122"/>
                  <a:cs typeface="Lato Regular"/>
                  <a:sym typeface="Arial" panose="020B0604020202020204"/>
                </a:rPr>
                <a:t>点击输入标题</a:t>
              </a:r>
            </a:p>
          </p:txBody>
        </p:sp>
        <p:sp>
          <p:nvSpPr>
            <p:cNvPr id="36" name="TextBox 16"/>
            <p:cNvSpPr txBox="1"/>
            <p:nvPr/>
          </p:nvSpPr>
          <p:spPr>
            <a:xfrm>
              <a:off x="1950" y="8008"/>
              <a:ext cx="6114" cy="725"/>
            </a:xfrm>
            <a:prstGeom prst="rect">
              <a:avLst/>
            </a:prstGeom>
            <a:noFill/>
          </p:spPr>
          <p:txBody>
            <a:bodyPr wrap="square" rtlCol="0">
              <a:spAutoFit/>
            </a:bodyPr>
            <a:lstStyle/>
            <a:p>
              <a:pPr algn="ctr"/>
              <a:r>
                <a:rPr lang="zh-CN" altLang="en-US" sz="1200" dirty="0">
                  <a:solidFill>
                    <a:schemeClr val="bg1"/>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a:t>
              </a:r>
            </a:p>
          </p:txBody>
        </p:sp>
        <p:cxnSp>
          <p:nvCxnSpPr>
            <p:cNvPr id="37" name="直接连接符 36"/>
            <p:cNvCxnSpPr/>
            <p:nvPr/>
          </p:nvCxnSpPr>
          <p:spPr>
            <a:xfrm>
              <a:off x="1683" y="7787"/>
              <a:ext cx="6650" cy="0"/>
            </a:xfrm>
            <a:prstGeom prst="line">
              <a:avLst/>
            </a:prstGeom>
            <a:ln>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grpSp>
        <p:nvGrpSpPr>
          <p:cNvPr id="52" name="组合 51"/>
          <p:cNvGrpSpPr/>
          <p:nvPr/>
        </p:nvGrpSpPr>
        <p:grpSpPr>
          <a:xfrm>
            <a:off x="6019800" y="4442460"/>
            <a:ext cx="2597785" cy="1140460"/>
            <a:chOff x="9480" y="6996"/>
            <a:chExt cx="4091" cy="1796"/>
          </a:xfrm>
        </p:grpSpPr>
        <p:sp>
          <p:nvSpPr>
            <p:cNvPr id="27" name="Oval 43"/>
            <p:cNvSpPr/>
            <p:nvPr/>
          </p:nvSpPr>
          <p:spPr>
            <a:xfrm>
              <a:off x="9480" y="7320"/>
              <a:ext cx="833" cy="833"/>
            </a:xfrm>
            <a:prstGeom prst="ellipse">
              <a:avLst/>
            </a:prstGeom>
            <a:solidFill>
              <a:srgbClr val="494F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bg1">
                    <a:lumMod val="50000"/>
                  </a:schemeClr>
                </a:solidFill>
                <a:latin typeface="Arial" panose="020B0604020202020204"/>
                <a:ea typeface="微软雅黑" panose="020B0503020204020204" charset="-122"/>
                <a:sym typeface="Arial" panose="020B0604020202020204"/>
              </a:endParaRPr>
            </a:p>
          </p:txBody>
        </p:sp>
        <p:sp>
          <p:nvSpPr>
            <p:cNvPr id="28" name="Shape 2633"/>
            <p:cNvSpPr/>
            <p:nvPr/>
          </p:nvSpPr>
          <p:spPr>
            <a:xfrm>
              <a:off x="9703" y="7563"/>
              <a:ext cx="415" cy="415"/>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chemeClr val="bg1"/>
            </a:soli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Arial" panose="020B0604020202020204"/>
                <a:ea typeface="微软雅黑" panose="020B0503020204020204" charset="-122"/>
                <a:sym typeface="Arial" panose="020B0604020202020204"/>
              </a:endParaRPr>
            </a:p>
          </p:txBody>
        </p:sp>
        <p:grpSp>
          <p:nvGrpSpPr>
            <p:cNvPr id="39" name="组合 38"/>
            <p:cNvGrpSpPr/>
            <p:nvPr/>
          </p:nvGrpSpPr>
          <p:grpSpPr>
            <a:xfrm>
              <a:off x="10313" y="6996"/>
              <a:ext cx="3258" cy="1797"/>
              <a:chOff x="10313" y="5198"/>
              <a:chExt cx="3258" cy="1797"/>
            </a:xfrm>
          </p:grpSpPr>
          <p:sp>
            <p:nvSpPr>
              <p:cNvPr id="40" name="Subtitle 2"/>
              <p:cNvSpPr txBox="1"/>
              <p:nvPr/>
            </p:nvSpPr>
            <p:spPr>
              <a:xfrm>
                <a:off x="10313" y="5609"/>
                <a:ext cx="3258" cy="1387"/>
              </a:xfrm>
              <a:prstGeom prst="rect">
                <a:avLst/>
              </a:prstGeom>
            </p:spPr>
            <p:txBody>
              <a:bodyPr vert="horz" wrap="square" lIns="217490" tIns="108745" rIns="217490" bIns="108745"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a:t>
                </a:r>
              </a:p>
            </p:txBody>
          </p:sp>
          <p:sp>
            <p:nvSpPr>
              <p:cNvPr id="41" name="TextBox 11"/>
              <p:cNvSpPr txBox="1"/>
              <p:nvPr/>
            </p:nvSpPr>
            <p:spPr>
              <a:xfrm>
                <a:off x="10532" y="5198"/>
                <a:ext cx="1658" cy="531"/>
              </a:xfrm>
              <a:prstGeom prst="rect">
                <a:avLst/>
              </a:prstGeom>
              <a:noFill/>
            </p:spPr>
            <p:txBody>
              <a:bodyPr wrap="square" rtlCol="0" anchor="ctr" anchorCtr="0">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ontserrat" charset="0"/>
                    <a:sym typeface="Arial" panose="020B0604020202020204"/>
                  </a:rPr>
                  <a:t>输入标题</a:t>
                </a:r>
              </a:p>
            </p:txBody>
          </p:sp>
        </p:grpSp>
      </p:grpSp>
      <p:grpSp>
        <p:nvGrpSpPr>
          <p:cNvPr id="51" name="组合 50"/>
          <p:cNvGrpSpPr/>
          <p:nvPr/>
        </p:nvGrpSpPr>
        <p:grpSpPr>
          <a:xfrm>
            <a:off x="8676640" y="4404360"/>
            <a:ext cx="2597785" cy="1140460"/>
            <a:chOff x="13664" y="6936"/>
            <a:chExt cx="4091" cy="1796"/>
          </a:xfrm>
        </p:grpSpPr>
        <p:sp>
          <p:nvSpPr>
            <p:cNvPr id="24" name="Oval 37"/>
            <p:cNvSpPr/>
            <p:nvPr/>
          </p:nvSpPr>
          <p:spPr>
            <a:xfrm>
              <a:off x="13664" y="7320"/>
              <a:ext cx="833" cy="833"/>
            </a:xfrm>
            <a:prstGeom prst="ellipse">
              <a:avLst/>
            </a:prstGeom>
            <a:solidFill>
              <a:srgbClr val="494F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bg1">
                    <a:lumMod val="50000"/>
                  </a:schemeClr>
                </a:solidFill>
                <a:latin typeface="Arial" panose="020B0604020202020204"/>
                <a:ea typeface="微软雅黑" panose="020B0503020204020204" charset="-122"/>
                <a:sym typeface="Arial" panose="020B0604020202020204"/>
              </a:endParaRPr>
            </a:p>
          </p:txBody>
        </p:sp>
        <p:sp>
          <p:nvSpPr>
            <p:cNvPr id="29" name="Shape 2840"/>
            <p:cNvSpPr/>
            <p:nvPr/>
          </p:nvSpPr>
          <p:spPr>
            <a:xfrm>
              <a:off x="13873" y="7548"/>
              <a:ext cx="415" cy="377"/>
            </a:xfrm>
            <a:custGeom>
              <a:avLst/>
              <a:gdLst/>
              <a:ahLst/>
              <a:cxnLst>
                <a:cxn ang="0">
                  <a:pos x="wd2" y="hd2"/>
                </a:cxn>
                <a:cxn ang="5400000">
                  <a:pos x="wd2" y="hd2"/>
                </a:cxn>
                <a:cxn ang="10800000">
                  <a:pos x="wd2" y="hd2"/>
                </a:cxn>
                <a:cxn ang="16200000">
                  <a:pos x="wd2" y="hd2"/>
                </a:cxn>
              </a:cxnLst>
              <a:rect l="0" t="0" r="r" b="b"/>
              <a:pathLst>
                <a:path w="21600" h="21600" extrusionOk="0">
                  <a:moveTo>
                    <a:pt x="20618" y="20520"/>
                  </a:moveTo>
                  <a:lnTo>
                    <a:pt x="982" y="20520"/>
                  </a:lnTo>
                  <a:lnTo>
                    <a:pt x="982" y="14040"/>
                  </a:lnTo>
                  <a:lnTo>
                    <a:pt x="6907" y="14040"/>
                  </a:lnTo>
                  <a:cubicBezTo>
                    <a:pt x="7149" y="16170"/>
                    <a:pt x="8798" y="17820"/>
                    <a:pt x="10800" y="17820"/>
                  </a:cubicBezTo>
                  <a:cubicBezTo>
                    <a:pt x="12802" y="17820"/>
                    <a:pt x="14451" y="16170"/>
                    <a:pt x="14693" y="14040"/>
                  </a:cubicBezTo>
                  <a:lnTo>
                    <a:pt x="20618" y="14040"/>
                  </a:lnTo>
                  <a:cubicBezTo>
                    <a:pt x="20618" y="14040"/>
                    <a:pt x="20618" y="20520"/>
                    <a:pt x="20618" y="20520"/>
                  </a:cubicBezTo>
                  <a:close/>
                  <a:moveTo>
                    <a:pt x="21544" y="13261"/>
                  </a:moveTo>
                  <a:lnTo>
                    <a:pt x="21548" y="13259"/>
                  </a:lnTo>
                  <a:lnTo>
                    <a:pt x="16639" y="2459"/>
                  </a:lnTo>
                  <a:lnTo>
                    <a:pt x="16635" y="2461"/>
                  </a:lnTo>
                  <a:cubicBezTo>
                    <a:pt x="16554" y="2284"/>
                    <a:pt x="16392" y="2160"/>
                    <a:pt x="16200" y="2160"/>
                  </a:cubicBezTo>
                  <a:lnTo>
                    <a:pt x="15709" y="2160"/>
                  </a:lnTo>
                  <a:cubicBezTo>
                    <a:pt x="15438" y="2160"/>
                    <a:pt x="15218" y="2402"/>
                    <a:pt x="15218" y="2700"/>
                  </a:cubicBezTo>
                  <a:cubicBezTo>
                    <a:pt x="15218" y="2999"/>
                    <a:pt x="15438" y="3240"/>
                    <a:pt x="15709" y="3240"/>
                  </a:cubicBezTo>
                  <a:lnTo>
                    <a:pt x="15897" y="3240"/>
                  </a:lnTo>
                  <a:lnTo>
                    <a:pt x="20315" y="12960"/>
                  </a:lnTo>
                  <a:lnTo>
                    <a:pt x="14236" y="12960"/>
                  </a:lnTo>
                  <a:cubicBezTo>
                    <a:pt x="13965" y="12960"/>
                    <a:pt x="13745" y="13202"/>
                    <a:pt x="13745" y="13500"/>
                  </a:cubicBezTo>
                  <a:cubicBezTo>
                    <a:pt x="13745" y="15290"/>
                    <a:pt x="12426" y="16740"/>
                    <a:pt x="10800" y="16740"/>
                  </a:cubicBezTo>
                  <a:cubicBezTo>
                    <a:pt x="9173" y="16740"/>
                    <a:pt x="7855" y="15290"/>
                    <a:pt x="7855" y="13500"/>
                  </a:cubicBezTo>
                  <a:cubicBezTo>
                    <a:pt x="7855" y="13202"/>
                    <a:pt x="7635" y="12960"/>
                    <a:pt x="7364" y="12960"/>
                  </a:cubicBezTo>
                  <a:lnTo>
                    <a:pt x="1285" y="12960"/>
                  </a:lnTo>
                  <a:lnTo>
                    <a:pt x="5703" y="3240"/>
                  </a:lnTo>
                  <a:lnTo>
                    <a:pt x="5891" y="3240"/>
                  </a:lnTo>
                  <a:cubicBezTo>
                    <a:pt x="6162" y="3240"/>
                    <a:pt x="6382" y="2999"/>
                    <a:pt x="6382" y="2700"/>
                  </a:cubicBezTo>
                  <a:cubicBezTo>
                    <a:pt x="6382" y="2402"/>
                    <a:pt x="6162" y="2160"/>
                    <a:pt x="5891" y="2160"/>
                  </a:cubicBezTo>
                  <a:lnTo>
                    <a:pt x="5400" y="2160"/>
                  </a:lnTo>
                  <a:cubicBezTo>
                    <a:pt x="5208" y="2160"/>
                    <a:pt x="5046" y="2284"/>
                    <a:pt x="4966" y="2461"/>
                  </a:cubicBezTo>
                  <a:lnTo>
                    <a:pt x="4961" y="2459"/>
                  </a:lnTo>
                  <a:lnTo>
                    <a:pt x="52" y="13259"/>
                  </a:lnTo>
                  <a:lnTo>
                    <a:pt x="57" y="13261"/>
                  </a:lnTo>
                  <a:cubicBezTo>
                    <a:pt x="23" y="13334"/>
                    <a:pt x="0" y="13413"/>
                    <a:pt x="0" y="13500"/>
                  </a:cubicBezTo>
                  <a:lnTo>
                    <a:pt x="0" y="21060"/>
                  </a:lnTo>
                  <a:cubicBezTo>
                    <a:pt x="0" y="21359"/>
                    <a:pt x="220" y="21600"/>
                    <a:pt x="491" y="21600"/>
                  </a:cubicBezTo>
                  <a:lnTo>
                    <a:pt x="21109" y="21600"/>
                  </a:lnTo>
                  <a:cubicBezTo>
                    <a:pt x="21380" y="21600"/>
                    <a:pt x="21600" y="21359"/>
                    <a:pt x="21600" y="21060"/>
                  </a:cubicBezTo>
                  <a:lnTo>
                    <a:pt x="21600" y="13500"/>
                  </a:lnTo>
                  <a:cubicBezTo>
                    <a:pt x="21600" y="13413"/>
                    <a:pt x="21577" y="13334"/>
                    <a:pt x="21544" y="13261"/>
                  </a:cubicBezTo>
                  <a:moveTo>
                    <a:pt x="7855" y="4320"/>
                  </a:moveTo>
                  <a:cubicBezTo>
                    <a:pt x="7990" y="4320"/>
                    <a:pt x="8113" y="4260"/>
                    <a:pt x="8202" y="4162"/>
                  </a:cubicBezTo>
                  <a:lnTo>
                    <a:pt x="10309" y="1844"/>
                  </a:lnTo>
                  <a:lnTo>
                    <a:pt x="10309" y="12420"/>
                  </a:lnTo>
                  <a:cubicBezTo>
                    <a:pt x="10309" y="12719"/>
                    <a:pt x="10529" y="12960"/>
                    <a:pt x="10800" y="12960"/>
                  </a:cubicBezTo>
                  <a:cubicBezTo>
                    <a:pt x="11071" y="12960"/>
                    <a:pt x="11291" y="12719"/>
                    <a:pt x="11291" y="12420"/>
                  </a:cubicBezTo>
                  <a:lnTo>
                    <a:pt x="11291" y="1844"/>
                  </a:lnTo>
                  <a:lnTo>
                    <a:pt x="13398" y="4162"/>
                  </a:lnTo>
                  <a:cubicBezTo>
                    <a:pt x="13487" y="4260"/>
                    <a:pt x="13610" y="4320"/>
                    <a:pt x="13745" y="4320"/>
                  </a:cubicBezTo>
                  <a:cubicBezTo>
                    <a:pt x="14017" y="4320"/>
                    <a:pt x="14236" y="4079"/>
                    <a:pt x="14236" y="3780"/>
                  </a:cubicBezTo>
                  <a:cubicBezTo>
                    <a:pt x="14236" y="3631"/>
                    <a:pt x="14181" y="3497"/>
                    <a:pt x="14093" y="3398"/>
                  </a:cubicBezTo>
                  <a:lnTo>
                    <a:pt x="11147" y="158"/>
                  </a:lnTo>
                  <a:cubicBezTo>
                    <a:pt x="11058" y="61"/>
                    <a:pt x="10936" y="0"/>
                    <a:pt x="10800" y="0"/>
                  </a:cubicBezTo>
                  <a:cubicBezTo>
                    <a:pt x="10664" y="0"/>
                    <a:pt x="10542" y="61"/>
                    <a:pt x="10453" y="158"/>
                  </a:cubicBezTo>
                  <a:lnTo>
                    <a:pt x="7507" y="3398"/>
                  </a:lnTo>
                  <a:cubicBezTo>
                    <a:pt x="7419" y="3497"/>
                    <a:pt x="7364" y="3631"/>
                    <a:pt x="7364" y="3780"/>
                  </a:cubicBezTo>
                  <a:cubicBezTo>
                    <a:pt x="7364" y="4079"/>
                    <a:pt x="7583" y="4320"/>
                    <a:pt x="7855" y="4320"/>
                  </a:cubicBezTo>
                </a:path>
              </a:pathLst>
            </a:custGeom>
            <a:solidFill>
              <a:schemeClr val="bg1"/>
            </a:soli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Arial" panose="020B0604020202020204"/>
                <a:ea typeface="微软雅黑" panose="020B0503020204020204" charset="-122"/>
                <a:sym typeface="Arial" panose="020B0604020202020204"/>
              </a:endParaRPr>
            </a:p>
          </p:txBody>
        </p:sp>
        <p:grpSp>
          <p:nvGrpSpPr>
            <p:cNvPr id="42" name="组合 41"/>
            <p:cNvGrpSpPr/>
            <p:nvPr/>
          </p:nvGrpSpPr>
          <p:grpSpPr>
            <a:xfrm>
              <a:off x="14497" y="6936"/>
              <a:ext cx="3258" cy="1797"/>
              <a:chOff x="10313" y="5198"/>
              <a:chExt cx="3258" cy="1797"/>
            </a:xfrm>
          </p:grpSpPr>
          <p:sp>
            <p:nvSpPr>
              <p:cNvPr id="43" name="Subtitle 2"/>
              <p:cNvSpPr txBox="1"/>
              <p:nvPr/>
            </p:nvSpPr>
            <p:spPr>
              <a:xfrm>
                <a:off x="10313" y="5609"/>
                <a:ext cx="3258" cy="1387"/>
              </a:xfrm>
              <a:prstGeom prst="rect">
                <a:avLst/>
              </a:prstGeom>
            </p:spPr>
            <p:txBody>
              <a:bodyPr vert="horz" wrap="square" lIns="217490" tIns="108745" rIns="217490" bIns="108745"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a:t>
                </a:r>
              </a:p>
            </p:txBody>
          </p:sp>
          <p:sp>
            <p:nvSpPr>
              <p:cNvPr id="44" name="TextBox 11"/>
              <p:cNvSpPr txBox="1"/>
              <p:nvPr/>
            </p:nvSpPr>
            <p:spPr>
              <a:xfrm>
                <a:off x="10532" y="5198"/>
                <a:ext cx="1658" cy="531"/>
              </a:xfrm>
              <a:prstGeom prst="rect">
                <a:avLst/>
              </a:prstGeom>
              <a:noFill/>
            </p:spPr>
            <p:txBody>
              <a:bodyPr wrap="square" rtlCol="0" anchor="ctr" anchorCtr="0">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ontserrat" charset="0"/>
                    <a:sym typeface="Arial" panose="020B0604020202020204"/>
                  </a:rPr>
                  <a:t>输入标题</a:t>
                </a:r>
              </a:p>
            </p:txBody>
          </p:sp>
        </p:grpSp>
      </p:grpSp>
      <p:grpSp>
        <p:nvGrpSpPr>
          <p:cNvPr id="50" name="组合 49"/>
          <p:cNvGrpSpPr/>
          <p:nvPr/>
        </p:nvGrpSpPr>
        <p:grpSpPr>
          <a:xfrm>
            <a:off x="8676640" y="3300730"/>
            <a:ext cx="2597785" cy="699135"/>
            <a:chOff x="13664" y="5198"/>
            <a:chExt cx="4091" cy="1101"/>
          </a:xfrm>
        </p:grpSpPr>
        <p:sp>
          <p:nvSpPr>
            <p:cNvPr id="16" name="Oval 28"/>
            <p:cNvSpPr/>
            <p:nvPr/>
          </p:nvSpPr>
          <p:spPr>
            <a:xfrm>
              <a:off x="13664" y="5416"/>
              <a:ext cx="833" cy="833"/>
            </a:xfrm>
            <a:prstGeom prst="ellipse">
              <a:avLst/>
            </a:prstGeom>
            <a:solidFill>
              <a:srgbClr val="494F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bg1">
                    <a:lumMod val="50000"/>
                  </a:schemeClr>
                </a:solidFill>
                <a:latin typeface="Arial" panose="020B0604020202020204"/>
                <a:ea typeface="微软雅黑" panose="020B0503020204020204" charset="-122"/>
                <a:sym typeface="Arial" panose="020B0604020202020204"/>
              </a:endParaRPr>
            </a:p>
          </p:txBody>
        </p:sp>
        <p:sp>
          <p:nvSpPr>
            <p:cNvPr id="21" name="Shape 2629"/>
            <p:cNvSpPr/>
            <p:nvPr/>
          </p:nvSpPr>
          <p:spPr>
            <a:xfrm>
              <a:off x="13880" y="5642"/>
              <a:ext cx="415" cy="415"/>
            </a:xfrm>
            <a:custGeom>
              <a:avLst/>
              <a:gdLst/>
              <a:ahLst/>
              <a:cxnLst>
                <a:cxn ang="0">
                  <a:pos x="wd2" y="hd2"/>
                </a:cxn>
                <a:cxn ang="5400000">
                  <a:pos x="wd2" y="hd2"/>
                </a:cxn>
                <a:cxn ang="10800000">
                  <a:pos x="wd2" y="hd2"/>
                </a:cxn>
                <a:cxn ang="16200000">
                  <a:pos x="wd2" y="hd2"/>
                </a:cxn>
              </a:cxnLst>
              <a:rect l="0" t="0" r="r" b="b"/>
              <a:pathLst>
                <a:path w="21600" h="21600" extrusionOk="0">
                  <a:moveTo>
                    <a:pt x="16441" y="20618"/>
                  </a:moveTo>
                  <a:cubicBezTo>
                    <a:pt x="15826" y="20618"/>
                    <a:pt x="15226" y="20482"/>
                    <a:pt x="14660" y="20214"/>
                  </a:cubicBezTo>
                  <a:cubicBezTo>
                    <a:pt x="14607" y="20189"/>
                    <a:pt x="14552" y="20170"/>
                    <a:pt x="14497" y="20155"/>
                  </a:cubicBezTo>
                  <a:cubicBezTo>
                    <a:pt x="8918" y="17308"/>
                    <a:pt x="4295" y="12685"/>
                    <a:pt x="1448" y="7105"/>
                  </a:cubicBezTo>
                  <a:cubicBezTo>
                    <a:pt x="1432" y="7048"/>
                    <a:pt x="1412" y="6991"/>
                    <a:pt x="1386" y="6936"/>
                  </a:cubicBezTo>
                  <a:cubicBezTo>
                    <a:pt x="1117" y="6369"/>
                    <a:pt x="982" y="5770"/>
                    <a:pt x="982" y="5155"/>
                  </a:cubicBezTo>
                  <a:cubicBezTo>
                    <a:pt x="982" y="2774"/>
                    <a:pt x="3066" y="982"/>
                    <a:pt x="4417" y="982"/>
                  </a:cubicBezTo>
                  <a:cubicBezTo>
                    <a:pt x="4594" y="982"/>
                    <a:pt x="4711" y="1072"/>
                    <a:pt x="4764" y="1126"/>
                  </a:cubicBezTo>
                  <a:cubicBezTo>
                    <a:pt x="4776" y="1139"/>
                    <a:pt x="4798" y="1164"/>
                    <a:pt x="4831" y="1216"/>
                  </a:cubicBezTo>
                  <a:cubicBezTo>
                    <a:pt x="4848" y="1244"/>
                    <a:pt x="4867" y="1271"/>
                    <a:pt x="4887" y="1297"/>
                  </a:cubicBezTo>
                  <a:lnTo>
                    <a:pt x="8118" y="5453"/>
                  </a:lnTo>
                  <a:cubicBezTo>
                    <a:pt x="8143" y="5485"/>
                    <a:pt x="8170" y="5515"/>
                    <a:pt x="8199" y="5544"/>
                  </a:cubicBezTo>
                  <a:cubicBezTo>
                    <a:pt x="8253" y="5598"/>
                    <a:pt x="8343" y="5715"/>
                    <a:pt x="8343" y="5891"/>
                  </a:cubicBezTo>
                  <a:cubicBezTo>
                    <a:pt x="8343" y="5978"/>
                    <a:pt x="8319" y="6060"/>
                    <a:pt x="8272" y="6135"/>
                  </a:cubicBezTo>
                  <a:lnTo>
                    <a:pt x="7178" y="7221"/>
                  </a:lnTo>
                  <a:cubicBezTo>
                    <a:pt x="7173" y="7226"/>
                    <a:pt x="7168" y="7231"/>
                    <a:pt x="7163" y="7236"/>
                  </a:cubicBezTo>
                  <a:cubicBezTo>
                    <a:pt x="6767" y="7609"/>
                    <a:pt x="6541" y="8126"/>
                    <a:pt x="6541" y="8668"/>
                  </a:cubicBezTo>
                  <a:cubicBezTo>
                    <a:pt x="6541" y="9175"/>
                    <a:pt x="6738" y="9658"/>
                    <a:pt x="7080" y="10020"/>
                  </a:cubicBezTo>
                  <a:cubicBezTo>
                    <a:pt x="7092" y="10040"/>
                    <a:pt x="7105" y="10059"/>
                    <a:pt x="7119" y="10078"/>
                  </a:cubicBezTo>
                  <a:cubicBezTo>
                    <a:pt x="8325" y="11745"/>
                    <a:pt x="9807" y="13222"/>
                    <a:pt x="11525" y="14469"/>
                  </a:cubicBezTo>
                  <a:cubicBezTo>
                    <a:pt x="11538" y="14478"/>
                    <a:pt x="11551" y="14487"/>
                    <a:pt x="11565" y="14496"/>
                  </a:cubicBezTo>
                  <a:cubicBezTo>
                    <a:pt x="11928" y="14844"/>
                    <a:pt x="12414" y="15045"/>
                    <a:pt x="12924" y="15045"/>
                  </a:cubicBezTo>
                  <a:cubicBezTo>
                    <a:pt x="13436" y="15045"/>
                    <a:pt x="13930" y="14840"/>
                    <a:pt x="14297" y="14479"/>
                  </a:cubicBezTo>
                  <a:cubicBezTo>
                    <a:pt x="14316" y="14463"/>
                    <a:pt x="14335" y="14446"/>
                    <a:pt x="14352" y="14427"/>
                  </a:cubicBezTo>
                  <a:lnTo>
                    <a:pt x="15451" y="13320"/>
                  </a:lnTo>
                  <a:cubicBezTo>
                    <a:pt x="15529" y="13271"/>
                    <a:pt x="15611" y="13247"/>
                    <a:pt x="15697" y="13247"/>
                  </a:cubicBezTo>
                  <a:cubicBezTo>
                    <a:pt x="15874" y="13247"/>
                    <a:pt x="15990" y="13337"/>
                    <a:pt x="16044" y="13391"/>
                  </a:cubicBezTo>
                  <a:cubicBezTo>
                    <a:pt x="16073" y="13420"/>
                    <a:pt x="16103" y="13447"/>
                    <a:pt x="16135" y="13472"/>
                  </a:cubicBezTo>
                  <a:lnTo>
                    <a:pt x="20291" y="16704"/>
                  </a:lnTo>
                  <a:cubicBezTo>
                    <a:pt x="20317" y="16725"/>
                    <a:pt x="20345" y="16744"/>
                    <a:pt x="20374" y="16762"/>
                  </a:cubicBezTo>
                  <a:cubicBezTo>
                    <a:pt x="20426" y="16795"/>
                    <a:pt x="20449" y="16816"/>
                    <a:pt x="20461" y="16827"/>
                  </a:cubicBezTo>
                  <a:cubicBezTo>
                    <a:pt x="20515" y="16881"/>
                    <a:pt x="20605" y="16997"/>
                    <a:pt x="20605" y="17174"/>
                  </a:cubicBezTo>
                  <a:cubicBezTo>
                    <a:pt x="20605" y="17207"/>
                    <a:pt x="20606" y="17240"/>
                    <a:pt x="20610" y="17273"/>
                  </a:cubicBezTo>
                  <a:cubicBezTo>
                    <a:pt x="20533" y="18625"/>
                    <a:pt x="18769" y="20618"/>
                    <a:pt x="16441" y="20618"/>
                  </a:cubicBezTo>
                  <a:moveTo>
                    <a:pt x="21586" y="17174"/>
                  </a:moveTo>
                  <a:cubicBezTo>
                    <a:pt x="21586" y="16768"/>
                    <a:pt x="21421" y="16399"/>
                    <a:pt x="21155" y="16133"/>
                  </a:cubicBezTo>
                  <a:cubicBezTo>
                    <a:pt x="21077" y="16054"/>
                    <a:pt x="20988" y="15988"/>
                    <a:pt x="20893" y="15929"/>
                  </a:cubicBezTo>
                  <a:lnTo>
                    <a:pt x="16738" y="12697"/>
                  </a:lnTo>
                  <a:cubicBezTo>
                    <a:pt x="16471" y="12430"/>
                    <a:pt x="16104" y="12265"/>
                    <a:pt x="15697" y="12265"/>
                  </a:cubicBezTo>
                  <a:cubicBezTo>
                    <a:pt x="15364" y="12265"/>
                    <a:pt x="15060" y="12380"/>
                    <a:pt x="14815" y="12567"/>
                  </a:cubicBezTo>
                  <a:lnTo>
                    <a:pt x="13655" y="13736"/>
                  </a:lnTo>
                  <a:lnTo>
                    <a:pt x="13652" y="13733"/>
                  </a:lnTo>
                  <a:cubicBezTo>
                    <a:pt x="13473" y="13934"/>
                    <a:pt x="13214" y="14063"/>
                    <a:pt x="12924" y="14063"/>
                  </a:cubicBezTo>
                  <a:cubicBezTo>
                    <a:pt x="12592" y="14063"/>
                    <a:pt x="12300" y="13897"/>
                    <a:pt x="12122" y="13645"/>
                  </a:cubicBezTo>
                  <a:cubicBezTo>
                    <a:pt x="12116" y="13654"/>
                    <a:pt x="12107" y="13663"/>
                    <a:pt x="12101" y="13674"/>
                  </a:cubicBezTo>
                  <a:cubicBezTo>
                    <a:pt x="10497" y="12510"/>
                    <a:pt x="9076" y="11108"/>
                    <a:pt x="7914" y="9502"/>
                  </a:cubicBezTo>
                  <a:cubicBezTo>
                    <a:pt x="7925" y="9495"/>
                    <a:pt x="7935" y="9486"/>
                    <a:pt x="7947" y="9479"/>
                  </a:cubicBezTo>
                  <a:cubicBezTo>
                    <a:pt x="7691" y="9299"/>
                    <a:pt x="7523" y="9004"/>
                    <a:pt x="7523" y="8668"/>
                  </a:cubicBezTo>
                  <a:cubicBezTo>
                    <a:pt x="7523" y="8367"/>
                    <a:pt x="7659" y="8101"/>
                    <a:pt x="7871" y="7920"/>
                  </a:cubicBezTo>
                  <a:lnTo>
                    <a:pt x="7870" y="7918"/>
                  </a:lnTo>
                  <a:lnTo>
                    <a:pt x="9023" y="6773"/>
                  </a:lnTo>
                  <a:cubicBezTo>
                    <a:pt x="9211" y="6528"/>
                    <a:pt x="9325" y="6224"/>
                    <a:pt x="9325" y="5891"/>
                  </a:cubicBezTo>
                  <a:cubicBezTo>
                    <a:pt x="9325" y="5485"/>
                    <a:pt x="9160" y="5116"/>
                    <a:pt x="8893" y="4850"/>
                  </a:cubicBezTo>
                  <a:lnTo>
                    <a:pt x="5662" y="693"/>
                  </a:lnTo>
                  <a:cubicBezTo>
                    <a:pt x="5603" y="599"/>
                    <a:pt x="5537" y="510"/>
                    <a:pt x="5458" y="432"/>
                  </a:cubicBezTo>
                  <a:cubicBezTo>
                    <a:pt x="5191" y="165"/>
                    <a:pt x="4823" y="0"/>
                    <a:pt x="4417" y="0"/>
                  </a:cubicBezTo>
                  <a:cubicBezTo>
                    <a:pt x="2454" y="0"/>
                    <a:pt x="0" y="2308"/>
                    <a:pt x="0" y="5155"/>
                  </a:cubicBezTo>
                  <a:cubicBezTo>
                    <a:pt x="0" y="5943"/>
                    <a:pt x="183" y="6688"/>
                    <a:pt x="499" y="7356"/>
                  </a:cubicBezTo>
                  <a:lnTo>
                    <a:pt x="482" y="7373"/>
                  </a:lnTo>
                  <a:cubicBezTo>
                    <a:pt x="3435" y="13255"/>
                    <a:pt x="8343" y="18164"/>
                    <a:pt x="14224" y="21117"/>
                  </a:cubicBezTo>
                  <a:lnTo>
                    <a:pt x="14240" y="21101"/>
                  </a:lnTo>
                  <a:cubicBezTo>
                    <a:pt x="14908" y="21418"/>
                    <a:pt x="15652" y="21600"/>
                    <a:pt x="16441" y="21600"/>
                  </a:cubicBezTo>
                  <a:cubicBezTo>
                    <a:pt x="19287" y="21600"/>
                    <a:pt x="21594" y="19145"/>
                    <a:pt x="21594" y="17182"/>
                  </a:cubicBezTo>
                  <a:cubicBezTo>
                    <a:pt x="21594" y="17179"/>
                    <a:pt x="21594" y="17177"/>
                    <a:pt x="21594" y="17174"/>
                  </a:cubicBezTo>
                  <a:cubicBezTo>
                    <a:pt x="21594" y="17174"/>
                    <a:pt x="21586" y="17174"/>
                    <a:pt x="21586" y="17174"/>
                  </a:cubicBezTo>
                  <a:close/>
                  <a:moveTo>
                    <a:pt x="11785" y="10800"/>
                  </a:moveTo>
                  <a:cubicBezTo>
                    <a:pt x="12326" y="10800"/>
                    <a:pt x="12766" y="10360"/>
                    <a:pt x="12766" y="9819"/>
                  </a:cubicBezTo>
                  <a:cubicBezTo>
                    <a:pt x="12766" y="9276"/>
                    <a:pt x="12326" y="8836"/>
                    <a:pt x="11785" y="8836"/>
                  </a:cubicBezTo>
                  <a:cubicBezTo>
                    <a:pt x="11242" y="8836"/>
                    <a:pt x="10803" y="9276"/>
                    <a:pt x="10803" y="9819"/>
                  </a:cubicBezTo>
                  <a:cubicBezTo>
                    <a:pt x="10803" y="10360"/>
                    <a:pt x="11242" y="10800"/>
                    <a:pt x="11785" y="10800"/>
                  </a:cubicBezTo>
                  <a:moveTo>
                    <a:pt x="11785" y="5891"/>
                  </a:moveTo>
                  <a:cubicBezTo>
                    <a:pt x="13953" y="5891"/>
                    <a:pt x="15711" y="7649"/>
                    <a:pt x="15711" y="9819"/>
                  </a:cubicBezTo>
                  <a:cubicBezTo>
                    <a:pt x="15711" y="10090"/>
                    <a:pt x="15930" y="10309"/>
                    <a:pt x="16201" y="10309"/>
                  </a:cubicBezTo>
                  <a:cubicBezTo>
                    <a:pt x="16472" y="10309"/>
                    <a:pt x="16692" y="10090"/>
                    <a:pt x="16692" y="9819"/>
                  </a:cubicBezTo>
                  <a:cubicBezTo>
                    <a:pt x="16692" y="7107"/>
                    <a:pt x="14495" y="4909"/>
                    <a:pt x="11785" y="4909"/>
                  </a:cubicBezTo>
                  <a:cubicBezTo>
                    <a:pt x="11513" y="4909"/>
                    <a:pt x="11294" y="5129"/>
                    <a:pt x="11294" y="5400"/>
                  </a:cubicBezTo>
                  <a:cubicBezTo>
                    <a:pt x="11294" y="5672"/>
                    <a:pt x="11513" y="5891"/>
                    <a:pt x="11785" y="5891"/>
                  </a:cubicBezTo>
                  <a:moveTo>
                    <a:pt x="11785" y="982"/>
                  </a:moveTo>
                  <a:cubicBezTo>
                    <a:pt x="16663" y="982"/>
                    <a:pt x="20618" y="4939"/>
                    <a:pt x="20618" y="9819"/>
                  </a:cubicBezTo>
                  <a:cubicBezTo>
                    <a:pt x="20618" y="10090"/>
                    <a:pt x="20838" y="10309"/>
                    <a:pt x="21109" y="10309"/>
                  </a:cubicBezTo>
                  <a:cubicBezTo>
                    <a:pt x="21380" y="10309"/>
                    <a:pt x="21600" y="10090"/>
                    <a:pt x="21600" y="9819"/>
                  </a:cubicBezTo>
                  <a:cubicBezTo>
                    <a:pt x="21600" y="4396"/>
                    <a:pt x="17206" y="0"/>
                    <a:pt x="11785" y="0"/>
                  </a:cubicBezTo>
                  <a:cubicBezTo>
                    <a:pt x="11513" y="0"/>
                    <a:pt x="11294" y="220"/>
                    <a:pt x="11294" y="491"/>
                  </a:cubicBezTo>
                  <a:cubicBezTo>
                    <a:pt x="11294" y="762"/>
                    <a:pt x="11513" y="982"/>
                    <a:pt x="11785" y="982"/>
                  </a:cubicBezTo>
                </a:path>
              </a:pathLst>
            </a:custGeom>
            <a:solidFill>
              <a:schemeClr val="bg1"/>
            </a:solidFill>
            <a:ln w="12700">
              <a:miter lim="400000"/>
            </a:ln>
          </p:spPr>
          <p:txBody>
            <a:bodyPr lIns="38090" tIns="38090" rIns="38090" bIns="38090" anchor="ctr"/>
            <a:lstStyle/>
            <a:p>
              <a:pPr defTabSz="456565">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a:solidFill>
                  <a:schemeClr val="bg1">
                    <a:lumMod val="50000"/>
                  </a:schemeClr>
                </a:solidFill>
                <a:latin typeface="Arial" panose="020B0604020202020204"/>
                <a:ea typeface="微软雅黑" panose="020B0503020204020204" charset="-122"/>
                <a:sym typeface="Arial" panose="020B0604020202020204"/>
              </a:endParaRPr>
            </a:p>
          </p:txBody>
        </p:sp>
        <p:grpSp>
          <p:nvGrpSpPr>
            <p:cNvPr id="45" name="组合 44"/>
            <p:cNvGrpSpPr/>
            <p:nvPr/>
          </p:nvGrpSpPr>
          <p:grpSpPr>
            <a:xfrm>
              <a:off x="14497" y="5198"/>
              <a:ext cx="3258" cy="1101"/>
              <a:chOff x="10313" y="5198"/>
              <a:chExt cx="3258" cy="1101"/>
            </a:xfrm>
          </p:grpSpPr>
          <p:sp>
            <p:nvSpPr>
              <p:cNvPr id="46" name="Subtitle 2"/>
              <p:cNvSpPr txBox="1"/>
              <p:nvPr/>
            </p:nvSpPr>
            <p:spPr>
              <a:xfrm>
                <a:off x="10313" y="5609"/>
                <a:ext cx="3258" cy="690"/>
              </a:xfrm>
              <a:prstGeom prst="rect">
                <a:avLst/>
              </a:prstGeom>
            </p:spPr>
            <p:txBody>
              <a:bodyPr vert="horz" wrap="square" lIns="217490" tIns="108745" rIns="217490" bIns="108745"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点击此处更换文本</a:t>
                </a:r>
              </a:p>
            </p:txBody>
          </p:sp>
          <p:sp>
            <p:nvSpPr>
              <p:cNvPr id="47" name="TextBox 11"/>
              <p:cNvSpPr txBox="1"/>
              <p:nvPr/>
            </p:nvSpPr>
            <p:spPr>
              <a:xfrm>
                <a:off x="10532" y="5198"/>
                <a:ext cx="1658" cy="531"/>
              </a:xfrm>
              <a:prstGeom prst="rect">
                <a:avLst/>
              </a:prstGeom>
              <a:noFill/>
            </p:spPr>
            <p:txBody>
              <a:bodyPr wrap="square" rtlCol="0" anchor="ctr" anchorCtr="0">
                <a:spAutoFit/>
              </a:bodyPr>
              <a:lstStyle/>
              <a:p>
                <a:r>
                  <a:rPr lang="zh-CN" altLang="en-US" sz="1600" b="1" dirty="0">
                    <a:solidFill>
                      <a:schemeClr val="tx1">
                        <a:lumMod val="85000"/>
                        <a:lumOff val="15000"/>
                      </a:schemeClr>
                    </a:solidFill>
                    <a:latin typeface="Arial" panose="020B0604020202020204"/>
                    <a:ea typeface="微软雅黑" panose="020B0503020204020204" charset="-122"/>
                    <a:cs typeface="Montserrat" charset="0"/>
                    <a:sym typeface="Arial" panose="020B0604020202020204"/>
                  </a:rPr>
                  <a:t>输入标题</a:t>
                </a:r>
              </a:p>
            </p:txBody>
          </p:sp>
        </p:gr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22" presetClass="entr" presetSubtype="4" fill="hold" grpId="0" nodeType="after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wipe(down)">
                                      <p:cBhvr>
                                        <p:cTn id="16" dur="500"/>
                                        <p:tgtEl>
                                          <p:spTgt spid="33"/>
                                        </p:tgtEl>
                                      </p:cBhvr>
                                    </p:animEffect>
                                  </p:childTnLst>
                                </p:cTn>
                              </p:par>
                            </p:childTnLst>
                          </p:cTn>
                        </p:par>
                        <p:par>
                          <p:cTn id="17" fill="hold">
                            <p:stCondLst>
                              <p:cond delay="1000"/>
                            </p:stCondLst>
                            <p:childTnLst>
                              <p:par>
                                <p:cTn id="18" presetID="12" presetClass="entr" presetSubtype="1" fill="hold" nodeType="afterEffect">
                                  <p:stCondLst>
                                    <p:cond delay="0"/>
                                  </p:stCondLst>
                                  <p:childTnLst>
                                    <p:set>
                                      <p:cBhvr>
                                        <p:cTn id="19" dur="1" fill="hold">
                                          <p:stCondLst>
                                            <p:cond delay="0"/>
                                          </p:stCondLst>
                                        </p:cTn>
                                        <p:tgtEl>
                                          <p:spTgt spid="48"/>
                                        </p:tgtEl>
                                        <p:attrNameLst>
                                          <p:attrName>style.visibility</p:attrName>
                                        </p:attrNameLst>
                                      </p:cBhvr>
                                      <p:to>
                                        <p:strVal val="visible"/>
                                      </p:to>
                                    </p:set>
                                    <p:anim calcmode="lin" valueType="num">
                                      <p:cBhvr additive="base">
                                        <p:cTn id="20" dur="500"/>
                                        <p:tgtEl>
                                          <p:spTgt spid="48"/>
                                        </p:tgtEl>
                                        <p:attrNameLst>
                                          <p:attrName>ppt_y</p:attrName>
                                        </p:attrNameLst>
                                      </p:cBhvr>
                                      <p:tavLst>
                                        <p:tav tm="0">
                                          <p:val>
                                            <p:strVal val="#ppt_y-#ppt_h*1.125000"/>
                                          </p:val>
                                        </p:tav>
                                        <p:tav tm="100000">
                                          <p:val>
                                            <p:strVal val="#ppt_y"/>
                                          </p:val>
                                        </p:tav>
                                      </p:tavLst>
                                    </p:anim>
                                    <p:animEffect transition="in" filter="wipe(down)">
                                      <p:cBhvr>
                                        <p:cTn id="21" dur="500"/>
                                        <p:tgtEl>
                                          <p:spTgt spid="48"/>
                                        </p:tgtEl>
                                      </p:cBhvr>
                                    </p:animEffect>
                                  </p:childTnLst>
                                </p:cTn>
                              </p:par>
                            </p:childTnLst>
                          </p:cTn>
                        </p:par>
                        <p:par>
                          <p:cTn id="22" fill="hold">
                            <p:stCondLst>
                              <p:cond delay="1500"/>
                            </p:stCondLst>
                            <p:childTnLst>
                              <p:par>
                                <p:cTn id="23" presetID="12" presetClass="entr" presetSubtype="8"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500"/>
                                        <p:tgtEl>
                                          <p:spTgt spid="30"/>
                                        </p:tgtEl>
                                        <p:attrNameLst>
                                          <p:attrName>ppt_x</p:attrName>
                                        </p:attrNameLst>
                                      </p:cBhvr>
                                      <p:tavLst>
                                        <p:tav tm="0">
                                          <p:val>
                                            <p:strVal val="#ppt_x-#ppt_w*1.125000"/>
                                          </p:val>
                                        </p:tav>
                                        <p:tav tm="100000">
                                          <p:val>
                                            <p:strVal val="#ppt_x"/>
                                          </p:val>
                                        </p:tav>
                                      </p:tavLst>
                                    </p:anim>
                                    <p:animEffect transition="in" filter="wipe(right)">
                                      <p:cBhvr>
                                        <p:cTn id="26" dur="500"/>
                                        <p:tgtEl>
                                          <p:spTgt spid="30"/>
                                        </p:tgtEl>
                                      </p:cBhvr>
                                    </p:animEffect>
                                  </p:childTnLst>
                                </p:cTn>
                              </p:par>
                            </p:childTnLst>
                          </p:cTn>
                        </p:par>
                        <p:par>
                          <p:cTn id="27" fill="hold">
                            <p:stCondLst>
                              <p:cond delay="2000"/>
                            </p:stCondLst>
                            <p:childTnLst>
                              <p:par>
                                <p:cTn id="28" presetID="2" presetClass="entr" presetSubtype="4" fill="hold" nodeType="afterEffect">
                                  <p:stCondLst>
                                    <p:cond delay="0"/>
                                  </p:stCondLst>
                                  <p:childTnLst>
                                    <p:set>
                                      <p:cBhvr>
                                        <p:cTn id="29" dur="1" fill="hold">
                                          <p:stCondLst>
                                            <p:cond delay="0"/>
                                          </p:stCondLst>
                                        </p:cTn>
                                        <p:tgtEl>
                                          <p:spTgt spid="49"/>
                                        </p:tgtEl>
                                        <p:attrNameLst>
                                          <p:attrName>style.visibility</p:attrName>
                                        </p:attrNameLst>
                                      </p:cBhvr>
                                      <p:to>
                                        <p:strVal val="visible"/>
                                      </p:to>
                                    </p:set>
                                    <p:anim calcmode="lin" valueType="num">
                                      <p:cBhvr additive="base">
                                        <p:cTn id="30" dur="500" fill="hold"/>
                                        <p:tgtEl>
                                          <p:spTgt spid="49"/>
                                        </p:tgtEl>
                                        <p:attrNameLst>
                                          <p:attrName>ppt_x</p:attrName>
                                        </p:attrNameLst>
                                      </p:cBhvr>
                                      <p:tavLst>
                                        <p:tav tm="0">
                                          <p:val>
                                            <p:strVal val="#ppt_x"/>
                                          </p:val>
                                        </p:tav>
                                        <p:tav tm="100000">
                                          <p:val>
                                            <p:strVal val="#ppt_x"/>
                                          </p:val>
                                        </p:tav>
                                      </p:tavLst>
                                    </p:anim>
                                    <p:anim calcmode="lin" valueType="num">
                                      <p:cBhvr additive="base">
                                        <p:cTn id="31" dur="500" fill="hold"/>
                                        <p:tgtEl>
                                          <p:spTgt spid="49"/>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50"/>
                                        </p:tgtEl>
                                        <p:attrNameLst>
                                          <p:attrName>style.visibility</p:attrName>
                                        </p:attrNameLst>
                                      </p:cBhvr>
                                      <p:to>
                                        <p:strVal val="visible"/>
                                      </p:to>
                                    </p:set>
                                    <p:anim calcmode="lin" valueType="num">
                                      <p:cBhvr additive="base">
                                        <p:cTn id="34" dur="500" fill="hold"/>
                                        <p:tgtEl>
                                          <p:spTgt spid="50"/>
                                        </p:tgtEl>
                                        <p:attrNameLst>
                                          <p:attrName>ppt_x</p:attrName>
                                        </p:attrNameLst>
                                      </p:cBhvr>
                                      <p:tavLst>
                                        <p:tav tm="0">
                                          <p:val>
                                            <p:strVal val="#ppt_x"/>
                                          </p:val>
                                        </p:tav>
                                        <p:tav tm="100000">
                                          <p:val>
                                            <p:strVal val="#ppt_x"/>
                                          </p:val>
                                        </p:tav>
                                      </p:tavLst>
                                    </p:anim>
                                    <p:anim calcmode="lin" valueType="num">
                                      <p:cBhvr additive="base">
                                        <p:cTn id="35" dur="500" fill="hold"/>
                                        <p:tgtEl>
                                          <p:spTgt spid="50"/>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52"/>
                                        </p:tgtEl>
                                        <p:attrNameLst>
                                          <p:attrName>style.visibility</p:attrName>
                                        </p:attrNameLst>
                                      </p:cBhvr>
                                      <p:to>
                                        <p:strVal val="visible"/>
                                      </p:to>
                                    </p:set>
                                    <p:anim calcmode="lin" valueType="num">
                                      <p:cBhvr additive="base">
                                        <p:cTn id="38" dur="500" fill="hold"/>
                                        <p:tgtEl>
                                          <p:spTgt spid="52"/>
                                        </p:tgtEl>
                                        <p:attrNameLst>
                                          <p:attrName>ppt_x</p:attrName>
                                        </p:attrNameLst>
                                      </p:cBhvr>
                                      <p:tavLst>
                                        <p:tav tm="0">
                                          <p:val>
                                            <p:strVal val="#ppt_x"/>
                                          </p:val>
                                        </p:tav>
                                        <p:tav tm="100000">
                                          <p:val>
                                            <p:strVal val="#ppt_x"/>
                                          </p:val>
                                        </p:tav>
                                      </p:tavLst>
                                    </p:anim>
                                    <p:anim calcmode="lin" valueType="num">
                                      <p:cBhvr additive="base">
                                        <p:cTn id="39" dur="500" fill="hold"/>
                                        <p:tgtEl>
                                          <p:spTgt spid="52"/>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51"/>
                                        </p:tgtEl>
                                        <p:attrNameLst>
                                          <p:attrName>style.visibility</p:attrName>
                                        </p:attrNameLst>
                                      </p:cBhvr>
                                      <p:to>
                                        <p:strVal val="visible"/>
                                      </p:to>
                                    </p:set>
                                    <p:anim calcmode="lin" valueType="num">
                                      <p:cBhvr additive="base">
                                        <p:cTn id="42" dur="500" fill="hold"/>
                                        <p:tgtEl>
                                          <p:spTgt spid="51"/>
                                        </p:tgtEl>
                                        <p:attrNameLst>
                                          <p:attrName>ppt_x</p:attrName>
                                        </p:attrNameLst>
                                      </p:cBhvr>
                                      <p:tavLst>
                                        <p:tav tm="0">
                                          <p:val>
                                            <p:strVal val="#ppt_x"/>
                                          </p:val>
                                        </p:tav>
                                        <p:tav tm="100000">
                                          <p:val>
                                            <p:strVal val="#ppt_x"/>
                                          </p:val>
                                        </p:tav>
                                      </p:tavLst>
                                    </p:anim>
                                    <p:anim calcmode="lin" valueType="num">
                                      <p:cBhvr additive="base">
                                        <p:cTn id="43"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3"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grpSp>
        <p:nvGrpSpPr>
          <p:cNvPr id="41" name="组合 40"/>
          <p:cNvGrpSpPr/>
          <p:nvPr/>
        </p:nvGrpSpPr>
        <p:grpSpPr>
          <a:xfrm>
            <a:off x="6442710" y="1294130"/>
            <a:ext cx="3828415" cy="714375"/>
            <a:chOff x="10146" y="2038"/>
            <a:chExt cx="6029" cy="1125"/>
          </a:xfrm>
        </p:grpSpPr>
        <p:sp>
          <p:nvSpPr>
            <p:cNvPr id="34" name="Subtitle 2"/>
            <p:cNvSpPr txBox="1"/>
            <p:nvPr/>
          </p:nvSpPr>
          <p:spPr>
            <a:xfrm>
              <a:off x="10146" y="2473"/>
              <a:ext cx="6029" cy="690"/>
            </a:xfrm>
            <a:prstGeom prst="rect">
              <a:avLst/>
            </a:prstGeom>
          </p:spPr>
          <p:txBody>
            <a:bodyPr vert="horz" wrap="square" lIns="217490" tIns="108745" rIns="217490" bIns="108745"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点击此处更换文本点击此处更换文本</a:t>
              </a:r>
            </a:p>
          </p:txBody>
        </p:sp>
        <p:sp>
          <p:nvSpPr>
            <p:cNvPr id="35" name="TextBox 11"/>
            <p:cNvSpPr txBox="1"/>
            <p:nvPr/>
          </p:nvSpPr>
          <p:spPr>
            <a:xfrm>
              <a:off x="10365" y="2038"/>
              <a:ext cx="3134" cy="580"/>
            </a:xfrm>
            <a:prstGeom prst="rect">
              <a:avLst/>
            </a:prstGeom>
            <a:noFill/>
          </p:spPr>
          <p:txBody>
            <a:bodyPr wrap="square" rtlCol="0" anchor="ctr" anchorCtr="0">
              <a:spAutoFit/>
            </a:bodyPr>
            <a:lstStyle/>
            <a:p>
              <a:r>
                <a:rPr lang="en-US" altLang="zh-CN" b="1" dirty="0">
                  <a:solidFill>
                    <a:schemeClr val="tx1">
                      <a:lumMod val="85000"/>
                      <a:lumOff val="15000"/>
                    </a:schemeClr>
                  </a:solidFill>
                  <a:latin typeface="Arial" panose="020B0604020202020204"/>
                  <a:ea typeface="微软雅黑" panose="020B0503020204020204" charset="-122"/>
                  <a:cs typeface="Montserrat" charset="0"/>
                  <a:sym typeface="Arial" panose="020B0604020202020204"/>
                </a:rPr>
                <a:t>01 </a:t>
              </a:r>
              <a:r>
                <a:rPr lang="zh-CN" altLang="en-US" b="1" dirty="0">
                  <a:solidFill>
                    <a:schemeClr val="tx1">
                      <a:lumMod val="85000"/>
                      <a:lumOff val="15000"/>
                    </a:schemeClr>
                  </a:solidFill>
                  <a:latin typeface="Arial" panose="020B0604020202020204"/>
                  <a:ea typeface="微软雅黑" panose="020B0503020204020204" charset="-122"/>
                  <a:cs typeface="Montserrat" charset="0"/>
                  <a:sym typeface="Arial" panose="020B0604020202020204"/>
                </a:rPr>
                <a:t>点击输入标题</a:t>
              </a:r>
            </a:p>
          </p:txBody>
        </p:sp>
      </p:grpSp>
      <p:grpSp>
        <p:nvGrpSpPr>
          <p:cNvPr id="55" name="组合 54"/>
          <p:cNvGrpSpPr/>
          <p:nvPr/>
        </p:nvGrpSpPr>
        <p:grpSpPr>
          <a:xfrm>
            <a:off x="1899920" y="1294130"/>
            <a:ext cx="3258820" cy="4344035"/>
            <a:chOff x="2992" y="2038"/>
            <a:chExt cx="5132" cy="6841"/>
          </a:xfrm>
        </p:grpSpPr>
        <p:grpSp>
          <p:nvGrpSpPr>
            <p:cNvPr id="31" name="组合 30"/>
            <p:cNvGrpSpPr/>
            <p:nvPr/>
          </p:nvGrpSpPr>
          <p:grpSpPr>
            <a:xfrm>
              <a:off x="2992" y="2038"/>
              <a:ext cx="5133" cy="5132"/>
              <a:chOff x="1941" y="2166"/>
              <a:chExt cx="5133" cy="5132"/>
            </a:xfrm>
          </p:grpSpPr>
          <p:sp>
            <p:nvSpPr>
              <p:cNvPr id="2" name="PA_库_Freeform: Shape 13"/>
              <p:cNvSpPr/>
              <p:nvPr>
                <p:custDataLst>
                  <p:tags r:id="rId2"/>
                </p:custDataLst>
              </p:nvPr>
            </p:nvSpPr>
            <p:spPr>
              <a:xfrm>
                <a:off x="1941" y="2167"/>
                <a:ext cx="2487" cy="2499"/>
              </a:xfrm>
              <a:custGeom>
                <a:avLst/>
                <a:gdLst>
                  <a:gd name="connsiteX0" fmla="*/ 905306 w 905306"/>
                  <a:gd name="connsiteY0" fmla="*/ 632923 h 909641"/>
                  <a:gd name="connsiteX1" fmla="*/ 905306 w 905306"/>
                  <a:gd name="connsiteY1" fmla="*/ 693437 h 909641"/>
                  <a:gd name="connsiteX2" fmla="*/ 643030 w 905306"/>
                  <a:gd name="connsiteY2" fmla="*/ 909641 h 909641"/>
                  <a:gd name="connsiteX3" fmla="*/ 573437 w 905306"/>
                  <a:gd name="connsiteY3" fmla="*/ 909641 h 909641"/>
                  <a:gd name="connsiteX4" fmla="*/ 840274 w 905306"/>
                  <a:gd name="connsiteY4" fmla="*/ 0 h 909641"/>
                  <a:gd name="connsiteX5" fmla="*/ 851190 w 905306"/>
                  <a:gd name="connsiteY5" fmla="*/ 2204 h 909641"/>
                  <a:gd name="connsiteX6" fmla="*/ 905306 w 905306"/>
                  <a:gd name="connsiteY6" fmla="*/ 83846 h 909641"/>
                  <a:gd name="connsiteX7" fmla="*/ 905306 w 905306"/>
                  <a:gd name="connsiteY7" fmla="*/ 495414 h 909641"/>
                  <a:gd name="connsiteX8" fmla="*/ 882045 w 905306"/>
                  <a:gd name="connsiteY8" fmla="*/ 508372 h 909641"/>
                  <a:gd name="connsiteX9" fmla="*/ 400389 w 905306"/>
                  <a:gd name="connsiteY9" fmla="*/ 909641 h 909641"/>
                  <a:gd name="connsiteX10" fmla="*/ 79511 w 905306"/>
                  <a:gd name="connsiteY10" fmla="*/ 909641 h 909641"/>
                  <a:gd name="connsiteX11" fmla="*/ 16858 w 905306"/>
                  <a:gd name="connsiteY11" fmla="*/ 883689 h 909641"/>
                  <a:gd name="connsiteX12" fmla="*/ 0 w 905306"/>
                  <a:gd name="connsiteY12" fmla="*/ 858686 h 909641"/>
                  <a:gd name="connsiteX13" fmla="*/ 1064 w 905306"/>
                  <a:gd name="connsiteY13" fmla="*/ 837626 h 909641"/>
                  <a:gd name="connsiteX14" fmla="*/ 838605 w 905306"/>
                  <a:gd name="connsiteY14" fmla="*/ 85 h 909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05306" h="909641">
                    <a:moveTo>
                      <a:pt x="905306" y="632923"/>
                    </a:moveTo>
                    <a:lnTo>
                      <a:pt x="905306" y="693437"/>
                    </a:lnTo>
                    <a:lnTo>
                      <a:pt x="643030" y="909641"/>
                    </a:lnTo>
                    <a:lnTo>
                      <a:pt x="573437" y="909641"/>
                    </a:lnTo>
                    <a:close/>
                    <a:moveTo>
                      <a:pt x="840274" y="0"/>
                    </a:moveTo>
                    <a:lnTo>
                      <a:pt x="851190" y="2204"/>
                    </a:lnTo>
                    <a:cubicBezTo>
                      <a:pt x="882992" y="15655"/>
                      <a:pt x="905306" y="47145"/>
                      <a:pt x="905306" y="83846"/>
                    </a:cubicBezTo>
                    <a:lnTo>
                      <a:pt x="905306" y="495414"/>
                    </a:lnTo>
                    <a:lnTo>
                      <a:pt x="882045" y="508372"/>
                    </a:lnTo>
                    <a:lnTo>
                      <a:pt x="400389" y="909641"/>
                    </a:lnTo>
                    <a:lnTo>
                      <a:pt x="79511" y="909641"/>
                    </a:lnTo>
                    <a:cubicBezTo>
                      <a:pt x="55044" y="909641"/>
                      <a:pt x="32892" y="899724"/>
                      <a:pt x="16858" y="883689"/>
                    </a:cubicBezTo>
                    <a:lnTo>
                      <a:pt x="0" y="858686"/>
                    </a:lnTo>
                    <a:lnTo>
                      <a:pt x="1064" y="837626"/>
                    </a:lnTo>
                    <a:cubicBezTo>
                      <a:pt x="45912" y="396014"/>
                      <a:pt x="396993" y="44933"/>
                      <a:pt x="838605" y="85"/>
                    </a:cubicBezTo>
                    <a:close/>
                  </a:path>
                </a:pathLst>
              </a:custGeom>
              <a:solidFill>
                <a:srgbClr val="63622F"/>
              </a:solidFill>
              <a:ln>
                <a:noFill/>
              </a:ln>
            </p:spPr>
            <p:style>
              <a:lnRef idx="2">
                <a:srgbClr val="190703">
                  <a:shade val="50000"/>
                </a:srgbClr>
              </a:lnRef>
              <a:fillRef idx="1">
                <a:srgbClr val="190703"/>
              </a:fillRef>
              <a:effectRef idx="0">
                <a:srgbClr val="190703"/>
              </a:effectRef>
              <a:fontRef idx="minor">
                <a:srgbClr val="FFFFFF"/>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3" name="PA_库_Freeform: Shape 14"/>
              <p:cNvSpPr/>
              <p:nvPr>
                <p:custDataLst>
                  <p:tags r:id="rId3"/>
                </p:custDataLst>
              </p:nvPr>
            </p:nvSpPr>
            <p:spPr>
              <a:xfrm>
                <a:off x="4574" y="2166"/>
                <a:ext cx="2500" cy="2500"/>
              </a:xfrm>
              <a:custGeom>
                <a:avLst/>
                <a:gdLst>
                  <a:gd name="connsiteX0" fmla="*/ 0 w 909855"/>
                  <a:gd name="connsiteY0" fmla="*/ 628704 h 909855"/>
                  <a:gd name="connsiteX1" fmla="*/ 337187 w 909855"/>
                  <a:gd name="connsiteY1" fmla="*/ 909855 h 909855"/>
                  <a:gd name="connsiteX2" fmla="*/ 267594 w 909855"/>
                  <a:gd name="connsiteY2" fmla="*/ 909855 h 909855"/>
                  <a:gd name="connsiteX3" fmla="*/ 0 w 909855"/>
                  <a:gd name="connsiteY3" fmla="*/ 689268 h 909855"/>
                  <a:gd name="connsiteX4" fmla="*/ 66095 w 909855"/>
                  <a:gd name="connsiteY4" fmla="*/ 0 h 909855"/>
                  <a:gd name="connsiteX5" fmla="*/ 72014 w 909855"/>
                  <a:gd name="connsiteY5" fmla="*/ 299 h 909855"/>
                  <a:gd name="connsiteX6" fmla="*/ 909556 w 909855"/>
                  <a:gd name="connsiteY6" fmla="*/ 837840 h 909855"/>
                  <a:gd name="connsiteX7" fmla="*/ 909855 w 909855"/>
                  <a:gd name="connsiteY7" fmla="*/ 843764 h 909855"/>
                  <a:gd name="connsiteX8" fmla="*/ 907437 w 909855"/>
                  <a:gd name="connsiteY8" fmla="*/ 855739 h 909855"/>
                  <a:gd name="connsiteX9" fmla="*/ 825795 w 909855"/>
                  <a:gd name="connsiteY9" fmla="*/ 909855 h 909855"/>
                  <a:gd name="connsiteX10" fmla="*/ 510198 w 909855"/>
                  <a:gd name="connsiteY10" fmla="*/ 909855 h 909855"/>
                  <a:gd name="connsiteX11" fmla="*/ 373983 w 909855"/>
                  <a:gd name="connsiteY11" fmla="*/ 796654 h 909855"/>
                  <a:gd name="connsiteX12" fmla="*/ 373983 w 909855"/>
                  <a:gd name="connsiteY12" fmla="*/ 514808 h 909855"/>
                  <a:gd name="connsiteX13" fmla="*/ 367761 w 909855"/>
                  <a:gd name="connsiteY13" fmla="*/ 498920 h 909855"/>
                  <a:gd name="connsiteX14" fmla="*/ 351873 w 909855"/>
                  <a:gd name="connsiteY14" fmla="*/ 492698 h 909855"/>
                  <a:gd name="connsiteX15" fmla="*/ 219243 w 909855"/>
                  <a:gd name="connsiteY15" fmla="*/ 492698 h 909855"/>
                  <a:gd name="connsiteX16" fmla="*/ 203349 w 909855"/>
                  <a:gd name="connsiteY16" fmla="*/ 498920 h 909855"/>
                  <a:gd name="connsiteX17" fmla="*/ 197133 w 909855"/>
                  <a:gd name="connsiteY17" fmla="*/ 514808 h 909855"/>
                  <a:gd name="connsiteX18" fmla="*/ 197133 w 909855"/>
                  <a:gd name="connsiteY18" fmla="*/ 649512 h 909855"/>
                  <a:gd name="connsiteX19" fmla="*/ 28579 w 909855"/>
                  <a:gd name="connsiteY19" fmla="*/ 508586 h 909855"/>
                  <a:gd name="connsiteX20" fmla="*/ 4402 w 909855"/>
                  <a:gd name="connsiteY20" fmla="*/ 495118 h 909855"/>
                  <a:gd name="connsiteX21" fmla="*/ 0 w 909855"/>
                  <a:gd name="connsiteY21" fmla="*/ 494420 h 909855"/>
                  <a:gd name="connsiteX22" fmla="*/ 0 w 909855"/>
                  <a:gd name="connsiteY22" fmla="*/ 84060 h 909855"/>
                  <a:gd name="connsiteX23" fmla="*/ 54116 w 909855"/>
                  <a:gd name="connsiteY23" fmla="*/ 2418 h 909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09855" h="909855">
                    <a:moveTo>
                      <a:pt x="0" y="628704"/>
                    </a:moveTo>
                    <a:lnTo>
                      <a:pt x="337187" y="909855"/>
                    </a:lnTo>
                    <a:lnTo>
                      <a:pt x="267594" y="909855"/>
                    </a:lnTo>
                    <a:lnTo>
                      <a:pt x="0" y="689268"/>
                    </a:lnTo>
                    <a:close/>
                    <a:moveTo>
                      <a:pt x="66095" y="0"/>
                    </a:moveTo>
                    <a:lnTo>
                      <a:pt x="72014" y="299"/>
                    </a:lnTo>
                    <a:cubicBezTo>
                      <a:pt x="513626" y="45147"/>
                      <a:pt x="864708" y="396228"/>
                      <a:pt x="909556" y="837840"/>
                    </a:cubicBezTo>
                    <a:lnTo>
                      <a:pt x="909855" y="843764"/>
                    </a:lnTo>
                    <a:lnTo>
                      <a:pt x="907437" y="855739"/>
                    </a:lnTo>
                    <a:cubicBezTo>
                      <a:pt x="893986" y="887541"/>
                      <a:pt x="862496" y="909855"/>
                      <a:pt x="825795" y="909855"/>
                    </a:cubicBezTo>
                    <a:lnTo>
                      <a:pt x="510198" y="909855"/>
                    </a:lnTo>
                    <a:lnTo>
                      <a:pt x="373983" y="796654"/>
                    </a:lnTo>
                    <a:lnTo>
                      <a:pt x="373983" y="514808"/>
                    </a:lnTo>
                    <a:cubicBezTo>
                      <a:pt x="373983" y="508359"/>
                      <a:pt x="371909" y="503063"/>
                      <a:pt x="367761" y="498920"/>
                    </a:cubicBezTo>
                    <a:cubicBezTo>
                      <a:pt x="363618" y="494772"/>
                      <a:pt x="358322" y="492698"/>
                      <a:pt x="351873" y="492698"/>
                    </a:cubicBezTo>
                    <a:lnTo>
                      <a:pt x="219243" y="492698"/>
                    </a:lnTo>
                    <a:cubicBezTo>
                      <a:pt x="212794" y="492698"/>
                      <a:pt x="207498" y="494772"/>
                      <a:pt x="203349" y="498920"/>
                    </a:cubicBezTo>
                    <a:cubicBezTo>
                      <a:pt x="199207" y="503063"/>
                      <a:pt x="197133" y="508359"/>
                      <a:pt x="197133" y="514808"/>
                    </a:cubicBezTo>
                    <a:lnTo>
                      <a:pt x="197133" y="649512"/>
                    </a:lnTo>
                    <a:lnTo>
                      <a:pt x="28579" y="508586"/>
                    </a:lnTo>
                    <a:cubicBezTo>
                      <a:pt x="21212" y="502600"/>
                      <a:pt x="13152" y="498110"/>
                      <a:pt x="4402" y="495118"/>
                    </a:cubicBezTo>
                    <a:lnTo>
                      <a:pt x="0" y="494420"/>
                    </a:lnTo>
                    <a:lnTo>
                      <a:pt x="0" y="84060"/>
                    </a:lnTo>
                    <a:cubicBezTo>
                      <a:pt x="0" y="47359"/>
                      <a:pt x="22314" y="15869"/>
                      <a:pt x="54116" y="2418"/>
                    </a:cubicBezTo>
                    <a:close/>
                  </a:path>
                </a:pathLst>
              </a:custGeom>
              <a:solidFill>
                <a:srgbClr val="494F68"/>
              </a:solidFill>
              <a:ln>
                <a:noFill/>
              </a:ln>
              <a:effectLst/>
            </p:spPr>
            <p:txBody>
              <a:bodyPr anchor="ctr"/>
              <a:lstStyle/>
              <a:p>
                <a:pPr algn="ctr"/>
                <a:endParaRPr>
                  <a:latin typeface="Arial" panose="020B0604020202020204"/>
                  <a:ea typeface="微软雅黑" panose="020B0503020204020204" charset="-122"/>
                  <a:sym typeface="Arial" panose="020B0604020202020204"/>
                </a:endParaRPr>
              </a:p>
            </p:txBody>
          </p:sp>
          <p:sp>
            <p:nvSpPr>
              <p:cNvPr id="5" name="PA_库_Freeform: Shape 15"/>
              <p:cNvSpPr/>
              <p:nvPr>
                <p:custDataLst>
                  <p:tags r:id="rId4"/>
                </p:custDataLst>
              </p:nvPr>
            </p:nvSpPr>
            <p:spPr>
              <a:xfrm>
                <a:off x="4574" y="4798"/>
                <a:ext cx="2500" cy="2500"/>
              </a:xfrm>
              <a:custGeom>
                <a:avLst/>
                <a:gdLst>
                  <a:gd name="connsiteX0" fmla="*/ 325637 w 909855"/>
                  <a:gd name="connsiteY0" fmla="*/ 0 h 909855"/>
                  <a:gd name="connsiteX1" fmla="*/ 394570 w 909855"/>
                  <a:gd name="connsiteY1" fmla="*/ 0 h 909855"/>
                  <a:gd name="connsiteX2" fmla="*/ 454112 w 909855"/>
                  <a:gd name="connsiteY2" fmla="*/ 49647 h 909855"/>
                  <a:gd name="connsiteX3" fmla="*/ 468619 w 909855"/>
                  <a:gd name="connsiteY3" fmla="*/ 54483 h 909855"/>
                  <a:gd name="connsiteX4" fmla="*/ 470693 w 909855"/>
                  <a:gd name="connsiteY4" fmla="*/ 54483 h 909855"/>
                  <a:gd name="connsiteX5" fmla="*/ 485201 w 909855"/>
                  <a:gd name="connsiteY5" fmla="*/ 46885 h 909855"/>
                  <a:gd name="connsiteX6" fmla="*/ 524482 w 909855"/>
                  <a:gd name="connsiteY6" fmla="*/ 0 h 909855"/>
                  <a:gd name="connsiteX7" fmla="*/ 825795 w 909855"/>
                  <a:gd name="connsiteY7" fmla="*/ 0 h 909855"/>
                  <a:gd name="connsiteX8" fmla="*/ 907437 w 909855"/>
                  <a:gd name="connsiteY8" fmla="*/ 54116 h 909855"/>
                  <a:gd name="connsiteX9" fmla="*/ 909855 w 909855"/>
                  <a:gd name="connsiteY9" fmla="*/ 66091 h 909855"/>
                  <a:gd name="connsiteX10" fmla="*/ 909556 w 909855"/>
                  <a:gd name="connsiteY10" fmla="*/ 72014 h 909855"/>
                  <a:gd name="connsiteX11" fmla="*/ 72014 w 909855"/>
                  <a:gd name="connsiteY11" fmla="*/ 909556 h 909855"/>
                  <a:gd name="connsiteX12" fmla="*/ 66091 w 909855"/>
                  <a:gd name="connsiteY12" fmla="*/ 909855 h 909855"/>
                  <a:gd name="connsiteX13" fmla="*/ 54116 w 909855"/>
                  <a:gd name="connsiteY13" fmla="*/ 907437 h 909855"/>
                  <a:gd name="connsiteX14" fmla="*/ 0 w 909855"/>
                  <a:gd name="connsiteY14" fmla="*/ 825795 h 909855"/>
                  <a:gd name="connsiteX15" fmla="*/ 0 w 909855"/>
                  <a:gd name="connsiteY15" fmla="*/ 153955 h 909855"/>
                  <a:gd name="connsiteX16" fmla="*/ 64503 w 909855"/>
                  <a:gd name="connsiteY16" fmla="*/ 153955 h 909855"/>
                  <a:gd name="connsiteX17" fmla="*/ 64503 w 909855"/>
                  <a:gd name="connsiteY17" fmla="*/ 419224 h 909855"/>
                  <a:gd name="connsiteX18" fmla="*/ 329768 w 909855"/>
                  <a:gd name="connsiteY18" fmla="*/ 419224 h 909855"/>
                  <a:gd name="connsiteX19" fmla="*/ 360856 w 909855"/>
                  <a:gd name="connsiteY19" fmla="*/ 406098 h 909855"/>
                  <a:gd name="connsiteX20" fmla="*/ 373983 w 909855"/>
                  <a:gd name="connsiteY20" fmla="*/ 375014 h 909855"/>
                  <a:gd name="connsiteX21" fmla="*/ 373983 w 909855"/>
                  <a:gd name="connsiteY21" fmla="*/ 43430 h 909855"/>
                  <a:gd name="connsiteX22" fmla="*/ 373290 w 909855"/>
                  <a:gd name="connsiteY22" fmla="*/ 39282 h 909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909855" h="909855">
                    <a:moveTo>
                      <a:pt x="325637" y="0"/>
                    </a:moveTo>
                    <a:lnTo>
                      <a:pt x="394570" y="0"/>
                    </a:lnTo>
                    <a:lnTo>
                      <a:pt x="454112" y="49647"/>
                    </a:lnTo>
                    <a:cubicBezTo>
                      <a:pt x="457800" y="52869"/>
                      <a:pt x="462635" y="54483"/>
                      <a:pt x="468619" y="54483"/>
                    </a:cubicBezTo>
                    <a:lnTo>
                      <a:pt x="470693" y="54483"/>
                    </a:lnTo>
                    <a:cubicBezTo>
                      <a:pt x="476677" y="53562"/>
                      <a:pt x="481513" y="51028"/>
                      <a:pt x="485201" y="46885"/>
                    </a:cubicBezTo>
                    <a:lnTo>
                      <a:pt x="524482" y="0"/>
                    </a:lnTo>
                    <a:lnTo>
                      <a:pt x="825795" y="0"/>
                    </a:lnTo>
                    <a:cubicBezTo>
                      <a:pt x="862496" y="0"/>
                      <a:pt x="893986" y="22314"/>
                      <a:pt x="907437" y="54116"/>
                    </a:cubicBezTo>
                    <a:lnTo>
                      <a:pt x="909855" y="66091"/>
                    </a:lnTo>
                    <a:lnTo>
                      <a:pt x="909556" y="72014"/>
                    </a:lnTo>
                    <a:cubicBezTo>
                      <a:pt x="864708" y="513626"/>
                      <a:pt x="513626" y="864708"/>
                      <a:pt x="72014" y="909556"/>
                    </a:cubicBezTo>
                    <a:lnTo>
                      <a:pt x="66091" y="909855"/>
                    </a:lnTo>
                    <a:lnTo>
                      <a:pt x="54116" y="907437"/>
                    </a:lnTo>
                    <a:cubicBezTo>
                      <a:pt x="22314" y="893986"/>
                      <a:pt x="0" y="862496"/>
                      <a:pt x="0" y="825795"/>
                    </a:cubicBezTo>
                    <a:lnTo>
                      <a:pt x="0" y="153955"/>
                    </a:lnTo>
                    <a:lnTo>
                      <a:pt x="64503" y="153955"/>
                    </a:lnTo>
                    <a:lnTo>
                      <a:pt x="64503" y="419224"/>
                    </a:lnTo>
                    <a:lnTo>
                      <a:pt x="329768" y="419224"/>
                    </a:lnTo>
                    <a:cubicBezTo>
                      <a:pt x="341741" y="419224"/>
                      <a:pt x="352105" y="414849"/>
                      <a:pt x="360856" y="406098"/>
                    </a:cubicBezTo>
                    <a:cubicBezTo>
                      <a:pt x="369607" y="397352"/>
                      <a:pt x="373983" y="386987"/>
                      <a:pt x="373983" y="375014"/>
                    </a:cubicBezTo>
                    <a:lnTo>
                      <a:pt x="373983" y="43430"/>
                    </a:lnTo>
                    <a:cubicBezTo>
                      <a:pt x="373983" y="41589"/>
                      <a:pt x="373750" y="40203"/>
                      <a:pt x="373290" y="39282"/>
                    </a:cubicBezTo>
                    <a:close/>
                  </a:path>
                </a:pathLst>
              </a:custGeom>
              <a:solidFill>
                <a:srgbClr val="494F68"/>
              </a:solidFill>
              <a:ln>
                <a:noFill/>
              </a:ln>
              <a:effectLst/>
            </p:spPr>
            <p:txBody>
              <a:bodyPr anchor="ctr"/>
              <a:lstStyle/>
              <a:p>
                <a:pPr algn="ctr"/>
                <a:endParaRPr>
                  <a:latin typeface="Arial" panose="020B0604020202020204"/>
                  <a:ea typeface="微软雅黑" panose="020B0503020204020204" charset="-122"/>
                  <a:sym typeface="Arial" panose="020B0604020202020204"/>
                </a:endParaRPr>
              </a:p>
            </p:txBody>
          </p:sp>
          <p:sp>
            <p:nvSpPr>
              <p:cNvPr id="6" name="PA_库_Freeform: Shape 16"/>
              <p:cNvSpPr/>
              <p:nvPr>
                <p:custDataLst>
                  <p:tags r:id="rId5"/>
                </p:custDataLst>
              </p:nvPr>
            </p:nvSpPr>
            <p:spPr>
              <a:xfrm>
                <a:off x="1941" y="4798"/>
                <a:ext cx="2487" cy="2499"/>
              </a:xfrm>
              <a:custGeom>
                <a:avLst/>
                <a:gdLst>
                  <a:gd name="connsiteX0" fmla="*/ 79511 w 905306"/>
                  <a:gd name="connsiteY0" fmla="*/ 0 h 909640"/>
                  <a:gd name="connsiteX1" fmla="*/ 386142 w 905306"/>
                  <a:gd name="connsiteY1" fmla="*/ 0 h 909640"/>
                  <a:gd name="connsiteX2" fmla="*/ 425423 w 905306"/>
                  <a:gd name="connsiteY2" fmla="*/ 46885 h 909640"/>
                  <a:gd name="connsiteX3" fmla="*/ 439930 w 905306"/>
                  <a:gd name="connsiteY3" fmla="*/ 54483 h 909640"/>
                  <a:gd name="connsiteX4" fmla="*/ 456512 w 905306"/>
                  <a:gd name="connsiteY4" fmla="*/ 49647 h 909640"/>
                  <a:gd name="connsiteX5" fmla="*/ 516054 w 905306"/>
                  <a:gd name="connsiteY5" fmla="*/ 0 h 909640"/>
                  <a:gd name="connsiteX6" fmla="*/ 584987 w 905306"/>
                  <a:gd name="connsiteY6" fmla="*/ 0 h 909640"/>
                  <a:gd name="connsiteX7" fmla="*/ 537334 w 905306"/>
                  <a:gd name="connsiteY7" fmla="*/ 39282 h 909640"/>
                  <a:gd name="connsiteX8" fmla="*/ 536987 w 905306"/>
                  <a:gd name="connsiteY8" fmla="*/ 41356 h 909640"/>
                  <a:gd name="connsiteX9" fmla="*/ 536641 w 905306"/>
                  <a:gd name="connsiteY9" fmla="*/ 43430 h 909640"/>
                  <a:gd name="connsiteX10" fmla="*/ 536641 w 905306"/>
                  <a:gd name="connsiteY10" fmla="*/ 375014 h 909640"/>
                  <a:gd name="connsiteX11" fmla="*/ 549767 w 905306"/>
                  <a:gd name="connsiteY11" fmla="*/ 406098 h 909640"/>
                  <a:gd name="connsiteX12" fmla="*/ 580856 w 905306"/>
                  <a:gd name="connsiteY12" fmla="*/ 419224 h 909640"/>
                  <a:gd name="connsiteX13" fmla="*/ 846120 w 905306"/>
                  <a:gd name="connsiteY13" fmla="*/ 419224 h 909640"/>
                  <a:gd name="connsiteX14" fmla="*/ 846120 w 905306"/>
                  <a:gd name="connsiteY14" fmla="*/ 153955 h 909640"/>
                  <a:gd name="connsiteX15" fmla="*/ 905306 w 905306"/>
                  <a:gd name="connsiteY15" fmla="*/ 153955 h 909640"/>
                  <a:gd name="connsiteX16" fmla="*/ 905306 w 905306"/>
                  <a:gd name="connsiteY16" fmla="*/ 825795 h 909640"/>
                  <a:gd name="connsiteX17" fmla="*/ 851190 w 905306"/>
                  <a:gd name="connsiteY17" fmla="*/ 907437 h 909640"/>
                  <a:gd name="connsiteX18" fmla="*/ 840278 w 905306"/>
                  <a:gd name="connsiteY18" fmla="*/ 909640 h 909640"/>
                  <a:gd name="connsiteX19" fmla="*/ 838605 w 905306"/>
                  <a:gd name="connsiteY19" fmla="*/ 909556 h 909640"/>
                  <a:gd name="connsiteX20" fmla="*/ 1064 w 905306"/>
                  <a:gd name="connsiteY20" fmla="*/ 72014 h 909640"/>
                  <a:gd name="connsiteX21" fmla="*/ 0 w 905306"/>
                  <a:gd name="connsiteY21" fmla="*/ 50955 h 909640"/>
                  <a:gd name="connsiteX22" fmla="*/ 16858 w 905306"/>
                  <a:gd name="connsiteY22" fmla="*/ 25952 h 909640"/>
                  <a:gd name="connsiteX23" fmla="*/ 79511 w 905306"/>
                  <a:gd name="connsiteY23" fmla="*/ 0 h 909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05306" h="909640">
                    <a:moveTo>
                      <a:pt x="79511" y="0"/>
                    </a:moveTo>
                    <a:lnTo>
                      <a:pt x="386142" y="0"/>
                    </a:lnTo>
                    <a:lnTo>
                      <a:pt x="425423" y="46885"/>
                    </a:lnTo>
                    <a:cubicBezTo>
                      <a:pt x="429105" y="51028"/>
                      <a:pt x="433941" y="53562"/>
                      <a:pt x="439930" y="54483"/>
                    </a:cubicBezTo>
                    <a:cubicBezTo>
                      <a:pt x="445459" y="54943"/>
                      <a:pt x="450983" y="53329"/>
                      <a:pt x="456512" y="49647"/>
                    </a:cubicBezTo>
                    <a:lnTo>
                      <a:pt x="516054" y="0"/>
                    </a:lnTo>
                    <a:lnTo>
                      <a:pt x="584987" y="0"/>
                    </a:lnTo>
                    <a:lnTo>
                      <a:pt x="537334" y="39282"/>
                    </a:lnTo>
                    <a:cubicBezTo>
                      <a:pt x="537334" y="39742"/>
                      <a:pt x="537220" y="40436"/>
                      <a:pt x="536987" y="41356"/>
                    </a:cubicBezTo>
                    <a:cubicBezTo>
                      <a:pt x="536760" y="42277"/>
                      <a:pt x="536641" y="42970"/>
                      <a:pt x="536641" y="43430"/>
                    </a:cubicBezTo>
                    <a:lnTo>
                      <a:pt x="536641" y="375014"/>
                    </a:lnTo>
                    <a:cubicBezTo>
                      <a:pt x="536641" y="386987"/>
                      <a:pt x="541016" y="397352"/>
                      <a:pt x="549767" y="406098"/>
                    </a:cubicBezTo>
                    <a:cubicBezTo>
                      <a:pt x="558518" y="414849"/>
                      <a:pt x="568883" y="419224"/>
                      <a:pt x="580856" y="419224"/>
                    </a:cubicBezTo>
                    <a:lnTo>
                      <a:pt x="846120" y="419224"/>
                    </a:lnTo>
                    <a:lnTo>
                      <a:pt x="846120" y="153955"/>
                    </a:lnTo>
                    <a:lnTo>
                      <a:pt x="905306" y="153955"/>
                    </a:lnTo>
                    <a:lnTo>
                      <a:pt x="905306" y="825795"/>
                    </a:lnTo>
                    <a:cubicBezTo>
                      <a:pt x="905306" y="862496"/>
                      <a:pt x="882992" y="893986"/>
                      <a:pt x="851190" y="907437"/>
                    </a:cubicBezTo>
                    <a:lnTo>
                      <a:pt x="840278" y="909640"/>
                    </a:lnTo>
                    <a:lnTo>
                      <a:pt x="838605" y="909556"/>
                    </a:lnTo>
                    <a:cubicBezTo>
                      <a:pt x="396993" y="864708"/>
                      <a:pt x="45912" y="513626"/>
                      <a:pt x="1064" y="72014"/>
                    </a:cubicBezTo>
                    <a:lnTo>
                      <a:pt x="0" y="50955"/>
                    </a:lnTo>
                    <a:lnTo>
                      <a:pt x="16858" y="25952"/>
                    </a:lnTo>
                    <a:cubicBezTo>
                      <a:pt x="32892" y="9918"/>
                      <a:pt x="55044" y="0"/>
                      <a:pt x="79511" y="0"/>
                    </a:cubicBezTo>
                    <a:close/>
                  </a:path>
                </a:pathLst>
              </a:custGeom>
              <a:solidFill>
                <a:srgbClr val="63622F"/>
              </a:solidFill>
              <a:ln>
                <a:noFill/>
              </a:ln>
              <a:effectLst/>
            </p:spPr>
            <p:txBody>
              <a:bodyPr anchor="ctr"/>
              <a:lstStyle/>
              <a:p>
                <a:pPr algn="ctr"/>
                <a:endParaRPr>
                  <a:latin typeface="Arial" panose="020B0604020202020204"/>
                  <a:ea typeface="微软雅黑" panose="020B0503020204020204" charset="-122"/>
                  <a:sym typeface="Arial" panose="020B0604020202020204"/>
                </a:endParaRPr>
              </a:p>
            </p:txBody>
          </p:sp>
        </p:grpSp>
        <p:grpSp>
          <p:nvGrpSpPr>
            <p:cNvPr id="54" name="组合 53"/>
            <p:cNvGrpSpPr/>
            <p:nvPr/>
          </p:nvGrpSpPr>
          <p:grpSpPr>
            <a:xfrm>
              <a:off x="3163" y="7291"/>
              <a:ext cx="4688" cy="1588"/>
              <a:chOff x="3117" y="7170"/>
              <a:chExt cx="4688" cy="1588"/>
            </a:xfrm>
          </p:grpSpPr>
          <p:sp>
            <p:nvSpPr>
              <p:cNvPr id="27" name="PA_库_矩形 41"/>
              <p:cNvSpPr/>
              <p:nvPr>
                <p:custDataLst>
                  <p:tags r:id="rId1"/>
                </p:custDataLst>
              </p:nvPr>
            </p:nvSpPr>
            <p:spPr>
              <a:xfrm>
                <a:off x="4027" y="7170"/>
                <a:ext cx="2869" cy="832"/>
              </a:xfrm>
              <a:prstGeom prst="rect">
                <a:avLst/>
              </a:prstGeom>
            </p:spPr>
            <p:txBody>
              <a:bodyPr wrap="none" lIns="0" tIns="0" rIns="0" bIns="0" anchor="ctr" anchorCtr="0">
                <a:normAutofit/>
              </a:bodyPr>
              <a:lstStyle/>
              <a:p>
                <a:pPr algn="ctr"/>
                <a:r>
                  <a:rPr lang="zh-CN" altLang="en-US" b="1" dirty="0">
                    <a:solidFill>
                      <a:srgbClr val="190703">
                        <a:lumMod val="100000"/>
                      </a:srgbClr>
                    </a:solidFill>
                    <a:latin typeface="Arial" panose="020B0604020202020204"/>
                    <a:ea typeface="微软雅黑" panose="020B0503020204020204" charset="-122"/>
                    <a:sym typeface="Arial" panose="020B0604020202020204"/>
                  </a:rPr>
                  <a:t>点击输入标题</a:t>
                </a:r>
              </a:p>
            </p:txBody>
          </p:sp>
          <p:sp>
            <p:nvSpPr>
              <p:cNvPr id="40" name="Subtitle 2"/>
              <p:cNvSpPr txBox="1"/>
              <p:nvPr/>
            </p:nvSpPr>
            <p:spPr>
              <a:xfrm>
                <a:off x="3117" y="7720"/>
                <a:ext cx="4688" cy="1038"/>
              </a:xfrm>
              <a:prstGeom prst="rect">
                <a:avLst/>
              </a:prstGeom>
            </p:spPr>
            <p:txBody>
              <a:bodyPr vert="horz" wrap="square" lIns="217490" tIns="108745" rIns="217490" bIns="108745"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ct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a:t>
                </a:r>
              </a:p>
            </p:txBody>
          </p:sp>
        </p:grpSp>
      </p:grpSp>
      <p:grpSp>
        <p:nvGrpSpPr>
          <p:cNvPr id="45" name="组合 44"/>
          <p:cNvGrpSpPr/>
          <p:nvPr/>
        </p:nvGrpSpPr>
        <p:grpSpPr>
          <a:xfrm>
            <a:off x="6442710" y="2425700"/>
            <a:ext cx="3828415" cy="935355"/>
            <a:chOff x="10146" y="2038"/>
            <a:chExt cx="6029" cy="1473"/>
          </a:xfrm>
        </p:grpSpPr>
        <p:sp>
          <p:nvSpPr>
            <p:cNvPr id="46" name="Subtitle 2"/>
            <p:cNvSpPr txBox="1"/>
            <p:nvPr/>
          </p:nvSpPr>
          <p:spPr>
            <a:xfrm>
              <a:off x="10146" y="2473"/>
              <a:ext cx="6029" cy="1038"/>
            </a:xfrm>
            <a:prstGeom prst="rect">
              <a:avLst/>
            </a:prstGeom>
          </p:spPr>
          <p:txBody>
            <a:bodyPr vert="horz" wrap="square" lIns="217490" tIns="108745" rIns="217490" bIns="108745"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sp>
          <p:nvSpPr>
            <p:cNvPr id="47" name="TextBox 11"/>
            <p:cNvSpPr txBox="1"/>
            <p:nvPr/>
          </p:nvSpPr>
          <p:spPr>
            <a:xfrm>
              <a:off x="10365" y="2038"/>
              <a:ext cx="3134" cy="580"/>
            </a:xfrm>
            <a:prstGeom prst="rect">
              <a:avLst/>
            </a:prstGeom>
            <a:noFill/>
          </p:spPr>
          <p:txBody>
            <a:bodyPr wrap="square" rtlCol="0" anchor="ctr" anchorCtr="0">
              <a:spAutoFit/>
            </a:bodyPr>
            <a:lstStyle/>
            <a:p>
              <a:r>
                <a:rPr lang="en-US" altLang="zh-CN" b="1" dirty="0">
                  <a:solidFill>
                    <a:schemeClr val="tx1">
                      <a:lumMod val="85000"/>
                      <a:lumOff val="15000"/>
                    </a:schemeClr>
                  </a:solidFill>
                  <a:latin typeface="Arial" panose="020B0604020202020204"/>
                  <a:ea typeface="微软雅黑" panose="020B0503020204020204" charset="-122"/>
                  <a:cs typeface="Montserrat" charset="0"/>
                  <a:sym typeface="Arial" panose="020B0604020202020204"/>
                </a:rPr>
                <a:t>02 </a:t>
              </a:r>
              <a:r>
                <a:rPr lang="zh-CN" altLang="en-US" b="1" dirty="0">
                  <a:solidFill>
                    <a:schemeClr val="tx1">
                      <a:lumMod val="85000"/>
                      <a:lumOff val="15000"/>
                    </a:schemeClr>
                  </a:solidFill>
                  <a:latin typeface="Arial" panose="020B0604020202020204"/>
                  <a:ea typeface="微软雅黑" panose="020B0503020204020204" charset="-122"/>
                  <a:cs typeface="Montserrat" charset="0"/>
                  <a:sym typeface="Arial" panose="020B0604020202020204"/>
                </a:rPr>
                <a:t>点击输入标题</a:t>
              </a:r>
            </a:p>
          </p:txBody>
        </p:sp>
      </p:grpSp>
      <p:grpSp>
        <p:nvGrpSpPr>
          <p:cNvPr id="48" name="组合 47"/>
          <p:cNvGrpSpPr/>
          <p:nvPr/>
        </p:nvGrpSpPr>
        <p:grpSpPr>
          <a:xfrm>
            <a:off x="6442710" y="3566160"/>
            <a:ext cx="3828415" cy="935355"/>
            <a:chOff x="10146" y="2038"/>
            <a:chExt cx="6029" cy="1473"/>
          </a:xfrm>
        </p:grpSpPr>
        <p:sp>
          <p:nvSpPr>
            <p:cNvPr id="49" name="Subtitle 2"/>
            <p:cNvSpPr txBox="1"/>
            <p:nvPr/>
          </p:nvSpPr>
          <p:spPr>
            <a:xfrm>
              <a:off x="10146" y="2473"/>
              <a:ext cx="6029" cy="1038"/>
            </a:xfrm>
            <a:prstGeom prst="rect">
              <a:avLst/>
            </a:prstGeom>
          </p:spPr>
          <p:txBody>
            <a:bodyPr vert="horz" wrap="square" lIns="217490" tIns="108745" rIns="217490" bIns="108745"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sp>
          <p:nvSpPr>
            <p:cNvPr id="50" name="TextBox 11"/>
            <p:cNvSpPr txBox="1"/>
            <p:nvPr/>
          </p:nvSpPr>
          <p:spPr>
            <a:xfrm>
              <a:off x="10365" y="2038"/>
              <a:ext cx="3134" cy="580"/>
            </a:xfrm>
            <a:prstGeom prst="rect">
              <a:avLst/>
            </a:prstGeom>
            <a:noFill/>
          </p:spPr>
          <p:txBody>
            <a:bodyPr wrap="square" rtlCol="0" anchor="ctr" anchorCtr="0">
              <a:spAutoFit/>
            </a:bodyPr>
            <a:lstStyle/>
            <a:p>
              <a:r>
                <a:rPr lang="en-US" altLang="zh-CN" b="1" dirty="0">
                  <a:solidFill>
                    <a:schemeClr val="tx1">
                      <a:lumMod val="85000"/>
                      <a:lumOff val="15000"/>
                    </a:schemeClr>
                  </a:solidFill>
                  <a:latin typeface="Arial" panose="020B0604020202020204"/>
                  <a:ea typeface="微软雅黑" panose="020B0503020204020204" charset="-122"/>
                  <a:cs typeface="Montserrat" charset="0"/>
                  <a:sym typeface="Arial" panose="020B0604020202020204"/>
                </a:rPr>
                <a:t>03 </a:t>
              </a:r>
              <a:r>
                <a:rPr lang="zh-CN" altLang="en-US" b="1" dirty="0">
                  <a:solidFill>
                    <a:schemeClr val="tx1">
                      <a:lumMod val="85000"/>
                      <a:lumOff val="15000"/>
                    </a:schemeClr>
                  </a:solidFill>
                  <a:latin typeface="Arial" panose="020B0604020202020204"/>
                  <a:ea typeface="微软雅黑" panose="020B0503020204020204" charset="-122"/>
                  <a:cs typeface="Montserrat" charset="0"/>
                  <a:sym typeface="Arial" panose="020B0604020202020204"/>
                </a:rPr>
                <a:t>点击输入标题</a:t>
              </a:r>
            </a:p>
          </p:txBody>
        </p:sp>
      </p:grpSp>
      <p:grpSp>
        <p:nvGrpSpPr>
          <p:cNvPr id="51" name="组合 50"/>
          <p:cNvGrpSpPr/>
          <p:nvPr/>
        </p:nvGrpSpPr>
        <p:grpSpPr>
          <a:xfrm>
            <a:off x="6442710" y="4702810"/>
            <a:ext cx="3828415" cy="935355"/>
            <a:chOff x="10146" y="2038"/>
            <a:chExt cx="6029" cy="1473"/>
          </a:xfrm>
        </p:grpSpPr>
        <p:sp>
          <p:nvSpPr>
            <p:cNvPr id="52" name="Subtitle 2"/>
            <p:cNvSpPr txBox="1"/>
            <p:nvPr/>
          </p:nvSpPr>
          <p:spPr>
            <a:xfrm>
              <a:off x="10146" y="2473"/>
              <a:ext cx="6029" cy="1038"/>
            </a:xfrm>
            <a:prstGeom prst="rect">
              <a:avLst/>
            </a:prstGeom>
          </p:spPr>
          <p:txBody>
            <a:bodyPr vert="horz" wrap="square" lIns="217490" tIns="108745" rIns="217490" bIns="108745"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sp>
          <p:nvSpPr>
            <p:cNvPr id="53" name="TextBox 11"/>
            <p:cNvSpPr txBox="1"/>
            <p:nvPr/>
          </p:nvSpPr>
          <p:spPr>
            <a:xfrm>
              <a:off x="10365" y="2038"/>
              <a:ext cx="3134" cy="580"/>
            </a:xfrm>
            <a:prstGeom prst="rect">
              <a:avLst/>
            </a:prstGeom>
            <a:noFill/>
          </p:spPr>
          <p:txBody>
            <a:bodyPr wrap="square" rtlCol="0" anchor="ctr" anchorCtr="0">
              <a:spAutoFit/>
            </a:bodyPr>
            <a:lstStyle/>
            <a:p>
              <a:r>
                <a:rPr lang="en-US" altLang="zh-CN" b="1" dirty="0">
                  <a:solidFill>
                    <a:schemeClr val="tx1">
                      <a:lumMod val="85000"/>
                      <a:lumOff val="15000"/>
                    </a:schemeClr>
                  </a:solidFill>
                  <a:latin typeface="Arial" panose="020B0604020202020204"/>
                  <a:ea typeface="微软雅黑" panose="020B0503020204020204" charset="-122"/>
                  <a:cs typeface="Montserrat" charset="0"/>
                  <a:sym typeface="Arial" panose="020B0604020202020204"/>
                </a:rPr>
                <a:t>04 </a:t>
              </a:r>
              <a:r>
                <a:rPr lang="zh-CN" altLang="en-US" b="1" dirty="0">
                  <a:solidFill>
                    <a:schemeClr val="tx1">
                      <a:lumMod val="85000"/>
                      <a:lumOff val="15000"/>
                    </a:schemeClr>
                  </a:solidFill>
                  <a:latin typeface="Arial" panose="020B0604020202020204"/>
                  <a:ea typeface="微软雅黑" panose="020B0503020204020204" charset="-122"/>
                  <a:cs typeface="Montserrat" charset="0"/>
                  <a:sym typeface="Arial" panose="020B0604020202020204"/>
                </a:rPr>
                <a:t>点击输入标题</a:t>
              </a:r>
            </a:p>
          </p:txBody>
        </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wipe(down)">
                                      <p:cBhvr>
                                        <p:cTn id="16" dur="500"/>
                                        <p:tgtEl>
                                          <p:spTgt spid="55"/>
                                        </p:tgtEl>
                                      </p:cBhvr>
                                    </p:animEffect>
                                  </p:childTnLst>
                                </p:cTn>
                              </p:par>
                            </p:childTnLst>
                          </p:cTn>
                        </p:par>
                        <p:par>
                          <p:cTn id="17" fill="hold">
                            <p:stCondLst>
                              <p:cond delay="1000"/>
                            </p:stCondLst>
                            <p:childTnLst>
                              <p:par>
                                <p:cTn id="18" presetID="12" presetClass="entr" presetSubtype="1" fill="hold" nodeType="afterEffect">
                                  <p:stCondLst>
                                    <p:cond delay="0"/>
                                  </p:stCondLst>
                                  <p:childTnLst>
                                    <p:set>
                                      <p:cBhvr>
                                        <p:cTn id="19" dur="1" fill="hold">
                                          <p:stCondLst>
                                            <p:cond delay="0"/>
                                          </p:stCondLst>
                                        </p:cTn>
                                        <p:tgtEl>
                                          <p:spTgt spid="41"/>
                                        </p:tgtEl>
                                        <p:attrNameLst>
                                          <p:attrName>style.visibility</p:attrName>
                                        </p:attrNameLst>
                                      </p:cBhvr>
                                      <p:to>
                                        <p:strVal val="visible"/>
                                      </p:to>
                                    </p:set>
                                    <p:anim calcmode="lin" valueType="num">
                                      <p:cBhvr additive="base">
                                        <p:cTn id="20" dur="500"/>
                                        <p:tgtEl>
                                          <p:spTgt spid="41"/>
                                        </p:tgtEl>
                                        <p:attrNameLst>
                                          <p:attrName>ppt_y</p:attrName>
                                        </p:attrNameLst>
                                      </p:cBhvr>
                                      <p:tavLst>
                                        <p:tav tm="0">
                                          <p:val>
                                            <p:strVal val="#ppt_y-#ppt_h*1.125000"/>
                                          </p:val>
                                        </p:tav>
                                        <p:tav tm="100000">
                                          <p:val>
                                            <p:strVal val="#ppt_y"/>
                                          </p:val>
                                        </p:tav>
                                      </p:tavLst>
                                    </p:anim>
                                    <p:animEffect transition="in" filter="wipe(down)">
                                      <p:cBhvr>
                                        <p:cTn id="21" dur="500"/>
                                        <p:tgtEl>
                                          <p:spTgt spid="41"/>
                                        </p:tgtEl>
                                      </p:cBhvr>
                                    </p:animEffect>
                                  </p:childTnLst>
                                </p:cTn>
                              </p:par>
                            </p:childTnLst>
                          </p:cTn>
                        </p:par>
                        <p:par>
                          <p:cTn id="22" fill="hold">
                            <p:stCondLst>
                              <p:cond delay="1500"/>
                            </p:stCondLst>
                            <p:childTnLst>
                              <p:par>
                                <p:cTn id="23" presetID="12" presetClass="entr" presetSubtype="1" fill="hold" nodeType="after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additive="base">
                                        <p:cTn id="25" dur="500"/>
                                        <p:tgtEl>
                                          <p:spTgt spid="45"/>
                                        </p:tgtEl>
                                        <p:attrNameLst>
                                          <p:attrName>ppt_y</p:attrName>
                                        </p:attrNameLst>
                                      </p:cBhvr>
                                      <p:tavLst>
                                        <p:tav tm="0">
                                          <p:val>
                                            <p:strVal val="#ppt_y-#ppt_h*1.125000"/>
                                          </p:val>
                                        </p:tav>
                                        <p:tav tm="100000">
                                          <p:val>
                                            <p:strVal val="#ppt_y"/>
                                          </p:val>
                                        </p:tav>
                                      </p:tavLst>
                                    </p:anim>
                                    <p:animEffect transition="in" filter="wipe(down)">
                                      <p:cBhvr>
                                        <p:cTn id="26" dur="500"/>
                                        <p:tgtEl>
                                          <p:spTgt spid="45"/>
                                        </p:tgtEl>
                                      </p:cBhvr>
                                    </p:animEffect>
                                  </p:childTnLst>
                                </p:cTn>
                              </p:par>
                            </p:childTnLst>
                          </p:cTn>
                        </p:par>
                        <p:par>
                          <p:cTn id="27" fill="hold">
                            <p:stCondLst>
                              <p:cond delay="2000"/>
                            </p:stCondLst>
                            <p:childTnLst>
                              <p:par>
                                <p:cTn id="28" presetID="12" presetClass="entr" presetSubtype="1" fill="hold" nodeType="afterEffect">
                                  <p:stCondLst>
                                    <p:cond delay="0"/>
                                  </p:stCondLst>
                                  <p:childTnLst>
                                    <p:set>
                                      <p:cBhvr>
                                        <p:cTn id="29" dur="1" fill="hold">
                                          <p:stCondLst>
                                            <p:cond delay="0"/>
                                          </p:stCondLst>
                                        </p:cTn>
                                        <p:tgtEl>
                                          <p:spTgt spid="48"/>
                                        </p:tgtEl>
                                        <p:attrNameLst>
                                          <p:attrName>style.visibility</p:attrName>
                                        </p:attrNameLst>
                                      </p:cBhvr>
                                      <p:to>
                                        <p:strVal val="visible"/>
                                      </p:to>
                                    </p:set>
                                    <p:anim calcmode="lin" valueType="num">
                                      <p:cBhvr additive="base">
                                        <p:cTn id="30" dur="500"/>
                                        <p:tgtEl>
                                          <p:spTgt spid="48"/>
                                        </p:tgtEl>
                                        <p:attrNameLst>
                                          <p:attrName>ppt_y</p:attrName>
                                        </p:attrNameLst>
                                      </p:cBhvr>
                                      <p:tavLst>
                                        <p:tav tm="0">
                                          <p:val>
                                            <p:strVal val="#ppt_y-#ppt_h*1.125000"/>
                                          </p:val>
                                        </p:tav>
                                        <p:tav tm="100000">
                                          <p:val>
                                            <p:strVal val="#ppt_y"/>
                                          </p:val>
                                        </p:tav>
                                      </p:tavLst>
                                    </p:anim>
                                    <p:animEffect transition="in" filter="wipe(down)">
                                      <p:cBhvr>
                                        <p:cTn id="31" dur="500"/>
                                        <p:tgtEl>
                                          <p:spTgt spid="48"/>
                                        </p:tgtEl>
                                      </p:cBhvr>
                                    </p:animEffect>
                                  </p:childTnLst>
                                </p:cTn>
                              </p:par>
                            </p:childTnLst>
                          </p:cTn>
                        </p:par>
                        <p:par>
                          <p:cTn id="32" fill="hold">
                            <p:stCondLst>
                              <p:cond delay="2500"/>
                            </p:stCondLst>
                            <p:childTnLst>
                              <p:par>
                                <p:cTn id="33" presetID="12" presetClass="entr" presetSubtype="1" fill="hold" nodeType="afterEffect">
                                  <p:stCondLst>
                                    <p:cond delay="0"/>
                                  </p:stCondLst>
                                  <p:childTnLst>
                                    <p:set>
                                      <p:cBhvr>
                                        <p:cTn id="34" dur="1" fill="hold">
                                          <p:stCondLst>
                                            <p:cond delay="0"/>
                                          </p:stCondLst>
                                        </p:cTn>
                                        <p:tgtEl>
                                          <p:spTgt spid="51"/>
                                        </p:tgtEl>
                                        <p:attrNameLst>
                                          <p:attrName>style.visibility</p:attrName>
                                        </p:attrNameLst>
                                      </p:cBhvr>
                                      <p:to>
                                        <p:strVal val="visible"/>
                                      </p:to>
                                    </p:set>
                                    <p:anim calcmode="lin" valueType="num">
                                      <p:cBhvr additive="base">
                                        <p:cTn id="35" dur="500"/>
                                        <p:tgtEl>
                                          <p:spTgt spid="51"/>
                                        </p:tgtEl>
                                        <p:attrNameLst>
                                          <p:attrName>ppt_y</p:attrName>
                                        </p:attrNameLst>
                                      </p:cBhvr>
                                      <p:tavLst>
                                        <p:tav tm="0">
                                          <p:val>
                                            <p:strVal val="#ppt_y-#ppt_h*1.125000"/>
                                          </p:val>
                                        </p:tav>
                                        <p:tav tm="100000">
                                          <p:val>
                                            <p:strVal val="#ppt_y"/>
                                          </p:val>
                                        </p:tav>
                                      </p:tavLst>
                                    </p:anim>
                                    <p:animEffect transition="in" filter="wipe(down)">
                                      <p:cBhvr>
                                        <p:cTn id="36"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grpSp>
        <p:nvGrpSpPr>
          <p:cNvPr id="6" name="组合 48"/>
          <p:cNvGrpSpPr/>
          <p:nvPr/>
        </p:nvGrpSpPr>
        <p:grpSpPr>
          <a:xfrm>
            <a:off x="996908" y="2063361"/>
            <a:ext cx="2228850" cy="2232025"/>
            <a:chOff x="0" y="0"/>
            <a:chExt cx="2227424" cy="2232424"/>
          </a:xfrm>
        </p:grpSpPr>
        <p:grpSp>
          <p:nvGrpSpPr>
            <p:cNvPr id="2" name="组合 49"/>
            <p:cNvGrpSpPr/>
            <p:nvPr/>
          </p:nvGrpSpPr>
          <p:grpSpPr>
            <a:xfrm>
              <a:off x="0" y="0"/>
              <a:ext cx="2227424" cy="2232424"/>
              <a:chOff x="0" y="0"/>
              <a:chExt cx="2373418" cy="2378746"/>
            </a:xfrm>
          </p:grpSpPr>
          <p:sp>
            <p:nvSpPr>
              <p:cNvPr id="3" name="椭圆 53"/>
              <p:cNvSpPr/>
              <p:nvPr/>
            </p:nvSpPr>
            <p:spPr>
              <a:xfrm>
                <a:off x="107407" y="110071"/>
                <a:ext cx="2158604" cy="2158604"/>
              </a:xfrm>
              <a:prstGeom prst="ellipse">
                <a:avLst/>
              </a:prstGeom>
              <a:noFill/>
              <a:ln w="19050" cap="flat" cmpd="sng">
                <a:solidFill>
                  <a:schemeClr val="bg1">
                    <a:lumMod val="50000"/>
                  </a:schemeClr>
                </a:solidFill>
                <a:prstDash val="solid"/>
                <a:miter/>
                <a:headEnd type="none" w="med" len="med"/>
                <a:tailEnd type="none" w="med" len="med"/>
              </a:ln>
            </p:spPr>
            <p:txBody>
              <a:bodyPr anchor="ctr"/>
              <a:lstStyle/>
              <a:p>
                <a:pPr lvl="0" algn="ctr" eaLnBrk="1" hangingPunct="1">
                  <a:buNone/>
                </a:pPr>
                <a:endParaRPr lang="zh-CN" altLang="zh-CN" sz="1600" dirty="0">
                  <a:solidFill>
                    <a:schemeClr val="bg1">
                      <a:lumMod val="50000"/>
                    </a:schemeClr>
                  </a:solidFill>
                  <a:latin typeface="Arial" panose="020B0604020202020204"/>
                  <a:ea typeface="微软雅黑" panose="020B0503020204020204" charset="-122"/>
                  <a:sym typeface="Arial" panose="020B0604020202020204"/>
                </a:endParaRPr>
              </a:p>
            </p:txBody>
          </p:sp>
          <p:sp>
            <p:nvSpPr>
              <p:cNvPr id="5" name="椭圆 1"/>
              <p:cNvSpPr/>
              <p:nvPr/>
            </p:nvSpPr>
            <p:spPr>
              <a:xfrm>
                <a:off x="0" y="0"/>
                <a:ext cx="2373418" cy="2378746"/>
              </a:xfrm>
              <a:custGeom>
                <a:avLst/>
                <a:gdLst>
                  <a:gd name="txL" fmla="*/ 0 w 2373418"/>
                  <a:gd name="txT" fmla="*/ 0 h 2378746"/>
                  <a:gd name="txR" fmla="*/ 2373418 w 2373418"/>
                  <a:gd name="txB" fmla="*/ 2378746 h 2378746"/>
                </a:gdLst>
                <a:ahLst/>
                <a:cxnLst>
                  <a:cxn ang="0">
                    <a:pos x="1189373" y="0"/>
                  </a:cxn>
                  <a:cxn ang="0">
                    <a:pos x="1189373" y="287688"/>
                  </a:cxn>
                  <a:cxn ang="0">
                    <a:pos x="287688" y="1189373"/>
                  </a:cxn>
                  <a:cxn ang="0">
                    <a:pos x="1189373" y="2091058"/>
                  </a:cxn>
                  <a:cxn ang="0">
                    <a:pos x="2084369" y="1294891"/>
                  </a:cxn>
                  <a:cxn ang="0">
                    <a:pos x="2373418" y="1294891"/>
                  </a:cxn>
                  <a:cxn ang="0">
                    <a:pos x="1189373" y="2378746"/>
                  </a:cxn>
                  <a:cxn ang="0">
                    <a:pos x="0" y="1189373"/>
                  </a:cxn>
                  <a:cxn ang="0">
                    <a:pos x="1189373" y="0"/>
                  </a:cxn>
                </a:cxnLst>
                <a:rect l="txL" t="txT" r="txR" b="txB"/>
                <a:pathLst>
                  <a:path w="2373418" h="2378746">
                    <a:moveTo>
                      <a:pt x="1189373" y="0"/>
                    </a:moveTo>
                    <a:lnTo>
                      <a:pt x="1189373" y="287688"/>
                    </a:lnTo>
                    <a:cubicBezTo>
                      <a:pt x="691386" y="287688"/>
                      <a:pt x="287688" y="691386"/>
                      <a:pt x="287688" y="1189373"/>
                    </a:cubicBezTo>
                    <a:cubicBezTo>
                      <a:pt x="287688" y="1687360"/>
                      <a:pt x="691386" y="2091058"/>
                      <a:pt x="1189373" y="2091058"/>
                    </a:cubicBezTo>
                    <a:cubicBezTo>
                      <a:pt x="1651642" y="2091058"/>
                      <a:pt x="2032663" y="1743194"/>
                      <a:pt x="2084369" y="1294891"/>
                    </a:cubicBezTo>
                    <a:lnTo>
                      <a:pt x="2373418" y="1294891"/>
                    </a:lnTo>
                    <a:cubicBezTo>
                      <a:pt x="2320695" y="1902370"/>
                      <a:pt x="1810666" y="2378746"/>
                      <a:pt x="1189373" y="2378746"/>
                    </a:cubicBezTo>
                    <a:cubicBezTo>
                      <a:pt x="532500" y="2378746"/>
                      <a:pt x="0" y="1846246"/>
                      <a:pt x="0" y="1189373"/>
                    </a:cubicBezTo>
                    <a:cubicBezTo>
                      <a:pt x="0" y="532500"/>
                      <a:pt x="532500" y="0"/>
                      <a:pt x="1189373" y="0"/>
                    </a:cubicBezTo>
                    <a:close/>
                  </a:path>
                </a:pathLst>
              </a:custGeom>
              <a:solidFill>
                <a:srgbClr val="63622F"/>
              </a:solidFill>
              <a:ln w="9525">
                <a:noFill/>
              </a:ln>
            </p:spPr>
            <p:txBody>
              <a:bodyPr/>
              <a:lstStyle/>
              <a:p>
                <a:endParaRPr lang="zh-CN" altLang="en-US" sz="1600" dirty="0">
                  <a:solidFill>
                    <a:schemeClr val="bg1">
                      <a:lumMod val="50000"/>
                    </a:schemeClr>
                  </a:solidFill>
                  <a:latin typeface="Arial" panose="020B0604020202020204"/>
                  <a:ea typeface="微软雅黑" panose="020B0503020204020204" charset="-122"/>
                  <a:sym typeface="Arial" panose="020B0604020202020204"/>
                </a:endParaRPr>
              </a:p>
            </p:txBody>
          </p:sp>
        </p:grpSp>
        <p:sp>
          <p:nvSpPr>
            <p:cNvPr id="9" name="TextBox 50"/>
            <p:cNvSpPr/>
            <p:nvPr/>
          </p:nvSpPr>
          <p:spPr>
            <a:xfrm>
              <a:off x="783728" y="668147"/>
              <a:ext cx="706937" cy="398851"/>
            </a:xfrm>
            <a:prstGeom prst="rect">
              <a:avLst/>
            </a:prstGeom>
            <a:noFill/>
            <a:ln w="9525">
              <a:noFill/>
              <a:miter/>
            </a:ln>
          </p:spPr>
          <p:txBody>
            <a:bodyPr wrap="none">
              <a:spAutoFit/>
            </a:bodyPr>
            <a:lstStyle/>
            <a:p>
              <a:pPr lvl="0" algn="l" eaLnBrk="1" hangingPunct="1">
                <a:buNone/>
              </a:pPr>
              <a:r>
                <a:rPr lang="en-US" altLang="zh-CN" sz="2000" dirty="0">
                  <a:solidFill>
                    <a:schemeClr val="bg1">
                      <a:lumMod val="50000"/>
                    </a:schemeClr>
                  </a:solidFill>
                  <a:latin typeface="Arial" panose="020B0604020202020204"/>
                  <a:ea typeface="微软雅黑" panose="020B0503020204020204" charset="-122"/>
                  <a:sym typeface="Arial" panose="020B0604020202020204"/>
                </a:rPr>
                <a:t>76%</a:t>
              </a:r>
            </a:p>
          </p:txBody>
        </p:sp>
        <p:sp>
          <p:nvSpPr>
            <p:cNvPr id="10" name="TextBox 51"/>
            <p:cNvSpPr/>
            <p:nvPr/>
          </p:nvSpPr>
          <p:spPr>
            <a:xfrm>
              <a:off x="581351" y="1112306"/>
              <a:ext cx="1096578" cy="368366"/>
            </a:xfrm>
            <a:prstGeom prst="rect">
              <a:avLst/>
            </a:prstGeom>
            <a:noFill/>
            <a:ln w="9525">
              <a:noFill/>
              <a:miter/>
            </a:ln>
          </p:spPr>
          <p:txBody>
            <a:bodyPr wrap="none">
              <a:spAutoFit/>
            </a:bodyPr>
            <a:lstStyle/>
            <a:p>
              <a:pPr lvl="0" eaLnBrk="1" hangingPunct="1">
                <a:buNone/>
              </a:pPr>
              <a:r>
                <a:rPr lang="zh-CN" altLang="en-US" b="1" dirty="0">
                  <a:solidFill>
                    <a:schemeClr val="bg1">
                      <a:lumMod val="50000"/>
                    </a:schemeClr>
                  </a:solidFill>
                  <a:latin typeface="Arial" panose="020B0604020202020204"/>
                  <a:ea typeface="微软雅黑" panose="020B0503020204020204" charset="-122"/>
                  <a:sym typeface="Arial" panose="020B0604020202020204"/>
                </a:rPr>
                <a:t>输入标题</a:t>
              </a:r>
            </a:p>
          </p:txBody>
        </p:sp>
      </p:grpSp>
      <p:sp>
        <p:nvSpPr>
          <p:cNvPr id="16" name="矩形 56"/>
          <p:cNvSpPr/>
          <p:nvPr/>
        </p:nvSpPr>
        <p:spPr>
          <a:xfrm>
            <a:off x="1035961" y="4521059"/>
            <a:ext cx="2198789" cy="533400"/>
          </a:xfrm>
          <a:prstGeom prst="rect">
            <a:avLst/>
          </a:prstGeom>
          <a:noFill/>
          <a:ln w="9525">
            <a:noFill/>
            <a:miter/>
          </a:ln>
        </p:spPr>
        <p:txBody>
          <a:bodyPr>
            <a:spAutoFit/>
          </a:bodyPr>
          <a:lstStyle/>
          <a:p>
            <a:pPr lvl="0" eaLnBrk="1" hangingPunct="1">
              <a:lnSpc>
                <a:spcPct val="120000"/>
              </a:lnSpc>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点击此处更换文本点击此处更换文本</a:t>
            </a:r>
          </a:p>
        </p:txBody>
      </p:sp>
      <p:grpSp>
        <p:nvGrpSpPr>
          <p:cNvPr id="17" name="组合 57"/>
          <p:cNvGrpSpPr/>
          <p:nvPr/>
        </p:nvGrpSpPr>
        <p:grpSpPr>
          <a:xfrm>
            <a:off x="3736933" y="2063361"/>
            <a:ext cx="2127250" cy="2128838"/>
            <a:chOff x="0" y="0"/>
            <a:chExt cx="2126625" cy="2129124"/>
          </a:xfrm>
        </p:grpSpPr>
        <p:sp>
          <p:nvSpPr>
            <p:cNvPr id="18" name="椭圆 58"/>
            <p:cNvSpPr/>
            <p:nvPr/>
          </p:nvSpPr>
          <p:spPr>
            <a:xfrm>
              <a:off x="0" y="0"/>
              <a:ext cx="2025824" cy="2025823"/>
            </a:xfrm>
            <a:prstGeom prst="ellipse">
              <a:avLst/>
            </a:prstGeom>
            <a:noFill/>
            <a:ln w="19050" cap="flat" cmpd="sng">
              <a:solidFill>
                <a:schemeClr val="bg1">
                  <a:lumMod val="50000"/>
                </a:schemeClr>
              </a:solidFill>
              <a:prstDash val="solid"/>
              <a:miter/>
              <a:headEnd type="none" w="med" len="med"/>
              <a:tailEnd type="none" w="med" len="med"/>
            </a:ln>
          </p:spPr>
          <p:txBody>
            <a:bodyPr anchor="ctr"/>
            <a:lstStyle/>
            <a:p>
              <a:pPr lvl="0" algn="ctr" eaLnBrk="1" hangingPunct="1">
                <a:buNone/>
              </a:pPr>
              <a:endParaRPr lang="zh-CN" altLang="zh-CN" sz="1600" dirty="0">
                <a:solidFill>
                  <a:schemeClr val="bg1">
                    <a:lumMod val="50000"/>
                  </a:schemeClr>
                </a:solidFill>
                <a:latin typeface="Arial" panose="020B0604020202020204"/>
                <a:ea typeface="微软雅黑" panose="020B0503020204020204" charset="-122"/>
                <a:sym typeface="Arial" panose="020B0604020202020204"/>
              </a:endParaRPr>
            </a:p>
          </p:txBody>
        </p:sp>
        <p:sp>
          <p:nvSpPr>
            <p:cNvPr id="19" name="椭圆 1"/>
            <p:cNvSpPr/>
            <p:nvPr/>
          </p:nvSpPr>
          <p:spPr>
            <a:xfrm>
              <a:off x="37794" y="1111940"/>
              <a:ext cx="2088831" cy="1017184"/>
            </a:xfrm>
            <a:custGeom>
              <a:avLst/>
              <a:gdLst>
                <a:gd name="txL" fmla="*/ 0 w 2088831"/>
                <a:gd name="txT" fmla="*/ 0 h 1017184"/>
                <a:gd name="txR" fmla="*/ 2088831 w 2088831"/>
                <a:gd name="txB" fmla="*/ 1017184 h 1017184"/>
              </a:gdLst>
              <a:ahLst/>
              <a:cxnLst>
                <a:cxn ang="0">
                  <a:pos x="1817562" y="0"/>
                </a:cxn>
                <a:cxn ang="0">
                  <a:pos x="2088831" y="0"/>
                </a:cxn>
                <a:cxn ang="0">
                  <a:pos x="977619" y="1017184"/>
                </a:cxn>
                <a:cxn ang="0">
                  <a:pos x="0" y="439399"/>
                </a:cxn>
                <a:cxn ang="0">
                  <a:pos x="248210" y="323051"/>
                </a:cxn>
                <a:cxn ang="0">
                  <a:pos x="977619" y="747193"/>
                </a:cxn>
                <a:cxn ang="0">
                  <a:pos x="1817562" y="0"/>
                </a:cxn>
              </a:cxnLst>
              <a:rect l="txL" t="txT" r="txR" b="txB"/>
              <a:pathLst>
                <a:path w="2088831" h="1017184">
                  <a:moveTo>
                    <a:pt x="1817562" y="0"/>
                  </a:moveTo>
                  <a:lnTo>
                    <a:pt x="2088831" y="0"/>
                  </a:lnTo>
                  <a:cubicBezTo>
                    <a:pt x="2039351" y="570111"/>
                    <a:pt x="1560695" y="1017184"/>
                    <a:pt x="977619" y="1017184"/>
                  </a:cubicBezTo>
                  <a:cubicBezTo>
                    <a:pt x="556457" y="1017184"/>
                    <a:pt x="189775" y="783931"/>
                    <a:pt x="0" y="439399"/>
                  </a:cubicBezTo>
                  <a:lnTo>
                    <a:pt x="248210" y="323051"/>
                  </a:lnTo>
                  <a:cubicBezTo>
                    <a:pt x="391494" y="577373"/>
                    <a:pt x="664725" y="747193"/>
                    <a:pt x="977619" y="747193"/>
                  </a:cubicBezTo>
                  <a:cubicBezTo>
                    <a:pt x="1411453" y="747193"/>
                    <a:pt x="1769037" y="420726"/>
                    <a:pt x="1817562" y="0"/>
                  </a:cubicBezTo>
                  <a:close/>
                </a:path>
              </a:pathLst>
            </a:custGeom>
            <a:solidFill>
              <a:srgbClr val="63622F"/>
            </a:solidFill>
            <a:ln w="9525">
              <a:noFill/>
            </a:ln>
          </p:spPr>
          <p:txBody>
            <a:bodyPr/>
            <a:lstStyle/>
            <a:p>
              <a:endParaRPr lang="zh-CN" altLang="en-US" sz="1600" dirty="0">
                <a:solidFill>
                  <a:schemeClr val="bg1">
                    <a:lumMod val="50000"/>
                  </a:schemeClr>
                </a:solidFill>
                <a:latin typeface="Arial" panose="020B0604020202020204"/>
                <a:ea typeface="微软雅黑" panose="020B0503020204020204" charset="-122"/>
                <a:sym typeface="Arial" panose="020B0604020202020204"/>
              </a:endParaRPr>
            </a:p>
          </p:txBody>
        </p:sp>
        <p:sp>
          <p:nvSpPr>
            <p:cNvPr id="20" name="TextBox 60"/>
            <p:cNvSpPr/>
            <p:nvPr/>
          </p:nvSpPr>
          <p:spPr>
            <a:xfrm>
              <a:off x="682928" y="564847"/>
              <a:ext cx="707182" cy="398834"/>
            </a:xfrm>
            <a:prstGeom prst="rect">
              <a:avLst/>
            </a:prstGeom>
            <a:noFill/>
            <a:ln w="9525">
              <a:noFill/>
              <a:miter/>
            </a:ln>
          </p:spPr>
          <p:txBody>
            <a:bodyPr wrap="none">
              <a:spAutoFit/>
            </a:bodyPr>
            <a:lstStyle/>
            <a:p>
              <a:pPr lvl="0" eaLnBrk="1" hangingPunct="1">
                <a:buNone/>
              </a:pPr>
              <a:r>
                <a:rPr lang="en-US" altLang="zh-CN" sz="2000" dirty="0">
                  <a:solidFill>
                    <a:schemeClr val="bg1">
                      <a:lumMod val="50000"/>
                    </a:schemeClr>
                  </a:solidFill>
                  <a:latin typeface="Arial" panose="020B0604020202020204"/>
                  <a:ea typeface="微软雅黑" panose="020B0503020204020204" charset="-122"/>
                  <a:sym typeface="Arial" panose="020B0604020202020204"/>
                </a:rPr>
                <a:t>48%</a:t>
              </a:r>
              <a:endParaRPr lang="zh-CN" altLang="en-US" sz="2000" dirty="0">
                <a:solidFill>
                  <a:schemeClr val="bg1">
                    <a:lumMod val="50000"/>
                  </a:schemeClr>
                </a:solidFill>
                <a:latin typeface="Arial" panose="020B0604020202020204"/>
                <a:ea typeface="微软雅黑" panose="020B0503020204020204" charset="-122"/>
                <a:sym typeface="Arial" panose="020B0604020202020204"/>
              </a:endParaRPr>
            </a:p>
          </p:txBody>
        </p:sp>
        <p:sp>
          <p:nvSpPr>
            <p:cNvPr id="21" name="TextBox 61"/>
            <p:cNvSpPr/>
            <p:nvPr/>
          </p:nvSpPr>
          <p:spPr>
            <a:xfrm>
              <a:off x="456801" y="1032756"/>
              <a:ext cx="1096958" cy="368349"/>
            </a:xfrm>
            <a:prstGeom prst="rect">
              <a:avLst/>
            </a:prstGeom>
            <a:noFill/>
            <a:ln w="9525">
              <a:noFill/>
              <a:miter/>
            </a:ln>
          </p:spPr>
          <p:txBody>
            <a:bodyPr wrap="none">
              <a:spAutoFit/>
            </a:bodyPr>
            <a:lstStyle/>
            <a:p>
              <a:pPr lvl="0" algn="l" eaLnBrk="1" hangingPunct="1">
                <a:buNone/>
              </a:pPr>
              <a:r>
                <a:rPr lang="zh-CN" altLang="en-US" b="1" dirty="0">
                  <a:solidFill>
                    <a:schemeClr val="bg1">
                      <a:lumMod val="50000"/>
                    </a:schemeClr>
                  </a:solidFill>
                  <a:latin typeface="Arial" panose="020B0604020202020204"/>
                  <a:ea typeface="微软雅黑" panose="020B0503020204020204" charset="-122"/>
                  <a:sym typeface="Arial" panose="020B0604020202020204"/>
                </a:rPr>
                <a:t>输入标题</a:t>
              </a:r>
            </a:p>
          </p:txBody>
        </p:sp>
      </p:grpSp>
      <p:grpSp>
        <p:nvGrpSpPr>
          <p:cNvPr id="23" name="组合 65"/>
          <p:cNvGrpSpPr/>
          <p:nvPr/>
        </p:nvGrpSpPr>
        <p:grpSpPr>
          <a:xfrm>
            <a:off x="6375358" y="2063361"/>
            <a:ext cx="2122488" cy="2128838"/>
            <a:chOff x="0" y="0"/>
            <a:chExt cx="2122208" cy="2129124"/>
          </a:xfrm>
        </p:grpSpPr>
        <p:sp>
          <p:nvSpPr>
            <p:cNvPr id="24" name="椭圆 67"/>
            <p:cNvSpPr/>
            <p:nvPr/>
          </p:nvSpPr>
          <p:spPr>
            <a:xfrm>
              <a:off x="96384" y="0"/>
              <a:ext cx="2025824" cy="2025823"/>
            </a:xfrm>
            <a:prstGeom prst="ellipse">
              <a:avLst/>
            </a:prstGeom>
            <a:noFill/>
            <a:ln w="19050" cap="flat" cmpd="sng">
              <a:solidFill>
                <a:schemeClr val="bg1">
                  <a:lumMod val="50000"/>
                </a:schemeClr>
              </a:solidFill>
              <a:prstDash val="solid"/>
              <a:miter/>
              <a:headEnd type="none" w="med" len="med"/>
              <a:tailEnd type="none" w="med" len="med"/>
            </a:ln>
          </p:spPr>
          <p:txBody>
            <a:bodyPr anchor="ctr"/>
            <a:lstStyle/>
            <a:p>
              <a:pPr lvl="0" algn="ctr" eaLnBrk="1" hangingPunct="1">
                <a:buNone/>
              </a:pPr>
              <a:endParaRPr lang="zh-CN" altLang="zh-CN" sz="1600" dirty="0">
                <a:solidFill>
                  <a:schemeClr val="bg1">
                    <a:lumMod val="50000"/>
                  </a:schemeClr>
                </a:solidFill>
                <a:latin typeface="Arial" panose="020B0604020202020204"/>
                <a:ea typeface="微软雅黑" panose="020B0503020204020204" charset="-122"/>
                <a:sym typeface="Arial" panose="020B0604020202020204"/>
              </a:endParaRPr>
            </a:p>
          </p:txBody>
        </p:sp>
        <p:sp>
          <p:nvSpPr>
            <p:cNvPr id="25" name="TextBox 68"/>
            <p:cNvSpPr/>
            <p:nvPr/>
          </p:nvSpPr>
          <p:spPr>
            <a:xfrm>
              <a:off x="779312" y="564847"/>
              <a:ext cx="707297" cy="398834"/>
            </a:xfrm>
            <a:prstGeom prst="rect">
              <a:avLst/>
            </a:prstGeom>
            <a:noFill/>
            <a:ln w="9525">
              <a:noFill/>
              <a:miter/>
            </a:ln>
          </p:spPr>
          <p:txBody>
            <a:bodyPr wrap="none">
              <a:spAutoFit/>
            </a:bodyPr>
            <a:lstStyle/>
            <a:p>
              <a:pPr lvl="0" algn="l" eaLnBrk="1" hangingPunct="1">
                <a:buNone/>
              </a:pPr>
              <a:r>
                <a:rPr lang="en-US" altLang="zh-CN" sz="2000" dirty="0">
                  <a:solidFill>
                    <a:schemeClr val="bg1">
                      <a:lumMod val="50000"/>
                    </a:schemeClr>
                  </a:solidFill>
                  <a:latin typeface="Arial" panose="020B0604020202020204"/>
                  <a:ea typeface="微软雅黑" panose="020B0503020204020204" charset="-122"/>
                  <a:sym typeface="Arial" panose="020B0604020202020204"/>
                </a:rPr>
                <a:t>22%</a:t>
              </a:r>
            </a:p>
          </p:txBody>
        </p:sp>
        <p:sp>
          <p:nvSpPr>
            <p:cNvPr id="26" name="TextBox 69"/>
            <p:cNvSpPr/>
            <p:nvPr/>
          </p:nvSpPr>
          <p:spPr>
            <a:xfrm>
              <a:off x="565060" y="1068381"/>
              <a:ext cx="1097135" cy="368349"/>
            </a:xfrm>
            <a:prstGeom prst="rect">
              <a:avLst/>
            </a:prstGeom>
            <a:noFill/>
            <a:ln w="9525">
              <a:noFill/>
              <a:miter/>
            </a:ln>
          </p:spPr>
          <p:txBody>
            <a:bodyPr wrap="none">
              <a:spAutoFit/>
            </a:bodyPr>
            <a:lstStyle/>
            <a:p>
              <a:pPr lvl="0" algn="l" eaLnBrk="1" hangingPunct="1">
                <a:buNone/>
              </a:pPr>
              <a:r>
                <a:rPr lang="zh-CN" altLang="en-US" b="1" dirty="0">
                  <a:solidFill>
                    <a:schemeClr val="bg1">
                      <a:lumMod val="50000"/>
                    </a:schemeClr>
                  </a:solidFill>
                  <a:latin typeface="Arial" panose="020B0604020202020204"/>
                  <a:ea typeface="微软雅黑" panose="020B0503020204020204" charset="-122"/>
                  <a:sym typeface="Arial" panose="020B0604020202020204"/>
                </a:rPr>
                <a:t>输入标题</a:t>
              </a:r>
            </a:p>
          </p:txBody>
        </p:sp>
        <p:sp>
          <p:nvSpPr>
            <p:cNvPr id="27" name="椭圆 1"/>
            <p:cNvSpPr/>
            <p:nvPr/>
          </p:nvSpPr>
          <p:spPr>
            <a:xfrm>
              <a:off x="0" y="1100342"/>
              <a:ext cx="1173991" cy="1028782"/>
            </a:xfrm>
            <a:custGeom>
              <a:avLst/>
              <a:gdLst>
                <a:gd name="txL" fmla="*/ 0 w 1173991"/>
                <a:gd name="txT" fmla="*/ 0 h 1028782"/>
                <a:gd name="txR" fmla="*/ 1173991 w 1173991"/>
                <a:gd name="txB" fmla="*/ 1028782 h 1028782"/>
              </a:gdLst>
              <a:ahLst/>
              <a:cxnLst>
                <a:cxn ang="0">
                  <a:pos x="0" y="0"/>
                </a:cxn>
                <a:cxn ang="0">
                  <a:pos x="270084" y="0"/>
                </a:cxn>
                <a:cxn ang="0">
                  <a:pos x="1111797" y="758791"/>
                </a:cxn>
                <a:cxn ang="0">
                  <a:pos x="1173991" y="755875"/>
                </a:cxn>
                <a:cxn ang="0">
                  <a:pos x="1173991" y="1025811"/>
                </a:cxn>
                <a:cxn ang="0">
                  <a:pos x="1111797" y="1028782"/>
                </a:cxn>
                <a:cxn ang="0">
                  <a:pos x="0" y="0"/>
                </a:cxn>
              </a:cxnLst>
              <a:rect l="txL" t="txT" r="txR" b="txB"/>
              <a:pathLst>
                <a:path w="1173991" h="1028782">
                  <a:moveTo>
                    <a:pt x="0" y="0"/>
                  </a:moveTo>
                  <a:lnTo>
                    <a:pt x="270084" y="0"/>
                  </a:lnTo>
                  <a:cubicBezTo>
                    <a:pt x="313795" y="426278"/>
                    <a:pt x="673965" y="758791"/>
                    <a:pt x="1111797" y="758791"/>
                  </a:cubicBezTo>
                  <a:lnTo>
                    <a:pt x="1173991" y="755875"/>
                  </a:lnTo>
                  <a:lnTo>
                    <a:pt x="1173991" y="1025811"/>
                  </a:lnTo>
                  <a:cubicBezTo>
                    <a:pt x="1153450" y="1028208"/>
                    <a:pt x="1132691" y="1028782"/>
                    <a:pt x="1111797" y="1028782"/>
                  </a:cubicBezTo>
                  <a:cubicBezTo>
                    <a:pt x="524781" y="1028782"/>
                    <a:pt x="43600" y="575645"/>
                    <a:pt x="0" y="0"/>
                  </a:cubicBezTo>
                  <a:close/>
                </a:path>
              </a:pathLst>
            </a:custGeom>
            <a:solidFill>
              <a:srgbClr val="63622F"/>
            </a:solidFill>
            <a:ln w="9525">
              <a:noFill/>
            </a:ln>
          </p:spPr>
          <p:txBody>
            <a:bodyPr/>
            <a:lstStyle/>
            <a:p>
              <a:endParaRPr lang="zh-CN" altLang="en-US" sz="1600" dirty="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29" name="组合 65"/>
          <p:cNvGrpSpPr/>
          <p:nvPr/>
        </p:nvGrpSpPr>
        <p:grpSpPr>
          <a:xfrm>
            <a:off x="8894419" y="2061036"/>
            <a:ext cx="2295982" cy="2025551"/>
            <a:chOff x="-173471" y="0"/>
            <a:chExt cx="2295679" cy="2025823"/>
          </a:xfrm>
        </p:grpSpPr>
        <p:sp>
          <p:nvSpPr>
            <p:cNvPr id="30" name="椭圆 67"/>
            <p:cNvSpPr/>
            <p:nvPr/>
          </p:nvSpPr>
          <p:spPr>
            <a:xfrm>
              <a:off x="96384" y="0"/>
              <a:ext cx="2025824" cy="2025823"/>
            </a:xfrm>
            <a:prstGeom prst="ellipse">
              <a:avLst/>
            </a:prstGeom>
            <a:noFill/>
            <a:ln w="19050" cap="flat" cmpd="sng">
              <a:solidFill>
                <a:schemeClr val="bg1">
                  <a:lumMod val="50000"/>
                </a:schemeClr>
              </a:solidFill>
              <a:prstDash val="solid"/>
              <a:miter/>
              <a:headEnd type="none" w="med" len="med"/>
              <a:tailEnd type="none" w="med" len="med"/>
            </a:ln>
          </p:spPr>
          <p:txBody>
            <a:bodyPr anchor="ctr"/>
            <a:lstStyle/>
            <a:p>
              <a:pPr lvl="0" algn="ctr" eaLnBrk="1" hangingPunct="1">
                <a:buNone/>
              </a:pPr>
              <a:endParaRPr lang="zh-CN" altLang="zh-CN" sz="1600" dirty="0">
                <a:solidFill>
                  <a:schemeClr val="bg1">
                    <a:lumMod val="50000"/>
                  </a:schemeClr>
                </a:solidFill>
                <a:latin typeface="Arial" panose="020B0604020202020204"/>
                <a:ea typeface="微软雅黑" panose="020B0503020204020204" charset="-122"/>
                <a:sym typeface="Arial" panose="020B0604020202020204"/>
              </a:endParaRPr>
            </a:p>
          </p:txBody>
        </p:sp>
        <p:sp>
          <p:nvSpPr>
            <p:cNvPr id="31" name="TextBox 68"/>
            <p:cNvSpPr/>
            <p:nvPr/>
          </p:nvSpPr>
          <p:spPr>
            <a:xfrm>
              <a:off x="779312" y="564847"/>
              <a:ext cx="707297" cy="398834"/>
            </a:xfrm>
            <a:prstGeom prst="rect">
              <a:avLst/>
            </a:prstGeom>
            <a:noFill/>
            <a:ln w="9525">
              <a:noFill/>
              <a:miter/>
            </a:ln>
          </p:spPr>
          <p:txBody>
            <a:bodyPr wrap="none">
              <a:spAutoFit/>
            </a:bodyPr>
            <a:lstStyle/>
            <a:p>
              <a:pPr lvl="0" eaLnBrk="1" hangingPunct="1">
                <a:buNone/>
              </a:pPr>
              <a:r>
                <a:rPr lang="en-US" altLang="zh-CN" sz="2000" dirty="0">
                  <a:solidFill>
                    <a:schemeClr val="bg1">
                      <a:lumMod val="50000"/>
                    </a:schemeClr>
                  </a:solidFill>
                  <a:latin typeface="Arial" panose="020B0604020202020204"/>
                  <a:ea typeface="微软雅黑" panose="020B0503020204020204" charset="-122"/>
                  <a:sym typeface="Arial" panose="020B0604020202020204"/>
                </a:rPr>
                <a:t>26%</a:t>
              </a:r>
              <a:endParaRPr lang="zh-CN" altLang="en-US" sz="2000" dirty="0">
                <a:solidFill>
                  <a:schemeClr val="bg1">
                    <a:lumMod val="50000"/>
                  </a:schemeClr>
                </a:solidFill>
                <a:latin typeface="Arial" panose="020B0604020202020204"/>
                <a:ea typeface="微软雅黑" panose="020B0503020204020204" charset="-122"/>
                <a:sym typeface="Arial" panose="020B0604020202020204"/>
              </a:endParaRPr>
            </a:p>
          </p:txBody>
        </p:sp>
        <p:sp>
          <p:nvSpPr>
            <p:cNvPr id="32" name="TextBox 69"/>
            <p:cNvSpPr/>
            <p:nvPr/>
          </p:nvSpPr>
          <p:spPr>
            <a:xfrm>
              <a:off x="565060" y="1068381"/>
              <a:ext cx="1097135" cy="368349"/>
            </a:xfrm>
            <a:prstGeom prst="rect">
              <a:avLst/>
            </a:prstGeom>
            <a:noFill/>
            <a:ln w="9525">
              <a:noFill/>
              <a:miter/>
            </a:ln>
          </p:spPr>
          <p:txBody>
            <a:bodyPr wrap="none">
              <a:spAutoFit/>
            </a:bodyPr>
            <a:lstStyle/>
            <a:p>
              <a:pPr lvl="0" algn="l" eaLnBrk="1" hangingPunct="1">
                <a:buNone/>
              </a:pPr>
              <a:r>
                <a:rPr lang="zh-CN" altLang="en-US" b="1" dirty="0">
                  <a:solidFill>
                    <a:schemeClr val="bg1">
                      <a:lumMod val="50000"/>
                    </a:schemeClr>
                  </a:solidFill>
                  <a:latin typeface="Arial" panose="020B0604020202020204"/>
                  <a:ea typeface="微软雅黑" panose="020B0503020204020204" charset="-122"/>
                  <a:sym typeface="Arial" panose="020B0604020202020204"/>
                </a:rPr>
                <a:t>输入标题</a:t>
              </a:r>
            </a:p>
          </p:txBody>
        </p:sp>
        <p:sp>
          <p:nvSpPr>
            <p:cNvPr id="33" name="椭圆 1"/>
            <p:cNvSpPr/>
            <p:nvPr/>
          </p:nvSpPr>
          <p:spPr>
            <a:xfrm rot="1370220">
              <a:off x="-173471" y="855047"/>
              <a:ext cx="1173991" cy="1028782"/>
            </a:xfrm>
            <a:custGeom>
              <a:avLst/>
              <a:gdLst>
                <a:gd name="txL" fmla="*/ 0 w 1173991"/>
                <a:gd name="txT" fmla="*/ 0 h 1028782"/>
                <a:gd name="txR" fmla="*/ 1173991 w 1173991"/>
                <a:gd name="txB" fmla="*/ 1028782 h 1028782"/>
              </a:gdLst>
              <a:ahLst/>
              <a:cxnLst>
                <a:cxn ang="0">
                  <a:pos x="0" y="0"/>
                </a:cxn>
                <a:cxn ang="0">
                  <a:pos x="270084" y="0"/>
                </a:cxn>
                <a:cxn ang="0">
                  <a:pos x="1111797" y="758791"/>
                </a:cxn>
                <a:cxn ang="0">
                  <a:pos x="1173991" y="755875"/>
                </a:cxn>
                <a:cxn ang="0">
                  <a:pos x="1173991" y="1025811"/>
                </a:cxn>
                <a:cxn ang="0">
                  <a:pos x="1111797" y="1028782"/>
                </a:cxn>
                <a:cxn ang="0">
                  <a:pos x="0" y="0"/>
                </a:cxn>
              </a:cxnLst>
              <a:rect l="txL" t="txT" r="txR" b="txB"/>
              <a:pathLst>
                <a:path w="1173991" h="1028782">
                  <a:moveTo>
                    <a:pt x="0" y="0"/>
                  </a:moveTo>
                  <a:lnTo>
                    <a:pt x="270084" y="0"/>
                  </a:lnTo>
                  <a:cubicBezTo>
                    <a:pt x="313795" y="426278"/>
                    <a:pt x="673965" y="758791"/>
                    <a:pt x="1111797" y="758791"/>
                  </a:cubicBezTo>
                  <a:lnTo>
                    <a:pt x="1173991" y="755875"/>
                  </a:lnTo>
                  <a:lnTo>
                    <a:pt x="1173991" y="1025811"/>
                  </a:lnTo>
                  <a:cubicBezTo>
                    <a:pt x="1153450" y="1028208"/>
                    <a:pt x="1132691" y="1028782"/>
                    <a:pt x="1111797" y="1028782"/>
                  </a:cubicBezTo>
                  <a:cubicBezTo>
                    <a:pt x="524781" y="1028782"/>
                    <a:pt x="43600" y="575645"/>
                    <a:pt x="0" y="0"/>
                  </a:cubicBezTo>
                  <a:close/>
                </a:path>
              </a:pathLst>
            </a:custGeom>
            <a:solidFill>
              <a:srgbClr val="63622F"/>
            </a:solidFill>
            <a:ln w="9525">
              <a:noFill/>
            </a:ln>
          </p:spPr>
          <p:txBody>
            <a:bodyPr/>
            <a:lstStyle/>
            <a:p>
              <a:endParaRPr lang="zh-CN" altLang="en-US" sz="1600" dirty="0">
                <a:solidFill>
                  <a:schemeClr val="bg1">
                    <a:lumMod val="50000"/>
                  </a:schemeClr>
                </a:solidFill>
                <a:latin typeface="Arial" panose="020B0604020202020204"/>
                <a:ea typeface="微软雅黑" panose="020B0503020204020204" charset="-122"/>
                <a:sym typeface="Arial" panose="020B0604020202020204"/>
              </a:endParaRPr>
            </a:p>
          </p:txBody>
        </p:sp>
      </p:grpSp>
      <p:sp>
        <p:nvSpPr>
          <p:cNvPr id="11" name="矩形 56"/>
          <p:cNvSpPr/>
          <p:nvPr/>
        </p:nvSpPr>
        <p:spPr>
          <a:xfrm>
            <a:off x="3650891" y="4521059"/>
            <a:ext cx="2198789" cy="1196975"/>
          </a:xfrm>
          <a:prstGeom prst="rect">
            <a:avLst/>
          </a:prstGeom>
          <a:noFill/>
          <a:ln w="9525">
            <a:noFill/>
            <a:miter/>
          </a:ln>
        </p:spPr>
        <p:txBody>
          <a:bodyPr>
            <a:spAutoFit/>
          </a:bodyPr>
          <a:lstStyle/>
          <a:p>
            <a:pPr lvl="0" eaLnBrk="1" hangingPunct="1">
              <a:lnSpc>
                <a:spcPct val="120000"/>
              </a:lnSpc>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点击输入文本文字点击输入文本文字点击输入文本文字点击输入文本文字点击输入文本文字点击输入文本文字点击输入文本文字点击输入文本文字</a:t>
            </a:r>
            <a:endParaRPr lang="zh-CN" altLang="en-US" sz="1200" dirty="0">
              <a:solidFill>
                <a:schemeClr val="bg1">
                  <a:lumMod val="50000"/>
                </a:schemeClr>
              </a:solidFill>
              <a:latin typeface="Arial" panose="020B0604020202020204"/>
              <a:ea typeface="微软雅黑" panose="020B0503020204020204" charset="-122"/>
              <a:sym typeface="Arial" panose="020B0604020202020204"/>
            </a:endParaRPr>
          </a:p>
        </p:txBody>
      </p:sp>
      <p:sp>
        <p:nvSpPr>
          <p:cNvPr id="12" name="矩形 56"/>
          <p:cNvSpPr/>
          <p:nvPr/>
        </p:nvSpPr>
        <p:spPr>
          <a:xfrm>
            <a:off x="6386471" y="4520424"/>
            <a:ext cx="2198789" cy="1196975"/>
          </a:xfrm>
          <a:prstGeom prst="rect">
            <a:avLst/>
          </a:prstGeom>
          <a:noFill/>
          <a:ln w="9525">
            <a:noFill/>
            <a:miter/>
          </a:ln>
        </p:spPr>
        <p:txBody>
          <a:bodyPr>
            <a:spAutoFit/>
          </a:bodyPr>
          <a:lstStyle/>
          <a:p>
            <a:pPr lvl="0" eaLnBrk="1" hangingPunct="1">
              <a:lnSpc>
                <a:spcPct val="120000"/>
              </a:lnSpc>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点击输入文本文字点击输入文本文字点击输入文本文字点击输入文本文字点击输入文本文字点击输入文本文字点击输入文本文字点击输入文本文字</a:t>
            </a:r>
            <a:endParaRPr lang="zh-CN" altLang="en-US" sz="1200" dirty="0">
              <a:solidFill>
                <a:schemeClr val="bg1">
                  <a:lumMod val="50000"/>
                </a:schemeClr>
              </a:solidFill>
              <a:latin typeface="Arial" panose="020B0604020202020204"/>
              <a:ea typeface="微软雅黑" panose="020B0503020204020204" charset="-122"/>
              <a:sym typeface="Arial" panose="020B0604020202020204"/>
            </a:endParaRPr>
          </a:p>
        </p:txBody>
      </p:sp>
      <p:sp>
        <p:nvSpPr>
          <p:cNvPr id="35" name="矩形 56"/>
          <p:cNvSpPr/>
          <p:nvPr/>
        </p:nvSpPr>
        <p:spPr>
          <a:xfrm>
            <a:off x="9078871" y="4521059"/>
            <a:ext cx="2198789" cy="1196975"/>
          </a:xfrm>
          <a:prstGeom prst="rect">
            <a:avLst/>
          </a:prstGeom>
          <a:noFill/>
          <a:ln w="9525">
            <a:noFill/>
            <a:miter/>
          </a:ln>
        </p:spPr>
        <p:txBody>
          <a:bodyPr>
            <a:spAutoFit/>
          </a:bodyPr>
          <a:lstStyle/>
          <a:p>
            <a:pPr lvl="0" eaLnBrk="1" hangingPunct="1">
              <a:lnSpc>
                <a:spcPct val="120000"/>
              </a:lnSpc>
              <a:buNone/>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点击输入文本文字点击输入文本文字点击输入文本文字点击输入文本文字点击输入文本文字点击输入文本文字点击输入文本文字点击输入文本文字</a:t>
            </a:r>
            <a:endParaRPr lang="zh-CN" altLang="en-US" sz="1200" dirty="0">
              <a:solidFill>
                <a:schemeClr val="bg1">
                  <a:lumMod val="50000"/>
                </a:schemeClr>
              </a:solidFill>
              <a:latin typeface="Arial" panose="020B0604020202020204"/>
              <a:ea typeface="微软雅黑" panose="020B0503020204020204" charset="-122"/>
              <a:sym typeface="Arial" panose="020B0604020202020204"/>
            </a:endParaRPr>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35" presetClass="entr" presetSubtype="0" fill="hold"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style.rotation</p:attrName>
                                        </p:attrNameLst>
                                      </p:cBhvr>
                                      <p:tavLst>
                                        <p:tav tm="0">
                                          <p:val>
                                            <p:fltVal val="720"/>
                                          </p:val>
                                        </p:tav>
                                        <p:tav tm="100000">
                                          <p:val>
                                            <p:fltVal val="0"/>
                                          </p:val>
                                        </p:tav>
                                      </p:tavLst>
                                    </p:anim>
                                    <p:anim calcmode="lin" valueType="num">
                                      <p:cBhvr>
                                        <p:cTn id="18" dur="1000" fill="hold"/>
                                        <p:tgtEl>
                                          <p:spTgt spid="6"/>
                                        </p:tgtEl>
                                        <p:attrNameLst>
                                          <p:attrName>ppt_h</p:attrName>
                                        </p:attrNameLst>
                                      </p:cBhvr>
                                      <p:tavLst>
                                        <p:tav tm="0">
                                          <p:val>
                                            <p:fltVal val="0"/>
                                          </p:val>
                                        </p:tav>
                                        <p:tav tm="100000">
                                          <p:val>
                                            <p:strVal val="#ppt_h"/>
                                          </p:val>
                                        </p:tav>
                                      </p:tavLst>
                                    </p:anim>
                                    <p:anim calcmode="lin" valueType="num">
                                      <p:cBhvr>
                                        <p:cTn id="19" dur="1000" fill="hold"/>
                                        <p:tgtEl>
                                          <p:spTgt spid="6"/>
                                        </p:tgtEl>
                                        <p:attrNameLst>
                                          <p:attrName>ppt_w</p:attrName>
                                        </p:attrNameLst>
                                      </p:cBhvr>
                                      <p:tavLst>
                                        <p:tav tm="0">
                                          <p:val>
                                            <p:fltVal val="0"/>
                                          </p:val>
                                        </p:tav>
                                        <p:tav tm="100000">
                                          <p:val>
                                            <p:strVal val="#ppt_w"/>
                                          </p:val>
                                        </p:tav>
                                      </p:tavLst>
                                    </p:anim>
                                  </p:childTnLst>
                                </p:cTn>
                              </p:par>
                              <p:par>
                                <p:cTn id="20" presetID="35" presetClass="entr" presetSubtype="0" fill="hold" nodeType="withEffect">
                                  <p:stCondLst>
                                    <p:cond delay="20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anim calcmode="lin" valueType="num">
                                      <p:cBhvr>
                                        <p:cTn id="23" dur="1000" fill="hold"/>
                                        <p:tgtEl>
                                          <p:spTgt spid="17"/>
                                        </p:tgtEl>
                                        <p:attrNameLst>
                                          <p:attrName>style.rotation</p:attrName>
                                        </p:attrNameLst>
                                      </p:cBhvr>
                                      <p:tavLst>
                                        <p:tav tm="0">
                                          <p:val>
                                            <p:fltVal val="720"/>
                                          </p:val>
                                        </p:tav>
                                        <p:tav tm="100000">
                                          <p:val>
                                            <p:fltVal val="0"/>
                                          </p:val>
                                        </p:tav>
                                      </p:tavLst>
                                    </p:anim>
                                    <p:anim calcmode="lin" valueType="num">
                                      <p:cBhvr>
                                        <p:cTn id="24" dur="1000" fill="hold"/>
                                        <p:tgtEl>
                                          <p:spTgt spid="17"/>
                                        </p:tgtEl>
                                        <p:attrNameLst>
                                          <p:attrName>ppt_h</p:attrName>
                                        </p:attrNameLst>
                                      </p:cBhvr>
                                      <p:tavLst>
                                        <p:tav tm="0">
                                          <p:val>
                                            <p:fltVal val="0"/>
                                          </p:val>
                                        </p:tav>
                                        <p:tav tm="100000">
                                          <p:val>
                                            <p:strVal val="#ppt_h"/>
                                          </p:val>
                                        </p:tav>
                                      </p:tavLst>
                                    </p:anim>
                                    <p:anim calcmode="lin" valueType="num">
                                      <p:cBhvr>
                                        <p:cTn id="25" dur="1000" fill="hold"/>
                                        <p:tgtEl>
                                          <p:spTgt spid="17"/>
                                        </p:tgtEl>
                                        <p:attrNameLst>
                                          <p:attrName>ppt_w</p:attrName>
                                        </p:attrNameLst>
                                      </p:cBhvr>
                                      <p:tavLst>
                                        <p:tav tm="0">
                                          <p:val>
                                            <p:fltVal val="0"/>
                                          </p:val>
                                        </p:tav>
                                        <p:tav tm="100000">
                                          <p:val>
                                            <p:strVal val="#ppt_w"/>
                                          </p:val>
                                        </p:tav>
                                      </p:tavLst>
                                    </p:anim>
                                  </p:childTnLst>
                                </p:cTn>
                              </p:par>
                              <p:par>
                                <p:cTn id="26" presetID="35" presetClass="entr" presetSubtype="0" fill="hold" nodeType="withEffect">
                                  <p:stCondLst>
                                    <p:cond delay="400"/>
                                  </p:stCondLst>
                                  <p:childTnLst>
                                    <p:set>
                                      <p:cBhvr>
                                        <p:cTn id="27" dur="1" fill="hold">
                                          <p:stCondLst>
                                            <p:cond delay="0"/>
                                          </p:stCondLst>
                                        </p:cTn>
                                        <p:tgtEl>
                                          <p:spTgt spid="23"/>
                                        </p:tgtEl>
                                        <p:attrNameLst>
                                          <p:attrName>style.visibility</p:attrName>
                                        </p:attrNameLst>
                                      </p:cBhvr>
                                      <p:to>
                                        <p:strVal val="visible"/>
                                      </p:to>
                                    </p:set>
                                    <p:animEffect transition="in" filter="fade">
                                      <p:cBhvr>
                                        <p:cTn id="28" dur="1000"/>
                                        <p:tgtEl>
                                          <p:spTgt spid="23"/>
                                        </p:tgtEl>
                                      </p:cBhvr>
                                    </p:animEffect>
                                    <p:anim calcmode="lin" valueType="num">
                                      <p:cBhvr>
                                        <p:cTn id="29" dur="1000" fill="hold"/>
                                        <p:tgtEl>
                                          <p:spTgt spid="23"/>
                                        </p:tgtEl>
                                        <p:attrNameLst>
                                          <p:attrName>style.rotation</p:attrName>
                                        </p:attrNameLst>
                                      </p:cBhvr>
                                      <p:tavLst>
                                        <p:tav tm="0">
                                          <p:val>
                                            <p:fltVal val="720"/>
                                          </p:val>
                                        </p:tav>
                                        <p:tav tm="100000">
                                          <p:val>
                                            <p:fltVal val="0"/>
                                          </p:val>
                                        </p:tav>
                                      </p:tavLst>
                                    </p:anim>
                                    <p:anim calcmode="lin" valueType="num">
                                      <p:cBhvr>
                                        <p:cTn id="30" dur="1000" fill="hold"/>
                                        <p:tgtEl>
                                          <p:spTgt spid="23"/>
                                        </p:tgtEl>
                                        <p:attrNameLst>
                                          <p:attrName>ppt_h</p:attrName>
                                        </p:attrNameLst>
                                      </p:cBhvr>
                                      <p:tavLst>
                                        <p:tav tm="0">
                                          <p:val>
                                            <p:fltVal val="0"/>
                                          </p:val>
                                        </p:tav>
                                        <p:tav tm="100000">
                                          <p:val>
                                            <p:strVal val="#ppt_h"/>
                                          </p:val>
                                        </p:tav>
                                      </p:tavLst>
                                    </p:anim>
                                    <p:anim calcmode="lin" valueType="num">
                                      <p:cBhvr>
                                        <p:cTn id="31" dur="1000" fill="hold"/>
                                        <p:tgtEl>
                                          <p:spTgt spid="23"/>
                                        </p:tgtEl>
                                        <p:attrNameLst>
                                          <p:attrName>ppt_w</p:attrName>
                                        </p:attrNameLst>
                                      </p:cBhvr>
                                      <p:tavLst>
                                        <p:tav tm="0">
                                          <p:val>
                                            <p:fltVal val="0"/>
                                          </p:val>
                                        </p:tav>
                                        <p:tav tm="100000">
                                          <p:val>
                                            <p:strVal val="#ppt_w"/>
                                          </p:val>
                                        </p:tav>
                                      </p:tavLst>
                                    </p:anim>
                                  </p:childTnLst>
                                </p:cTn>
                              </p:par>
                              <p:par>
                                <p:cTn id="32" presetID="35" presetClass="entr" presetSubtype="0" fill="hold" nodeType="withEffect">
                                  <p:stCondLst>
                                    <p:cond delay="60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1000"/>
                                        <p:tgtEl>
                                          <p:spTgt spid="29"/>
                                        </p:tgtEl>
                                      </p:cBhvr>
                                    </p:animEffect>
                                    <p:anim calcmode="lin" valueType="num">
                                      <p:cBhvr>
                                        <p:cTn id="35" dur="1000" fill="hold"/>
                                        <p:tgtEl>
                                          <p:spTgt spid="29"/>
                                        </p:tgtEl>
                                        <p:attrNameLst>
                                          <p:attrName>style.rotation</p:attrName>
                                        </p:attrNameLst>
                                      </p:cBhvr>
                                      <p:tavLst>
                                        <p:tav tm="0">
                                          <p:val>
                                            <p:fltVal val="720"/>
                                          </p:val>
                                        </p:tav>
                                        <p:tav tm="100000">
                                          <p:val>
                                            <p:fltVal val="0"/>
                                          </p:val>
                                        </p:tav>
                                      </p:tavLst>
                                    </p:anim>
                                    <p:anim calcmode="lin" valueType="num">
                                      <p:cBhvr>
                                        <p:cTn id="36" dur="1000" fill="hold"/>
                                        <p:tgtEl>
                                          <p:spTgt spid="29"/>
                                        </p:tgtEl>
                                        <p:attrNameLst>
                                          <p:attrName>ppt_h</p:attrName>
                                        </p:attrNameLst>
                                      </p:cBhvr>
                                      <p:tavLst>
                                        <p:tav tm="0">
                                          <p:val>
                                            <p:fltVal val="0"/>
                                          </p:val>
                                        </p:tav>
                                        <p:tav tm="100000">
                                          <p:val>
                                            <p:strVal val="#ppt_h"/>
                                          </p:val>
                                        </p:tav>
                                      </p:tavLst>
                                    </p:anim>
                                    <p:anim calcmode="lin" valueType="num">
                                      <p:cBhvr>
                                        <p:cTn id="37" dur="1000" fill="hold"/>
                                        <p:tgtEl>
                                          <p:spTgt spid="29"/>
                                        </p:tgtEl>
                                        <p:attrNameLst>
                                          <p:attrName>ppt_w</p:attrName>
                                        </p:attrNameLst>
                                      </p:cBhvr>
                                      <p:tavLst>
                                        <p:tav tm="0">
                                          <p:val>
                                            <p:fltVal val="0"/>
                                          </p:val>
                                        </p:tav>
                                        <p:tav tm="100000">
                                          <p:val>
                                            <p:strVal val="#ppt_w"/>
                                          </p:val>
                                        </p:tav>
                                      </p:tavLst>
                                    </p:anim>
                                  </p:childTnLst>
                                </p:cTn>
                              </p:par>
                            </p:childTnLst>
                          </p:cTn>
                        </p:par>
                        <p:par>
                          <p:cTn id="38" fill="hold">
                            <p:stCondLst>
                              <p:cond delay="1500"/>
                            </p:stCondLst>
                            <p:childTnLst>
                              <p:par>
                                <p:cTn id="39" presetID="12" presetClass="entr" presetSubtype="4"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p:tgtEl>
                                          <p:spTgt spid="16"/>
                                        </p:tgtEl>
                                        <p:attrNameLst>
                                          <p:attrName>ppt_y</p:attrName>
                                        </p:attrNameLst>
                                      </p:cBhvr>
                                      <p:tavLst>
                                        <p:tav tm="0">
                                          <p:val>
                                            <p:strVal val="#ppt_y+#ppt_h*1.125000"/>
                                          </p:val>
                                        </p:tav>
                                        <p:tav tm="100000">
                                          <p:val>
                                            <p:strVal val="#ppt_y"/>
                                          </p:val>
                                        </p:tav>
                                      </p:tavLst>
                                    </p:anim>
                                    <p:animEffect transition="in" filter="wipe(up)">
                                      <p:cBhvr>
                                        <p:cTn id="42" dur="500"/>
                                        <p:tgtEl>
                                          <p:spTgt spid="16"/>
                                        </p:tgtEl>
                                      </p:cBhvr>
                                    </p:animEffect>
                                  </p:childTnLst>
                                </p:cTn>
                              </p:par>
                              <p:par>
                                <p:cTn id="43" presetID="12" presetClass="entr" presetSubtype="4"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p:tgtEl>
                                          <p:spTgt spid="11"/>
                                        </p:tgtEl>
                                        <p:attrNameLst>
                                          <p:attrName>ppt_y</p:attrName>
                                        </p:attrNameLst>
                                      </p:cBhvr>
                                      <p:tavLst>
                                        <p:tav tm="0">
                                          <p:val>
                                            <p:strVal val="#ppt_y+#ppt_h*1.125000"/>
                                          </p:val>
                                        </p:tav>
                                        <p:tav tm="100000">
                                          <p:val>
                                            <p:strVal val="#ppt_y"/>
                                          </p:val>
                                        </p:tav>
                                      </p:tavLst>
                                    </p:anim>
                                    <p:animEffect transition="in" filter="wipe(up)">
                                      <p:cBhvr>
                                        <p:cTn id="46" dur="500"/>
                                        <p:tgtEl>
                                          <p:spTgt spid="11"/>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additive="base">
                                        <p:cTn id="49" dur="500"/>
                                        <p:tgtEl>
                                          <p:spTgt spid="12"/>
                                        </p:tgtEl>
                                        <p:attrNameLst>
                                          <p:attrName>ppt_y</p:attrName>
                                        </p:attrNameLst>
                                      </p:cBhvr>
                                      <p:tavLst>
                                        <p:tav tm="0">
                                          <p:val>
                                            <p:strVal val="#ppt_y+#ppt_h*1.125000"/>
                                          </p:val>
                                        </p:tav>
                                        <p:tav tm="100000">
                                          <p:val>
                                            <p:strVal val="#ppt_y"/>
                                          </p:val>
                                        </p:tav>
                                      </p:tavLst>
                                    </p:anim>
                                    <p:animEffect transition="in" filter="wipe(up)">
                                      <p:cBhvr>
                                        <p:cTn id="50" dur="500"/>
                                        <p:tgtEl>
                                          <p:spTgt spid="12"/>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 calcmode="lin" valueType="num">
                                      <p:cBhvr additive="base">
                                        <p:cTn id="53" dur="500"/>
                                        <p:tgtEl>
                                          <p:spTgt spid="35"/>
                                        </p:tgtEl>
                                        <p:attrNameLst>
                                          <p:attrName>ppt_y</p:attrName>
                                        </p:attrNameLst>
                                      </p:cBhvr>
                                      <p:tavLst>
                                        <p:tav tm="0">
                                          <p:val>
                                            <p:strVal val="#ppt_y+#ppt_h*1.125000"/>
                                          </p:val>
                                        </p:tav>
                                        <p:tav tm="100000">
                                          <p:val>
                                            <p:strVal val="#ppt_y"/>
                                          </p:val>
                                        </p:tav>
                                      </p:tavLst>
                                    </p:anim>
                                    <p:animEffect transition="in" filter="wipe(up)">
                                      <p:cBhvr>
                                        <p:cTn id="54"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1" grpId="0"/>
      <p:bldP spid="12" grpId="0"/>
      <p:bldP spid="3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sp>
        <p:nvSpPr>
          <p:cNvPr id="91" name="PA_矩形 1"/>
          <p:cNvSpPr/>
          <p:nvPr>
            <p:custDataLst>
              <p:tags r:id="rId1"/>
            </p:custDataLst>
          </p:nvPr>
        </p:nvSpPr>
        <p:spPr>
          <a:xfrm>
            <a:off x="0" y="1123952"/>
            <a:ext cx="6095999" cy="4992686"/>
          </a:xfrm>
          <a:prstGeom prst="rect">
            <a:avLst/>
          </a:prstGeom>
          <a:blipFill rotWithShape="1">
            <a:blip r:embed="rId11" cstate="email"/>
            <a:stretch>
              <a:fillRect/>
            </a:stretch>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latin typeface="Arial" panose="020B0604020202020204"/>
              <a:ea typeface="微软雅黑" panose="020B0503020204020204" charset="-122"/>
              <a:sym typeface="Arial" panose="020B0604020202020204"/>
            </a:endParaRPr>
          </a:p>
        </p:txBody>
      </p:sp>
      <p:sp>
        <p:nvSpPr>
          <p:cNvPr id="92" name="PA_文本框 59"/>
          <p:cNvSpPr txBox="1"/>
          <p:nvPr>
            <p:custDataLst>
              <p:tags r:id="rId2"/>
            </p:custDataLst>
          </p:nvPr>
        </p:nvSpPr>
        <p:spPr>
          <a:xfrm>
            <a:off x="7304431" y="1938895"/>
            <a:ext cx="1569660" cy="369332"/>
          </a:xfrm>
          <a:prstGeom prst="rect">
            <a:avLst/>
          </a:prstGeom>
          <a:noFill/>
        </p:spPr>
        <p:txBody>
          <a:bodyPr wrap="none">
            <a:normAutofit fontScale="97500"/>
          </a:bodyPr>
          <a:lstStyle/>
          <a:p>
            <a:r>
              <a:rPr lang="zh-CN" altLang="en-US" b="1" dirty="0">
                <a:solidFill>
                  <a:schemeClr val="tx1">
                    <a:lumMod val="85000"/>
                    <a:lumOff val="15000"/>
                  </a:schemeClr>
                </a:solidFill>
                <a:latin typeface="Arial" panose="020B0604020202020204"/>
                <a:ea typeface="微软雅黑" panose="020B0503020204020204" charset="-122"/>
                <a:sym typeface="Arial" panose="020B0604020202020204"/>
              </a:rPr>
              <a:t>点击输入标题</a:t>
            </a:r>
          </a:p>
        </p:txBody>
      </p:sp>
      <p:sp>
        <p:nvSpPr>
          <p:cNvPr id="93" name="PA_矩形 60"/>
          <p:cNvSpPr/>
          <p:nvPr>
            <p:custDataLst>
              <p:tags r:id="rId3"/>
            </p:custDataLst>
          </p:nvPr>
        </p:nvSpPr>
        <p:spPr>
          <a:xfrm>
            <a:off x="7304431" y="2308227"/>
            <a:ext cx="4440944" cy="294824"/>
          </a:xfrm>
          <a:prstGeom prst="rect">
            <a:avLst/>
          </a:prstGeom>
        </p:spPr>
        <p:txBody>
          <a:bodyPr wrap="square">
            <a:normAutofit fontScale="97500" lnSpcReduction="10000"/>
          </a:bodyPr>
          <a:lstStyle/>
          <a:p>
            <a:pPr>
              <a:lnSpc>
                <a:spcPct val="12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点击此处更换文本</a:t>
            </a:r>
          </a:p>
        </p:txBody>
      </p:sp>
      <p:grpSp>
        <p:nvGrpSpPr>
          <p:cNvPr id="108" name="组合 107"/>
          <p:cNvGrpSpPr/>
          <p:nvPr/>
        </p:nvGrpSpPr>
        <p:grpSpPr>
          <a:xfrm>
            <a:off x="6096000" y="1970405"/>
            <a:ext cx="631190" cy="632460"/>
            <a:chOff x="5085" y="3346"/>
            <a:chExt cx="994" cy="996"/>
          </a:xfrm>
        </p:grpSpPr>
        <p:sp>
          <p:nvSpPr>
            <p:cNvPr id="102" name="Rectangle 139"/>
            <p:cNvSpPr/>
            <p:nvPr/>
          </p:nvSpPr>
          <p:spPr>
            <a:xfrm>
              <a:off x="5085" y="3346"/>
              <a:ext cx="995" cy="9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sz="1050">
                <a:solidFill>
                  <a:schemeClr val="bg1">
                    <a:lumMod val="50000"/>
                  </a:schemeClr>
                </a:solidFill>
                <a:latin typeface="Arial" panose="020B0604020202020204"/>
                <a:ea typeface="微软雅黑" panose="020B0503020204020204" charset="-122"/>
                <a:sym typeface="Arial" panose="020B0604020202020204"/>
              </a:endParaRPr>
            </a:p>
          </p:txBody>
        </p:sp>
        <p:sp>
          <p:nvSpPr>
            <p:cNvPr id="104" name="AutoShape 124"/>
            <p:cNvSpPr/>
            <p:nvPr/>
          </p:nvSpPr>
          <p:spPr bwMode="auto">
            <a:xfrm>
              <a:off x="5272" y="3594"/>
              <a:ext cx="619" cy="4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84" y="0"/>
                  </a:moveTo>
                  <a:cubicBezTo>
                    <a:pt x="20941" y="0"/>
                    <a:pt x="21159" y="103"/>
                    <a:pt x="21335" y="310"/>
                  </a:cubicBezTo>
                  <a:cubicBezTo>
                    <a:pt x="21511" y="518"/>
                    <a:pt x="21599" y="760"/>
                    <a:pt x="21599" y="1048"/>
                  </a:cubicBezTo>
                  <a:lnTo>
                    <a:pt x="21599" y="16238"/>
                  </a:lnTo>
                  <a:cubicBezTo>
                    <a:pt x="21599" y="16523"/>
                    <a:pt x="21511" y="16767"/>
                    <a:pt x="21335" y="16969"/>
                  </a:cubicBezTo>
                  <a:cubicBezTo>
                    <a:pt x="21161" y="17173"/>
                    <a:pt x="20943" y="17274"/>
                    <a:pt x="20684" y="17274"/>
                  </a:cubicBezTo>
                  <a:lnTo>
                    <a:pt x="19807" y="17274"/>
                  </a:lnTo>
                  <a:lnTo>
                    <a:pt x="19807" y="17369"/>
                  </a:lnTo>
                  <a:cubicBezTo>
                    <a:pt x="19807" y="17948"/>
                    <a:pt x="19709" y="18498"/>
                    <a:pt x="19513" y="19017"/>
                  </a:cubicBezTo>
                  <a:cubicBezTo>
                    <a:pt x="19317" y="19535"/>
                    <a:pt x="19060" y="19984"/>
                    <a:pt x="18746" y="20361"/>
                  </a:cubicBezTo>
                  <a:cubicBezTo>
                    <a:pt x="18433" y="20738"/>
                    <a:pt x="18051" y="21038"/>
                    <a:pt x="17608" y="21263"/>
                  </a:cubicBezTo>
                  <a:cubicBezTo>
                    <a:pt x="17167" y="21487"/>
                    <a:pt x="16697" y="21599"/>
                    <a:pt x="16197" y="21599"/>
                  </a:cubicBezTo>
                  <a:cubicBezTo>
                    <a:pt x="15705" y="21599"/>
                    <a:pt x="15237" y="21487"/>
                    <a:pt x="14796" y="21263"/>
                  </a:cubicBezTo>
                  <a:cubicBezTo>
                    <a:pt x="14353" y="21038"/>
                    <a:pt x="13973" y="20738"/>
                    <a:pt x="13653" y="20361"/>
                  </a:cubicBezTo>
                  <a:cubicBezTo>
                    <a:pt x="13332" y="19984"/>
                    <a:pt x="13077" y="19535"/>
                    <a:pt x="12886" y="19017"/>
                  </a:cubicBezTo>
                  <a:cubicBezTo>
                    <a:pt x="12695" y="18498"/>
                    <a:pt x="12600" y="17948"/>
                    <a:pt x="12600" y="17369"/>
                  </a:cubicBezTo>
                  <a:lnTo>
                    <a:pt x="12600" y="17274"/>
                  </a:lnTo>
                  <a:lnTo>
                    <a:pt x="9000" y="17274"/>
                  </a:lnTo>
                  <a:lnTo>
                    <a:pt x="9000" y="17369"/>
                  </a:lnTo>
                  <a:cubicBezTo>
                    <a:pt x="9000" y="17948"/>
                    <a:pt x="8904" y="18498"/>
                    <a:pt x="8713" y="19017"/>
                  </a:cubicBezTo>
                  <a:cubicBezTo>
                    <a:pt x="8522" y="19535"/>
                    <a:pt x="8265" y="19984"/>
                    <a:pt x="7946" y="20361"/>
                  </a:cubicBezTo>
                  <a:cubicBezTo>
                    <a:pt x="7628" y="20738"/>
                    <a:pt x="7244" y="21038"/>
                    <a:pt x="6803" y="21263"/>
                  </a:cubicBezTo>
                  <a:cubicBezTo>
                    <a:pt x="6360" y="21487"/>
                    <a:pt x="5894" y="21599"/>
                    <a:pt x="5402" y="21599"/>
                  </a:cubicBezTo>
                  <a:cubicBezTo>
                    <a:pt x="4910" y="21599"/>
                    <a:pt x="4442" y="21487"/>
                    <a:pt x="4004" y="21263"/>
                  </a:cubicBezTo>
                  <a:cubicBezTo>
                    <a:pt x="3558" y="21038"/>
                    <a:pt x="3178" y="20738"/>
                    <a:pt x="2857" y="20361"/>
                  </a:cubicBezTo>
                  <a:cubicBezTo>
                    <a:pt x="2537" y="19984"/>
                    <a:pt x="2282" y="19535"/>
                    <a:pt x="2091" y="19017"/>
                  </a:cubicBezTo>
                  <a:cubicBezTo>
                    <a:pt x="1900" y="18498"/>
                    <a:pt x="1804" y="17948"/>
                    <a:pt x="1804" y="17369"/>
                  </a:cubicBezTo>
                  <a:lnTo>
                    <a:pt x="1804" y="17274"/>
                  </a:lnTo>
                  <a:lnTo>
                    <a:pt x="891" y="17274"/>
                  </a:lnTo>
                  <a:cubicBezTo>
                    <a:pt x="646" y="17274"/>
                    <a:pt x="438" y="17168"/>
                    <a:pt x="262" y="16960"/>
                  </a:cubicBezTo>
                  <a:cubicBezTo>
                    <a:pt x="88" y="16756"/>
                    <a:pt x="0" y="16514"/>
                    <a:pt x="0" y="16238"/>
                  </a:cubicBezTo>
                  <a:lnTo>
                    <a:pt x="0" y="10668"/>
                  </a:lnTo>
                  <a:cubicBezTo>
                    <a:pt x="0" y="10441"/>
                    <a:pt x="26" y="10205"/>
                    <a:pt x="68" y="9960"/>
                  </a:cubicBezTo>
                  <a:cubicBezTo>
                    <a:pt x="117" y="9715"/>
                    <a:pt x="186" y="9474"/>
                    <a:pt x="274" y="9229"/>
                  </a:cubicBezTo>
                  <a:cubicBezTo>
                    <a:pt x="364" y="8984"/>
                    <a:pt x="470" y="8751"/>
                    <a:pt x="592" y="8526"/>
                  </a:cubicBezTo>
                  <a:cubicBezTo>
                    <a:pt x="712" y="8301"/>
                    <a:pt x="837" y="8114"/>
                    <a:pt x="959" y="7964"/>
                  </a:cubicBezTo>
                  <a:lnTo>
                    <a:pt x="3573" y="4906"/>
                  </a:lnTo>
                  <a:cubicBezTo>
                    <a:pt x="3697" y="4759"/>
                    <a:pt x="3857" y="4613"/>
                    <a:pt x="4053" y="4474"/>
                  </a:cubicBezTo>
                  <a:cubicBezTo>
                    <a:pt x="4248" y="4330"/>
                    <a:pt x="4449" y="4209"/>
                    <a:pt x="4657" y="4109"/>
                  </a:cubicBezTo>
                  <a:cubicBezTo>
                    <a:pt x="4863" y="4005"/>
                    <a:pt x="5071" y="3927"/>
                    <a:pt x="5277" y="3867"/>
                  </a:cubicBezTo>
                  <a:cubicBezTo>
                    <a:pt x="5485" y="3806"/>
                    <a:pt x="5686" y="3775"/>
                    <a:pt x="5882" y="3775"/>
                  </a:cubicBezTo>
                  <a:lnTo>
                    <a:pt x="6820" y="3775"/>
                  </a:lnTo>
                  <a:lnTo>
                    <a:pt x="6820" y="1048"/>
                  </a:lnTo>
                  <a:cubicBezTo>
                    <a:pt x="6820" y="760"/>
                    <a:pt x="6908" y="518"/>
                    <a:pt x="7082" y="310"/>
                  </a:cubicBezTo>
                  <a:cubicBezTo>
                    <a:pt x="7258" y="103"/>
                    <a:pt x="7464" y="0"/>
                    <a:pt x="7699" y="0"/>
                  </a:cubicBezTo>
                  <a:lnTo>
                    <a:pt x="20684" y="0"/>
                  </a:lnTo>
                  <a:close/>
                  <a:moveTo>
                    <a:pt x="6791" y="6438"/>
                  </a:moveTo>
                  <a:lnTo>
                    <a:pt x="5877" y="6438"/>
                  </a:lnTo>
                  <a:cubicBezTo>
                    <a:pt x="5799" y="6438"/>
                    <a:pt x="5676" y="6478"/>
                    <a:pt x="5510" y="6550"/>
                  </a:cubicBezTo>
                  <a:cubicBezTo>
                    <a:pt x="5341" y="6625"/>
                    <a:pt x="5223" y="6703"/>
                    <a:pt x="5152" y="6784"/>
                  </a:cubicBezTo>
                  <a:lnTo>
                    <a:pt x="2539" y="9830"/>
                  </a:lnTo>
                  <a:cubicBezTo>
                    <a:pt x="2478" y="9902"/>
                    <a:pt x="2412" y="10040"/>
                    <a:pt x="2351" y="10239"/>
                  </a:cubicBezTo>
                  <a:cubicBezTo>
                    <a:pt x="2289" y="10435"/>
                    <a:pt x="2257" y="10579"/>
                    <a:pt x="2257" y="10671"/>
                  </a:cubicBezTo>
                  <a:lnTo>
                    <a:pt x="2257" y="11527"/>
                  </a:lnTo>
                  <a:lnTo>
                    <a:pt x="6795" y="11527"/>
                  </a:lnTo>
                  <a:lnTo>
                    <a:pt x="6795" y="6438"/>
                  </a:lnTo>
                  <a:close/>
                  <a:moveTo>
                    <a:pt x="5395" y="18942"/>
                  </a:moveTo>
                  <a:cubicBezTo>
                    <a:pt x="5760" y="18942"/>
                    <a:pt x="6075" y="18789"/>
                    <a:pt x="6340" y="18481"/>
                  </a:cubicBezTo>
                  <a:cubicBezTo>
                    <a:pt x="6600" y="18173"/>
                    <a:pt x="6732" y="17804"/>
                    <a:pt x="6732" y="17372"/>
                  </a:cubicBezTo>
                  <a:cubicBezTo>
                    <a:pt x="6732" y="16940"/>
                    <a:pt x="6600" y="16569"/>
                    <a:pt x="6340" y="16252"/>
                  </a:cubicBezTo>
                  <a:cubicBezTo>
                    <a:pt x="6078" y="15944"/>
                    <a:pt x="5762" y="15786"/>
                    <a:pt x="5395" y="15786"/>
                  </a:cubicBezTo>
                  <a:cubicBezTo>
                    <a:pt x="5027" y="15786"/>
                    <a:pt x="4714" y="15941"/>
                    <a:pt x="4444" y="16246"/>
                  </a:cubicBezTo>
                  <a:cubicBezTo>
                    <a:pt x="4180" y="16557"/>
                    <a:pt x="4045" y="16932"/>
                    <a:pt x="4045" y="17372"/>
                  </a:cubicBezTo>
                  <a:cubicBezTo>
                    <a:pt x="4045" y="17804"/>
                    <a:pt x="4180" y="18173"/>
                    <a:pt x="4444" y="18481"/>
                  </a:cubicBezTo>
                  <a:cubicBezTo>
                    <a:pt x="4714" y="18789"/>
                    <a:pt x="5027" y="18942"/>
                    <a:pt x="5395" y="18942"/>
                  </a:cubicBezTo>
                  <a:moveTo>
                    <a:pt x="16195" y="18942"/>
                  </a:moveTo>
                  <a:cubicBezTo>
                    <a:pt x="16560" y="18942"/>
                    <a:pt x="16878" y="18789"/>
                    <a:pt x="17145" y="18481"/>
                  </a:cubicBezTo>
                  <a:cubicBezTo>
                    <a:pt x="17409" y="18173"/>
                    <a:pt x="17544" y="17804"/>
                    <a:pt x="17544" y="17372"/>
                  </a:cubicBezTo>
                  <a:cubicBezTo>
                    <a:pt x="17544" y="16940"/>
                    <a:pt x="17412" y="16569"/>
                    <a:pt x="17150" y="16252"/>
                  </a:cubicBezTo>
                  <a:cubicBezTo>
                    <a:pt x="16890" y="15944"/>
                    <a:pt x="16572" y="15786"/>
                    <a:pt x="16195" y="15786"/>
                  </a:cubicBezTo>
                  <a:cubicBezTo>
                    <a:pt x="15827" y="15786"/>
                    <a:pt x="15514" y="15941"/>
                    <a:pt x="15249" y="16246"/>
                  </a:cubicBezTo>
                  <a:cubicBezTo>
                    <a:pt x="14990" y="16557"/>
                    <a:pt x="14857" y="16932"/>
                    <a:pt x="14857" y="17372"/>
                  </a:cubicBezTo>
                  <a:cubicBezTo>
                    <a:pt x="14857" y="17804"/>
                    <a:pt x="14990" y="18173"/>
                    <a:pt x="15249" y="18481"/>
                  </a:cubicBezTo>
                  <a:cubicBezTo>
                    <a:pt x="15511" y="18789"/>
                    <a:pt x="15825" y="18942"/>
                    <a:pt x="16195" y="18942"/>
                  </a:cubicBezTo>
                </a:path>
              </a:pathLst>
            </a:custGeom>
            <a:solidFill>
              <a:schemeClr val="bg1"/>
            </a:solidFill>
            <a:ln>
              <a:noFill/>
            </a:ln>
            <a:effectLst/>
          </p:spPr>
          <p:txBody>
            <a:bodyPr lIns="101578" tIns="101578" rIns="101578" bIns="101578" anchor="ctr"/>
            <a:lstStyle/>
            <a:p>
              <a:pPr defTabSz="913765">
                <a:defRPr/>
              </a:pPr>
              <a:endParaRPr lang="es-ES" sz="3600" dirty="0">
                <a:solidFill>
                  <a:schemeClr val="bg1">
                    <a:lumMod val="50000"/>
                  </a:schemeClr>
                </a:solidFill>
                <a:effectLst>
                  <a:outerShdw blurRad="38100" dist="38100" dir="2700000" algn="tl">
                    <a:srgbClr val="000000"/>
                  </a:outerShdw>
                </a:effectLst>
                <a:latin typeface="Arial" panose="020B0604020202020204"/>
                <a:ea typeface="微软雅黑" panose="020B0503020204020204" charset="-122"/>
                <a:cs typeface="Gill Sans" charset="0"/>
                <a:sym typeface="Arial" panose="020B0604020202020204"/>
              </a:endParaRPr>
            </a:p>
          </p:txBody>
        </p:sp>
      </p:grpSp>
      <p:grpSp>
        <p:nvGrpSpPr>
          <p:cNvPr id="111" name="组合 110"/>
          <p:cNvGrpSpPr/>
          <p:nvPr/>
        </p:nvGrpSpPr>
        <p:grpSpPr>
          <a:xfrm>
            <a:off x="6096635" y="4881245"/>
            <a:ext cx="631190" cy="632460"/>
            <a:chOff x="13238" y="6956"/>
            <a:chExt cx="994" cy="996"/>
          </a:xfrm>
        </p:grpSpPr>
        <p:sp>
          <p:nvSpPr>
            <p:cNvPr id="101" name="Rectangle 81"/>
            <p:cNvSpPr/>
            <p:nvPr/>
          </p:nvSpPr>
          <p:spPr>
            <a:xfrm>
              <a:off x="13238" y="6956"/>
              <a:ext cx="995" cy="996"/>
            </a:xfrm>
            <a:prstGeom prst="rect">
              <a:avLst/>
            </a:prstGeom>
            <a:solidFill>
              <a:srgbClr val="494F68"/>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sz="1050">
                <a:solidFill>
                  <a:schemeClr val="bg1">
                    <a:lumMod val="50000"/>
                  </a:schemeClr>
                </a:solidFill>
                <a:latin typeface="Arial" panose="020B0604020202020204"/>
                <a:ea typeface="微软雅黑" panose="020B0503020204020204" charset="-122"/>
                <a:sym typeface="Arial" panose="020B0604020202020204"/>
              </a:endParaRPr>
            </a:p>
          </p:txBody>
        </p:sp>
        <p:sp>
          <p:nvSpPr>
            <p:cNvPr id="105" name="AutoShape 122"/>
            <p:cNvSpPr/>
            <p:nvPr/>
          </p:nvSpPr>
          <p:spPr bwMode="auto">
            <a:xfrm>
              <a:off x="13454" y="7143"/>
              <a:ext cx="548" cy="6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4921"/>
                  </a:moveTo>
                  <a:lnTo>
                    <a:pt x="21599" y="5871"/>
                  </a:lnTo>
                  <a:cubicBezTo>
                    <a:pt x="21192" y="6052"/>
                    <a:pt x="20518" y="6202"/>
                    <a:pt x="19564" y="6320"/>
                  </a:cubicBezTo>
                  <a:cubicBezTo>
                    <a:pt x="18617" y="6436"/>
                    <a:pt x="17593" y="6522"/>
                    <a:pt x="16494" y="6579"/>
                  </a:cubicBezTo>
                  <a:cubicBezTo>
                    <a:pt x="15398" y="6643"/>
                    <a:pt x="14330" y="6677"/>
                    <a:pt x="13290" y="6683"/>
                  </a:cubicBezTo>
                  <a:cubicBezTo>
                    <a:pt x="12253" y="6692"/>
                    <a:pt x="11427" y="6698"/>
                    <a:pt x="10808" y="6698"/>
                  </a:cubicBezTo>
                  <a:cubicBezTo>
                    <a:pt x="10200" y="6698"/>
                    <a:pt x="9374" y="6692"/>
                    <a:pt x="8326" y="6683"/>
                  </a:cubicBezTo>
                  <a:cubicBezTo>
                    <a:pt x="7276" y="6677"/>
                    <a:pt x="6204" y="6643"/>
                    <a:pt x="5105" y="6579"/>
                  </a:cubicBezTo>
                  <a:cubicBezTo>
                    <a:pt x="4009" y="6522"/>
                    <a:pt x="2993" y="6436"/>
                    <a:pt x="2053" y="6326"/>
                  </a:cubicBezTo>
                  <a:cubicBezTo>
                    <a:pt x="1116" y="6214"/>
                    <a:pt x="442" y="6064"/>
                    <a:pt x="34" y="5871"/>
                  </a:cubicBezTo>
                  <a:cubicBezTo>
                    <a:pt x="10" y="5724"/>
                    <a:pt x="0" y="5566"/>
                    <a:pt x="0" y="5393"/>
                  </a:cubicBezTo>
                  <a:lnTo>
                    <a:pt x="0" y="4921"/>
                  </a:lnTo>
                  <a:lnTo>
                    <a:pt x="0" y="4423"/>
                  </a:lnTo>
                  <a:cubicBezTo>
                    <a:pt x="0" y="4258"/>
                    <a:pt x="10" y="4092"/>
                    <a:pt x="34" y="3924"/>
                  </a:cubicBezTo>
                  <a:cubicBezTo>
                    <a:pt x="307" y="3801"/>
                    <a:pt x="701" y="3688"/>
                    <a:pt x="1213" y="3602"/>
                  </a:cubicBezTo>
                  <a:cubicBezTo>
                    <a:pt x="1717" y="3516"/>
                    <a:pt x="2257" y="3444"/>
                    <a:pt x="2830" y="3389"/>
                  </a:cubicBezTo>
                  <a:cubicBezTo>
                    <a:pt x="3404" y="3334"/>
                    <a:pt x="3971" y="3294"/>
                    <a:pt x="4528" y="3265"/>
                  </a:cubicBezTo>
                  <a:cubicBezTo>
                    <a:pt x="5084" y="3239"/>
                    <a:pt x="5516" y="3213"/>
                    <a:pt x="5827" y="3196"/>
                  </a:cubicBezTo>
                  <a:cubicBezTo>
                    <a:pt x="5737" y="2444"/>
                    <a:pt x="5800" y="1857"/>
                    <a:pt x="6017" y="1431"/>
                  </a:cubicBezTo>
                  <a:cubicBezTo>
                    <a:pt x="6232" y="1010"/>
                    <a:pt x="6560" y="693"/>
                    <a:pt x="7003" y="489"/>
                  </a:cubicBezTo>
                  <a:cubicBezTo>
                    <a:pt x="7441" y="282"/>
                    <a:pt x="7984" y="146"/>
                    <a:pt x="8631" y="86"/>
                  </a:cubicBezTo>
                  <a:cubicBezTo>
                    <a:pt x="9280" y="28"/>
                    <a:pt x="9999" y="0"/>
                    <a:pt x="10808" y="0"/>
                  </a:cubicBezTo>
                  <a:cubicBezTo>
                    <a:pt x="11417" y="0"/>
                    <a:pt x="12021" y="11"/>
                    <a:pt x="12619" y="40"/>
                  </a:cubicBezTo>
                  <a:cubicBezTo>
                    <a:pt x="13221" y="69"/>
                    <a:pt x="13757" y="164"/>
                    <a:pt x="14234" y="319"/>
                  </a:cubicBezTo>
                  <a:cubicBezTo>
                    <a:pt x="14707" y="483"/>
                    <a:pt x="15084" y="734"/>
                    <a:pt x="15367" y="1074"/>
                  </a:cubicBezTo>
                  <a:cubicBezTo>
                    <a:pt x="15647" y="1413"/>
                    <a:pt x="15789" y="1894"/>
                    <a:pt x="15789" y="2519"/>
                  </a:cubicBezTo>
                  <a:lnTo>
                    <a:pt x="15789" y="2850"/>
                  </a:lnTo>
                  <a:cubicBezTo>
                    <a:pt x="15789" y="2963"/>
                    <a:pt x="15775" y="3078"/>
                    <a:pt x="15758" y="3196"/>
                  </a:cubicBezTo>
                  <a:cubicBezTo>
                    <a:pt x="16076" y="3213"/>
                    <a:pt x="16511" y="3239"/>
                    <a:pt x="17061" y="3265"/>
                  </a:cubicBezTo>
                  <a:cubicBezTo>
                    <a:pt x="17611" y="3294"/>
                    <a:pt x="18178" y="3334"/>
                    <a:pt x="18758" y="3389"/>
                  </a:cubicBezTo>
                  <a:cubicBezTo>
                    <a:pt x="19335" y="3443"/>
                    <a:pt x="19885" y="3515"/>
                    <a:pt x="20404" y="3602"/>
                  </a:cubicBezTo>
                  <a:cubicBezTo>
                    <a:pt x="20922" y="3688"/>
                    <a:pt x="21323" y="3801"/>
                    <a:pt x="21596" y="3924"/>
                  </a:cubicBezTo>
                  <a:lnTo>
                    <a:pt x="21596" y="4921"/>
                  </a:lnTo>
                  <a:close/>
                  <a:moveTo>
                    <a:pt x="10812" y="8296"/>
                  </a:moveTo>
                  <a:cubicBezTo>
                    <a:pt x="12236" y="8278"/>
                    <a:pt x="13656" y="8250"/>
                    <a:pt x="15080" y="8215"/>
                  </a:cubicBezTo>
                  <a:cubicBezTo>
                    <a:pt x="16501" y="8178"/>
                    <a:pt x="17925" y="8088"/>
                    <a:pt x="19353" y="7939"/>
                  </a:cubicBezTo>
                  <a:lnTo>
                    <a:pt x="19353" y="19477"/>
                  </a:lnTo>
                  <a:cubicBezTo>
                    <a:pt x="19353" y="20056"/>
                    <a:pt x="19107" y="20557"/>
                    <a:pt x="18620" y="20972"/>
                  </a:cubicBezTo>
                  <a:cubicBezTo>
                    <a:pt x="18133" y="21392"/>
                    <a:pt x="17542" y="21599"/>
                    <a:pt x="16847" y="21599"/>
                  </a:cubicBezTo>
                  <a:lnTo>
                    <a:pt x="4752" y="21599"/>
                  </a:lnTo>
                  <a:cubicBezTo>
                    <a:pt x="4058" y="21599"/>
                    <a:pt x="3460" y="21395"/>
                    <a:pt x="2955" y="20977"/>
                  </a:cubicBezTo>
                  <a:cubicBezTo>
                    <a:pt x="2450" y="20569"/>
                    <a:pt x="2201" y="20068"/>
                    <a:pt x="2201" y="19477"/>
                  </a:cubicBezTo>
                  <a:lnTo>
                    <a:pt x="2201" y="7939"/>
                  </a:lnTo>
                  <a:cubicBezTo>
                    <a:pt x="3560" y="8088"/>
                    <a:pt x="4904" y="8183"/>
                    <a:pt x="6239" y="8229"/>
                  </a:cubicBezTo>
                  <a:cubicBezTo>
                    <a:pt x="7576" y="8273"/>
                    <a:pt x="8917" y="8296"/>
                    <a:pt x="10276" y="8296"/>
                  </a:cubicBezTo>
                  <a:lnTo>
                    <a:pt x="10812" y="8296"/>
                  </a:lnTo>
                  <a:close/>
                  <a:moveTo>
                    <a:pt x="6923" y="10395"/>
                  </a:moveTo>
                  <a:cubicBezTo>
                    <a:pt x="6923" y="10248"/>
                    <a:pt x="6857" y="10119"/>
                    <a:pt x="6733" y="10015"/>
                  </a:cubicBezTo>
                  <a:cubicBezTo>
                    <a:pt x="6605" y="9908"/>
                    <a:pt x="6453" y="9854"/>
                    <a:pt x="6277" y="9854"/>
                  </a:cubicBezTo>
                  <a:lnTo>
                    <a:pt x="5630" y="9854"/>
                  </a:lnTo>
                  <a:cubicBezTo>
                    <a:pt x="5450" y="9854"/>
                    <a:pt x="5305" y="9908"/>
                    <a:pt x="5191" y="10015"/>
                  </a:cubicBezTo>
                  <a:cubicBezTo>
                    <a:pt x="5074" y="10119"/>
                    <a:pt x="5015" y="10248"/>
                    <a:pt x="5015" y="10395"/>
                  </a:cubicBezTo>
                  <a:lnTo>
                    <a:pt x="5015" y="18858"/>
                  </a:lnTo>
                  <a:cubicBezTo>
                    <a:pt x="5015" y="19005"/>
                    <a:pt x="5074" y="19126"/>
                    <a:pt x="5191" y="19224"/>
                  </a:cubicBezTo>
                  <a:cubicBezTo>
                    <a:pt x="5305" y="19319"/>
                    <a:pt x="5450" y="19368"/>
                    <a:pt x="5630" y="19368"/>
                  </a:cubicBezTo>
                  <a:lnTo>
                    <a:pt x="6277" y="19368"/>
                  </a:lnTo>
                  <a:cubicBezTo>
                    <a:pt x="6453" y="19368"/>
                    <a:pt x="6605" y="19319"/>
                    <a:pt x="6733" y="19230"/>
                  </a:cubicBezTo>
                  <a:cubicBezTo>
                    <a:pt x="6857" y="19137"/>
                    <a:pt x="6923" y="19014"/>
                    <a:pt x="6923" y="18858"/>
                  </a:cubicBezTo>
                  <a:lnTo>
                    <a:pt x="6923" y="10395"/>
                  </a:lnTo>
                  <a:close/>
                  <a:moveTo>
                    <a:pt x="8416" y="3141"/>
                  </a:moveTo>
                  <a:cubicBezTo>
                    <a:pt x="10006" y="3121"/>
                    <a:pt x="11607" y="3121"/>
                    <a:pt x="13231" y="3141"/>
                  </a:cubicBezTo>
                  <a:cubicBezTo>
                    <a:pt x="13231" y="3032"/>
                    <a:pt x="13242" y="2925"/>
                    <a:pt x="13266" y="2819"/>
                  </a:cubicBezTo>
                  <a:cubicBezTo>
                    <a:pt x="13286" y="2712"/>
                    <a:pt x="13286" y="2611"/>
                    <a:pt x="13266" y="2519"/>
                  </a:cubicBezTo>
                  <a:lnTo>
                    <a:pt x="13266" y="2315"/>
                  </a:lnTo>
                  <a:cubicBezTo>
                    <a:pt x="12879" y="2222"/>
                    <a:pt x="12471" y="2171"/>
                    <a:pt x="12042" y="2162"/>
                  </a:cubicBezTo>
                  <a:cubicBezTo>
                    <a:pt x="11610" y="2153"/>
                    <a:pt x="11202" y="2148"/>
                    <a:pt x="10819" y="2148"/>
                  </a:cubicBezTo>
                  <a:cubicBezTo>
                    <a:pt x="10411" y="2148"/>
                    <a:pt x="9996" y="2153"/>
                    <a:pt x="9574" y="2162"/>
                  </a:cubicBezTo>
                  <a:cubicBezTo>
                    <a:pt x="9149" y="2171"/>
                    <a:pt x="8741" y="2222"/>
                    <a:pt x="8354" y="2315"/>
                  </a:cubicBezTo>
                  <a:lnTo>
                    <a:pt x="8354" y="2519"/>
                  </a:lnTo>
                  <a:cubicBezTo>
                    <a:pt x="8354" y="2611"/>
                    <a:pt x="8357" y="2715"/>
                    <a:pt x="8371" y="2824"/>
                  </a:cubicBezTo>
                  <a:cubicBezTo>
                    <a:pt x="8375" y="2937"/>
                    <a:pt x="8392" y="3040"/>
                    <a:pt x="8416" y="3141"/>
                  </a:cubicBezTo>
                  <a:moveTo>
                    <a:pt x="11769" y="10395"/>
                  </a:moveTo>
                  <a:cubicBezTo>
                    <a:pt x="11769" y="10248"/>
                    <a:pt x="11707" y="10119"/>
                    <a:pt x="11582" y="10015"/>
                  </a:cubicBezTo>
                  <a:cubicBezTo>
                    <a:pt x="11451" y="9908"/>
                    <a:pt x="11299" y="9854"/>
                    <a:pt x="11123" y="9854"/>
                  </a:cubicBezTo>
                  <a:lnTo>
                    <a:pt x="10476" y="9854"/>
                  </a:lnTo>
                  <a:cubicBezTo>
                    <a:pt x="10300" y="9854"/>
                    <a:pt x="10151" y="9908"/>
                    <a:pt x="10037" y="10015"/>
                  </a:cubicBezTo>
                  <a:cubicBezTo>
                    <a:pt x="9923" y="10119"/>
                    <a:pt x="9865" y="10248"/>
                    <a:pt x="9865" y="10395"/>
                  </a:cubicBezTo>
                  <a:lnTo>
                    <a:pt x="9865" y="18858"/>
                  </a:lnTo>
                  <a:cubicBezTo>
                    <a:pt x="9865" y="19005"/>
                    <a:pt x="9920" y="19126"/>
                    <a:pt x="10030" y="19224"/>
                  </a:cubicBezTo>
                  <a:cubicBezTo>
                    <a:pt x="10141" y="19319"/>
                    <a:pt x="10286" y="19368"/>
                    <a:pt x="10476" y="19368"/>
                  </a:cubicBezTo>
                  <a:lnTo>
                    <a:pt x="11123" y="19368"/>
                  </a:lnTo>
                  <a:cubicBezTo>
                    <a:pt x="11299" y="19368"/>
                    <a:pt x="11451" y="19319"/>
                    <a:pt x="11582" y="19230"/>
                  </a:cubicBezTo>
                  <a:cubicBezTo>
                    <a:pt x="11707" y="19137"/>
                    <a:pt x="11769" y="19014"/>
                    <a:pt x="11769" y="18858"/>
                  </a:cubicBezTo>
                  <a:lnTo>
                    <a:pt x="11769" y="10395"/>
                  </a:lnTo>
                  <a:close/>
                  <a:moveTo>
                    <a:pt x="14683" y="18858"/>
                  </a:moveTo>
                  <a:cubicBezTo>
                    <a:pt x="14683" y="19005"/>
                    <a:pt x="14745" y="19126"/>
                    <a:pt x="14866" y="19224"/>
                  </a:cubicBezTo>
                  <a:cubicBezTo>
                    <a:pt x="14987" y="19319"/>
                    <a:pt x="15143" y="19368"/>
                    <a:pt x="15333" y="19368"/>
                  </a:cubicBezTo>
                  <a:lnTo>
                    <a:pt x="15979" y="19368"/>
                  </a:lnTo>
                  <a:cubicBezTo>
                    <a:pt x="16155" y="19368"/>
                    <a:pt x="16308" y="19319"/>
                    <a:pt x="16432" y="19230"/>
                  </a:cubicBezTo>
                  <a:cubicBezTo>
                    <a:pt x="16560" y="19137"/>
                    <a:pt x="16629" y="19014"/>
                    <a:pt x="16629" y="18858"/>
                  </a:cubicBezTo>
                  <a:lnTo>
                    <a:pt x="16629" y="10395"/>
                  </a:lnTo>
                  <a:cubicBezTo>
                    <a:pt x="16629" y="10248"/>
                    <a:pt x="16560" y="10119"/>
                    <a:pt x="16432" y="10015"/>
                  </a:cubicBezTo>
                  <a:cubicBezTo>
                    <a:pt x="16308" y="9908"/>
                    <a:pt x="16155" y="9854"/>
                    <a:pt x="15979" y="9854"/>
                  </a:cubicBezTo>
                  <a:lnTo>
                    <a:pt x="15333" y="9854"/>
                  </a:lnTo>
                  <a:cubicBezTo>
                    <a:pt x="15153" y="9854"/>
                    <a:pt x="15001" y="9908"/>
                    <a:pt x="14877" y="10015"/>
                  </a:cubicBezTo>
                  <a:cubicBezTo>
                    <a:pt x="14752" y="10119"/>
                    <a:pt x="14683" y="10248"/>
                    <a:pt x="14683" y="10395"/>
                  </a:cubicBezTo>
                  <a:lnTo>
                    <a:pt x="14683" y="18858"/>
                  </a:lnTo>
                  <a:close/>
                </a:path>
              </a:pathLst>
            </a:custGeom>
            <a:solidFill>
              <a:schemeClr val="bg1"/>
            </a:solidFill>
            <a:ln>
              <a:noFill/>
            </a:ln>
            <a:effectLst/>
          </p:spPr>
          <p:txBody>
            <a:bodyPr lIns="101578" tIns="101578" rIns="101578" bIns="101578" anchor="ctr"/>
            <a:lstStyle/>
            <a:p>
              <a:pPr defTabSz="913765">
                <a:defRPr/>
              </a:pPr>
              <a:endParaRPr lang="es-ES" sz="3600" dirty="0">
                <a:solidFill>
                  <a:schemeClr val="bg1">
                    <a:lumMod val="50000"/>
                  </a:schemeClr>
                </a:solidFill>
                <a:effectLst>
                  <a:outerShdw blurRad="38100" dist="38100" dir="2700000" algn="tl">
                    <a:srgbClr val="000000"/>
                  </a:outerShdw>
                </a:effectLst>
                <a:latin typeface="Arial" panose="020B0604020202020204"/>
                <a:ea typeface="微软雅黑" panose="020B0503020204020204" charset="-122"/>
                <a:cs typeface="Gill Sans" charset="0"/>
                <a:sym typeface="Arial" panose="020B0604020202020204"/>
              </a:endParaRPr>
            </a:p>
          </p:txBody>
        </p:sp>
      </p:grpSp>
      <p:grpSp>
        <p:nvGrpSpPr>
          <p:cNvPr id="110" name="组合 109"/>
          <p:cNvGrpSpPr/>
          <p:nvPr/>
        </p:nvGrpSpPr>
        <p:grpSpPr>
          <a:xfrm>
            <a:off x="6087745" y="3910330"/>
            <a:ext cx="631190" cy="632460"/>
            <a:chOff x="13234" y="3351"/>
            <a:chExt cx="994" cy="996"/>
          </a:xfrm>
        </p:grpSpPr>
        <p:sp>
          <p:nvSpPr>
            <p:cNvPr id="100" name="Rectangle 78"/>
            <p:cNvSpPr/>
            <p:nvPr/>
          </p:nvSpPr>
          <p:spPr>
            <a:xfrm>
              <a:off x="13234" y="3351"/>
              <a:ext cx="995" cy="996"/>
            </a:xfrm>
            <a:prstGeom prst="rect">
              <a:avLst/>
            </a:prstGeom>
            <a:solidFill>
              <a:srgbClr val="494F68"/>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sz="1050">
                <a:solidFill>
                  <a:schemeClr val="bg1">
                    <a:lumMod val="50000"/>
                  </a:schemeClr>
                </a:solidFill>
                <a:latin typeface="Arial" panose="020B0604020202020204"/>
                <a:ea typeface="微软雅黑" panose="020B0503020204020204" charset="-122"/>
                <a:sym typeface="Arial" panose="020B0604020202020204"/>
              </a:endParaRPr>
            </a:p>
          </p:txBody>
        </p:sp>
        <p:sp>
          <p:nvSpPr>
            <p:cNvPr id="106" name="AutoShape 123"/>
            <p:cNvSpPr/>
            <p:nvPr/>
          </p:nvSpPr>
          <p:spPr bwMode="auto">
            <a:xfrm>
              <a:off x="13471" y="3546"/>
              <a:ext cx="548" cy="6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599" y="6949"/>
                  </a:moveTo>
                  <a:cubicBezTo>
                    <a:pt x="21599" y="7542"/>
                    <a:pt x="21407" y="8153"/>
                    <a:pt x="21017" y="8781"/>
                  </a:cubicBezTo>
                  <a:cubicBezTo>
                    <a:pt x="20628" y="9416"/>
                    <a:pt x="20109" y="10015"/>
                    <a:pt x="19458" y="10585"/>
                  </a:cubicBezTo>
                  <a:cubicBezTo>
                    <a:pt x="18806" y="11152"/>
                    <a:pt x="18040" y="11651"/>
                    <a:pt x="17159" y="12083"/>
                  </a:cubicBezTo>
                  <a:cubicBezTo>
                    <a:pt x="16275" y="12512"/>
                    <a:pt x="15327" y="12820"/>
                    <a:pt x="14315" y="12996"/>
                  </a:cubicBezTo>
                  <a:cubicBezTo>
                    <a:pt x="13880" y="13090"/>
                    <a:pt x="13492" y="13284"/>
                    <a:pt x="13151" y="13578"/>
                  </a:cubicBezTo>
                  <a:cubicBezTo>
                    <a:pt x="12809" y="13872"/>
                    <a:pt x="12641" y="14204"/>
                    <a:pt x="12641" y="14571"/>
                  </a:cubicBezTo>
                  <a:cubicBezTo>
                    <a:pt x="12641" y="14900"/>
                    <a:pt x="12713" y="15140"/>
                    <a:pt x="12865" y="15293"/>
                  </a:cubicBezTo>
                  <a:cubicBezTo>
                    <a:pt x="13015" y="15449"/>
                    <a:pt x="13177" y="15596"/>
                    <a:pt x="13364" y="15728"/>
                  </a:cubicBezTo>
                  <a:cubicBezTo>
                    <a:pt x="13546" y="15866"/>
                    <a:pt x="13717" y="16010"/>
                    <a:pt x="13874" y="16169"/>
                  </a:cubicBezTo>
                  <a:cubicBezTo>
                    <a:pt x="14032" y="16330"/>
                    <a:pt x="14125" y="16574"/>
                    <a:pt x="14160" y="16903"/>
                  </a:cubicBezTo>
                  <a:cubicBezTo>
                    <a:pt x="14195" y="17117"/>
                    <a:pt x="14187" y="17340"/>
                    <a:pt x="14133" y="17564"/>
                  </a:cubicBezTo>
                  <a:cubicBezTo>
                    <a:pt x="14099" y="17696"/>
                    <a:pt x="14200" y="17805"/>
                    <a:pt x="14432" y="17893"/>
                  </a:cubicBezTo>
                  <a:cubicBezTo>
                    <a:pt x="14667" y="17981"/>
                    <a:pt x="14956" y="18069"/>
                    <a:pt x="15295" y="18154"/>
                  </a:cubicBezTo>
                  <a:cubicBezTo>
                    <a:pt x="15637" y="18236"/>
                    <a:pt x="15987" y="18342"/>
                    <a:pt x="16344" y="18468"/>
                  </a:cubicBezTo>
                  <a:cubicBezTo>
                    <a:pt x="16705" y="18595"/>
                    <a:pt x="16975" y="18756"/>
                    <a:pt x="17164" y="18953"/>
                  </a:cubicBezTo>
                  <a:cubicBezTo>
                    <a:pt x="17266" y="19050"/>
                    <a:pt x="17351" y="19232"/>
                    <a:pt x="17415" y="19511"/>
                  </a:cubicBezTo>
                  <a:cubicBezTo>
                    <a:pt x="17477" y="19790"/>
                    <a:pt x="17519" y="20090"/>
                    <a:pt x="17535" y="20416"/>
                  </a:cubicBezTo>
                  <a:cubicBezTo>
                    <a:pt x="17554" y="20727"/>
                    <a:pt x="17527" y="21000"/>
                    <a:pt x="17463" y="21241"/>
                  </a:cubicBezTo>
                  <a:cubicBezTo>
                    <a:pt x="17394" y="21479"/>
                    <a:pt x="17268" y="21599"/>
                    <a:pt x="17089" y="21599"/>
                  </a:cubicBezTo>
                  <a:lnTo>
                    <a:pt x="4496" y="21599"/>
                  </a:lnTo>
                  <a:cubicBezTo>
                    <a:pt x="4328" y="21599"/>
                    <a:pt x="4205" y="21479"/>
                    <a:pt x="4130" y="21241"/>
                  </a:cubicBezTo>
                  <a:cubicBezTo>
                    <a:pt x="4061" y="21000"/>
                    <a:pt x="4032" y="20727"/>
                    <a:pt x="4048" y="20416"/>
                  </a:cubicBezTo>
                  <a:cubicBezTo>
                    <a:pt x="4066" y="20090"/>
                    <a:pt x="4109" y="19790"/>
                    <a:pt x="4170" y="19511"/>
                  </a:cubicBezTo>
                  <a:cubicBezTo>
                    <a:pt x="4235" y="19232"/>
                    <a:pt x="4317" y="19050"/>
                    <a:pt x="4421" y="18953"/>
                  </a:cubicBezTo>
                  <a:cubicBezTo>
                    <a:pt x="4616" y="18768"/>
                    <a:pt x="4889" y="18606"/>
                    <a:pt x="5239" y="18474"/>
                  </a:cubicBezTo>
                  <a:cubicBezTo>
                    <a:pt x="5588" y="18345"/>
                    <a:pt x="5933" y="18236"/>
                    <a:pt x="6269" y="18154"/>
                  </a:cubicBezTo>
                  <a:cubicBezTo>
                    <a:pt x="6606" y="18069"/>
                    <a:pt x="6897" y="17984"/>
                    <a:pt x="7145" y="17901"/>
                  </a:cubicBezTo>
                  <a:cubicBezTo>
                    <a:pt x="7394" y="17816"/>
                    <a:pt x="7498" y="17705"/>
                    <a:pt x="7463" y="17564"/>
                  </a:cubicBezTo>
                  <a:cubicBezTo>
                    <a:pt x="7428" y="17432"/>
                    <a:pt x="7412" y="17311"/>
                    <a:pt x="7412" y="17205"/>
                  </a:cubicBezTo>
                  <a:lnTo>
                    <a:pt x="7412" y="16903"/>
                  </a:lnTo>
                  <a:cubicBezTo>
                    <a:pt x="7428" y="16574"/>
                    <a:pt x="7519" y="16330"/>
                    <a:pt x="7687" y="16169"/>
                  </a:cubicBezTo>
                  <a:cubicBezTo>
                    <a:pt x="7853" y="16010"/>
                    <a:pt x="8034" y="15866"/>
                    <a:pt x="8224" y="15728"/>
                  </a:cubicBezTo>
                  <a:cubicBezTo>
                    <a:pt x="8416" y="15593"/>
                    <a:pt x="8584" y="15446"/>
                    <a:pt x="8729" y="15293"/>
                  </a:cubicBezTo>
                  <a:cubicBezTo>
                    <a:pt x="8873" y="15140"/>
                    <a:pt x="8945" y="14900"/>
                    <a:pt x="8945" y="14571"/>
                  </a:cubicBezTo>
                  <a:cubicBezTo>
                    <a:pt x="8945" y="14204"/>
                    <a:pt x="8777" y="13875"/>
                    <a:pt x="8440" y="13578"/>
                  </a:cubicBezTo>
                  <a:cubicBezTo>
                    <a:pt x="8104" y="13281"/>
                    <a:pt x="7706" y="13090"/>
                    <a:pt x="7247" y="12996"/>
                  </a:cubicBezTo>
                  <a:cubicBezTo>
                    <a:pt x="6251" y="12811"/>
                    <a:pt x="5311" y="12497"/>
                    <a:pt x="4435" y="12062"/>
                  </a:cubicBezTo>
                  <a:cubicBezTo>
                    <a:pt x="3554" y="11628"/>
                    <a:pt x="2790" y="11128"/>
                    <a:pt x="2133" y="10570"/>
                  </a:cubicBezTo>
                  <a:cubicBezTo>
                    <a:pt x="1479" y="10012"/>
                    <a:pt x="958" y="9416"/>
                    <a:pt x="574" y="8781"/>
                  </a:cubicBezTo>
                  <a:cubicBezTo>
                    <a:pt x="189" y="8153"/>
                    <a:pt x="0" y="7542"/>
                    <a:pt x="0" y="6949"/>
                  </a:cubicBezTo>
                  <a:lnTo>
                    <a:pt x="0" y="4320"/>
                  </a:lnTo>
                  <a:cubicBezTo>
                    <a:pt x="0" y="4009"/>
                    <a:pt x="93" y="3756"/>
                    <a:pt x="285" y="3553"/>
                  </a:cubicBezTo>
                  <a:cubicBezTo>
                    <a:pt x="475" y="3354"/>
                    <a:pt x="712" y="3254"/>
                    <a:pt x="998" y="3254"/>
                  </a:cubicBezTo>
                  <a:lnTo>
                    <a:pt x="5124" y="3254"/>
                  </a:lnTo>
                  <a:cubicBezTo>
                    <a:pt x="5108" y="3139"/>
                    <a:pt x="5097" y="3025"/>
                    <a:pt x="5097" y="2901"/>
                  </a:cubicBezTo>
                  <a:lnTo>
                    <a:pt x="5097" y="2564"/>
                  </a:lnTo>
                  <a:lnTo>
                    <a:pt x="5097" y="2505"/>
                  </a:lnTo>
                  <a:cubicBezTo>
                    <a:pt x="5097" y="2005"/>
                    <a:pt x="5118" y="1594"/>
                    <a:pt x="5156" y="1265"/>
                  </a:cubicBezTo>
                  <a:cubicBezTo>
                    <a:pt x="5193" y="939"/>
                    <a:pt x="5260" y="684"/>
                    <a:pt x="5353" y="499"/>
                  </a:cubicBezTo>
                  <a:cubicBezTo>
                    <a:pt x="5444" y="320"/>
                    <a:pt x="5580" y="187"/>
                    <a:pt x="5754" y="111"/>
                  </a:cubicBezTo>
                  <a:cubicBezTo>
                    <a:pt x="5928" y="38"/>
                    <a:pt x="6165" y="0"/>
                    <a:pt x="6464" y="0"/>
                  </a:cubicBezTo>
                  <a:lnTo>
                    <a:pt x="15132" y="0"/>
                  </a:lnTo>
                  <a:cubicBezTo>
                    <a:pt x="15410" y="0"/>
                    <a:pt x="15645" y="38"/>
                    <a:pt x="15829" y="111"/>
                  </a:cubicBezTo>
                  <a:cubicBezTo>
                    <a:pt x="16011" y="187"/>
                    <a:pt x="16149" y="320"/>
                    <a:pt x="16243" y="499"/>
                  </a:cubicBezTo>
                  <a:cubicBezTo>
                    <a:pt x="16336" y="684"/>
                    <a:pt x="16403" y="939"/>
                    <a:pt x="16435" y="1265"/>
                  </a:cubicBezTo>
                  <a:cubicBezTo>
                    <a:pt x="16470" y="1594"/>
                    <a:pt x="16486" y="2006"/>
                    <a:pt x="16486" y="2505"/>
                  </a:cubicBezTo>
                  <a:lnTo>
                    <a:pt x="16486" y="2863"/>
                  </a:lnTo>
                  <a:cubicBezTo>
                    <a:pt x="16486" y="2989"/>
                    <a:pt x="16478" y="3119"/>
                    <a:pt x="16459" y="3251"/>
                  </a:cubicBezTo>
                  <a:lnTo>
                    <a:pt x="20603" y="3251"/>
                  </a:lnTo>
                  <a:cubicBezTo>
                    <a:pt x="20884" y="3251"/>
                    <a:pt x="21119" y="3351"/>
                    <a:pt x="21314" y="3550"/>
                  </a:cubicBezTo>
                  <a:cubicBezTo>
                    <a:pt x="21503" y="3753"/>
                    <a:pt x="21599" y="4006"/>
                    <a:pt x="21599" y="4317"/>
                  </a:cubicBezTo>
                  <a:lnTo>
                    <a:pt x="21599" y="6949"/>
                  </a:lnTo>
                  <a:close/>
                  <a:moveTo>
                    <a:pt x="6283" y="10550"/>
                  </a:moveTo>
                  <a:cubicBezTo>
                    <a:pt x="6072" y="9798"/>
                    <a:pt x="5882" y="8978"/>
                    <a:pt x="5714" y="8082"/>
                  </a:cubicBezTo>
                  <a:cubicBezTo>
                    <a:pt x="5548" y="7189"/>
                    <a:pt x="5407" y="6299"/>
                    <a:pt x="5287" y="5415"/>
                  </a:cubicBezTo>
                  <a:lnTo>
                    <a:pt x="1962" y="5415"/>
                  </a:lnTo>
                  <a:lnTo>
                    <a:pt x="1962" y="6949"/>
                  </a:lnTo>
                  <a:cubicBezTo>
                    <a:pt x="1962" y="7137"/>
                    <a:pt x="2064" y="7389"/>
                    <a:pt x="2264" y="7709"/>
                  </a:cubicBezTo>
                  <a:cubicBezTo>
                    <a:pt x="2462" y="8029"/>
                    <a:pt x="2753" y="8358"/>
                    <a:pt x="3126" y="8699"/>
                  </a:cubicBezTo>
                  <a:cubicBezTo>
                    <a:pt x="3500" y="9040"/>
                    <a:pt x="3954" y="9381"/>
                    <a:pt x="4488" y="9707"/>
                  </a:cubicBezTo>
                  <a:cubicBezTo>
                    <a:pt x="5022" y="10033"/>
                    <a:pt x="5618" y="10315"/>
                    <a:pt x="6283" y="10550"/>
                  </a:cubicBezTo>
                  <a:moveTo>
                    <a:pt x="19629" y="5415"/>
                  </a:moveTo>
                  <a:lnTo>
                    <a:pt x="16280" y="5415"/>
                  </a:lnTo>
                  <a:cubicBezTo>
                    <a:pt x="16179" y="6299"/>
                    <a:pt x="16043" y="7189"/>
                    <a:pt x="15877" y="8082"/>
                  </a:cubicBezTo>
                  <a:cubicBezTo>
                    <a:pt x="15712" y="8978"/>
                    <a:pt x="15522" y="9798"/>
                    <a:pt x="15308" y="10550"/>
                  </a:cubicBezTo>
                  <a:cubicBezTo>
                    <a:pt x="15973" y="10315"/>
                    <a:pt x="16574" y="10033"/>
                    <a:pt x="17105" y="9707"/>
                  </a:cubicBezTo>
                  <a:cubicBezTo>
                    <a:pt x="17637" y="9381"/>
                    <a:pt x="18091" y="9040"/>
                    <a:pt x="18467" y="8699"/>
                  </a:cubicBezTo>
                  <a:cubicBezTo>
                    <a:pt x="18844" y="8358"/>
                    <a:pt x="19130" y="8029"/>
                    <a:pt x="19330" y="7709"/>
                  </a:cubicBezTo>
                  <a:cubicBezTo>
                    <a:pt x="19530" y="7389"/>
                    <a:pt x="19629" y="7137"/>
                    <a:pt x="19629" y="6949"/>
                  </a:cubicBezTo>
                  <a:lnTo>
                    <a:pt x="19629" y="5415"/>
                  </a:lnTo>
                  <a:close/>
                </a:path>
              </a:pathLst>
            </a:custGeom>
            <a:solidFill>
              <a:schemeClr val="bg1"/>
            </a:solidFill>
            <a:ln>
              <a:noFill/>
            </a:ln>
            <a:effectLst/>
          </p:spPr>
          <p:txBody>
            <a:bodyPr lIns="101578" tIns="101578" rIns="101578" bIns="101578" anchor="ctr"/>
            <a:lstStyle/>
            <a:p>
              <a:pPr defTabSz="913765">
                <a:defRPr/>
              </a:pPr>
              <a:endParaRPr lang="es-ES" sz="3600" dirty="0">
                <a:solidFill>
                  <a:schemeClr val="bg1">
                    <a:lumMod val="50000"/>
                  </a:schemeClr>
                </a:solidFill>
                <a:effectLst>
                  <a:outerShdw blurRad="38100" dist="38100" dir="2700000" algn="tl">
                    <a:srgbClr val="000000"/>
                  </a:outerShdw>
                </a:effectLst>
                <a:latin typeface="Arial" panose="020B0604020202020204"/>
                <a:ea typeface="微软雅黑" panose="020B0503020204020204" charset="-122"/>
                <a:cs typeface="Gill Sans" charset="0"/>
                <a:sym typeface="Arial" panose="020B0604020202020204"/>
              </a:endParaRPr>
            </a:p>
          </p:txBody>
        </p:sp>
      </p:grpSp>
      <p:grpSp>
        <p:nvGrpSpPr>
          <p:cNvPr id="109" name="组合 108"/>
          <p:cNvGrpSpPr/>
          <p:nvPr/>
        </p:nvGrpSpPr>
        <p:grpSpPr>
          <a:xfrm>
            <a:off x="6096000" y="2933700"/>
            <a:ext cx="631190" cy="632460"/>
            <a:chOff x="5072" y="6937"/>
            <a:chExt cx="994" cy="996"/>
          </a:xfrm>
        </p:grpSpPr>
        <p:sp>
          <p:nvSpPr>
            <p:cNvPr id="103" name="Rectangle 140"/>
            <p:cNvSpPr/>
            <p:nvPr/>
          </p:nvSpPr>
          <p:spPr>
            <a:xfrm>
              <a:off x="5072" y="6937"/>
              <a:ext cx="995" cy="9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sz="1050">
                <a:solidFill>
                  <a:schemeClr val="bg1">
                    <a:lumMod val="50000"/>
                  </a:schemeClr>
                </a:solidFill>
                <a:latin typeface="Arial" panose="020B0604020202020204"/>
                <a:ea typeface="微软雅黑" panose="020B0503020204020204" charset="-122"/>
                <a:sym typeface="Arial" panose="020B0604020202020204"/>
              </a:endParaRPr>
            </a:p>
          </p:txBody>
        </p:sp>
        <p:sp>
          <p:nvSpPr>
            <p:cNvPr id="107" name="AutoShape 38"/>
            <p:cNvSpPr/>
            <p:nvPr/>
          </p:nvSpPr>
          <p:spPr bwMode="auto">
            <a:xfrm>
              <a:off x="5320" y="7219"/>
              <a:ext cx="445" cy="44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72" y="2850"/>
                  </a:moveTo>
                  <a:cubicBezTo>
                    <a:pt x="18363" y="3806"/>
                    <a:pt x="19524" y="5033"/>
                    <a:pt x="20354" y="6530"/>
                  </a:cubicBezTo>
                  <a:cubicBezTo>
                    <a:pt x="21184" y="8031"/>
                    <a:pt x="21599" y="9635"/>
                    <a:pt x="21599" y="11342"/>
                  </a:cubicBezTo>
                  <a:cubicBezTo>
                    <a:pt x="21599" y="12759"/>
                    <a:pt x="21318" y="14087"/>
                    <a:pt x="20754" y="15328"/>
                  </a:cubicBezTo>
                  <a:cubicBezTo>
                    <a:pt x="20184" y="16569"/>
                    <a:pt x="19415" y="17654"/>
                    <a:pt x="18433" y="18587"/>
                  </a:cubicBezTo>
                  <a:cubicBezTo>
                    <a:pt x="17451" y="19520"/>
                    <a:pt x="16300" y="20255"/>
                    <a:pt x="14984" y="20793"/>
                  </a:cubicBezTo>
                  <a:cubicBezTo>
                    <a:pt x="13669" y="21332"/>
                    <a:pt x="12269" y="21599"/>
                    <a:pt x="10775" y="21599"/>
                  </a:cubicBezTo>
                  <a:cubicBezTo>
                    <a:pt x="9287" y="21599"/>
                    <a:pt x="7890" y="21332"/>
                    <a:pt x="6584" y="20793"/>
                  </a:cubicBezTo>
                  <a:cubicBezTo>
                    <a:pt x="5278" y="20255"/>
                    <a:pt x="4136" y="19520"/>
                    <a:pt x="3160" y="18587"/>
                  </a:cubicBezTo>
                  <a:cubicBezTo>
                    <a:pt x="2184" y="17654"/>
                    <a:pt x="1412" y="16569"/>
                    <a:pt x="845" y="15328"/>
                  </a:cubicBezTo>
                  <a:cubicBezTo>
                    <a:pt x="278" y="14087"/>
                    <a:pt x="0" y="12759"/>
                    <a:pt x="0" y="11342"/>
                  </a:cubicBezTo>
                  <a:cubicBezTo>
                    <a:pt x="0" y="9635"/>
                    <a:pt x="415" y="8031"/>
                    <a:pt x="1245" y="6530"/>
                  </a:cubicBezTo>
                  <a:cubicBezTo>
                    <a:pt x="2075" y="5033"/>
                    <a:pt x="3236" y="3806"/>
                    <a:pt x="4724" y="2850"/>
                  </a:cubicBezTo>
                  <a:cubicBezTo>
                    <a:pt x="4839" y="2761"/>
                    <a:pt x="4975" y="2732"/>
                    <a:pt x="5130" y="2770"/>
                  </a:cubicBezTo>
                  <a:cubicBezTo>
                    <a:pt x="5306" y="2804"/>
                    <a:pt x="5430" y="2879"/>
                    <a:pt x="5493" y="2989"/>
                  </a:cubicBezTo>
                  <a:lnTo>
                    <a:pt x="6800" y="4797"/>
                  </a:lnTo>
                  <a:cubicBezTo>
                    <a:pt x="6896" y="4906"/>
                    <a:pt x="6927" y="5033"/>
                    <a:pt x="6887" y="5174"/>
                  </a:cubicBezTo>
                  <a:cubicBezTo>
                    <a:pt x="6848" y="5318"/>
                    <a:pt x="6769" y="5436"/>
                    <a:pt x="6654" y="5525"/>
                  </a:cubicBezTo>
                  <a:cubicBezTo>
                    <a:pt x="5630" y="6185"/>
                    <a:pt x="4833" y="7026"/>
                    <a:pt x="4269" y="8042"/>
                  </a:cubicBezTo>
                  <a:cubicBezTo>
                    <a:pt x="3703" y="9056"/>
                    <a:pt x="3421" y="10156"/>
                    <a:pt x="3421" y="11342"/>
                  </a:cubicBezTo>
                  <a:cubicBezTo>
                    <a:pt x="3421" y="12298"/>
                    <a:pt x="3612" y="13208"/>
                    <a:pt x="3993" y="14066"/>
                  </a:cubicBezTo>
                  <a:cubicBezTo>
                    <a:pt x="4375" y="14925"/>
                    <a:pt x="4900" y="15667"/>
                    <a:pt x="5569" y="16298"/>
                  </a:cubicBezTo>
                  <a:cubicBezTo>
                    <a:pt x="6236" y="16929"/>
                    <a:pt x="7021" y="17430"/>
                    <a:pt x="7918" y="17796"/>
                  </a:cubicBezTo>
                  <a:cubicBezTo>
                    <a:pt x="8815" y="18161"/>
                    <a:pt x="9769" y="18346"/>
                    <a:pt x="10772" y="18346"/>
                  </a:cubicBezTo>
                  <a:cubicBezTo>
                    <a:pt x="11778" y="18346"/>
                    <a:pt x="12733" y="18161"/>
                    <a:pt x="13639" y="17796"/>
                  </a:cubicBezTo>
                  <a:cubicBezTo>
                    <a:pt x="14542" y="17430"/>
                    <a:pt x="15333" y="16929"/>
                    <a:pt x="16009" y="16298"/>
                  </a:cubicBezTo>
                  <a:cubicBezTo>
                    <a:pt x="16684" y="15668"/>
                    <a:pt x="17215" y="14927"/>
                    <a:pt x="17596" y="14075"/>
                  </a:cubicBezTo>
                  <a:cubicBezTo>
                    <a:pt x="17978" y="13220"/>
                    <a:pt x="18169" y="12307"/>
                    <a:pt x="18169" y="11342"/>
                  </a:cubicBezTo>
                  <a:cubicBezTo>
                    <a:pt x="18169" y="10156"/>
                    <a:pt x="17881" y="9056"/>
                    <a:pt x="17312" y="8042"/>
                  </a:cubicBezTo>
                  <a:cubicBezTo>
                    <a:pt x="16742" y="7023"/>
                    <a:pt x="15951" y="6185"/>
                    <a:pt x="14933" y="5525"/>
                  </a:cubicBezTo>
                  <a:cubicBezTo>
                    <a:pt x="14800" y="5436"/>
                    <a:pt x="14721" y="5324"/>
                    <a:pt x="14703" y="5197"/>
                  </a:cubicBezTo>
                  <a:cubicBezTo>
                    <a:pt x="14663" y="5050"/>
                    <a:pt x="14693" y="4915"/>
                    <a:pt x="14787" y="4797"/>
                  </a:cubicBezTo>
                  <a:lnTo>
                    <a:pt x="16066" y="2989"/>
                  </a:lnTo>
                  <a:cubicBezTo>
                    <a:pt x="16160" y="2879"/>
                    <a:pt x="16284" y="2810"/>
                    <a:pt x="16436" y="2784"/>
                  </a:cubicBezTo>
                  <a:cubicBezTo>
                    <a:pt x="16593" y="2755"/>
                    <a:pt x="16739" y="2778"/>
                    <a:pt x="16872" y="2850"/>
                  </a:cubicBezTo>
                  <a:moveTo>
                    <a:pt x="9663" y="10778"/>
                  </a:moveTo>
                  <a:cubicBezTo>
                    <a:pt x="9509" y="10778"/>
                    <a:pt x="9375" y="10726"/>
                    <a:pt x="9263" y="10625"/>
                  </a:cubicBezTo>
                  <a:cubicBezTo>
                    <a:pt x="9154" y="10524"/>
                    <a:pt x="9096" y="10398"/>
                    <a:pt x="9096" y="10239"/>
                  </a:cubicBezTo>
                  <a:lnTo>
                    <a:pt x="9096" y="535"/>
                  </a:lnTo>
                  <a:cubicBezTo>
                    <a:pt x="9096" y="388"/>
                    <a:pt x="9151" y="264"/>
                    <a:pt x="9257" y="158"/>
                  </a:cubicBezTo>
                  <a:cubicBezTo>
                    <a:pt x="9363" y="48"/>
                    <a:pt x="9496" y="0"/>
                    <a:pt x="9663" y="0"/>
                  </a:cubicBezTo>
                  <a:lnTo>
                    <a:pt x="11942" y="0"/>
                  </a:lnTo>
                  <a:cubicBezTo>
                    <a:pt x="12096" y="0"/>
                    <a:pt x="12230" y="48"/>
                    <a:pt x="12339" y="158"/>
                  </a:cubicBezTo>
                  <a:cubicBezTo>
                    <a:pt x="12451" y="264"/>
                    <a:pt x="12509" y="388"/>
                    <a:pt x="12509" y="535"/>
                  </a:cubicBezTo>
                  <a:lnTo>
                    <a:pt x="12509" y="10239"/>
                  </a:lnTo>
                  <a:cubicBezTo>
                    <a:pt x="12509" y="10386"/>
                    <a:pt x="12454" y="10513"/>
                    <a:pt x="12348" y="10620"/>
                  </a:cubicBezTo>
                  <a:cubicBezTo>
                    <a:pt x="12242" y="10723"/>
                    <a:pt x="12106" y="10778"/>
                    <a:pt x="11942" y="10778"/>
                  </a:cubicBezTo>
                  <a:lnTo>
                    <a:pt x="9663" y="10778"/>
                  </a:lnTo>
                  <a:close/>
                </a:path>
              </a:pathLst>
            </a:custGeom>
            <a:solidFill>
              <a:schemeClr val="bg1"/>
            </a:solidFill>
            <a:ln>
              <a:noFill/>
            </a:ln>
            <a:effectLst/>
          </p:spPr>
          <p:txBody>
            <a:bodyPr lIns="101578" tIns="101578" rIns="101578" bIns="101578" anchor="ctr"/>
            <a:lstStyle/>
            <a:p>
              <a:pPr defTabSz="913765">
                <a:defRPr/>
              </a:pPr>
              <a:endParaRPr lang="es-ES" sz="3600" dirty="0">
                <a:solidFill>
                  <a:schemeClr val="bg1">
                    <a:lumMod val="50000"/>
                  </a:schemeClr>
                </a:solidFill>
                <a:effectLst>
                  <a:outerShdw blurRad="38100" dist="38100" dir="2700000" algn="tl">
                    <a:srgbClr val="000000"/>
                  </a:outerShdw>
                </a:effectLst>
                <a:latin typeface="Arial" panose="020B0604020202020204"/>
                <a:ea typeface="微软雅黑" panose="020B0503020204020204" charset="-122"/>
                <a:cs typeface="Gill Sans" charset="0"/>
                <a:sym typeface="Arial" panose="020B0604020202020204"/>
              </a:endParaRPr>
            </a:p>
          </p:txBody>
        </p:sp>
      </p:grpSp>
      <p:sp>
        <p:nvSpPr>
          <p:cNvPr id="112" name="PA_文本框 59"/>
          <p:cNvSpPr txBox="1"/>
          <p:nvPr>
            <p:custDataLst>
              <p:tags r:id="rId4"/>
            </p:custDataLst>
          </p:nvPr>
        </p:nvSpPr>
        <p:spPr>
          <a:xfrm>
            <a:off x="7304431" y="2933940"/>
            <a:ext cx="1569660" cy="369332"/>
          </a:xfrm>
          <a:prstGeom prst="rect">
            <a:avLst/>
          </a:prstGeom>
          <a:noFill/>
        </p:spPr>
        <p:txBody>
          <a:bodyPr wrap="none">
            <a:normAutofit fontScale="97500"/>
          </a:bodyPr>
          <a:lstStyle/>
          <a:p>
            <a:r>
              <a:rPr lang="zh-CN" altLang="en-US" b="1" dirty="0">
                <a:solidFill>
                  <a:schemeClr val="tx1">
                    <a:lumMod val="85000"/>
                    <a:lumOff val="15000"/>
                  </a:schemeClr>
                </a:solidFill>
                <a:latin typeface="Arial" panose="020B0604020202020204"/>
                <a:ea typeface="微软雅黑" panose="020B0503020204020204" charset="-122"/>
                <a:sym typeface="Arial" panose="020B0604020202020204"/>
              </a:rPr>
              <a:t>点击输入标题</a:t>
            </a:r>
          </a:p>
        </p:txBody>
      </p:sp>
      <p:sp>
        <p:nvSpPr>
          <p:cNvPr id="113" name="PA_矩形 60"/>
          <p:cNvSpPr/>
          <p:nvPr>
            <p:custDataLst>
              <p:tags r:id="rId5"/>
            </p:custDataLst>
          </p:nvPr>
        </p:nvSpPr>
        <p:spPr>
          <a:xfrm>
            <a:off x="7304431" y="3303272"/>
            <a:ext cx="4440944" cy="294824"/>
          </a:xfrm>
          <a:prstGeom prst="rect">
            <a:avLst/>
          </a:prstGeom>
        </p:spPr>
        <p:txBody>
          <a:bodyPr wrap="square">
            <a:normAutofit fontScale="80000" lnSpcReduction="10000"/>
          </a:bodyPr>
          <a:lstStyle/>
          <a:p>
            <a:pPr>
              <a:lnSpc>
                <a:spcPct val="12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endParaRPr lang="zh-CN" altLang="en-US" sz="1200" dirty="0">
              <a:latin typeface="Arial" panose="020B0604020202020204"/>
              <a:ea typeface="微软雅黑" panose="020B0503020204020204" charset="-122"/>
              <a:sym typeface="Arial" panose="020B0604020202020204"/>
            </a:endParaRPr>
          </a:p>
        </p:txBody>
      </p:sp>
      <p:sp>
        <p:nvSpPr>
          <p:cNvPr id="114" name="PA_文本框 59"/>
          <p:cNvSpPr txBox="1"/>
          <p:nvPr>
            <p:custDataLst>
              <p:tags r:id="rId6"/>
            </p:custDataLst>
          </p:nvPr>
        </p:nvSpPr>
        <p:spPr>
          <a:xfrm>
            <a:off x="7304431" y="3910570"/>
            <a:ext cx="1569660" cy="369332"/>
          </a:xfrm>
          <a:prstGeom prst="rect">
            <a:avLst/>
          </a:prstGeom>
          <a:noFill/>
        </p:spPr>
        <p:txBody>
          <a:bodyPr wrap="none">
            <a:normAutofit fontScale="97500"/>
          </a:bodyPr>
          <a:lstStyle/>
          <a:p>
            <a:r>
              <a:rPr lang="zh-CN" altLang="en-US" b="1" dirty="0">
                <a:solidFill>
                  <a:schemeClr val="tx1">
                    <a:lumMod val="85000"/>
                    <a:lumOff val="15000"/>
                  </a:schemeClr>
                </a:solidFill>
                <a:latin typeface="Arial" panose="020B0604020202020204"/>
                <a:ea typeface="微软雅黑" panose="020B0503020204020204" charset="-122"/>
                <a:sym typeface="Arial" panose="020B0604020202020204"/>
              </a:rPr>
              <a:t>点击输入标题</a:t>
            </a:r>
          </a:p>
        </p:txBody>
      </p:sp>
      <p:sp>
        <p:nvSpPr>
          <p:cNvPr id="115" name="PA_矩形 60"/>
          <p:cNvSpPr/>
          <p:nvPr>
            <p:custDataLst>
              <p:tags r:id="rId7"/>
            </p:custDataLst>
          </p:nvPr>
        </p:nvSpPr>
        <p:spPr>
          <a:xfrm>
            <a:off x="7304431" y="4279902"/>
            <a:ext cx="4440944" cy="294824"/>
          </a:xfrm>
          <a:prstGeom prst="rect">
            <a:avLst/>
          </a:prstGeom>
        </p:spPr>
        <p:txBody>
          <a:bodyPr wrap="square">
            <a:normAutofit fontScale="80000" lnSpcReduction="10000"/>
          </a:bodyPr>
          <a:lstStyle/>
          <a:p>
            <a:pPr>
              <a:lnSpc>
                <a:spcPct val="12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endParaRPr lang="zh-CN" altLang="en-US" sz="1200" dirty="0">
              <a:latin typeface="Arial" panose="020B0604020202020204"/>
              <a:ea typeface="微软雅黑" panose="020B0503020204020204" charset="-122"/>
              <a:sym typeface="Arial" panose="020B0604020202020204"/>
            </a:endParaRPr>
          </a:p>
        </p:txBody>
      </p:sp>
      <p:sp>
        <p:nvSpPr>
          <p:cNvPr id="116" name="PA_文本框 59"/>
          <p:cNvSpPr txBox="1"/>
          <p:nvPr>
            <p:custDataLst>
              <p:tags r:id="rId8"/>
            </p:custDataLst>
          </p:nvPr>
        </p:nvSpPr>
        <p:spPr>
          <a:xfrm>
            <a:off x="7305066" y="4882120"/>
            <a:ext cx="1569660" cy="369332"/>
          </a:xfrm>
          <a:prstGeom prst="rect">
            <a:avLst/>
          </a:prstGeom>
          <a:noFill/>
        </p:spPr>
        <p:txBody>
          <a:bodyPr wrap="none">
            <a:normAutofit fontScale="97500"/>
          </a:bodyPr>
          <a:lstStyle/>
          <a:p>
            <a:r>
              <a:rPr lang="zh-CN" altLang="en-US" b="1" dirty="0">
                <a:solidFill>
                  <a:schemeClr val="tx1">
                    <a:lumMod val="85000"/>
                    <a:lumOff val="15000"/>
                  </a:schemeClr>
                </a:solidFill>
                <a:latin typeface="Arial" panose="020B0604020202020204"/>
                <a:ea typeface="微软雅黑" panose="020B0503020204020204" charset="-122"/>
                <a:sym typeface="Arial" panose="020B0604020202020204"/>
              </a:rPr>
              <a:t>点击输入标题</a:t>
            </a:r>
          </a:p>
        </p:txBody>
      </p:sp>
      <p:sp>
        <p:nvSpPr>
          <p:cNvPr id="117" name="PA_矩形 60"/>
          <p:cNvSpPr/>
          <p:nvPr>
            <p:custDataLst>
              <p:tags r:id="rId9"/>
            </p:custDataLst>
          </p:nvPr>
        </p:nvSpPr>
        <p:spPr>
          <a:xfrm>
            <a:off x="7305066" y="5251452"/>
            <a:ext cx="4440944" cy="294824"/>
          </a:xfrm>
          <a:prstGeom prst="rect">
            <a:avLst/>
          </a:prstGeom>
        </p:spPr>
        <p:txBody>
          <a:bodyPr wrap="square">
            <a:normAutofit fontScale="80000" lnSpcReduction="10000"/>
          </a:bodyPr>
          <a:lstStyle/>
          <a:p>
            <a:pPr>
              <a:lnSpc>
                <a:spcPct val="120000"/>
              </a:lnSpc>
            </a:pP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endParaRPr lang="zh-CN" altLang="en-US" sz="1200" dirty="0">
              <a:latin typeface="Arial" panose="020B0604020202020204"/>
              <a:ea typeface="微软雅黑" panose="020B0503020204020204" charset="-122"/>
              <a:sym typeface="Arial" panose="020B0604020202020204"/>
            </a:endParaRPr>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91"/>
                                        </p:tgtEl>
                                        <p:attrNameLst>
                                          <p:attrName>style.visibility</p:attrName>
                                        </p:attrNameLst>
                                      </p:cBhvr>
                                      <p:to>
                                        <p:strVal val="visible"/>
                                      </p:to>
                                    </p:set>
                                    <p:animEffect transition="in" filter="wipe(left)">
                                      <p:cBhvr>
                                        <p:cTn id="16" dur="500"/>
                                        <p:tgtEl>
                                          <p:spTgt spid="91"/>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08"/>
                                        </p:tgtEl>
                                        <p:attrNameLst>
                                          <p:attrName>style.visibility</p:attrName>
                                        </p:attrNameLst>
                                      </p:cBhvr>
                                      <p:to>
                                        <p:strVal val="visible"/>
                                      </p:to>
                                    </p:set>
                                    <p:animEffect transition="in" filter="fade">
                                      <p:cBhvr>
                                        <p:cTn id="20" dur="500"/>
                                        <p:tgtEl>
                                          <p:spTgt spid="108"/>
                                        </p:tgtEl>
                                      </p:cBhvr>
                                    </p:animEffect>
                                  </p:childTnLst>
                                </p:cTn>
                              </p:par>
                            </p:childTnLst>
                          </p:cTn>
                        </p:par>
                        <p:par>
                          <p:cTn id="21" fill="hold">
                            <p:stCondLst>
                              <p:cond delay="1500"/>
                            </p:stCondLst>
                            <p:childTnLst>
                              <p:par>
                                <p:cTn id="22" presetID="2" presetClass="entr" presetSubtype="2" fill="hold" grpId="0" nodeType="afterEffect">
                                  <p:stCondLst>
                                    <p:cond delay="0"/>
                                  </p:stCondLst>
                                  <p:childTnLst>
                                    <p:set>
                                      <p:cBhvr>
                                        <p:cTn id="23" dur="1" fill="hold">
                                          <p:stCondLst>
                                            <p:cond delay="0"/>
                                          </p:stCondLst>
                                        </p:cTn>
                                        <p:tgtEl>
                                          <p:spTgt spid="92"/>
                                        </p:tgtEl>
                                        <p:attrNameLst>
                                          <p:attrName>style.visibility</p:attrName>
                                        </p:attrNameLst>
                                      </p:cBhvr>
                                      <p:to>
                                        <p:strVal val="visible"/>
                                      </p:to>
                                    </p:set>
                                    <p:anim calcmode="lin" valueType="num">
                                      <p:cBhvr additive="base">
                                        <p:cTn id="24" dur="500" fill="hold"/>
                                        <p:tgtEl>
                                          <p:spTgt spid="92"/>
                                        </p:tgtEl>
                                        <p:attrNameLst>
                                          <p:attrName>ppt_x</p:attrName>
                                        </p:attrNameLst>
                                      </p:cBhvr>
                                      <p:tavLst>
                                        <p:tav tm="0">
                                          <p:val>
                                            <p:strVal val="1+#ppt_w/2"/>
                                          </p:val>
                                        </p:tav>
                                        <p:tav tm="100000">
                                          <p:val>
                                            <p:strVal val="#ppt_x"/>
                                          </p:val>
                                        </p:tav>
                                      </p:tavLst>
                                    </p:anim>
                                    <p:anim calcmode="lin" valueType="num">
                                      <p:cBhvr additive="base">
                                        <p:cTn id="25" dur="500" fill="hold"/>
                                        <p:tgtEl>
                                          <p:spTgt spid="92"/>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93"/>
                                        </p:tgtEl>
                                        <p:attrNameLst>
                                          <p:attrName>style.visibility</p:attrName>
                                        </p:attrNameLst>
                                      </p:cBhvr>
                                      <p:to>
                                        <p:strVal val="visible"/>
                                      </p:to>
                                    </p:set>
                                    <p:anim calcmode="lin" valueType="num">
                                      <p:cBhvr additive="base">
                                        <p:cTn id="28" dur="500" fill="hold"/>
                                        <p:tgtEl>
                                          <p:spTgt spid="93"/>
                                        </p:tgtEl>
                                        <p:attrNameLst>
                                          <p:attrName>ppt_x</p:attrName>
                                        </p:attrNameLst>
                                      </p:cBhvr>
                                      <p:tavLst>
                                        <p:tav tm="0">
                                          <p:val>
                                            <p:strVal val="1+#ppt_w/2"/>
                                          </p:val>
                                        </p:tav>
                                        <p:tav tm="100000">
                                          <p:val>
                                            <p:strVal val="#ppt_x"/>
                                          </p:val>
                                        </p:tav>
                                      </p:tavLst>
                                    </p:anim>
                                    <p:anim calcmode="lin" valueType="num">
                                      <p:cBhvr additive="base">
                                        <p:cTn id="29" dur="500" fill="hold"/>
                                        <p:tgtEl>
                                          <p:spTgt spid="93"/>
                                        </p:tgtEl>
                                        <p:attrNameLst>
                                          <p:attrName>ppt_y</p:attrName>
                                        </p:attrNameLst>
                                      </p:cBhvr>
                                      <p:tavLst>
                                        <p:tav tm="0">
                                          <p:val>
                                            <p:strVal val="#ppt_y"/>
                                          </p:val>
                                        </p:tav>
                                        <p:tav tm="100000">
                                          <p:val>
                                            <p:strVal val="#ppt_y"/>
                                          </p:val>
                                        </p:tav>
                                      </p:tavLst>
                                    </p:anim>
                                  </p:childTnLst>
                                </p:cTn>
                              </p:par>
                            </p:childTnLst>
                          </p:cTn>
                        </p:par>
                        <p:par>
                          <p:cTn id="30" fill="hold">
                            <p:stCondLst>
                              <p:cond delay="2000"/>
                            </p:stCondLst>
                            <p:childTnLst>
                              <p:par>
                                <p:cTn id="31" presetID="10" presetClass="entr" presetSubtype="0" fill="hold" nodeType="afterEffect">
                                  <p:stCondLst>
                                    <p:cond delay="0"/>
                                  </p:stCondLst>
                                  <p:childTnLst>
                                    <p:set>
                                      <p:cBhvr>
                                        <p:cTn id="32" dur="1" fill="hold">
                                          <p:stCondLst>
                                            <p:cond delay="0"/>
                                          </p:stCondLst>
                                        </p:cTn>
                                        <p:tgtEl>
                                          <p:spTgt spid="109"/>
                                        </p:tgtEl>
                                        <p:attrNameLst>
                                          <p:attrName>style.visibility</p:attrName>
                                        </p:attrNameLst>
                                      </p:cBhvr>
                                      <p:to>
                                        <p:strVal val="visible"/>
                                      </p:to>
                                    </p:set>
                                    <p:animEffect transition="in" filter="fade">
                                      <p:cBhvr>
                                        <p:cTn id="33" dur="500"/>
                                        <p:tgtEl>
                                          <p:spTgt spid="109"/>
                                        </p:tgtEl>
                                      </p:cBhvr>
                                    </p:animEffect>
                                  </p:childTnLst>
                                </p:cTn>
                              </p:par>
                            </p:childTnLst>
                          </p:cTn>
                        </p:par>
                        <p:par>
                          <p:cTn id="34" fill="hold">
                            <p:stCondLst>
                              <p:cond delay="2500"/>
                            </p:stCondLst>
                            <p:childTnLst>
                              <p:par>
                                <p:cTn id="35" presetID="2" presetClass="entr" presetSubtype="2" fill="hold" grpId="0" nodeType="afterEffect">
                                  <p:stCondLst>
                                    <p:cond delay="0"/>
                                  </p:stCondLst>
                                  <p:childTnLst>
                                    <p:set>
                                      <p:cBhvr>
                                        <p:cTn id="36" dur="1" fill="hold">
                                          <p:stCondLst>
                                            <p:cond delay="0"/>
                                          </p:stCondLst>
                                        </p:cTn>
                                        <p:tgtEl>
                                          <p:spTgt spid="112"/>
                                        </p:tgtEl>
                                        <p:attrNameLst>
                                          <p:attrName>style.visibility</p:attrName>
                                        </p:attrNameLst>
                                      </p:cBhvr>
                                      <p:to>
                                        <p:strVal val="visible"/>
                                      </p:to>
                                    </p:set>
                                    <p:anim calcmode="lin" valueType="num">
                                      <p:cBhvr additive="base">
                                        <p:cTn id="37" dur="500" fill="hold"/>
                                        <p:tgtEl>
                                          <p:spTgt spid="112"/>
                                        </p:tgtEl>
                                        <p:attrNameLst>
                                          <p:attrName>ppt_x</p:attrName>
                                        </p:attrNameLst>
                                      </p:cBhvr>
                                      <p:tavLst>
                                        <p:tav tm="0">
                                          <p:val>
                                            <p:strVal val="1+#ppt_w/2"/>
                                          </p:val>
                                        </p:tav>
                                        <p:tav tm="100000">
                                          <p:val>
                                            <p:strVal val="#ppt_x"/>
                                          </p:val>
                                        </p:tav>
                                      </p:tavLst>
                                    </p:anim>
                                    <p:anim calcmode="lin" valueType="num">
                                      <p:cBhvr additive="base">
                                        <p:cTn id="38" dur="500" fill="hold"/>
                                        <p:tgtEl>
                                          <p:spTgt spid="112"/>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113"/>
                                        </p:tgtEl>
                                        <p:attrNameLst>
                                          <p:attrName>style.visibility</p:attrName>
                                        </p:attrNameLst>
                                      </p:cBhvr>
                                      <p:to>
                                        <p:strVal val="visible"/>
                                      </p:to>
                                    </p:set>
                                    <p:anim calcmode="lin" valueType="num">
                                      <p:cBhvr additive="base">
                                        <p:cTn id="41" dur="500" fill="hold"/>
                                        <p:tgtEl>
                                          <p:spTgt spid="113"/>
                                        </p:tgtEl>
                                        <p:attrNameLst>
                                          <p:attrName>ppt_x</p:attrName>
                                        </p:attrNameLst>
                                      </p:cBhvr>
                                      <p:tavLst>
                                        <p:tav tm="0">
                                          <p:val>
                                            <p:strVal val="1+#ppt_w/2"/>
                                          </p:val>
                                        </p:tav>
                                        <p:tav tm="100000">
                                          <p:val>
                                            <p:strVal val="#ppt_x"/>
                                          </p:val>
                                        </p:tav>
                                      </p:tavLst>
                                    </p:anim>
                                    <p:anim calcmode="lin" valueType="num">
                                      <p:cBhvr additive="base">
                                        <p:cTn id="42" dur="500" fill="hold"/>
                                        <p:tgtEl>
                                          <p:spTgt spid="113"/>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10" presetClass="entr" presetSubtype="0" fill="hold" nodeType="afterEffect">
                                  <p:stCondLst>
                                    <p:cond delay="0"/>
                                  </p:stCondLst>
                                  <p:childTnLst>
                                    <p:set>
                                      <p:cBhvr>
                                        <p:cTn id="45" dur="1" fill="hold">
                                          <p:stCondLst>
                                            <p:cond delay="0"/>
                                          </p:stCondLst>
                                        </p:cTn>
                                        <p:tgtEl>
                                          <p:spTgt spid="110"/>
                                        </p:tgtEl>
                                        <p:attrNameLst>
                                          <p:attrName>style.visibility</p:attrName>
                                        </p:attrNameLst>
                                      </p:cBhvr>
                                      <p:to>
                                        <p:strVal val="visible"/>
                                      </p:to>
                                    </p:set>
                                    <p:animEffect transition="in" filter="fade">
                                      <p:cBhvr>
                                        <p:cTn id="46" dur="500"/>
                                        <p:tgtEl>
                                          <p:spTgt spid="110"/>
                                        </p:tgtEl>
                                      </p:cBhvr>
                                    </p:animEffect>
                                  </p:childTnLst>
                                </p:cTn>
                              </p:par>
                            </p:childTnLst>
                          </p:cTn>
                        </p:par>
                        <p:par>
                          <p:cTn id="47" fill="hold">
                            <p:stCondLst>
                              <p:cond delay="3500"/>
                            </p:stCondLst>
                            <p:childTnLst>
                              <p:par>
                                <p:cTn id="48" presetID="2" presetClass="entr" presetSubtype="2" fill="hold" grpId="0" nodeType="afterEffect">
                                  <p:stCondLst>
                                    <p:cond delay="0"/>
                                  </p:stCondLst>
                                  <p:childTnLst>
                                    <p:set>
                                      <p:cBhvr>
                                        <p:cTn id="49" dur="1" fill="hold">
                                          <p:stCondLst>
                                            <p:cond delay="0"/>
                                          </p:stCondLst>
                                        </p:cTn>
                                        <p:tgtEl>
                                          <p:spTgt spid="114"/>
                                        </p:tgtEl>
                                        <p:attrNameLst>
                                          <p:attrName>style.visibility</p:attrName>
                                        </p:attrNameLst>
                                      </p:cBhvr>
                                      <p:to>
                                        <p:strVal val="visible"/>
                                      </p:to>
                                    </p:set>
                                    <p:anim calcmode="lin" valueType="num">
                                      <p:cBhvr additive="base">
                                        <p:cTn id="50" dur="500" fill="hold"/>
                                        <p:tgtEl>
                                          <p:spTgt spid="114"/>
                                        </p:tgtEl>
                                        <p:attrNameLst>
                                          <p:attrName>ppt_x</p:attrName>
                                        </p:attrNameLst>
                                      </p:cBhvr>
                                      <p:tavLst>
                                        <p:tav tm="0">
                                          <p:val>
                                            <p:strVal val="1+#ppt_w/2"/>
                                          </p:val>
                                        </p:tav>
                                        <p:tav tm="100000">
                                          <p:val>
                                            <p:strVal val="#ppt_x"/>
                                          </p:val>
                                        </p:tav>
                                      </p:tavLst>
                                    </p:anim>
                                    <p:anim calcmode="lin" valueType="num">
                                      <p:cBhvr additive="base">
                                        <p:cTn id="51" dur="500" fill="hold"/>
                                        <p:tgtEl>
                                          <p:spTgt spid="114"/>
                                        </p:tgtEl>
                                        <p:attrNameLst>
                                          <p:attrName>ppt_y</p:attrName>
                                        </p:attrNameLst>
                                      </p:cBhvr>
                                      <p:tavLst>
                                        <p:tav tm="0">
                                          <p:val>
                                            <p:strVal val="#ppt_y"/>
                                          </p:val>
                                        </p:tav>
                                        <p:tav tm="100000">
                                          <p:val>
                                            <p:strVal val="#ppt_y"/>
                                          </p:val>
                                        </p:tav>
                                      </p:tavLst>
                                    </p:anim>
                                  </p:childTnLst>
                                </p:cTn>
                              </p:par>
                              <p:par>
                                <p:cTn id="52" presetID="2" presetClass="entr" presetSubtype="2" fill="hold" grpId="0" nodeType="withEffect">
                                  <p:stCondLst>
                                    <p:cond delay="0"/>
                                  </p:stCondLst>
                                  <p:childTnLst>
                                    <p:set>
                                      <p:cBhvr>
                                        <p:cTn id="53" dur="1" fill="hold">
                                          <p:stCondLst>
                                            <p:cond delay="0"/>
                                          </p:stCondLst>
                                        </p:cTn>
                                        <p:tgtEl>
                                          <p:spTgt spid="115"/>
                                        </p:tgtEl>
                                        <p:attrNameLst>
                                          <p:attrName>style.visibility</p:attrName>
                                        </p:attrNameLst>
                                      </p:cBhvr>
                                      <p:to>
                                        <p:strVal val="visible"/>
                                      </p:to>
                                    </p:set>
                                    <p:anim calcmode="lin" valueType="num">
                                      <p:cBhvr additive="base">
                                        <p:cTn id="54" dur="500" fill="hold"/>
                                        <p:tgtEl>
                                          <p:spTgt spid="115"/>
                                        </p:tgtEl>
                                        <p:attrNameLst>
                                          <p:attrName>ppt_x</p:attrName>
                                        </p:attrNameLst>
                                      </p:cBhvr>
                                      <p:tavLst>
                                        <p:tav tm="0">
                                          <p:val>
                                            <p:strVal val="1+#ppt_w/2"/>
                                          </p:val>
                                        </p:tav>
                                        <p:tav tm="100000">
                                          <p:val>
                                            <p:strVal val="#ppt_x"/>
                                          </p:val>
                                        </p:tav>
                                      </p:tavLst>
                                    </p:anim>
                                    <p:anim calcmode="lin" valueType="num">
                                      <p:cBhvr additive="base">
                                        <p:cTn id="55" dur="500" fill="hold"/>
                                        <p:tgtEl>
                                          <p:spTgt spid="115"/>
                                        </p:tgtEl>
                                        <p:attrNameLst>
                                          <p:attrName>ppt_y</p:attrName>
                                        </p:attrNameLst>
                                      </p:cBhvr>
                                      <p:tavLst>
                                        <p:tav tm="0">
                                          <p:val>
                                            <p:strVal val="#ppt_y"/>
                                          </p:val>
                                        </p:tav>
                                        <p:tav tm="100000">
                                          <p:val>
                                            <p:strVal val="#ppt_y"/>
                                          </p:val>
                                        </p:tav>
                                      </p:tavLst>
                                    </p:anim>
                                  </p:childTnLst>
                                </p:cTn>
                              </p:par>
                            </p:childTnLst>
                          </p:cTn>
                        </p:par>
                        <p:par>
                          <p:cTn id="56" fill="hold">
                            <p:stCondLst>
                              <p:cond delay="4000"/>
                            </p:stCondLst>
                            <p:childTnLst>
                              <p:par>
                                <p:cTn id="57" presetID="10" presetClass="entr" presetSubtype="0" fill="hold" nodeType="afterEffect">
                                  <p:stCondLst>
                                    <p:cond delay="0"/>
                                  </p:stCondLst>
                                  <p:childTnLst>
                                    <p:set>
                                      <p:cBhvr>
                                        <p:cTn id="58" dur="1" fill="hold">
                                          <p:stCondLst>
                                            <p:cond delay="0"/>
                                          </p:stCondLst>
                                        </p:cTn>
                                        <p:tgtEl>
                                          <p:spTgt spid="111"/>
                                        </p:tgtEl>
                                        <p:attrNameLst>
                                          <p:attrName>style.visibility</p:attrName>
                                        </p:attrNameLst>
                                      </p:cBhvr>
                                      <p:to>
                                        <p:strVal val="visible"/>
                                      </p:to>
                                    </p:set>
                                    <p:animEffect transition="in" filter="fade">
                                      <p:cBhvr>
                                        <p:cTn id="59" dur="500"/>
                                        <p:tgtEl>
                                          <p:spTgt spid="111"/>
                                        </p:tgtEl>
                                      </p:cBhvr>
                                    </p:animEffect>
                                  </p:childTnLst>
                                </p:cTn>
                              </p:par>
                            </p:childTnLst>
                          </p:cTn>
                        </p:par>
                        <p:par>
                          <p:cTn id="60" fill="hold">
                            <p:stCondLst>
                              <p:cond delay="4500"/>
                            </p:stCondLst>
                            <p:childTnLst>
                              <p:par>
                                <p:cTn id="61" presetID="2" presetClass="entr" presetSubtype="2" fill="hold" grpId="0" nodeType="afterEffect">
                                  <p:stCondLst>
                                    <p:cond delay="0"/>
                                  </p:stCondLst>
                                  <p:childTnLst>
                                    <p:set>
                                      <p:cBhvr>
                                        <p:cTn id="62" dur="1" fill="hold">
                                          <p:stCondLst>
                                            <p:cond delay="0"/>
                                          </p:stCondLst>
                                        </p:cTn>
                                        <p:tgtEl>
                                          <p:spTgt spid="116"/>
                                        </p:tgtEl>
                                        <p:attrNameLst>
                                          <p:attrName>style.visibility</p:attrName>
                                        </p:attrNameLst>
                                      </p:cBhvr>
                                      <p:to>
                                        <p:strVal val="visible"/>
                                      </p:to>
                                    </p:set>
                                    <p:anim calcmode="lin" valueType="num">
                                      <p:cBhvr additive="base">
                                        <p:cTn id="63" dur="500" fill="hold"/>
                                        <p:tgtEl>
                                          <p:spTgt spid="116"/>
                                        </p:tgtEl>
                                        <p:attrNameLst>
                                          <p:attrName>ppt_x</p:attrName>
                                        </p:attrNameLst>
                                      </p:cBhvr>
                                      <p:tavLst>
                                        <p:tav tm="0">
                                          <p:val>
                                            <p:strVal val="1+#ppt_w/2"/>
                                          </p:val>
                                        </p:tav>
                                        <p:tav tm="100000">
                                          <p:val>
                                            <p:strVal val="#ppt_x"/>
                                          </p:val>
                                        </p:tav>
                                      </p:tavLst>
                                    </p:anim>
                                    <p:anim calcmode="lin" valueType="num">
                                      <p:cBhvr additive="base">
                                        <p:cTn id="64" dur="500" fill="hold"/>
                                        <p:tgtEl>
                                          <p:spTgt spid="116"/>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117"/>
                                        </p:tgtEl>
                                        <p:attrNameLst>
                                          <p:attrName>style.visibility</p:attrName>
                                        </p:attrNameLst>
                                      </p:cBhvr>
                                      <p:to>
                                        <p:strVal val="visible"/>
                                      </p:to>
                                    </p:set>
                                    <p:anim calcmode="lin" valueType="num">
                                      <p:cBhvr additive="base">
                                        <p:cTn id="67" dur="500" fill="hold"/>
                                        <p:tgtEl>
                                          <p:spTgt spid="117"/>
                                        </p:tgtEl>
                                        <p:attrNameLst>
                                          <p:attrName>ppt_x</p:attrName>
                                        </p:attrNameLst>
                                      </p:cBhvr>
                                      <p:tavLst>
                                        <p:tav tm="0">
                                          <p:val>
                                            <p:strVal val="1+#ppt_w/2"/>
                                          </p:val>
                                        </p:tav>
                                        <p:tav tm="100000">
                                          <p:val>
                                            <p:strVal val="#ppt_x"/>
                                          </p:val>
                                        </p:tav>
                                      </p:tavLst>
                                    </p:anim>
                                    <p:anim calcmode="lin" valueType="num">
                                      <p:cBhvr additive="base">
                                        <p:cTn id="68" dur="500" fill="hold"/>
                                        <p:tgtEl>
                                          <p:spTgt spid="1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bldLvl="0" animBg="1"/>
      <p:bldP spid="92" grpId="0"/>
      <p:bldP spid="93" grpId="0"/>
      <p:bldP spid="112" grpId="0"/>
      <p:bldP spid="113" grpId="0"/>
      <p:bldP spid="114" grpId="0"/>
      <p:bldP spid="115" grpId="0"/>
      <p:bldP spid="116" grpId="0"/>
      <p:bldP spid="1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153670" y="251460"/>
            <a:ext cx="456565" cy="568960"/>
            <a:chOff x="242" y="396"/>
            <a:chExt cx="719" cy="896"/>
          </a:xfrm>
        </p:grpSpPr>
        <p:sp>
          <p:nvSpPr>
            <p:cNvPr id="4" name="矩形 3"/>
            <p:cNvSpPr/>
            <p:nvPr userDrawn="1"/>
          </p:nvSpPr>
          <p:spPr>
            <a:xfrm>
              <a:off x="242" y="396"/>
              <a:ext cx="446" cy="896"/>
            </a:xfrm>
            <a:prstGeom prst="rect">
              <a:avLst/>
            </a:prstGeom>
            <a:solidFill>
              <a:srgbClr val="636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sp>
          <p:nvSpPr>
            <p:cNvPr id="13" name="矩形 12"/>
            <p:cNvSpPr/>
            <p:nvPr userDrawn="1"/>
          </p:nvSpPr>
          <p:spPr>
            <a:xfrm>
              <a:off x="791" y="396"/>
              <a:ext cx="171" cy="8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solidFill>
                  <a:schemeClr val="bg1">
                    <a:lumMod val="50000"/>
                  </a:schemeClr>
                </a:solidFill>
                <a:latin typeface="Arial" panose="020B0604020202020204"/>
                <a:ea typeface="微软雅黑" panose="020B0503020204020204" charset="-122"/>
                <a:sym typeface="Arial" panose="020B0604020202020204"/>
              </a:endParaRPr>
            </a:p>
          </p:txBody>
        </p:sp>
      </p:grpSp>
      <p:grpSp>
        <p:nvGrpSpPr>
          <p:cNvPr id="8" name="组合 7"/>
          <p:cNvGrpSpPr/>
          <p:nvPr/>
        </p:nvGrpSpPr>
        <p:grpSpPr>
          <a:xfrm>
            <a:off x="762000" y="176530"/>
            <a:ext cx="2041525" cy="642620"/>
            <a:chOff x="1200" y="278"/>
            <a:chExt cx="3215" cy="1012"/>
          </a:xfrm>
        </p:grpSpPr>
        <p:sp>
          <p:nvSpPr>
            <p:cNvPr id="14" name="文本框 37"/>
            <p:cNvSpPr txBox="1"/>
            <p:nvPr userDrawn="1"/>
          </p:nvSpPr>
          <p:spPr>
            <a:xfrm>
              <a:off x="1200" y="278"/>
              <a:ext cx="3215" cy="735"/>
            </a:xfrm>
            <a:prstGeom prst="rect">
              <a:avLst/>
            </a:prstGeom>
            <a:noFill/>
          </p:spPr>
          <p:txBody>
            <a:bodyPr wrap="none" lIns="96434" tIns="48217" rIns="96434" bIns="48217" rtlCol="0">
              <a:spAutoFit/>
            </a:bodyPr>
            <a:lstStyle/>
            <a:p>
              <a:pPr defTabSz="963930"/>
              <a:r>
                <a:rPr lang="zh-CN" altLang="en-US" sz="2400" dirty="0">
                  <a:solidFill>
                    <a:schemeClr val="tx1">
                      <a:lumMod val="85000"/>
                      <a:lumOff val="15000"/>
                    </a:schemeClr>
                  </a:solidFill>
                  <a:latin typeface="Arial" panose="020B0604020202020204"/>
                  <a:ea typeface="微软雅黑" panose="020B0503020204020204" charset="-122"/>
                  <a:cs typeface="+mn-ea"/>
                  <a:sym typeface="Arial" panose="020B0604020202020204"/>
                </a:rPr>
                <a:t>点击输入标题</a:t>
              </a:r>
            </a:p>
          </p:txBody>
        </p:sp>
        <p:sp>
          <p:nvSpPr>
            <p:cNvPr id="15" name="文本框 38"/>
            <p:cNvSpPr txBox="1"/>
            <p:nvPr userDrawn="1"/>
          </p:nvSpPr>
          <p:spPr>
            <a:xfrm>
              <a:off x="1200" y="850"/>
              <a:ext cx="3182" cy="440"/>
            </a:xfrm>
            <a:prstGeom prst="rect">
              <a:avLst/>
            </a:prstGeom>
            <a:noFill/>
          </p:spPr>
          <p:txBody>
            <a:bodyPr wrap="square" lIns="96434" tIns="48217" rIns="96434" bIns="48217" rtlCol="0">
              <a:spAutoFit/>
            </a:bodyPr>
            <a:lstStyle/>
            <a:p>
              <a:pPr algn="dist" defTabSz="963930" fontAlgn="auto"/>
              <a:r>
                <a:rPr lang="en-US" altLang="zh-CN" sz="1200" dirty="0">
                  <a:solidFill>
                    <a:schemeClr val="tx1">
                      <a:lumMod val="85000"/>
                      <a:lumOff val="15000"/>
                    </a:schemeClr>
                  </a:solidFill>
                  <a:latin typeface="Arial" panose="020B0604020202020204"/>
                  <a:ea typeface="微软雅黑" panose="020B0503020204020204" charset="-122"/>
                  <a:sym typeface="Arial" panose="020B0604020202020204"/>
                </a:rPr>
                <a:t>Click here to add Title</a:t>
              </a:r>
              <a:endParaRPr lang="en-US" altLang="zh-CN" sz="1200" dirty="0">
                <a:solidFill>
                  <a:schemeClr val="tx1">
                    <a:lumMod val="85000"/>
                    <a:lumOff val="15000"/>
                  </a:schemeClr>
                </a:solidFill>
                <a:latin typeface="Arial" panose="020B0604020202020204"/>
                <a:ea typeface="微软雅黑" panose="020B0503020204020204" charset="-122"/>
                <a:cs typeface="+mn-ea"/>
                <a:sym typeface="Arial" panose="020B0604020202020204"/>
              </a:endParaRPr>
            </a:p>
          </p:txBody>
        </p:sp>
      </p:grpSp>
      <p:grpSp>
        <p:nvGrpSpPr>
          <p:cNvPr id="2" name="PA_库_组合 3"/>
          <p:cNvGrpSpPr/>
          <p:nvPr>
            <p:custDataLst>
              <p:tags r:id="rId1"/>
            </p:custDataLst>
          </p:nvPr>
        </p:nvGrpSpPr>
        <p:grpSpPr>
          <a:xfrm>
            <a:off x="4318020" y="1880828"/>
            <a:ext cx="3214160" cy="1778601"/>
            <a:chOff x="4318020" y="1880828"/>
            <a:chExt cx="3214160" cy="1778601"/>
          </a:xfrm>
        </p:grpSpPr>
        <p:sp>
          <p:nvSpPr>
            <p:cNvPr id="9" name="Freeform: Shape 2"/>
            <p:cNvSpPr/>
            <p:nvPr/>
          </p:nvSpPr>
          <p:spPr>
            <a:xfrm>
              <a:off x="4318020" y="1880828"/>
              <a:ext cx="3118544" cy="177860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9674"/>
                    <a:pt x="5515" y="0"/>
                    <a:pt x="12314" y="0"/>
                  </a:cubicBezTo>
                  <a:cubicBezTo>
                    <a:pt x="16025" y="0"/>
                    <a:pt x="19354" y="2885"/>
                    <a:pt x="21600" y="7423"/>
                  </a:cubicBezTo>
                </a:path>
              </a:pathLst>
            </a:custGeom>
            <a:noFill/>
            <a:ln w="38100" cap="flat">
              <a:solidFill>
                <a:schemeClr val="tx2">
                  <a:alpha val="41673"/>
                </a:schemeClr>
              </a:solidFill>
              <a:prstDash val="solid"/>
              <a:miter lim="800000"/>
            </a:ln>
            <a:effectLst/>
          </p:spPr>
          <p:txBody>
            <a:bodyPr anchor="ctr"/>
            <a:lstStyle/>
            <a:p>
              <a:pPr algn="ctr"/>
              <a:endParaRPr>
                <a:latin typeface="Arial" panose="020B0604020202020204"/>
                <a:ea typeface="微软雅黑" panose="020B0503020204020204" charset="-122"/>
                <a:sym typeface="Arial" panose="020B0604020202020204"/>
              </a:endParaRPr>
            </a:p>
          </p:txBody>
        </p:sp>
        <p:sp>
          <p:nvSpPr>
            <p:cNvPr id="10" name="Freeform: Shape 3"/>
            <p:cNvSpPr/>
            <p:nvPr/>
          </p:nvSpPr>
          <p:spPr>
            <a:xfrm>
              <a:off x="7349528" y="2410363"/>
              <a:ext cx="182652" cy="188771"/>
            </a:xfrm>
            <a:custGeom>
              <a:avLst/>
              <a:gdLst/>
              <a:ahLst/>
              <a:cxnLst>
                <a:cxn ang="0">
                  <a:pos x="wd2" y="hd2"/>
                </a:cxn>
                <a:cxn ang="5400000">
                  <a:pos x="wd2" y="hd2"/>
                </a:cxn>
                <a:cxn ang="10800000">
                  <a:pos x="wd2" y="hd2"/>
                </a:cxn>
                <a:cxn ang="16200000">
                  <a:pos x="wd2" y="hd2"/>
                </a:cxn>
              </a:cxnLst>
              <a:rect l="0" t="0" r="r" b="b"/>
              <a:pathLst>
                <a:path w="21600" h="21600" extrusionOk="0">
                  <a:moveTo>
                    <a:pt x="17396" y="0"/>
                  </a:moveTo>
                  <a:lnTo>
                    <a:pt x="0" y="14306"/>
                  </a:lnTo>
                  <a:lnTo>
                    <a:pt x="21600" y="21600"/>
                  </a:lnTo>
                  <a:lnTo>
                    <a:pt x="17396" y="0"/>
                  </a:lnTo>
                  <a:close/>
                </a:path>
              </a:pathLst>
            </a:custGeom>
            <a:solidFill>
              <a:schemeClr val="tx2"/>
            </a:solidFill>
            <a:ln w="9525" cap="flat">
              <a:noFill/>
              <a:prstDash val="solid"/>
              <a:round/>
            </a:ln>
            <a:effectLst/>
          </p:spPr>
          <p:txBody>
            <a:bodyPr anchor="ctr"/>
            <a:lstStyle/>
            <a:p>
              <a:pPr algn="ctr"/>
              <a:endParaRPr>
                <a:latin typeface="Arial" panose="020B0604020202020204"/>
                <a:ea typeface="微软雅黑" panose="020B0503020204020204" charset="-122"/>
                <a:sym typeface="Arial" panose="020B0604020202020204"/>
              </a:endParaRPr>
            </a:p>
          </p:txBody>
        </p:sp>
      </p:grpSp>
      <p:grpSp>
        <p:nvGrpSpPr>
          <p:cNvPr id="24" name="PA_库_组合 23"/>
          <p:cNvGrpSpPr/>
          <p:nvPr>
            <p:custDataLst>
              <p:tags r:id="rId2"/>
            </p:custDataLst>
          </p:nvPr>
        </p:nvGrpSpPr>
        <p:grpSpPr>
          <a:xfrm>
            <a:off x="4752395" y="3555025"/>
            <a:ext cx="2370869" cy="1424581"/>
            <a:chOff x="4752395" y="3555025"/>
            <a:chExt cx="2370869" cy="1424581"/>
          </a:xfrm>
        </p:grpSpPr>
        <p:sp>
          <p:nvSpPr>
            <p:cNvPr id="11" name="Freeform: Shape 4"/>
            <p:cNvSpPr/>
            <p:nvPr/>
          </p:nvSpPr>
          <p:spPr>
            <a:xfrm>
              <a:off x="4752395" y="3555025"/>
              <a:ext cx="2277715" cy="1424581"/>
            </a:xfrm>
            <a:custGeom>
              <a:avLst/>
              <a:gdLst/>
              <a:ahLst/>
              <a:cxnLst>
                <a:cxn ang="0">
                  <a:pos x="wd2" y="hd2"/>
                </a:cxn>
                <a:cxn ang="5400000">
                  <a:pos x="wd2" y="hd2"/>
                </a:cxn>
                <a:cxn ang="10800000">
                  <a:pos x="wd2" y="hd2"/>
                </a:cxn>
                <a:cxn ang="16200000">
                  <a:pos x="wd2" y="hd2"/>
                </a:cxn>
              </a:cxnLst>
              <a:rect l="0" t="0" r="r" b="b"/>
              <a:pathLst>
                <a:path w="21407" h="19790" extrusionOk="0">
                  <a:moveTo>
                    <a:pt x="21407" y="14360"/>
                  </a:moveTo>
                  <a:cubicBezTo>
                    <a:pt x="16510" y="21600"/>
                    <a:pt x="8567" y="21600"/>
                    <a:pt x="3670" y="14360"/>
                  </a:cubicBezTo>
                  <a:cubicBezTo>
                    <a:pt x="1004" y="10418"/>
                    <a:pt x="-193" y="5149"/>
                    <a:pt x="25" y="0"/>
                  </a:cubicBezTo>
                </a:path>
              </a:pathLst>
            </a:custGeom>
            <a:noFill/>
            <a:ln w="38100" cap="flat">
              <a:solidFill>
                <a:schemeClr val="tx2">
                  <a:alpha val="41673"/>
                </a:schemeClr>
              </a:solidFill>
              <a:prstDash val="solid"/>
              <a:miter lim="800000"/>
            </a:ln>
            <a:effectLst/>
          </p:spPr>
          <p:txBody>
            <a:bodyPr anchor="ctr"/>
            <a:lstStyle/>
            <a:p>
              <a:pPr algn="ctr"/>
              <a:endParaRPr>
                <a:latin typeface="Arial" panose="020B0604020202020204"/>
                <a:ea typeface="微软雅黑" panose="020B0503020204020204" charset="-122"/>
                <a:sym typeface="Arial" panose="020B0604020202020204"/>
              </a:endParaRPr>
            </a:p>
          </p:txBody>
        </p:sp>
        <p:sp>
          <p:nvSpPr>
            <p:cNvPr id="12" name="Freeform: Shape 5"/>
            <p:cNvSpPr/>
            <p:nvPr/>
          </p:nvSpPr>
          <p:spPr>
            <a:xfrm>
              <a:off x="6934504" y="4499490"/>
              <a:ext cx="188760" cy="182712"/>
            </a:xfrm>
            <a:custGeom>
              <a:avLst/>
              <a:gdLst/>
              <a:ahLst/>
              <a:cxnLst>
                <a:cxn ang="0">
                  <a:pos x="wd2" y="hd2"/>
                </a:cxn>
                <a:cxn ang="5400000">
                  <a:pos x="wd2" y="hd2"/>
                </a:cxn>
                <a:cxn ang="10800000">
                  <a:pos x="wd2" y="hd2"/>
                </a:cxn>
                <a:cxn ang="16200000">
                  <a:pos x="wd2" y="hd2"/>
                </a:cxn>
              </a:cxnLst>
              <a:rect l="0" t="0" r="r" b="b"/>
              <a:pathLst>
                <a:path w="21600" h="21600" extrusionOk="0">
                  <a:moveTo>
                    <a:pt x="0" y="4494"/>
                  </a:moveTo>
                  <a:lnTo>
                    <a:pt x="14306" y="21600"/>
                  </a:lnTo>
                  <a:lnTo>
                    <a:pt x="21600" y="0"/>
                  </a:lnTo>
                  <a:lnTo>
                    <a:pt x="0" y="4494"/>
                  </a:lnTo>
                  <a:close/>
                </a:path>
              </a:pathLst>
            </a:custGeom>
            <a:solidFill>
              <a:schemeClr val="tx2"/>
            </a:solidFill>
            <a:ln w="9525" cap="flat">
              <a:noFill/>
              <a:prstDash val="solid"/>
              <a:round/>
            </a:ln>
            <a:effectLst/>
          </p:spPr>
          <p:txBody>
            <a:bodyPr anchor="ctr"/>
            <a:lstStyle/>
            <a:p>
              <a:pPr algn="ctr"/>
              <a:endParaRPr>
                <a:latin typeface="Arial" panose="020B0604020202020204"/>
                <a:ea typeface="微软雅黑" panose="020B0503020204020204" charset="-122"/>
                <a:sym typeface="Arial" panose="020B0604020202020204"/>
              </a:endParaRPr>
            </a:p>
          </p:txBody>
        </p:sp>
      </p:grpSp>
      <p:grpSp>
        <p:nvGrpSpPr>
          <p:cNvPr id="23" name="PA_库_组合 22"/>
          <p:cNvGrpSpPr/>
          <p:nvPr>
            <p:custDataLst>
              <p:tags r:id="rId3"/>
            </p:custDataLst>
          </p:nvPr>
        </p:nvGrpSpPr>
        <p:grpSpPr>
          <a:xfrm>
            <a:off x="5072465" y="2313070"/>
            <a:ext cx="2349703" cy="1360031"/>
            <a:chOff x="5072465" y="2313070"/>
            <a:chExt cx="2349703" cy="1360031"/>
          </a:xfrm>
        </p:grpSpPr>
        <p:sp>
          <p:nvSpPr>
            <p:cNvPr id="3" name="Freeform: Shape 7"/>
            <p:cNvSpPr/>
            <p:nvPr/>
          </p:nvSpPr>
          <p:spPr>
            <a:xfrm>
              <a:off x="5142351" y="2313070"/>
              <a:ext cx="2279817" cy="1360031"/>
            </a:xfrm>
            <a:custGeom>
              <a:avLst/>
              <a:gdLst/>
              <a:ahLst/>
              <a:cxnLst>
                <a:cxn ang="0">
                  <a:pos x="wd2" y="hd2"/>
                </a:cxn>
                <a:cxn ang="5400000">
                  <a:pos x="wd2" y="hd2"/>
                </a:cxn>
                <a:cxn ang="10800000">
                  <a:pos x="wd2" y="hd2"/>
                </a:cxn>
                <a:cxn ang="16200000">
                  <a:pos x="wd2" y="hd2"/>
                </a:cxn>
              </a:cxnLst>
              <a:rect l="0" t="0" r="r" b="b"/>
              <a:pathLst>
                <a:path w="21547" h="19713" extrusionOk="0">
                  <a:moveTo>
                    <a:pt x="0" y="5663"/>
                  </a:moveTo>
                  <a:cubicBezTo>
                    <a:pt x="4928" y="-1887"/>
                    <a:pt x="12922" y="-1887"/>
                    <a:pt x="17849" y="5663"/>
                  </a:cubicBezTo>
                  <a:cubicBezTo>
                    <a:pt x="20368" y="9521"/>
                    <a:pt x="21600" y="14638"/>
                    <a:pt x="21545" y="19713"/>
                  </a:cubicBezTo>
                </a:path>
              </a:pathLst>
            </a:custGeom>
            <a:noFill/>
            <a:ln w="38100" cap="flat">
              <a:solidFill>
                <a:schemeClr val="tx2">
                  <a:alpha val="41673"/>
                </a:schemeClr>
              </a:solidFill>
              <a:prstDash val="solid"/>
              <a:miter lim="800000"/>
            </a:ln>
            <a:effectLst/>
          </p:spPr>
          <p:txBody>
            <a:bodyPr anchor="ctr"/>
            <a:lstStyle/>
            <a:p>
              <a:pPr algn="ctr"/>
              <a:endParaRPr>
                <a:latin typeface="Arial" panose="020B0604020202020204"/>
                <a:ea typeface="微软雅黑" panose="020B0503020204020204" charset="-122"/>
                <a:sym typeface="Arial" panose="020B0604020202020204"/>
              </a:endParaRPr>
            </a:p>
          </p:txBody>
        </p:sp>
        <p:sp>
          <p:nvSpPr>
            <p:cNvPr id="5" name="Freeform: Shape 8"/>
            <p:cNvSpPr/>
            <p:nvPr/>
          </p:nvSpPr>
          <p:spPr>
            <a:xfrm>
              <a:off x="5072465" y="2601731"/>
              <a:ext cx="185140" cy="185056"/>
            </a:xfrm>
            <a:custGeom>
              <a:avLst/>
              <a:gdLst/>
              <a:ahLst/>
              <a:cxnLst>
                <a:cxn ang="0">
                  <a:pos x="wd2" y="hd2"/>
                </a:cxn>
                <a:cxn ang="5400000">
                  <a:pos x="wd2" y="hd2"/>
                </a:cxn>
                <a:cxn ang="10800000">
                  <a:pos x="wd2" y="hd2"/>
                </a:cxn>
                <a:cxn ang="16200000">
                  <a:pos x="wd2" y="hd2"/>
                </a:cxn>
              </a:cxnLst>
              <a:rect l="0" t="0" r="r" b="b"/>
              <a:pathLst>
                <a:path w="21600" h="21600" extrusionOk="0">
                  <a:moveTo>
                    <a:pt x="21600" y="15878"/>
                  </a:moveTo>
                  <a:lnTo>
                    <a:pt x="5722" y="0"/>
                  </a:lnTo>
                  <a:lnTo>
                    <a:pt x="0" y="21600"/>
                  </a:lnTo>
                  <a:lnTo>
                    <a:pt x="21600" y="15878"/>
                  </a:lnTo>
                  <a:close/>
                </a:path>
              </a:pathLst>
            </a:custGeom>
            <a:solidFill>
              <a:schemeClr val="tx2"/>
            </a:solidFill>
            <a:ln w="9525" cap="flat">
              <a:noFill/>
              <a:prstDash val="solid"/>
              <a:round/>
            </a:ln>
            <a:effectLst/>
          </p:spPr>
          <p:txBody>
            <a:bodyPr anchor="ctr"/>
            <a:lstStyle/>
            <a:p>
              <a:pPr algn="ctr"/>
              <a:endParaRPr>
                <a:latin typeface="Arial" panose="020B0604020202020204"/>
                <a:ea typeface="微软雅黑" panose="020B0503020204020204" charset="-122"/>
                <a:sym typeface="Arial" panose="020B0604020202020204"/>
              </a:endParaRPr>
            </a:p>
          </p:txBody>
        </p:sp>
      </p:grpSp>
      <p:grpSp>
        <p:nvGrpSpPr>
          <p:cNvPr id="25" name="PA_库_组合 24"/>
          <p:cNvGrpSpPr/>
          <p:nvPr>
            <p:custDataLst>
              <p:tags r:id="rId4"/>
            </p:custDataLst>
          </p:nvPr>
        </p:nvGrpSpPr>
        <p:grpSpPr>
          <a:xfrm>
            <a:off x="4758009" y="3659429"/>
            <a:ext cx="3118457" cy="1781088"/>
            <a:chOff x="4758009" y="3659429"/>
            <a:chExt cx="3118457" cy="1781088"/>
          </a:xfrm>
        </p:grpSpPr>
        <p:sp>
          <p:nvSpPr>
            <p:cNvPr id="16" name="Freeform: Shape 9"/>
            <p:cNvSpPr/>
            <p:nvPr/>
          </p:nvSpPr>
          <p:spPr>
            <a:xfrm>
              <a:off x="4812919" y="3659429"/>
              <a:ext cx="3063547" cy="178108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11941"/>
                    <a:pt x="15986" y="21600"/>
                    <a:pt x="9044" y="21600"/>
                  </a:cubicBezTo>
                  <a:cubicBezTo>
                    <a:pt x="5492" y="21600"/>
                    <a:pt x="2266" y="19036"/>
                    <a:pt x="0" y="14927"/>
                  </a:cubicBezTo>
                </a:path>
              </a:pathLst>
            </a:custGeom>
            <a:noFill/>
            <a:ln w="38100" cap="flat">
              <a:solidFill>
                <a:schemeClr val="tx2">
                  <a:alpha val="41673"/>
                </a:schemeClr>
              </a:solidFill>
              <a:prstDash val="solid"/>
              <a:miter lim="800000"/>
            </a:ln>
            <a:effectLst/>
          </p:spPr>
          <p:txBody>
            <a:bodyPr anchor="ctr"/>
            <a:lstStyle/>
            <a:p>
              <a:pPr algn="ctr"/>
              <a:endParaRPr>
                <a:latin typeface="Arial" panose="020B0604020202020204"/>
                <a:ea typeface="微软雅黑" panose="020B0503020204020204" charset="-122"/>
                <a:sym typeface="Arial" panose="020B0604020202020204"/>
              </a:endParaRPr>
            </a:p>
          </p:txBody>
        </p:sp>
        <p:sp>
          <p:nvSpPr>
            <p:cNvPr id="17" name="Freeform: Shape 10"/>
            <p:cNvSpPr/>
            <p:nvPr/>
          </p:nvSpPr>
          <p:spPr>
            <a:xfrm>
              <a:off x="4758009" y="4841101"/>
              <a:ext cx="186339" cy="185096"/>
            </a:xfrm>
            <a:custGeom>
              <a:avLst/>
              <a:gdLst/>
              <a:ahLst/>
              <a:cxnLst>
                <a:cxn ang="0">
                  <a:pos x="wd2" y="hd2"/>
                </a:cxn>
                <a:cxn ang="5400000">
                  <a:pos x="wd2" y="hd2"/>
                </a:cxn>
                <a:cxn ang="10800000">
                  <a:pos x="wd2" y="hd2"/>
                </a:cxn>
                <a:cxn ang="16200000">
                  <a:pos x="wd2" y="hd2"/>
                </a:cxn>
              </a:cxnLst>
              <a:rect l="0" t="0" r="r" b="b"/>
              <a:pathLst>
                <a:path w="21600" h="21600" extrusionOk="0">
                  <a:moveTo>
                    <a:pt x="5826" y="21600"/>
                  </a:moveTo>
                  <a:lnTo>
                    <a:pt x="21600" y="5722"/>
                  </a:lnTo>
                  <a:lnTo>
                    <a:pt x="0" y="0"/>
                  </a:lnTo>
                  <a:lnTo>
                    <a:pt x="5826" y="21600"/>
                  </a:lnTo>
                  <a:close/>
                </a:path>
              </a:pathLst>
            </a:custGeom>
            <a:solidFill>
              <a:schemeClr val="tx2"/>
            </a:solidFill>
            <a:ln w="9525" cap="flat">
              <a:noFill/>
              <a:prstDash val="solid"/>
              <a:round/>
            </a:ln>
            <a:effectLst/>
          </p:spPr>
          <p:txBody>
            <a:bodyPr anchor="ctr"/>
            <a:lstStyle/>
            <a:p>
              <a:pPr algn="ctr"/>
              <a:endParaRPr>
                <a:latin typeface="Arial" panose="020B0604020202020204"/>
                <a:ea typeface="微软雅黑" panose="020B0503020204020204" charset="-122"/>
                <a:sym typeface="Arial" panose="020B0604020202020204"/>
              </a:endParaRPr>
            </a:p>
          </p:txBody>
        </p:sp>
      </p:grpSp>
      <p:grpSp>
        <p:nvGrpSpPr>
          <p:cNvPr id="6" name="PA_库_组合 1"/>
          <p:cNvGrpSpPr/>
          <p:nvPr>
            <p:custDataLst>
              <p:tags r:id="rId5"/>
            </p:custDataLst>
          </p:nvPr>
        </p:nvGrpSpPr>
        <p:grpSpPr>
          <a:xfrm>
            <a:off x="3429341" y="2773236"/>
            <a:ext cx="1777358" cy="1774873"/>
            <a:chOff x="3429341" y="2773236"/>
            <a:chExt cx="1777358" cy="1774873"/>
          </a:xfrm>
        </p:grpSpPr>
        <p:sp>
          <p:nvSpPr>
            <p:cNvPr id="18" name="Freeform: Shape 6"/>
            <p:cNvSpPr/>
            <p:nvPr/>
          </p:nvSpPr>
          <p:spPr>
            <a:xfrm>
              <a:off x="3429341" y="2773236"/>
              <a:ext cx="1777358" cy="177487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3622F"/>
            </a:solidFill>
            <a:ln w="12700" cap="flat">
              <a:noFill/>
              <a:miter lim="400000"/>
            </a:ln>
            <a:effectLst/>
          </p:spPr>
          <p:txBody>
            <a:bodyPr anchor="ctr"/>
            <a:lstStyle/>
            <a:p>
              <a:pPr algn="ctr"/>
              <a:endParaRPr>
                <a:latin typeface="Arial" panose="020B0604020202020204"/>
                <a:ea typeface="微软雅黑" panose="020B0503020204020204" charset="-122"/>
                <a:sym typeface="Arial" panose="020B0604020202020204"/>
              </a:endParaRPr>
            </a:p>
          </p:txBody>
        </p:sp>
        <p:sp>
          <p:nvSpPr>
            <p:cNvPr id="19" name="Freeform: Shape 16"/>
            <p:cNvSpPr>
              <a:spLocks noChangeAspect="1"/>
            </p:cNvSpPr>
            <p:nvPr/>
          </p:nvSpPr>
          <p:spPr bwMode="auto">
            <a:xfrm>
              <a:off x="4116632" y="3190853"/>
              <a:ext cx="402778" cy="468208"/>
            </a:xfrm>
            <a:custGeom>
              <a:avLst/>
              <a:gdLst>
                <a:gd name="connsiteX0" fmla="*/ 144647 w 290884"/>
                <a:gd name="connsiteY0" fmla="*/ 246063 h 338138"/>
                <a:gd name="connsiteX1" fmla="*/ 110656 w 290884"/>
                <a:gd name="connsiteY1" fmla="*/ 261816 h 338138"/>
                <a:gd name="connsiteX2" fmla="*/ 144647 w 290884"/>
                <a:gd name="connsiteY2" fmla="*/ 314326 h 338138"/>
                <a:gd name="connsiteX3" fmla="*/ 177331 w 290884"/>
                <a:gd name="connsiteY3" fmla="*/ 261816 h 338138"/>
                <a:gd name="connsiteX4" fmla="*/ 144647 w 290884"/>
                <a:gd name="connsiteY4" fmla="*/ 246063 h 338138"/>
                <a:gd name="connsiteX5" fmla="*/ 186856 w 290884"/>
                <a:gd name="connsiteY5" fmla="*/ 222250 h 338138"/>
                <a:gd name="connsiteX6" fmla="*/ 181776 w 290884"/>
                <a:gd name="connsiteY6" fmla="*/ 224790 h 338138"/>
                <a:gd name="connsiteX7" fmla="*/ 167806 w 290884"/>
                <a:gd name="connsiteY7" fmla="*/ 233680 h 338138"/>
                <a:gd name="connsiteX8" fmla="*/ 183046 w 290884"/>
                <a:gd name="connsiteY8" fmla="*/ 241300 h 338138"/>
                <a:gd name="connsiteX9" fmla="*/ 186856 w 290884"/>
                <a:gd name="connsiteY9" fmla="*/ 222250 h 338138"/>
                <a:gd name="connsiteX10" fmla="*/ 102719 w 290884"/>
                <a:gd name="connsiteY10" fmla="*/ 222250 h 338138"/>
                <a:gd name="connsiteX11" fmla="*/ 105470 w 290884"/>
                <a:gd name="connsiteY11" fmla="*/ 241300 h 338138"/>
                <a:gd name="connsiteX12" fmla="*/ 123357 w 290884"/>
                <a:gd name="connsiteY12" fmla="*/ 233680 h 338138"/>
                <a:gd name="connsiteX13" fmla="*/ 106846 w 290884"/>
                <a:gd name="connsiteY13" fmla="*/ 224790 h 338138"/>
                <a:gd name="connsiteX14" fmla="*/ 102719 w 290884"/>
                <a:gd name="connsiteY14" fmla="*/ 222250 h 338138"/>
                <a:gd name="connsiteX15" fmla="*/ 233044 w 290884"/>
                <a:gd name="connsiteY15" fmla="*/ 184150 h 338138"/>
                <a:gd name="connsiteX16" fmla="*/ 209321 w 290884"/>
                <a:gd name="connsiteY16" fmla="*/ 203710 h 338138"/>
                <a:gd name="connsiteX17" fmla="*/ 202731 w 290884"/>
                <a:gd name="connsiteY17" fmla="*/ 249351 h 338138"/>
                <a:gd name="connsiteX18" fmla="*/ 246223 w 290884"/>
                <a:gd name="connsiteY18" fmla="*/ 257175 h 338138"/>
                <a:gd name="connsiteX19" fmla="*/ 265992 w 290884"/>
                <a:gd name="connsiteY19" fmla="*/ 250655 h 338138"/>
                <a:gd name="connsiteX20" fmla="*/ 233044 w 290884"/>
                <a:gd name="connsiteY20" fmla="*/ 184150 h 338138"/>
                <a:gd name="connsiteX21" fmla="*/ 56261 w 290884"/>
                <a:gd name="connsiteY21" fmla="*/ 184150 h 338138"/>
                <a:gd name="connsiteX22" fmla="*/ 21995 w 290884"/>
                <a:gd name="connsiteY22" fmla="*/ 250655 h 338138"/>
                <a:gd name="connsiteX23" fmla="*/ 43082 w 290884"/>
                <a:gd name="connsiteY23" fmla="*/ 257175 h 338138"/>
                <a:gd name="connsiteX24" fmla="*/ 85256 w 290884"/>
                <a:gd name="connsiteY24" fmla="*/ 249351 h 338138"/>
                <a:gd name="connsiteX25" fmla="*/ 78666 w 290884"/>
                <a:gd name="connsiteY25" fmla="*/ 203710 h 338138"/>
                <a:gd name="connsiteX26" fmla="*/ 56261 w 290884"/>
                <a:gd name="connsiteY26" fmla="*/ 184150 h 338138"/>
                <a:gd name="connsiteX27" fmla="*/ 210669 w 290884"/>
                <a:gd name="connsiteY27" fmla="*/ 163513 h 338138"/>
                <a:gd name="connsiteX28" fmla="*/ 210669 w 290884"/>
                <a:gd name="connsiteY28" fmla="*/ 169070 h 338138"/>
                <a:gd name="connsiteX29" fmla="*/ 210669 w 290884"/>
                <a:gd name="connsiteY29" fmla="*/ 174626 h 338138"/>
                <a:gd name="connsiteX30" fmla="*/ 217019 w 290884"/>
                <a:gd name="connsiteY30" fmla="*/ 169070 h 338138"/>
                <a:gd name="connsiteX31" fmla="*/ 210669 w 290884"/>
                <a:gd name="connsiteY31" fmla="*/ 163513 h 338138"/>
                <a:gd name="connsiteX32" fmla="*/ 77319 w 290884"/>
                <a:gd name="connsiteY32" fmla="*/ 163513 h 338138"/>
                <a:gd name="connsiteX33" fmla="*/ 70969 w 290884"/>
                <a:gd name="connsiteY33" fmla="*/ 169070 h 338138"/>
                <a:gd name="connsiteX34" fmla="*/ 77319 w 290884"/>
                <a:gd name="connsiteY34" fmla="*/ 174626 h 338138"/>
                <a:gd name="connsiteX35" fmla="*/ 77319 w 290884"/>
                <a:gd name="connsiteY35" fmla="*/ 169070 h 338138"/>
                <a:gd name="connsiteX36" fmla="*/ 77319 w 290884"/>
                <a:gd name="connsiteY36" fmla="*/ 163513 h 338138"/>
                <a:gd name="connsiteX37" fmla="*/ 144788 w 290884"/>
                <a:gd name="connsiteY37" fmla="*/ 150813 h 338138"/>
                <a:gd name="connsiteX38" fmla="*/ 163045 w 290884"/>
                <a:gd name="connsiteY38" fmla="*/ 169070 h 338138"/>
                <a:gd name="connsiteX39" fmla="*/ 144788 w 290884"/>
                <a:gd name="connsiteY39" fmla="*/ 187327 h 338138"/>
                <a:gd name="connsiteX40" fmla="*/ 126531 w 290884"/>
                <a:gd name="connsiteY40" fmla="*/ 169070 h 338138"/>
                <a:gd name="connsiteX41" fmla="*/ 144788 w 290884"/>
                <a:gd name="connsiteY41" fmla="*/ 150813 h 338138"/>
                <a:gd name="connsiteX42" fmla="*/ 145444 w 290884"/>
                <a:gd name="connsiteY42" fmla="*/ 114300 h 338138"/>
                <a:gd name="connsiteX43" fmla="*/ 119215 w 290884"/>
                <a:gd name="connsiteY43" fmla="*/ 130293 h 338138"/>
                <a:gd name="connsiteX44" fmla="*/ 100855 w 290884"/>
                <a:gd name="connsiteY44" fmla="*/ 144952 h 338138"/>
                <a:gd name="connsiteX45" fmla="*/ 99544 w 290884"/>
                <a:gd name="connsiteY45" fmla="*/ 168941 h 338138"/>
                <a:gd name="connsiteX46" fmla="*/ 100855 w 290884"/>
                <a:gd name="connsiteY46" fmla="*/ 192930 h 338138"/>
                <a:gd name="connsiteX47" fmla="*/ 119215 w 290884"/>
                <a:gd name="connsiteY47" fmla="*/ 206257 h 338138"/>
                <a:gd name="connsiteX48" fmla="*/ 145444 w 290884"/>
                <a:gd name="connsiteY48" fmla="*/ 222250 h 338138"/>
                <a:gd name="connsiteX49" fmla="*/ 170361 w 290884"/>
                <a:gd name="connsiteY49" fmla="*/ 206257 h 338138"/>
                <a:gd name="connsiteX50" fmla="*/ 190032 w 290884"/>
                <a:gd name="connsiteY50" fmla="*/ 192930 h 338138"/>
                <a:gd name="connsiteX51" fmla="*/ 190032 w 290884"/>
                <a:gd name="connsiteY51" fmla="*/ 168941 h 338138"/>
                <a:gd name="connsiteX52" fmla="*/ 190032 w 290884"/>
                <a:gd name="connsiteY52" fmla="*/ 144952 h 338138"/>
                <a:gd name="connsiteX53" fmla="*/ 170361 w 290884"/>
                <a:gd name="connsiteY53" fmla="*/ 130293 h 338138"/>
                <a:gd name="connsiteX54" fmla="*/ 145444 w 290884"/>
                <a:gd name="connsiteY54" fmla="*/ 114300 h 338138"/>
                <a:gd name="connsiteX55" fmla="*/ 183046 w 290884"/>
                <a:gd name="connsiteY55" fmla="*/ 96838 h 338138"/>
                <a:gd name="connsiteX56" fmla="*/ 167806 w 290884"/>
                <a:gd name="connsiteY56" fmla="*/ 103188 h 338138"/>
                <a:gd name="connsiteX57" fmla="*/ 181776 w 290884"/>
                <a:gd name="connsiteY57" fmla="*/ 113348 h 338138"/>
                <a:gd name="connsiteX58" fmla="*/ 186856 w 290884"/>
                <a:gd name="connsiteY58" fmla="*/ 115888 h 338138"/>
                <a:gd name="connsiteX59" fmla="*/ 183046 w 290884"/>
                <a:gd name="connsiteY59" fmla="*/ 96838 h 338138"/>
                <a:gd name="connsiteX60" fmla="*/ 105470 w 290884"/>
                <a:gd name="connsiteY60" fmla="*/ 96838 h 338138"/>
                <a:gd name="connsiteX61" fmla="*/ 102719 w 290884"/>
                <a:gd name="connsiteY61" fmla="*/ 115888 h 338138"/>
                <a:gd name="connsiteX62" fmla="*/ 106846 w 290884"/>
                <a:gd name="connsiteY62" fmla="*/ 113348 h 338138"/>
                <a:gd name="connsiteX63" fmla="*/ 123357 w 290884"/>
                <a:gd name="connsiteY63" fmla="*/ 103188 h 338138"/>
                <a:gd name="connsiteX64" fmla="*/ 105470 w 290884"/>
                <a:gd name="connsiteY64" fmla="*/ 96838 h 338138"/>
                <a:gd name="connsiteX65" fmla="*/ 246901 w 290884"/>
                <a:gd name="connsiteY65" fmla="*/ 79375 h 338138"/>
                <a:gd name="connsiteX66" fmla="*/ 202731 w 290884"/>
                <a:gd name="connsiteY66" fmla="*/ 88503 h 338138"/>
                <a:gd name="connsiteX67" fmla="*/ 209424 w 290884"/>
                <a:gd name="connsiteY67" fmla="*/ 134144 h 338138"/>
                <a:gd name="connsiteX68" fmla="*/ 233517 w 290884"/>
                <a:gd name="connsiteY68" fmla="*/ 152400 h 338138"/>
                <a:gd name="connsiteX69" fmla="*/ 250917 w 290884"/>
                <a:gd name="connsiteY69" fmla="*/ 132840 h 338138"/>
                <a:gd name="connsiteX70" fmla="*/ 266979 w 290884"/>
                <a:gd name="connsiteY70" fmla="*/ 85895 h 338138"/>
                <a:gd name="connsiteX71" fmla="*/ 246901 w 290884"/>
                <a:gd name="connsiteY71" fmla="*/ 79375 h 338138"/>
                <a:gd name="connsiteX72" fmla="*/ 43420 w 290884"/>
                <a:gd name="connsiteY72" fmla="*/ 79375 h 338138"/>
                <a:gd name="connsiteX73" fmla="*/ 22503 w 290884"/>
                <a:gd name="connsiteY73" fmla="*/ 85895 h 338138"/>
                <a:gd name="connsiteX74" fmla="*/ 38191 w 290884"/>
                <a:gd name="connsiteY74" fmla="*/ 132840 h 338138"/>
                <a:gd name="connsiteX75" fmla="*/ 56494 w 290884"/>
                <a:gd name="connsiteY75" fmla="*/ 152400 h 338138"/>
                <a:gd name="connsiteX76" fmla="*/ 78719 w 290884"/>
                <a:gd name="connsiteY76" fmla="*/ 134144 h 338138"/>
                <a:gd name="connsiteX77" fmla="*/ 85256 w 290884"/>
                <a:gd name="connsiteY77" fmla="*/ 88503 h 338138"/>
                <a:gd name="connsiteX78" fmla="*/ 43420 w 290884"/>
                <a:gd name="connsiteY78" fmla="*/ 79375 h 338138"/>
                <a:gd name="connsiteX79" fmla="*/ 144647 w 290884"/>
                <a:gd name="connsiteY79" fmla="*/ 22225 h 338138"/>
                <a:gd name="connsiteX80" fmla="*/ 110656 w 290884"/>
                <a:gd name="connsiteY80" fmla="*/ 74942 h 338138"/>
                <a:gd name="connsiteX81" fmla="*/ 144647 w 290884"/>
                <a:gd name="connsiteY81" fmla="*/ 92075 h 338138"/>
                <a:gd name="connsiteX82" fmla="*/ 177331 w 290884"/>
                <a:gd name="connsiteY82" fmla="*/ 74942 h 338138"/>
                <a:gd name="connsiteX83" fmla="*/ 144647 w 290884"/>
                <a:gd name="connsiteY83" fmla="*/ 22225 h 338138"/>
                <a:gd name="connsiteX84" fmla="*/ 145581 w 290884"/>
                <a:gd name="connsiteY84" fmla="*/ 0 h 338138"/>
                <a:gd name="connsiteX85" fmla="*/ 199637 w 290884"/>
                <a:gd name="connsiteY85" fmla="*/ 67363 h 338138"/>
                <a:gd name="connsiteX86" fmla="*/ 247101 w 290884"/>
                <a:gd name="connsiteY86" fmla="*/ 58117 h 338138"/>
                <a:gd name="connsiteX87" fmla="*/ 285335 w 290884"/>
                <a:gd name="connsiteY87" fmla="*/ 73968 h 338138"/>
                <a:gd name="connsiteX88" fmla="*/ 268195 w 290884"/>
                <a:gd name="connsiteY88" fmla="*/ 145294 h 338138"/>
                <a:gd name="connsiteX89" fmla="*/ 248419 w 290884"/>
                <a:gd name="connsiteY89" fmla="*/ 169069 h 338138"/>
                <a:gd name="connsiteX90" fmla="*/ 285335 w 290884"/>
                <a:gd name="connsiteY90" fmla="*/ 264170 h 338138"/>
                <a:gd name="connsiteX91" fmla="*/ 247101 w 290884"/>
                <a:gd name="connsiteY91" fmla="*/ 280021 h 338138"/>
                <a:gd name="connsiteX92" fmla="*/ 199637 w 290884"/>
                <a:gd name="connsiteY92" fmla="*/ 270775 h 338138"/>
                <a:gd name="connsiteX93" fmla="*/ 145581 w 290884"/>
                <a:gd name="connsiteY93" fmla="*/ 338138 h 338138"/>
                <a:gd name="connsiteX94" fmla="*/ 91525 w 290884"/>
                <a:gd name="connsiteY94" fmla="*/ 270775 h 338138"/>
                <a:gd name="connsiteX95" fmla="*/ 44061 w 290884"/>
                <a:gd name="connsiteY95" fmla="*/ 280021 h 338138"/>
                <a:gd name="connsiteX96" fmla="*/ 5827 w 290884"/>
                <a:gd name="connsiteY96" fmla="*/ 264170 h 338138"/>
                <a:gd name="connsiteX97" fmla="*/ 41425 w 290884"/>
                <a:gd name="connsiteY97" fmla="*/ 169069 h 338138"/>
                <a:gd name="connsiteX98" fmla="*/ 21648 w 290884"/>
                <a:gd name="connsiteY98" fmla="*/ 145294 h 338138"/>
                <a:gd name="connsiteX99" fmla="*/ 5827 w 290884"/>
                <a:gd name="connsiteY99" fmla="*/ 73968 h 338138"/>
                <a:gd name="connsiteX100" fmla="*/ 44061 w 290884"/>
                <a:gd name="connsiteY100" fmla="*/ 58117 h 338138"/>
                <a:gd name="connsiteX101" fmla="*/ 91525 w 290884"/>
                <a:gd name="connsiteY101" fmla="*/ 67363 h 338138"/>
                <a:gd name="connsiteX102" fmla="*/ 145581 w 290884"/>
                <a:gd name="connsiteY102"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90884" h="338138">
                  <a:moveTo>
                    <a:pt x="144647" y="246063"/>
                  </a:moveTo>
                  <a:cubicBezTo>
                    <a:pt x="132881" y="252627"/>
                    <a:pt x="121115" y="257878"/>
                    <a:pt x="110656" y="261816"/>
                  </a:cubicBezTo>
                  <a:cubicBezTo>
                    <a:pt x="119807" y="295948"/>
                    <a:pt x="132881" y="314326"/>
                    <a:pt x="144647" y="314326"/>
                  </a:cubicBezTo>
                  <a:cubicBezTo>
                    <a:pt x="155106" y="314326"/>
                    <a:pt x="168180" y="295948"/>
                    <a:pt x="177331" y="261816"/>
                  </a:cubicBezTo>
                  <a:cubicBezTo>
                    <a:pt x="166872" y="257878"/>
                    <a:pt x="155106" y="252627"/>
                    <a:pt x="144647" y="246063"/>
                  </a:cubicBezTo>
                  <a:close/>
                  <a:moveTo>
                    <a:pt x="186856" y="222250"/>
                  </a:moveTo>
                  <a:cubicBezTo>
                    <a:pt x="184316" y="222250"/>
                    <a:pt x="183046" y="223520"/>
                    <a:pt x="181776" y="224790"/>
                  </a:cubicBezTo>
                  <a:cubicBezTo>
                    <a:pt x="176696" y="228600"/>
                    <a:pt x="171616" y="231140"/>
                    <a:pt x="167806" y="233680"/>
                  </a:cubicBezTo>
                  <a:cubicBezTo>
                    <a:pt x="172886" y="237490"/>
                    <a:pt x="177966" y="238760"/>
                    <a:pt x="183046" y="241300"/>
                  </a:cubicBezTo>
                  <a:cubicBezTo>
                    <a:pt x="184316" y="234950"/>
                    <a:pt x="185586" y="228600"/>
                    <a:pt x="186856" y="222250"/>
                  </a:cubicBezTo>
                  <a:close/>
                  <a:moveTo>
                    <a:pt x="102719" y="222250"/>
                  </a:moveTo>
                  <a:cubicBezTo>
                    <a:pt x="102719" y="228600"/>
                    <a:pt x="104095" y="234950"/>
                    <a:pt x="105470" y="241300"/>
                  </a:cubicBezTo>
                  <a:cubicBezTo>
                    <a:pt x="110974" y="238760"/>
                    <a:pt x="117853" y="237490"/>
                    <a:pt x="123357" y="233680"/>
                  </a:cubicBezTo>
                  <a:cubicBezTo>
                    <a:pt x="117853" y="231140"/>
                    <a:pt x="112350" y="228600"/>
                    <a:pt x="106846" y="224790"/>
                  </a:cubicBezTo>
                  <a:cubicBezTo>
                    <a:pt x="105470" y="223520"/>
                    <a:pt x="104095" y="222250"/>
                    <a:pt x="102719" y="222250"/>
                  </a:cubicBezTo>
                  <a:close/>
                  <a:moveTo>
                    <a:pt x="233044" y="184150"/>
                  </a:moveTo>
                  <a:cubicBezTo>
                    <a:pt x="225136" y="190670"/>
                    <a:pt x="218546" y="197190"/>
                    <a:pt x="209321" y="203710"/>
                  </a:cubicBezTo>
                  <a:cubicBezTo>
                    <a:pt x="208003" y="219359"/>
                    <a:pt x="206685" y="235007"/>
                    <a:pt x="202731" y="249351"/>
                  </a:cubicBezTo>
                  <a:cubicBezTo>
                    <a:pt x="219864" y="254567"/>
                    <a:pt x="234361" y="257175"/>
                    <a:pt x="246223" y="257175"/>
                  </a:cubicBezTo>
                  <a:cubicBezTo>
                    <a:pt x="251494" y="257175"/>
                    <a:pt x="262038" y="257175"/>
                    <a:pt x="265992" y="250655"/>
                  </a:cubicBezTo>
                  <a:cubicBezTo>
                    <a:pt x="272581" y="241527"/>
                    <a:pt x="262038" y="215446"/>
                    <a:pt x="233044" y="184150"/>
                  </a:cubicBezTo>
                  <a:close/>
                  <a:moveTo>
                    <a:pt x="56261" y="184150"/>
                  </a:moveTo>
                  <a:cubicBezTo>
                    <a:pt x="25949" y="215446"/>
                    <a:pt x="15406" y="241527"/>
                    <a:pt x="21995" y="250655"/>
                  </a:cubicBezTo>
                  <a:cubicBezTo>
                    <a:pt x="25949" y="257175"/>
                    <a:pt x="36493" y="257175"/>
                    <a:pt x="43082" y="257175"/>
                  </a:cubicBezTo>
                  <a:cubicBezTo>
                    <a:pt x="54943" y="257175"/>
                    <a:pt x="69441" y="254567"/>
                    <a:pt x="85256" y="249351"/>
                  </a:cubicBezTo>
                  <a:cubicBezTo>
                    <a:pt x="82620" y="235007"/>
                    <a:pt x="79984" y="219359"/>
                    <a:pt x="78666" y="203710"/>
                  </a:cubicBezTo>
                  <a:cubicBezTo>
                    <a:pt x="70759" y="197190"/>
                    <a:pt x="62851" y="190670"/>
                    <a:pt x="56261" y="184150"/>
                  </a:cubicBezTo>
                  <a:close/>
                  <a:moveTo>
                    <a:pt x="210669" y="163513"/>
                  </a:moveTo>
                  <a:cubicBezTo>
                    <a:pt x="210669" y="164902"/>
                    <a:pt x="210669" y="166291"/>
                    <a:pt x="210669" y="169070"/>
                  </a:cubicBezTo>
                  <a:cubicBezTo>
                    <a:pt x="210669" y="170459"/>
                    <a:pt x="210669" y="173237"/>
                    <a:pt x="210669" y="174626"/>
                  </a:cubicBezTo>
                  <a:cubicBezTo>
                    <a:pt x="213209" y="173237"/>
                    <a:pt x="215749" y="170459"/>
                    <a:pt x="217019" y="169070"/>
                  </a:cubicBezTo>
                  <a:cubicBezTo>
                    <a:pt x="215749" y="166291"/>
                    <a:pt x="213209" y="164902"/>
                    <a:pt x="210669" y="163513"/>
                  </a:cubicBezTo>
                  <a:close/>
                  <a:moveTo>
                    <a:pt x="77319" y="163513"/>
                  </a:moveTo>
                  <a:cubicBezTo>
                    <a:pt x="74779" y="164902"/>
                    <a:pt x="73509" y="166291"/>
                    <a:pt x="70969" y="169070"/>
                  </a:cubicBezTo>
                  <a:cubicBezTo>
                    <a:pt x="73509" y="170459"/>
                    <a:pt x="74779" y="173237"/>
                    <a:pt x="77319" y="174626"/>
                  </a:cubicBezTo>
                  <a:cubicBezTo>
                    <a:pt x="77319" y="173237"/>
                    <a:pt x="77319" y="170459"/>
                    <a:pt x="77319" y="169070"/>
                  </a:cubicBezTo>
                  <a:cubicBezTo>
                    <a:pt x="77319" y="166291"/>
                    <a:pt x="77319" y="164902"/>
                    <a:pt x="77319" y="163513"/>
                  </a:cubicBezTo>
                  <a:close/>
                  <a:moveTo>
                    <a:pt x="144788" y="150813"/>
                  </a:moveTo>
                  <a:cubicBezTo>
                    <a:pt x="154871" y="150813"/>
                    <a:pt x="163045" y="158987"/>
                    <a:pt x="163045" y="169070"/>
                  </a:cubicBezTo>
                  <a:cubicBezTo>
                    <a:pt x="163045" y="179153"/>
                    <a:pt x="154871" y="187327"/>
                    <a:pt x="144788" y="187327"/>
                  </a:cubicBezTo>
                  <a:cubicBezTo>
                    <a:pt x="134705" y="187327"/>
                    <a:pt x="126531" y="179153"/>
                    <a:pt x="126531" y="169070"/>
                  </a:cubicBezTo>
                  <a:cubicBezTo>
                    <a:pt x="126531" y="158987"/>
                    <a:pt x="134705" y="150813"/>
                    <a:pt x="144788" y="150813"/>
                  </a:cubicBezTo>
                  <a:close/>
                  <a:moveTo>
                    <a:pt x="145444" y="114300"/>
                  </a:moveTo>
                  <a:cubicBezTo>
                    <a:pt x="136264" y="119631"/>
                    <a:pt x="128395" y="124962"/>
                    <a:pt x="119215" y="130293"/>
                  </a:cubicBezTo>
                  <a:cubicBezTo>
                    <a:pt x="112658" y="135623"/>
                    <a:pt x="106101" y="139622"/>
                    <a:pt x="100855" y="144952"/>
                  </a:cubicBezTo>
                  <a:cubicBezTo>
                    <a:pt x="100855" y="152949"/>
                    <a:pt x="99544" y="160945"/>
                    <a:pt x="99544" y="168941"/>
                  </a:cubicBezTo>
                  <a:cubicBezTo>
                    <a:pt x="99544" y="176938"/>
                    <a:pt x="100855" y="184934"/>
                    <a:pt x="100855" y="192930"/>
                  </a:cubicBezTo>
                  <a:cubicBezTo>
                    <a:pt x="107412" y="196928"/>
                    <a:pt x="112658" y="202259"/>
                    <a:pt x="119215" y="206257"/>
                  </a:cubicBezTo>
                  <a:cubicBezTo>
                    <a:pt x="128395" y="212921"/>
                    <a:pt x="136264" y="218252"/>
                    <a:pt x="145444" y="222250"/>
                  </a:cubicBezTo>
                  <a:cubicBezTo>
                    <a:pt x="153312" y="218252"/>
                    <a:pt x="162492" y="212921"/>
                    <a:pt x="170361" y="206257"/>
                  </a:cubicBezTo>
                  <a:cubicBezTo>
                    <a:pt x="176918" y="202259"/>
                    <a:pt x="183475" y="196928"/>
                    <a:pt x="190032" y="192930"/>
                  </a:cubicBezTo>
                  <a:cubicBezTo>
                    <a:pt x="190032" y="184934"/>
                    <a:pt x="190032" y="176938"/>
                    <a:pt x="190032" y="168941"/>
                  </a:cubicBezTo>
                  <a:cubicBezTo>
                    <a:pt x="190032" y="160945"/>
                    <a:pt x="190032" y="152949"/>
                    <a:pt x="190032" y="144952"/>
                  </a:cubicBezTo>
                  <a:cubicBezTo>
                    <a:pt x="183475" y="139622"/>
                    <a:pt x="176918" y="135623"/>
                    <a:pt x="170361" y="130293"/>
                  </a:cubicBezTo>
                  <a:cubicBezTo>
                    <a:pt x="162492" y="124962"/>
                    <a:pt x="153312" y="119631"/>
                    <a:pt x="145444" y="114300"/>
                  </a:cubicBezTo>
                  <a:close/>
                  <a:moveTo>
                    <a:pt x="183046" y="96838"/>
                  </a:moveTo>
                  <a:cubicBezTo>
                    <a:pt x="177966" y="98108"/>
                    <a:pt x="172886" y="100648"/>
                    <a:pt x="167806" y="103188"/>
                  </a:cubicBezTo>
                  <a:cubicBezTo>
                    <a:pt x="171616" y="106998"/>
                    <a:pt x="176696" y="109538"/>
                    <a:pt x="181776" y="113348"/>
                  </a:cubicBezTo>
                  <a:cubicBezTo>
                    <a:pt x="183046" y="114618"/>
                    <a:pt x="184316" y="115888"/>
                    <a:pt x="186856" y="115888"/>
                  </a:cubicBezTo>
                  <a:cubicBezTo>
                    <a:pt x="185586" y="109538"/>
                    <a:pt x="184316" y="103188"/>
                    <a:pt x="183046" y="96838"/>
                  </a:cubicBezTo>
                  <a:close/>
                  <a:moveTo>
                    <a:pt x="105470" y="96838"/>
                  </a:moveTo>
                  <a:cubicBezTo>
                    <a:pt x="104095" y="103188"/>
                    <a:pt x="102719" y="109538"/>
                    <a:pt x="102719" y="115888"/>
                  </a:cubicBezTo>
                  <a:cubicBezTo>
                    <a:pt x="104095" y="115888"/>
                    <a:pt x="105470" y="114618"/>
                    <a:pt x="106846" y="113348"/>
                  </a:cubicBezTo>
                  <a:cubicBezTo>
                    <a:pt x="112350" y="109538"/>
                    <a:pt x="117853" y="106998"/>
                    <a:pt x="123357" y="103188"/>
                  </a:cubicBezTo>
                  <a:cubicBezTo>
                    <a:pt x="117853" y="100648"/>
                    <a:pt x="110974" y="98108"/>
                    <a:pt x="105470" y="96838"/>
                  </a:cubicBezTo>
                  <a:close/>
                  <a:moveTo>
                    <a:pt x="246901" y="79375"/>
                  </a:moveTo>
                  <a:cubicBezTo>
                    <a:pt x="234855" y="79375"/>
                    <a:pt x="220132" y="83287"/>
                    <a:pt x="202731" y="88503"/>
                  </a:cubicBezTo>
                  <a:cubicBezTo>
                    <a:pt x="206747" y="102847"/>
                    <a:pt x="208085" y="118496"/>
                    <a:pt x="209424" y="134144"/>
                  </a:cubicBezTo>
                  <a:cubicBezTo>
                    <a:pt x="217455" y="139360"/>
                    <a:pt x="225486" y="145880"/>
                    <a:pt x="233517" y="152400"/>
                  </a:cubicBezTo>
                  <a:cubicBezTo>
                    <a:pt x="240209" y="145880"/>
                    <a:pt x="245563" y="139360"/>
                    <a:pt x="250917" y="132840"/>
                  </a:cubicBezTo>
                  <a:cubicBezTo>
                    <a:pt x="269656" y="108063"/>
                    <a:pt x="270994" y="92415"/>
                    <a:pt x="266979" y="85895"/>
                  </a:cubicBezTo>
                  <a:cubicBezTo>
                    <a:pt x="262963" y="80679"/>
                    <a:pt x="252255" y="79375"/>
                    <a:pt x="246901" y="79375"/>
                  </a:cubicBezTo>
                  <a:close/>
                  <a:moveTo>
                    <a:pt x="43420" y="79375"/>
                  </a:moveTo>
                  <a:cubicBezTo>
                    <a:pt x="36884" y="79375"/>
                    <a:pt x="26425" y="80679"/>
                    <a:pt x="22503" y="85895"/>
                  </a:cubicBezTo>
                  <a:cubicBezTo>
                    <a:pt x="18581" y="92415"/>
                    <a:pt x="21195" y="108063"/>
                    <a:pt x="38191" y="132840"/>
                  </a:cubicBezTo>
                  <a:cubicBezTo>
                    <a:pt x="43420" y="139360"/>
                    <a:pt x="49957" y="145880"/>
                    <a:pt x="56494" y="152400"/>
                  </a:cubicBezTo>
                  <a:cubicBezTo>
                    <a:pt x="63031" y="145880"/>
                    <a:pt x="70875" y="139360"/>
                    <a:pt x="78719" y="134144"/>
                  </a:cubicBezTo>
                  <a:cubicBezTo>
                    <a:pt x="80026" y="118496"/>
                    <a:pt x="82641" y="102847"/>
                    <a:pt x="85256" y="88503"/>
                  </a:cubicBezTo>
                  <a:cubicBezTo>
                    <a:pt x="69568" y="83287"/>
                    <a:pt x="55187" y="79375"/>
                    <a:pt x="43420" y="79375"/>
                  </a:cubicBezTo>
                  <a:close/>
                  <a:moveTo>
                    <a:pt x="144647" y="22225"/>
                  </a:moveTo>
                  <a:cubicBezTo>
                    <a:pt x="132881" y="22225"/>
                    <a:pt x="119807" y="41994"/>
                    <a:pt x="110656" y="74942"/>
                  </a:cubicBezTo>
                  <a:cubicBezTo>
                    <a:pt x="121115" y="80214"/>
                    <a:pt x="132881" y="85485"/>
                    <a:pt x="144647" y="92075"/>
                  </a:cubicBezTo>
                  <a:cubicBezTo>
                    <a:pt x="155106" y="85485"/>
                    <a:pt x="166872" y="80214"/>
                    <a:pt x="177331" y="74942"/>
                  </a:cubicBezTo>
                  <a:cubicBezTo>
                    <a:pt x="168180" y="41994"/>
                    <a:pt x="155106" y="22225"/>
                    <a:pt x="144647" y="22225"/>
                  </a:cubicBezTo>
                  <a:close/>
                  <a:moveTo>
                    <a:pt x="145581" y="0"/>
                  </a:moveTo>
                  <a:cubicBezTo>
                    <a:pt x="169313" y="0"/>
                    <a:pt x="187771" y="27738"/>
                    <a:pt x="199637" y="67363"/>
                  </a:cubicBezTo>
                  <a:cubicBezTo>
                    <a:pt x="216777" y="60759"/>
                    <a:pt x="232598" y="58117"/>
                    <a:pt x="247101" y="58117"/>
                  </a:cubicBezTo>
                  <a:cubicBezTo>
                    <a:pt x="269514" y="58117"/>
                    <a:pt x="280061" y="67363"/>
                    <a:pt x="285335" y="73968"/>
                  </a:cubicBezTo>
                  <a:cubicBezTo>
                    <a:pt x="293246" y="85855"/>
                    <a:pt x="295883" y="108310"/>
                    <a:pt x="268195" y="145294"/>
                  </a:cubicBezTo>
                  <a:cubicBezTo>
                    <a:pt x="262922" y="153219"/>
                    <a:pt x="256330" y="161144"/>
                    <a:pt x="248419" y="169069"/>
                  </a:cubicBezTo>
                  <a:cubicBezTo>
                    <a:pt x="281380" y="204732"/>
                    <a:pt x="301156" y="240395"/>
                    <a:pt x="285335" y="264170"/>
                  </a:cubicBezTo>
                  <a:cubicBezTo>
                    <a:pt x="280061" y="270775"/>
                    <a:pt x="269514" y="280021"/>
                    <a:pt x="247101" y="280021"/>
                  </a:cubicBezTo>
                  <a:cubicBezTo>
                    <a:pt x="232598" y="280021"/>
                    <a:pt x="216777" y="276058"/>
                    <a:pt x="199637" y="270775"/>
                  </a:cubicBezTo>
                  <a:cubicBezTo>
                    <a:pt x="187771" y="310400"/>
                    <a:pt x="169313" y="338138"/>
                    <a:pt x="145581" y="338138"/>
                  </a:cubicBezTo>
                  <a:cubicBezTo>
                    <a:pt x="120531" y="338138"/>
                    <a:pt x="102072" y="310400"/>
                    <a:pt x="91525" y="270775"/>
                  </a:cubicBezTo>
                  <a:cubicBezTo>
                    <a:pt x="73067" y="276058"/>
                    <a:pt x="57246" y="280021"/>
                    <a:pt x="44061" y="280021"/>
                  </a:cubicBezTo>
                  <a:cubicBezTo>
                    <a:pt x="21648" y="280021"/>
                    <a:pt x="9782" y="270775"/>
                    <a:pt x="5827" y="264170"/>
                  </a:cubicBezTo>
                  <a:cubicBezTo>
                    <a:pt x="-9994" y="240395"/>
                    <a:pt x="8464" y="204732"/>
                    <a:pt x="41425" y="169069"/>
                  </a:cubicBezTo>
                  <a:cubicBezTo>
                    <a:pt x="33514" y="161144"/>
                    <a:pt x="26922" y="153219"/>
                    <a:pt x="21648" y="145294"/>
                  </a:cubicBezTo>
                  <a:cubicBezTo>
                    <a:pt x="-6039" y="108310"/>
                    <a:pt x="-2084" y="85855"/>
                    <a:pt x="5827" y="73968"/>
                  </a:cubicBezTo>
                  <a:cubicBezTo>
                    <a:pt x="9782" y="67363"/>
                    <a:pt x="21648" y="58117"/>
                    <a:pt x="44061" y="58117"/>
                  </a:cubicBezTo>
                  <a:cubicBezTo>
                    <a:pt x="57246" y="58117"/>
                    <a:pt x="73067" y="60759"/>
                    <a:pt x="91525" y="67363"/>
                  </a:cubicBezTo>
                  <a:cubicBezTo>
                    <a:pt x="102072" y="27738"/>
                    <a:pt x="120531" y="0"/>
                    <a:pt x="145581" y="0"/>
                  </a:cubicBezTo>
                  <a:close/>
                </a:path>
              </a:pathLst>
            </a:custGeom>
            <a:solidFill>
              <a:schemeClr val="bg1"/>
            </a:solidFill>
            <a:ln>
              <a:noFill/>
            </a:ln>
          </p:spPr>
          <p:txBody>
            <a:bodyPr anchor="ctr"/>
            <a:lstStyle/>
            <a:p>
              <a:pPr algn="ctr"/>
              <a:endParaRPr>
                <a:latin typeface="Arial" panose="020B0604020202020204"/>
                <a:ea typeface="微软雅黑" panose="020B0503020204020204" charset="-122"/>
                <a:sym typeface="Arial" panose="020B0604020202020204"/>
              </a:endParaRPr>
            </a:p>
          </p:txBody>
        </p:sp>
        <p:sp>
          <p:nvSpPr>
            <p:cNvPr id="21" name="TextBox 18"/>
            <p:cNvSpPr txBox="1"/>
            <p:nvPr/>
          </p:nvSpPr>
          <p:spPr>
            <a:xfrm>
              <a:off x="3702467" y="3830934"/>
              <a:ext cx="1231106" cy="246221"/>
            </a:xfrm>
            <a:prstGeom prst="rect">
              <a:avLst/>
            </a:prstGeom>
            <a:noFill/>
          </p:spPr>
          <p:txBody>
            <a:bodyPr wrap="none" lIns="0" tIns="0" rIns="0" bIns="0" anchor="ctr">
              <a:normAutofit/>
            </a:bodyPr>
            <a:lstStyle/>
            <a:p>
              <a:pPr algn="ctr"/>
              <a:r>
                <a:rPr lang="zh-CN" altLang="en-US" sz="1600" b="1" dirty="0">
                  <a:solidFill>
                    <a:schemeClr val="bg1"/>
                  </a:solidFill>
                  <a:latin typeface="Arial" panose="020B0604020202020204"/>
                  <a:ea typeface="微软雅黑" panose="020B0503020204020204" charset="-122"/>
                  <a:sym typeface="Arial" panose="020B0604020202020204"/>
                </a:rPr>
                <a:t>输入标题文本</a:t>
              </a:r>
            </a:p>
          </p:txBody>
        </p:sp>
      </p:grpSp>
      <p:grpSp>
        <p:nvGrpSpPr>
          <p:cNvPr id="20" name="PA_库_组合 2"/>
          <p:cNvGrpSpPr/>
          <p:nvPr>
            <p:custDataLst>
              <p:tags r:id="rId6"/>
            </p:custDataLst>
          </p:nvPr>
        </p:nvGrpSpPr>
        <p:grpSpPr>
          <a:xfrm>
            <a:off x="6987786" y="2773236"/>
            <a:ext cx="1774873" cy="1774873"/>
            <a:chOff x="6987786" y="2773236"/>
            <a:chExt cx="1774873" cy="1774873"/>
          </a:xfrm>
        </p:grpSpPr>
        <p:sp>
          <p:nvSpPr>
            <p:cNvPr id="22" name="Freeform: Shape 11"/>
            <p:cNvSpPr/>
            <p:nvPr/>
          </p:nvSpPr>
          <p:spPr>
            <a:xfrm>
              <a:off x="6987786" y="2773236"/>
              <a:ext cx="1774873" cy="177487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94F68"/>
            </a:solidFill>
            <a:ln w="12700" cap="flat">
              <a:noFill/>
              <a:miter lim="400000"/>
            </a:ln>
            <a:effectLst/>
          </p:spPr>
          <p:txBody>
            <a:bodyPr anchor="ctr"/>
            <a:lstStyle/>
            <a:p>
              <a:pPr algn="ctr"/>
              <a:endParaRPr>
                <a:latin typeface="Arial" panose="020B0604020202020204"/>
                <a:ea typeface="微软雅黑" panose="020B0503020204020204" charset="-122"/>
                <a:sym typeface="Arial" panose="020B0604020202020204"/>
              </a:endParaRPr>
            </a:p>
          </p:txBody>
        </p:sp>
        <p:sp>
          <p:nvSpPr>
            <p:cNvPr id="26" name="Freeform: Shape 17"/>
            <p:cNvSpPr>
              <a:spLocks noChangeAspect="1"/>
            </p:cNvSpPr>
            <p:nvPr/>
          </p:nvSpPr>
          <p:spPr bwMode="auto">
            <a:xfrm>
              <a:off x="7689478" y="3190853"/>
              <a:ext cx="371490" cy="468208"/>
            </a:xfrm>
            <a:custGeom>
              <a:avLst/>
              <a:gdLst>
                <a:gd name="connsiteX0" fmla="*/ 179388 w 268288"/>
                <a:gd name="connsiteY0" fmla="*/ 166688 h 338138"/>
                <a:gd name="connsiteX1" fmla="*/ 203200 w 268288"/>
                <a:gd name="connsiteY1" fmla="*/ 190443 h 338138"/>
                <a:gd name="connsiteX2" fmla="*/ 203200 w 268288"/>
                <a:gd name="connsiteY2" fmla="*/ 252471 h 338138"/>
                <a:gd name="connsiteX3" fmla="*/ 179388 w 268288"/>
                <a:gd name="connsiteY3" fmla="*/ 276226 h 338138"/>
                <a:gd name="connsiteX4" fmla="*/ 155575 w 268288"/>
                <a:gd name="connsiteY4" fmla="*/ 252471 h 338138"/>
                <a:gd name="connsiteX5" fmla="*/ 155575 w 268288"/>
                <a:gd name="connsiteY5" fmla="*/ 190443 h 338138"/>
                <a:gd name="connsiteX6" fmla="*/ 179388 w 268288"/>
                <a:gd name="connsiteY6" fmla="*/ 166688 h 338138"/>
                <a:gd name="connsiteX7" fmla="*/ 179388 w 268288"/>
                <a:gd name="connsiteY7" fmla="*/ 150813 h 338138"/>
                <a:gd name="connsiteX8" fmla="*/ 139700 w 268288"/>
                <a:gd name="connsiteY8" fmla="*/ 190427 h 338138"/>
                <a:gd name="connsiteX9" fmla="*/ 139700 w 268288"/>
                <a:gd name="connsiteY9" fmla="*/ 252488 h 338138"/>
                <a:gd name="connsiteX10" fmla="*/ 179388 w 268288"/>
                <a:gd name="connsiteY10" fmla="*/ 292101 h 338138"/>
                <a:gd name="connsiteX11" fmla="*/ 219075 w 268288"/>
                <a:gd name="connsiteY11" fmla="*/ 252488 h 338138"/>
                <a:gd name="connsiteX12" fmla="*/ 219075 w 268288"/>
                <a:gd name="connsiteY12" fmla="*/ 190427 h 338138"/>
                <a:gd name="connsiteX13" fmla="*/ 179388 w 268288"/>
                <a:gd name="connsiteY13" fmla="*/ 150813 h 338138"/>
                <a:gd name="connsiteX14" fmla="*/ 57120 w 268288"/>
                <a:gd name="connsiteY14" fmla="*/ 150813 h 338138"/>
                <a:gd name="connsiteX15" fmla="*/ 49212 w 268288"/>
                <a:gd name="connsiteY15" fmla="*/ 158705 h 338138"/>
                <a:gd name="connsiteX16" fmla="*/ 57120 w 268288"/>
                <a:gd name="connsiteY16" fmla="*/ 166597 h 338138"/>
                <a:gd name="connsiteX17" fmla="*/ 80842 w 268288"/>
                <a:gd name="connsiteY17" fmla="*/ 166597 h 338138"/>
                <a:gd name="connsiteX18" fmla="*/ 103247 w 268288"/>
                <a:gd name="connsiteY18" fmla="*/ 188959 h 338138"/>
                <a:gd name="connsiteX19" fmla="*/ 103247 w 268288"/>
                <a:gd name="connsiteY19" fmla="*/ 190274 h 338138"/>
                <a:gd name="connsiteX20" fmla="*/ 80842 w 268288"/>
                <a:gd name="connsiteY20" fmla="*/ 212635 h 338138"/>
                <a:gd name="connsiteX21" fmla="*/ 57120 w 268288"/>
                <a:gd name="connsiteY21" fmla="*/ 212635 h 338138"/>
                <a:gd name="connsiteX22" fmla="*/ 49212 w 268288"/>
                <a:gd name="connsiteY22" fmla="*/ 220527 h 338138"/>
                <a:gd name="connsiteX23" fmla="*/ 57120 w 268288"/>
                <a:gd name="connsiteY23" fmla="*/ 228419 h 338138"/>
                <a:gd name="connsiteX24" fmla="*/ 80842 w 268288"/>
                <a:gd name="connsiteY24" fmla="*/ 228419 h 338138"/>
                <a:gd name="connsiteX25" fmla="*/ 103247 w 268288"/>
                <a:gd name="connsiteY25" fmla="*/ 250781 h 338138"/>
                <a:gd name="connsiteX26" fmla="*/ 80842 w 268288"/>
                <a:gd name="connsiteY26" fmla="*/ 273142 h 338138"/>
                <a:gd name="connsiteX27" fmla="*/ 57120 w 268288"/>
                <a:gd name="connsiteY27" fmla="*/ 273142 h 338138"/>
                <a:gd name="connsiteX28" fmla="*/ 49212 w 268288"/>
                <a:gd name="connsiteY28" fmla="*/ 281034 h 338138"/>
                <a:gd name="connsiteX29" fmla="*/ 57120 w 268288"/>
                <a:gd name="connsiteY29" fmla="*/ 288926 h 338138"/>
                <a:gd name="connsiteX30" fmla="*/ 80842 w 268288"/>
                <a:gd name="connsiteY30" fmla="*/ 288926 h 338138"/>
                <a:gd name="connsiteX31" fmla="*/ 119062 w 268288"/>
                <a:gd name="connsiteY31" fmla="*/ 250781 h 338138"/>
                <a:gd name="connsiteX32" fmla="*/ 103247 w 268288"/>
                <a:gd name="connsiteY32" fmla="*/ 220527 h 338138"/>
                <a:gd name="connsiteX33" fmla="*/ 119062 w 268288"/>
                <a:gd name="connsiteY33" fmla="*/ 190274 h 338138"/>
                <a:gd name="connsiteX34" fmla="*/ 119062 w 268288"/>
                <a:gd name="connsiteY34" fmla="*/ 188959 h 338138"/>
                <a:gd name="connsiteX35" fmla="*/ 80842 w 268288"/>
                <a:gd name="connsiteY35" fmla="*/ 150813 h 338138"/>
                <a:gd name="connsiteX36" fmla="*/ 57120 w 268288"/>
                <a:gd name="connsiteY36" fmla="*/ 150813 h 338138"/>
                <a:gd name="connsiteX37" fmla="*/ 46099 w 268288"/>
                <a:gd name="connsiteY37" fmla="*/ 47625 h 338138"/>
                <a:gd name="connsiteX38" fmla="*/ 15875 w 268288"/>
                <a:gd name="connsiteY38" fmla="*/ 79629 h 338138"/>
                <a:gd name="connsiteX39" fmla="*/ 15875 w 268288"/>
                <a:gd name="connsiteY39" fmla="*/ 114300 h 338138"/>
                <a:gd name="connsiteX40" fmla="*/ 252413 w 268288"/>
                <a:gd name="connsiteY40" fmla="*/ 114300 h 338138"/>
                <a:gd name="connsiteX41" fmla="*/ 252413 w 268288"/>
                <a:gd name="connsiteY41" fmla="*/ 79629 h 338138"/>
                <a:gd name="connsiteX42" fmla="*/ 222189 w 268288"/>
                <a:gd name="connsiteY42" fmla="*/ 47625 h 338138"/>
                <a:gd name="connsiteX43" fmla="*/ 210362 w 268288"/>
                <a:gd name="connsiteY43" fmla="*/ 47625 h 338138"/>
                <a:gd name="connsiteX44" fmla="*/ 210362 w 268288"/>
                <a:gd name="connsiteY44" fmla="*/ 71628 h 338138"/>
                <a:gd name="connsiteX45" fmla="*/ 202477 w 268288"/>
                <a:gd name="connsiteY45" fmla="*/ 79629 h 338138"/>
                <a:gd name="connsiteX46" fmla="*/ 194593 w 268288"/>
                <a:gd name="connsiteY46" fmla="*/ 71628 h 338138"/>
                <a:gd name="connsiteX47" fmla="*/ 194593 w 268288"/>
                <a:gd name="connsiteY47" fmla="*/ 47625 h 338138"/>
                <a:gd name="connsiteX48" fmla="*/ 73696 w 268288"/>
                <a:gd name="connsiteY48" fmla="*/ 47625 h 338138"/>
                <a:gd name="connsiteX49" fmla="*/ 73696 w 268288"/>
                <a:gd name="connsiteY49" fmla="*/ 71628 h 338138"/>
                <a:gd name="connsiteX50" fmla="*/ 65811 w 268288"/>
                <a:gd name="connsiteY50" fmla="*/ 79629 h 338138"/>
                <a:gd name="connsiteX51" fmla="*/ 57926 w 268288"/>
                <a:gd name="connsiteY51" fmla="*/ 71628 h 338138"/>
                <a:gd name="connsiteX52" fmla="*/ 57926 w 268288"/>
                <a:gd name="connsiteY52" fmla="*/ 47625 h 338138"/>
                <a:gd name="connsiteX53" fmla="*/ 46099 w 268288"/>
                <a:gd name="connsiteY53" fmla="*/ 47625 h 338138"/>
                <a:gd name="connsiteX54" fmla="*/ 65757 w 268288"/>
                <a:gd name="connsiteY54" fmla="*/ 0 h 338138"/>
                <a:gd name="connsiteX55" fmla="*/ 73648 w 268288"/>
                <a:gd name="connsiteY55" fmla="*/ 7925 h 338138"/>
                <a:gd name="connsiteX56" fmla="*/ 73648 w 268288"/>
                <a:gd name="connsiteY56" fmla="*/ 31700 h 338138"/>
                <a:gd name="connsiteX57" fmla="*/ 194640 w 268288"/>
                <a:gd name="connsiteY57" fmla="*/ 31700 h 338138"/>
                <a:gd name="connsiteX58" fmla="*/ 194640 w 268288"/>
                <a:gd name="connsiteY58" fmla="*/ 7925 h 338138"/>
                <a:gd name="connsiteX59" fmla="*/ 202531 w 268288"/>
                <a:gd name="connsiteY59" fmla="*/ 0 h 338138"/>
                <a:gd name="connsiteX60" fmla="*/ 210422 w 268288"/>
                <a:gd name="connsiteY60" fmla="*/ 7925 h 338138"/>
                <a:gd name="connsiteX61" fmla="*/ 210422 w 268288"/>
                <a:gd name="connsiteY61" fmla="*/ 31700 h 338138"/>
                <a:gd name="connsiteX62" fmla="*/ 222258 w 268288"/>
                <a:gd name="connsiteY62" fmla="*/ 31700 h 338138"/>
                <a:gd name="connsiteX63" fmla="*/ 268288 w 268288"/>
                <a:gd name="connsiteY63" fmla="*/ 79251 h 338138"/>
                <a:gd name="connsiteX64" fmla="*/ 268288 w 268288"/>
                <a:gd name="connsiteY64" fmla="*/ 290587 h 338138"/>
                <a:gd name="connsiteX65" fmla="*/ 222258 w 268288"/>
                <a:gd name="connsiteY65" fmla="*/ 338138 h 338138"/>
                <a:gd name="connsiteX66" fmla="*/ 46030 w 268288"/>
                <a:gd name="connsiteY66" fmla="*/ 338138 h 338138"/>
                <a:gd name="connsiteX67" fmla="*/ 0 w 268288"/>
                <a:gd name="connsiteY67" fmla="*/ 290587 h 338138"/>
                <a:gd name="connsiteX68" fmla="*/ 0 w 268288"/>
                <a:gd name="connsiteY68" fmla="*/ 79251 h 338138"/>
                <a:gd name="connsiteX69" fmla="*/ 46030 w 268288"/>
                <a:gd name="connsiteY69" fmla="*/ 31700 h 338138"/>
                <a:gd name="connsiteX70" fmla="*/ 57866 w 268288"/>
                <a:gd name="connsiteY70" fmla="*/ 31700 h 338138"/>
                <a:gd name="connsiteX71" fmla="*/ 57866 w 268288"/>
                <a:gd name="connsiteY71" fmla="*/ 7925 h 338138"/>
                <a:gd name="connsiteX72" fmla="*/ 65757 w 268288"/>
                <a:gd name="connsiteY72"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268288" h="338138">
                  <a:moveTo>
                    <a:pt x="179388" y="166688"/>
                  </a:moveTo>
                  <a:cubicBezTo>
                    <a:pt x="192617" y="166688"/>
                    <a:pt x="203200" y="177246"/>
                    <a:pt x="203200" y="190443"/>
                  </a:cubicBezTo>
                  <a:cubicBezTo>
                    <a:pt x="203200" y="252471"/>
                    <a:pt x="203200" y="252471"/>
                    <a:pt x="203200" y="252471"/>
                  </a:cubicBezTo>
                  <a:cubicBezTo>
                    <a:pt x="203200" y="265668"/>
                    <a:pt x="192617" y="276226"/>
                    <a:pt x="179388" y="276226"/>
                  </a:cubicBezTo>
                  <a:cubicBezTo>
                    <a:pt x="166158" y="276226"/>
                    <a:pt x="155575" y="265668"/>
                    <a:pt x="155575" y="252471"/>
                  </a:cubicBezTo>
                  <a:cubicBezTo>
                    <a:pt x="155575" y="190443"/>
                    <a:pt x="155575" y="190443"/>
                    <a:pt x="155575" y="190443"/>
                  </a:cubicBezTo>
                  <a:cubicBezTo>
                    <a:pt x="155575" y="177246"/>
                    <a:pt x="166158" y="166688"/>
                    <a:pt x="179388" y="166688"/>
                  </a:cubicBezTo>
                  <a:close/>
                  <a:moveTo>
                    <a:pt x="179388" y="150813"/>
                  </a:moveTo>
                  <a:cubicBezTo>
                    <a:pt x="158221" y="150813"/>
                    <a:pt x="139700" y="169299"/>
                    <a:pt x="139700" y="190427"/>
                  </a:cubicBezTo>
                  <a:cubicBezTo>
                    <a:pt x="139700" y="252488"/>
                    <a:pt x="139700" y="252488"/>
                    <a:pt x="139700" y="252488"/>
                  </a:cubicBezTo>
                  <a:cubicBezTo>
                    <a:pt x="139700" y="273615"/>
                    <a:pt x="158221" y="292101"/>
                    <a:pt x="179388" y="292101"/>
                  </a:cubicBezTo>
                  <a:cubicBezTo>
                    <a:pt x="201877" y="292101"/>
                    <a:pt x="219075" y="273615"/>
                    <a:pt x="219075" y="252488"/>
                  </a:cubicBezTo>
                  <a:lnTo>
                    <a:pt x="219075" y="190427"/>
                  </a:lnTo>
                  <a:cubicBezTo>
                    <a:pt x="219075" y="169299"/>
                    <a:pt x="201877" y="150813"/>
                    <a:pt x="179388" y="150813"/>
                  </a:cubicBezTo>
                  <a:close/>
                  <a:moveTo>
                    <a:pt x="57120" y="150813"/>
                  </a:moveTo>
                  <a:cubicBezTo>
                    <a:pt x="51848" y="150813"/>
                    <a:pt x="49212" y="154759"/>
                    <a:pt x="49212" y="158705"/>
                  </a:cubicBezTo>
                  <a:cubicBezTo>
                    <a:pt x="49212" y="163967"/>
                    <a:pt x="51848" y="166597"/>
                    <a:pt x="57120" y="166597"/>
                  </a:cubicBezTo>
                  <a:cubicBezTo>
                    <a:pt x="80842" y="166597"/>
                    <a:pt x="80842" y="166597"/>
                    <a:pt x="80842" y="166597"/>
                  </a:cubicBezTo>
                  <a:cubicBezTo>
                    <a:pt x="92704" y="166597"/>
                    <a:pt x="103247" y="177120"/>
                    <a:pt x="103247" y="188959"/>
                  </a:cubicBezTo>
                  <a:cubicBezTo>
                    <a:pt x="103247" y="190274"/>
                    <a:pt x="103247" y="190274"/>
                    <a:pt x="103247" y="190274"/>
                  </a:cubicBezTo>
                  <a:cubicBezTo>
                    <a:pt x="103247" y="202112"/>
                    <a:pt x="92704" y="212635"/>
                    <a:pt x="80842" y="212635"/>
                  </a:cubicBezTo>
                  <a:cubicBezTo>
                    <a:pt x="57120" y="212635"/>
                    <a:pt x="57120" y="212635"/>
                    <a:pt x="57120" y="212635"/>
                  </a:cubicBezTo>
                  <a:cubicBezTo>
                    <a:pt x="51848" y="212635"/>
                    <a:pt x="49212" y="215266"/>
                    <a:pt x="49212" y="220527"/>
                  </a:cubicBezTo>
                  <a:cubicBezTo>
                    <a:pt x="49212" y="224473"/>
                    <a:pt x="51848" y="228419"/>
                    <a:pt x="57120" y="228419"/>
                  </a:cubicBezTo>
                  <a:cubicBezTo>
                    <a:pt x="80842" y="228419"/>
                    <a:pt x="80842" y="228419"/>
                    <a:pt x="80842" y="228419"/>
                  </a:cubicBezTo>
                  <a:cubicBezTo>
                    <a:pt x="92704" y="228419"/>
                    <a:pt x="103247" y="237627"/>
                    <a:pt x="103247" y="250781"/>
                  </a:cubicBezTo>
                  <a:cubicBezTo>
                    <a:pt x="103247" y="263934"/>
                    <a:pt x="92704" y="273142"/>
                    <a:pt x="80842" y="273142"/>
                  </a:cubicBezTo>
                  <a:cubicBezTo>
                    <a:pt x="57120" y="273142"/>
                    <a:pt x="57120" y="273142"/>
                    <a:pt x="57120" y="273142"/>
                  </a:cubicBezTo>
                  <a:cubicBezTo>
                    <a:pt x="51848" y="273142"/>
                    <a:pt x="49212" y="277088"/>
                    <a:pt x="49212" y="281034"/>
                  </a:cubicBezTo>
                  <a:cubicBezTo>
                    <a:pt x="49212" y="284980"/>
                    <a:pt x="51848" y="288926"/>
                    <a:pt x="57120" y="288926"/>
                  </a:cubicBezTo>
                  <a:cubicBezTo>
                    <a:pt x="80842" y="288926"/>
                    <a:pt x="80842" y="288926"/>
                    <a:pt x="80842" y="288926"/>
                  </a:cubicBezTo>
                  <a:cubicBezTo>
                    <a:pt x="101929" y="288926"/>
                    <a:pt x="119062" y="271826"/>
                    <a:pt x="119062" y="250781"/>
                  </a:cubicBezTo>
                  <a:cubicBezTo>
                    <a:pt x="119062" y="237627"/>
                    <a:pt x="112473" y="227104"/>
                    <a:pt x="103247" y="220527"/>
                  </a:cubicBezTo>
                  <a:cubicBezTo>
                    <a:pt x="112473" y="212635"/>
                    <a:pt x="119062" y="202112"/>
                    <a:pt x="119062" y="190274"/>
                  </a:cubicBezTo>
                  <a:lnTo>
                    <a:pt x="119062" y="188959"/>
                  </a:lnTo>
                  <a:cubicBezTo>
                    <a:pt x="119062" y="167913"/>
                    <a:pt x="101929" y="150813"/>
                    <a:pt x="80842" y="150813"/>
                  </a:cubicBezTo>
                  <a:cubicBezTo>
                    <a:pt x="57120" y="150813"/>
                    <a:pt x="57120" y="150813"/>
                    <a:pt x="57120" y="150813"/>
                  </a:cubicBezTo>
                  <a:close/>
                  <a:moveTo>
                    <a:pt x="46099" y="47625"/>
                  </a:moveTo>
                  <a:cubicBezTo>
                    <a:pt x="29016" y="47625"/>
                    <a:pt x="15875" y="62294"/>
                    <a:pt x="15875" y="79629"/>
                  </a:cubicBezTo>
                  <a:cubicBezTo>
                    <a:pt x="15875" y="114300"/>
                    <a:pt x="15875" y="114300"/>
                    <a:pt x="15875" y="114300"/>
                  </a:cubicBezTo>
                  <a:cubicBezTo>
                    <a:pt x="252413" y="114300"/>
                    <a:pt x="252413" y="114300"/>
                    <a:pt x="252413" y="114300"/>
                  </a:cubicBezTo>
                  <a:lnTo>
                    <a:pt x="252413" y="79629"/>
                  </a:lnTo>
                  <a:cubicBezTo>
                    <a:pt x="252413" y="62294"/>
                    <a:pt x="239272" y="47625"/>
                    <a:pt x="222189" y="47625"/>
                  </a:cubicBezTo>
                  <a:cubicBezTo>
                    <a:pt x="210362" y="47625"/>
                    <a:pt x="210362" y="47625"/>
                    <a:pt x="210362" y="47625"/>
                  </a:cubicBezTo>
                  <a:cubicBezTo>
                    <a:pt x="210362" y="71628"/>
                    <a:pt x="210362" y="71628"/>
                    <a:pt x="210362" y="71628"/>
                  </a:cubicBezTo>
                  <a:cubicBezTo>
                    <a:pt x="210362" y="75629"/>
                    <a:pt x="206420" y="79629"/>
                    <a:pt x="202477" y="79629"/>
                  </a:cubicBezTo>
                  <a:cubicBezTo>
                    <a:pt x="197221" y="79629"/>
                    <a:pt x="194593" y="75629"/>
                    <a:pt x="194593" y="71628"/>
                  </a:cubicBezTo>
                  <a:cubicBezTo>
                    <a:pt x="194593" y="47625"/>
                    <a:pt x="194593" y="47625"/>
                    <a:pt x="194593" y="47625"/>
                  </a:cubicBezTo>
                  <a:cubicBezTo>
                    <a:pt x="73696" y="47625"/>
                    <a:pt x="73696" y="47625"/>
                    <a:pt x="73696" y="47625"/>
                  </a:cubicBezTo>
                  <a:cubicBezTo>
                    <a:pt x="73696" y="71628"/>
                    <a:pt x="73696" y="71628"/>
                    <a:pt x="73696" y="71628"/>
                  </a:cubicBezTo>
                  <a:cubicBezTo>
                    <a:pt x="73696" y="75629"/>
                    <a:pt x="71067" y="79629"/>
                    <a:pt x="65811" y="79629"/>
                  </a:cubicBezTo>
                  <a:cubicBezTo>
                    <a:pt x="61869" y="79629"/>
                    <a:pt x="57926" y="75629"/>
                    <a:pt x="57926" y="71628"/>
                  </a:cubicBezTo>
                  <a:cubicBezTo>
                    <a:pt x="57926" y="47625"/>
                    <a:pt x="57926" y="47625"/>
                    <a:pt x="57926" y="47625"/>
                  </a:cubicBezTo>
                  <a:cubicBezTo>
                    <a:pt x="46099" y="47625"/>
                    <a:pt x="46099" y="47625"/>
                    <a:pt x="46099" y="47625"/>
                  </a:cubicBezTo>
                  <a:close/>
                  <a:moveTo>
                    <a:pt x="65757" y="0"/>
                  </a:moveTo>
                  <a:cubicBezTo>
                    <a:pt x="71018" y="0"/>
                    <a:pt x="73648" y="3962"/>
                    <a:pt x="73648" y="7925"/>
                  </a:cubicBezTo>
                  <a:cubicBezTo>
                    <a:pt x="73648" y="31700"/>
                    <a:pt x="73648" y="31700"/>
                    <a:pt x="73648" y="31700"/>
                  </a:cubicBezTo>
                  <a:cubicBezTo>
                    <a:pt x="194640" y="31700"/>
                    <a:pt x="194640" y="31700"/>
                    <a:pt x="194640" y="31700"/>
                  </a:cubicBezTo>
                  <a:cubicBezTo>
                    <a:pt x="194640" y="7925"/>
                    <a:pt x="194640" y="7925"/>
                    <a:pt x="194640" y="7925"/>
                  </a:cubicBezTo>
                  <a:cubicBezTo>
                    <a:pt x="194640" y="3962"/>
                    <a:pt x="197271" y="0"/>
                    <a:pt x="202531" y="0"/>
                  </a:cubicBezTo>
                  <a:cubicBezTo>
                    <a:pt x="206477" y="0"/>
                    <a:pt x="210422" y="3962"/>
                    <a:pt x="210422" y="7925"/>
                  </a:cubicBezTo>
                  <a:cubicBezTo>
                    <a:pt x="210422" y="31700"/>
                    <a:pt x="210422" y="31700"/>
                    <a:pt x="210422" y="31700"/>
                  </a:cubicBezTo>
                  <a:cubicBezTo>
                    <a:pt x="222258" y="31700"/>
                    <a:pt x="222258" y="31700"/>
                    <a:pt x="222258" y="31700"/>
                  </a:cubicBezTo>
                  <a:cubicBezTo>
                    <a:pt x="247246" y="31700"/>
                    <a:pt x="268288" y="52834"/>
                    <a:pt x="268288" y="79251"/>
                  </a:cubicBezTo>
                  <a:cubicBezTo>
                    <a:pt x="268288" y="290587"/>
                    <a:pt x="268288" y="290587"/>
                    <a:pt x="268288" y="290587"/>
                  </a:cubicBezTo>
                  <a:cubicBezTo>
                    <a:pt x="268288" y="317005"/>
                    <a:pt x="247246" y="338138"/>
                    <a:pt x="222258" y="338138"/>
                  </a:cubicBezTo>
                  <a:cubicBezTo>
                    <a:pt x="46030" y="338138"/>
                    <a:pt x="46030" y="338138"/>
                    <a:pt x="46030" y="338138"/>
                  </a:cubicBezTo>
                  <a:cubicBezTo>
                    <a:pt x="21042" y="338138"/>
                    <a:pt x="0" y="317005"/>
                    <a:pt x="0" y="290587"/>
                  </a:cubicBezTo>
                  <a:cubicBezTo>
                    <a:pt x="0" y="79251"/>
                    <a:pt x="0" y="79251"/>
                    <a:pt x="0" y="79251"/>
                  </a:cubicBezTo>
                  <a:cubicBezTo>
                    <a:pt x="0" y="52834"/>
                    <a:pt x="21042" y="31700"/>
                    <a:pt x="46030" y="31700"/>
                  </a:cubicBezTo>
                  <a:cubicBezTo>
                    <a:pt x="57866" y="31700"/>
                    <a:pt x="57866" y="31700"/>
                    <a:pt x="57866" y="31700"/>
                  </a:cubicBezTo>
                  <a:cubicBezTo>
                    <a:pt x="57866" y="7925"/>
                    <a:pt x="57866" y="7925"/>
                    <a:pt x="57866" y="7925"/>
                  </a:cubicBezTo>
                  <a:cubicBezTo>
                    <a:pt x="57866" y="3962"/>
                    <a:pt x="61812" y="0"/>
                    <a:pt x="65757" y="0"/>
                  </a:cubicBezTo>
                  <a:close/>
                </a:path>
              </a:pathLst>
            </a:custGeom>
            <a:solidFill>
              <a:schemeClr val="bg1"/>
            </a:solidFill>
            <a:ln>
              <a:noFill/>
            </a:ln>
          </p:spPr>
          <p:txBody>
            <a:bodyPr anchor="ctr"/>
            <a:lstStyle/>
            <a:p>
              <a:pPr algn="ctr"/>
              <a:endParaRPr>
                <a:latin typeface="Arial" panose="020B0604020202020204"/>
                <a:ea typeface="微软雅黑" panose="020B0503020204020204" charset="-122"/>
                <a:sym typeface="Arial" panose="020B0604020202020204"/>
              </a:endParaRPr>
            </a:p>
          </p:txBody>
        </p:sp>
        <p:sp>
          <p:nvSpPr>
            <p:cNvPr id="27" name="TextBox 19"/>
            <p:cNvSpPr txBox="1"/>
            <p:nvPr/>
          </p:nvSpPr>
          <p:spPr>
            <a:xfrm>
              <a:off x="7262156" y="3830934"/>
              <a:ext cx="1231106" cy="246221"/>
            </a:xfrm>
            <a:prstGeom prst="rect">
              <a:avLst/>
            </a:prstGeom>
            <a:noFill/>
          </p:spPr>
          <p:txBody>
            <a:bodyPr wrap="none" lIns="0" tIns="0" rIns="0" bIns="0" anchor="ctr">
              <a:normAutofit/>
            </a:bodyPr>
            <a:lstStyle/>
            <a:p>
              <a:pPr algn="ctr"/>
              <a:r>
                <a:rPr lang="zh-CN" altLang="en-US" sz="1600" b="1" dirty="0">
                  <a:solidFill>
                    <a:schemeClr val="bg1"/>
                  </a:solidFill>
                  <a:latin typeface="Arial" panose="020B0604020202020204"/>
                  <a:ea typeface="微软雅黑" panose="020B0503020204020204" charset="-122"/>
                  <a:sym typeface="Arial" panose="020B0604020202020204"/>
                </a:rPr>
                <a:t>输入标题文本</a:t>
              </a:r>
            </a:p>
          </p:txBody>
        </p:sp>
      </p:grpSp>
      <p:grpSp>
        <p:nvGrpSpPr>
          <p:cNvPr id="41" name="组合 40"/>
          <p:cNvGrpSpPr/>
          <p:nvPr/>
        </p:nvGrpSpPr>
        <p:grpSpPr>
          <a:xfrm>
            <a:off x="8849995" y="3082290"/>
            <a:ext cx="2724785" cy="1156970"/>
            <a:chOff x="10146" y="2038"/>
            <a:chExt cx="4291" cy="1822"/>
          </a:xfrm>
        </p:grpSpPr>
        <p:sp>
          <p:nvSpPr>
            <p:cNvPr id="34" name="Subtitle 2"/>
            <p:cNvSpPr txBox="1"/>
            <p:nvPr/>
          </p:nvSpPr>
          <p:spPr>
            <a:xfrm>
              <a:off x="10146" y="2473"/>
              <a:ext cx="4291" cy="1387"/>
            </a:xfrm>
            <a:prstGeom prst="rect">
              <a:avLst/>
            </a:prstGeom>
          </p:spPr>
          <p:txBody>
            <a:bodyPr vert="horz" wrap="square" lIns="217490" tIns="108745" rIns="217490" bIns="108745"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l"/>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sp>
          <p:nvSpPr>
            <p:cNvPr id="35" name="TextBox 11"/>
            <p:cNvSpPr txBox="1"/>
            <p:nvPr/>
          </p:nvSpPr>
          <p:spPr>
            <a:xfrm>
              <a:off x="10365" y="2038"/>
              <a:ext cx="3134" cy="580"/>
            </a:xfrm>
            <a:prstGeom prst="rect">
              <a:avLst/>
            </a:prstGeom>
            <a:noFill/>
          </p:spPr>
          <p:txBody>
            <a:bodyPr wrap="square" rtlCol="0" anchor="ctr" anchorCtr="0">
              <a:spAutoFit/>
            </a:bodyPr>
            <a:lstStyle/>
            <a:p>
              <a:r>
                <a:rPr lang="zh-CN" altLang="en-US" b="1" dirty="0">
                  <a:solidFill>
                    <a:schemeClr val="tx1">
                      <a:lumMod val="85000"/>
                      <a:lumOff val="15000"/>
                    </a:schemeClr>
                  </a:solidFill>
                  <a:latin typeface="Arial" panose="020B0604020202020204"/>
                  <a:ea typeface="微软雅黑" panose="020B0503020204020204" charset="-122"/>
                  <a:cs typeface="Montserrat" charset="0"/>
                  <a:sym typeface="Arial" panose="020B0604020202020204"/>
                </a:rPr>
                <a:t>点击输入标题</a:t>
              </a:r>
            </a:p>
          </p:txBody>
        </p:sp>
      </p:grpSp>
      <p:grpSp>
        <p:nvGrpSpPr>
          <p:cNvPr id="36" name="组合 35"/>
          <p:cNvGrpSpPr/>
          <p:nvPr/>
        </p:nvGrpSpPr>
        <p:grpSpPr>
          <a:xfrm>
            <a:off x="502285" y="3082290"/>
            <a:ext cx="2724785" cy="1156970"/>
            <a:chOff x="10291" y="2039"/>
            <a:chExt cx="4291" cy="1822"/>
          </a:xfrm>
        </p:grpSpPr>
        <p:sp>
          <p:nvSpPr>
            <p:cNvPr id="37" name="Subtitle 2"/>
            <p:cNvSpPr txBox="1"/>
            <p:nvPr/>
          </p:nvSpPr>
          <p:spPr>
            <a:xfrm>
              <a:off x="10291" y="2474"/>
              <a:ext cx="4291" cy="1387"/>
            </a:xfrm>
            <a:prstGeom prst="rect">
              <a:avLst/>
            </a:prstGeom>
          </p:spPr>
          <p:txBody>
            <a:bodyPr vert="horz" wrap="square" lIns="217490" tIns="108745" rIns="217490" bIns="108745" rtlCol="0">
              <a:spAutoFit/>
            </a:bodyPr>
            <a:lstStyle>
              <a:lvl1pPr marL="0" indent="0" algn="ctr" defTabSz="1087120" rtl="0" eaLnBrk="1" latinLnBrk="0" hangingPunct="1">
                <a:lnSpc>
                  <a:spcPct val="120000"/>
                </a:lnSpc>
                <a:spcBef>
                  <a:spcPct val="20000"/>
                </a:spcBef>
                <a:buFont typeface="Arial" panose="020B0604020202020204"/>
                <a:buNone/>
                <a:defRPr sz="2400" kern="1200">
                  <a:solidFill>
                    <a:schemeClr val="tx2"/>
                  </a:solidFill>
                  <a:latin typeface="Open Sans Light" panose="020B0306030504020204"/>
                  <a:ea typeface="+mn-ea"/>
                  <a:cs typeface="Open Sans Light" panose="020B0306030504020204"/>
                </a:defRPr>
              </a:lvl1pPr>
              <a:lvl2pPr marL="108775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2pPr>
              <a:lvl3pPr marL="217551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3pPr>
              <a:lvl4pPr marL="3262630"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4pPr>
              <a:lvl5pPr marL="4350385" indent="0" algn="ctr" defTabSz="1087120" rtl="0" eaLnBrk="1" latinLnBrk="0" hangingPunct="1">
                <a:lnSpc>
                  <a:spcPct val="130000"/>
                </a:lnSpc>
                <a:spcBef>
                  <a:spcPct val="20000"/>
                </a:spcBef>
                <a:buFont typeface="Arial" panose="020B0604020202020204"/>
                <a:buNone/>
                <a:defRPr sz="3200" kern="1200">
                  <a:solidFill>
                    <a:schemeClr val="tx1">
                      <a:tint val="75000"/>
                    </a:schemeClr>
                  </a:solidFill>
                  <a:latin typeface="Open Sans" panose="020B0606030504020204"/>
                  <a:ea typeface="+mn-ea"/>
                  <a:cs typeface="Open Sans" panose="020B0606030504020204"/>
                </a:defRPr>
              </a:lvl5pPr>
              <a:lvl6pPr marL="543814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6pPr>
              <a:lvl7pPr marL="652589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7pPr>
              <a:lvl8pPr marL="7613650"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8pPr>
              <a:lvl9pPr marL="8701405" indent="0" algn="ctr" defTabSz="1087120" rtl="0" eaLnBrk="1" latinLnBrk="0" hangingPunct="1">
                <a:spcBef>
                  <a:spcPct val="20000"/>
                </a:spcBef>
                <a:buFont typeface="Arial" panose="020B0604020202020204"/>
                <a:buNone/>
                <a:defRPr sz="4800" kern="1200">
                  <a:solidFill>
                    <a:schemeClr val="tx1">
                      <a:tint val="75000"/>
                    </a:schemeClr>
                  </a:solidFill>
                  <a:latin typeface="+mn-lt"/>
                  <a:ea typeface="+mn-ea"/>
                  <a:cs typeface="+mn-cs"/>
                </a:defRPr>
              </a:lvl9pPr>
            </a:lstStyle>
            <a:p>
              <a:pPr algn="r"/>
              <a:r>
                <a:rPr lang="zh-CN" altLang="en-US" sz="1200" dirty="0">
                  <a:solidFill>
                    <a:schemeClr val="tx1">
                      <a:lumMod val="85000"/>
                      <a:lumOff val="15000"/>
                    </a:schemeClr>
                  </a:solidFill>
                  <a:latin typeface="Arial" panose="020B0604020202020204"/>
                  <a:ea typeface="微软雅黑" panose="020B0503020204020204" charset="-122"/>
                  <a:cs typeface="Lato Regular"/>
                  <a:sym typeface="Arial" panose="020B0604020202020204"/>
                </a:rPr>
                <a:t>点击输入文本文字点击输入文本文字点击输入文本文字点击输入文本文字</a:t>
              </a:r>
            </a:p>
          </p:txBody>
        </p:sp>
        <p:sp>
          <p:nvSpPr>
            <p:cNvPr id="38" name="TextBox 11"/>
            <p:cNvSpPr txBox="1"/>
            <p:nvPr/>
          </p:nvSpPr>
          <p:spPr>
            <a:xfrm>
              <a:off x="11303" y="2039"/>
              <a:ext cx="3134" cy="580"/>
            </a:xfrm>
            <a:prstGeom prst="rect">
              <a:avLst/>
            </a:prstGeom>
            <a:noFill/>
          </p:spPr>
          <p:txBody>
            <a:bodyPr wrap="square" rtlCol="0" anchor="ctr" anchorCtr="0">
              <a:spAutoFit/>
            </a:bodyPr>
            <a:lstStyle/>
            <a:p>
              <a:pPr algn="r"/>
              <a:r>
                <a:rPr lang="zh-CN" altLang="en-US" b="1" dirty="0">
                  <a:solidFill>
                    <a:schemeClr val="tx1">
                      <a:lumMod val="85000"/>
                      <a:lumOff val="15000"/>
                    </a:schemeClr>
                  </a:solidFill>
                  <a:latin typeface="Arial" panose="020B0604020202020204"/>
                  <a:ea typeface="微软雅黑" panose="020B0503020204020204" charset="-122"/>
                  <a:cs typeface="Montserrat" charset="0"/>
                  <a:sym typeface="Arial" panose="020B0604020202020204"/>
                </a:rPr>
                <a:t>点击输入标题</a:t>
              </a:r>
            </a:p>
          </p:txBody>
        </p:sp>
      </p:gr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2" presetClass="entr" presetSubtype="2"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p:tgtEl>
                                          <p:spTgt spid="8"/>
                                        </p:tgtEl>
                                        <p:attrNameLst>
                                          <p:attrName>ppt_x</p:attrName>
                                        </p:attrNameLst>
                                      </p:cBhvr>
                                      <p:tavLst>
                                        <p:tav tm="0">
                                          <p:val>
                                            <p:strVal val="#ppt_x+#ppt_w*1.125000"/>
                                          </p:val>
                                        </p:tav>
                                        <p:tav tm="100000">
                                          <p:val>
                                            <p:strVal val="#ppt_x"/>
                                          </p:val>
                                        </p:tav>
                                      </p:tavLst>
                                    </p:anim>
                                    <p:animEffect transition="in" filter="wipe(left)">
                                      <p:cBhvr>
                                        <p:cTn id="12" dur="500"/>
                                        <p:tgtEl>
                                          <p:spTgt spid="8"/>
                                        </p:tgtEl>
                                      </p:cBhvr>
                                    </p:animEffect>
                                  </p:childTnLst>
                                </p:cTn>
                              </p:par>
                            </p:childTnLst>
                          </p:cTn>
                        </p:par>
                        <p:par>
                          <p:cTn id="13" fill="hold">
                            <p:stCondLst>
                              <p:cond delay="500"/>
                            </p:stCondLst>
                            <p:childTnLst>
                              <p:par>
                                <p:cTn id="14" presetID="53" presetClass="entr" presetSubtype="16" fill="hold" nodeType="afterEffect">
                                  <p:stCondLst>
                                    <p:cond delay="0"/>
                                  </p:stCondLst>
                                  <p:childTnLst>
                                    <p:set>
                                      <p:cBhvr>
                                        <p:cTn id="15" dur="1" fill="hold">
                                          <p:stCondLst>
                                            <p:cond delay="0"/>
                                          </p:stCondLst>
                                        </p:cTn>
                                        <p:tgtEl>
                                          <p:spTgt spid="20"/>
                                        </p:tgtEl>
                                        <p:attrNameLst>
                                          <p:attrName>style.visibility</p:attrName>
                                        </p:attrNameLst>
                                      </p:cBhvr>
                                      <p:to>
                                        <p:strVal val="visible"/>
                                      </p:to>
                                    </p:set>
                                    <p:anim calcmode="lin" valueType="num">
                                      <p:cBhvr>
                                        <p:cTn id="16" dur="500" fill="hold"/>
                                        <p:tgtEl>
                                          <p:spTgt spid="20"/>
                                        </p:tgtEl>
                                        <p:attrNameLst>
                                          <p:attrName>ppt_w</p:attrName>
                                        </p:attrNameLst>
                                      </p:cBhvr>
                                      <p:tavLst>
                                        <p:tav tm="0">
                                          <p:val>
                                            <p:fltVal val="0"/>
                                          </p:val>
                                        </p:tav>
                                        <p:tav tm="100000">
                                          <p:val>
                                            <p:strVal val="#ppt_w"/>
                                          </p:val>
                                        </p:tav>
                                      </p:tavLst>
                                    </p:anim>
                                    <p:anim calcmode="lin" valueType="num">
                                      <p:cBhvr>
                                        <p:cTn id="17" dur="500" fill="hold"/>
                                        <p:tgtEl>
                                          <p:spTgt spid="20"/>
                                        </p:tgtEl>
                                        <p:attrNameLst>
                                          <p:attrName>ppt_h</p:attrName>
                                        </p:attrNameLst>
                                      </p:cBhvr>
                                      <p:tavLst>
                                        <p:tav tm="0">
                                          <p:val>
                                            <p:fltVal val="0"/>
                                          </p:val>
                                        </p:tav>
                                        <p:tav tm="100000">
                                          <p:val>
                                            <p:strVal val="#ppt_h"/>
                                          </p:val>
                                        </p:tav>
                                      </p:tavLst>
                                    </p:anim>
                                    <p:animEffect transition="in" filter="fade">
                                      <p:cBhvr>
                                        <p:cTn id="18" dur="500"/>
                                        <p:tgtEl>
                                          <p:spTgt spid="20"/>
                                        </p:tgtEl>
                                      </p:cBhvr>
                                    </p:animEffect>
                                  </p:childTnLst>
                                </p:cTn>
                              </p:par>
                              <p:par>
                                <p:cTn id="19" presetID="53" presetClass="entr" presetSubtype="16"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par>
                                <p:cTn id="24" presetID="12" presetClass="entr" presetSubtype="1" fill="hold" nodeType="withEffect">
                                  <p:stCondLst>
                                    <p:cond delay="0"/>
                                  </p:stCondLst>
                                  <p:childTnLst>
                                    <p:set>
                                      <p:cBhvr>
                                        <p:cTn id="25" dur="1" fill="hold">
                                          <p:stCondLst>
                                            <p:cond delay="0"/>
                                          </p:stCondLst>
                                        </p:cTn>
                                        <p:tgtEl>
                                          <p:spTgt spid="36"/>
                                        </p:tgtEl>
                                        <p:attrNameLst>
                                          <p:attrName>style.visibility</p:attrName>
                                        </p:attrNameLst>
                                      </p:cBhvr>
                                      <p:to>
                                        <p:strVal val="visible"/>
                                      </p:to>
                                    </p:set>
                                    <p:anim calcmode="lin" valueType="num">
                                      <p:cBhvr additive="base">
                                        <p:cTn id="26" dur="500"/>
                                        <p:tgtEl>
                                          <p:spTgt spid="36"/>
                                        </p:tgtEl>
                                        <p:attrNameLst>
                                          <p:attrName>ppt_y</p:attrName>
                                        </p:attrNameLst>
                                      </p:cBhvr>
                                      <p:tavLst>
                                        <p:tav tm="0">
                                          <p:val>
                                            <p:strVal val="#ppt_y-#ppt_h*1.125000"/>
                                          </p:val>
                                        </p:tav>
                                        <p:tav tm="100000">
                                          <p:val>
                                            <p:strVal val="#ppt_y"/>
                                          </p:val>
                                        </p:tav>
                                      </p:tavLst>
                                    </p:anim>
                                    <p:animEffect transition="in" filter="wipe(down)">
                                      <p:cBhvr>
                                        <p:cTn id="27" dur="500"/>
                                        <p:tgtEl>
                                          <p:spTgt spid="36"/>
                                        </p:tgtEl>
                                      </p:cBhvr>
                                    </p:animEffect>
                                  </p:childTnLst>
                                </p:cTn>
                              </p:par>
                            </p:childTnLst>
                          </p:cTn>
                        </p:par>
                        <p:par>
                          <p:cTn id="28" fill="hold">
                            <p:stCondLst>
                              <p:cond delay="1000"/>
                            </p:stCondLst>
                            <p:childTnLst>
                              <p:par>
                                <p:cTn id="29" presetID="22" presetClass="entr" presetSubtype="8"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left)">
                                      <p:cBhvr>
                                        <p:cTn id="31" dur="500"/>
                                        <p:tgtEl>
                                          <p:spTgt spid="24"/>
                                        </p:tgtEl>
                                      </p:cBhvr>
                                    </p:animEffect>
                                  </p:childTnLst>
                                </p:cTn>
                              </p:par>
                            </p:childTnLst>
                          </p:cTn>
                        </p:par>
                        <p:par>
                          <p:cTn id="32" fill="hold">
                            <p:stCondLst>
                              <p:cond delay="1500"/>
                            </p:stCondLst>
                            <p:childTnLst>
                              <p:par>
                                <p:cTn id="33" presetID="22" presetClass="entr" presetSubtype="2"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right)">
                                      <p:cBhvr>
                                        <p:cTn id="35" dur="500"/>
                                        <p:tgtEl>
                                          <p:spTgt spid="23"/>
                                        </p:tgtEl>
                                      </p:cBhvr>
                                    </p:animEffect>
                                  </p:childTnLst>
                                </p:cTn>
                              </p:par>
                            </p:childTnLst>
                          </p:cTn>
                        </p:par>
                        <p:par>
                          <p:cTn id="36" fill="hold">
                            <p:stCondLst>
                              <p:cond delay="2000"/>
                            </p:stCondLst>
                            <p:childTnLst>
                              <p:par>
                                <p:cTn id="37" presetID="22" presetClass="entr" presetSubtype="2"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right)">
                                      <p:cBhvr>
                                        <p:cTn id="39" dur="500"/>
                                        <p:tgtEl>
                                          <p:spTgt spid="25"/>
                                        </p:tgtEl>
                                      </p:cBhvr>
                                    </p:animEffect>
                                  </p:childTnLst>
                                </p:cTn>
                              </p:par>
                            </p:childTnLst>
                          </p:cTn>
                        </p:par>
                        <p:par>
                          <p:cTn id="40" fill="hold">
                            <p:stCondLst>
                              <p:cond delay="2500"/>
                            </p:stCondLst>
                            <p:childTnLst>
                              <p:par>
                                <p:cTn id="41" presetID="22" presetClass="entr" presetSubtype="8" fill="hold" nodeType="after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left)">
                                      <p:cBhvr>
                                        <p:cTn id="43" dur="500"/>
                                        <p:tgtEl>
                                          <p:spTgt spid="2"/>
                                        </p:tgtEl>
                                      </p:cBhvr>
                                    </p:animEffect>
                                  </p:childTnLst>
                                </p:cTn>
                              </p:par>
                            </p:childTnLst>
                          </p:cTn>
                        </p:par>
                        <p:par>
                          <p:cTn id="44" fill="hold">
                            <p:stCondLst>
                              <p:cond delay="3000"/>
                            </p:stCondLst>
                            <p:childTnLst>
                              <p:par>
                                <p:cTn id="45" presetID="12" presetClass="entr" presetSubtype="1" fill="hold" nodeType="afterEffect">
                                  <p:stCondLst>
                                    <p:cond delay="0"/>
                                  </p:stCondLst>
                                  <p:childTnLst>
                                    <p:set>
                                      <p:cBhvr>
                                        <p:cTn id="46" dur="1" fill="hold">
                                          <p:stCondLst>
                                            <p:cond delay="0"/>
                                          </p:stCondLst>
                                        </p:cTn>
                                        <p:tgtEl>
                                          <p:spTgt spid="41"/>
                                        </p:tgtEl>
                                        <p:attrNameLst>
                                          <p:attrName>style.visibility</p:attrName>
                                        </p:attrNameLst>
                                      </p:cBhvr>
                                      <p:to>
                                        <p:strVal val="visible"/>
                                      </p:to>
                                    </p:set>
                                    <p:anim calcmode="lin" valueType="num">
                                      <p:cBhvr additive="base">
                                        <p:cTn id="47" dur="500"/>
                                        <p:tgtEl>
                                          <p:spTgt spid="41"/>
                                        </p:tgtEl>
                                        <p:attrNameLst>
                                          <p:attrName>ppt_y</p:attrName>
                                        </p:attrNameLst>
                                      </p:cBhvr>
                                      <p:tavLst>
                                        <p:tav tm="0">
                                          <p:val>
                                            <p:strVal val="#ppt_y-#ppt_h*1.125000"/>
                                          </p:val>
                                        </p:tav>
                                        <p:tav tm="100000">
                                          <p:val>
                                            <p:strVal val="#ppt_y"/>
                                          </p:val>
                                        </p:tav>
                                      </p:tavLst>
                                    </p:anim>
                                    <p:animEffect transition="in" filter="wipe(down)">
                                      <p:cBhvr>
                                        <p:cTn id="4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图片 1" descr="100462464"/>
          <p:cNvPicPr>
            <a:picLocks noChangeAspect="1"/>
          </p:cNvPicPr>
          <p:nvPr/>
        </p:nvPicPr>
        <p:blipFill>
          <a:blip r:embed="rId3" cstate="email"/>
          <a:srcRect/>
          <a:stretch>
            <a:fillRect/>
          </a:stretch>
        </p:blipFill>
        <p:spPr>
          <a:xfrm>
            <a:off x="-15875" y="3175"/>
            <a:ext cx="5965825" cy="6853555"/>
          </a:xfrm>
          <a:prstGeom prst="rect">
            <a:avLst/>
          </a:prstGeom>
        </p:spPr>
      </p:pic>
      <p:grpSp>
        <p:nvGrpSpPr>
          <p:cNvPr id="4" name="ïṩḷíḓé"/>
          <p:cNvGrpSpPr/>
          <p:nvPr/>
        </p:nvGrpSpPr>
        <p:grpSpPr>
          <a:xfrm>
            <a:off x="4981448" y="1414394"/>
            <a:ext cx="3039110" cy="4032448"/>
            <a:chOff x="1483542" y="1808820"/>
            <a:chExt cx="3039110" cy="3636404"/>
          </a:xfrm>
        </p:grpSpPr>
        <p:sp>
          <p:nvSpPr>
            <p:cNvPr id="5" name="ïşļïḑè"/>
            <p:cNvSpPr/>
            <p:nvPr/>
          </p:nvSpPr>
          <p:spPr bwMode="auto">
            <a:xfrm>
              <a:off x="1483542" y="1808820"/>
              <a:ext cx="2088232" cy="3636404"/>
            </a:xfrm>
            <a:prstGeom prst="rect">
              <a:avLst/>
            </a:prstGeom>
            <a:noFill/>
            <a:ln w="76200">
              <a:solidFill>
                <a:schemeClr val="tx2"/>
              </a:solidFill>
              <a:round/>
            </a:ln>
          </p:spPr>
          <p:txBody>
            <a:bodyPr anchor="ctr"/>
            <a:lstStyle/>
            <a:p>
              <a:pPr algn="ctr"/>
              <a:endParaRPr>
                <a:latin typeface="Arial" panose="020B0604020202020204"/>
                <a:ea typeface="微软雅黑" panose="020B0503020204020204" charset="-122"/>
                <a:sym typeface="Arial" panose="020B0604020202020204"/>
              </a:endParaRPr>
            </a:p>
          </p:txBody>
        </p:sp>
        <p:sp>
          <p:nvSpPr>
            <p:cNvPr id="6" name="îşľiďé"/>
            <p:cNvSpPr/>
            <p:nvPr/>
          </p:nvSpPr>
          <p:spPr>
            <a:xfrm>
              <a:off x="2621462" y="2271508"/>
              <a:ext cx="1901190" cy="2711422"/>
            </a:xfrm>
            <a:prstGeom prst="rect">
              <a:avLst/>
            </a:prstGeom>
            <a:solidFill>
              <a:schemeClr val="bg1"/>
            </a:solidFill>
            <a:ln>
              <a:noFill/>
            </a:ln>
          </p:spPr>
          <p:txBody>
            <a:bodyPr anchor="ctr"/>
            <a:lstStyle/>
            <a:p>
              <a:pPr algn="ctr"/>
              <a:r>
                <a:rPr lang="en-US" altLang="zh-CN" sz="5400" dirty="0">
                  <a:solidFill>
                    <a:schemeClr val="tx1">
                      <a:lumMod val="85000"/>
                      <a:lumOff val="15000"/>
                    </a:schemeClr>
                  </a:solidFill>
                  <a:latin typeface="Arial" panose="020B0604020202020204"/>
                  <a:ea typeface="微软雅黑" panose="020B0503020204020204" charset="-122"/>
                  <a:sym typeface="Arial" panose="020B0604020202020204"/>
                </a:rPr>
                <a:t>PART</a:t>
              </a:r>
              <a:r>
                <a:rPr lang="en-US" sz="5400" dirty="0">
                  <a:solidFill>
                    <a:schemeClr val="tx1">
                      <a:lumMod val="85000"/>
                      <a:lumOff val="15000"/>
                    </a:schemeClr>
                  </a:solidFill>
                  <a:latin typeface="Arial" panose="020B0604020202020204"/>
                  <a:ea typeface="微软雅黑" panose="020B0503020204020204" charset="-122"/>
                  <a:sym typeface="Arial" panose="020B0604020202020204"/>
                </a:rPr>
                <a:t>02</a:t>
              </a:r>
            </a:p>
          </p:txBody>
        </p:sp>
      </p:grpSp>
      <p:sp>
        <p:nvSpPr>
          <p:cNvPr id="7" name="文本框 6"/>
          <p:cNvSpPr txBox="1"/>
          <p:nvPr/>
        </p:nvSpPr>
        <p:spPr>
          <a:xfrm>
            <a:off x="7944485" y="2874010"/>
            <a:ext cx="3879850" cy="829945"/>
          </a:xfrm>
          <a:prstGeom prst="rect">
            <a:avLst/>
          </a:prstGeom>
          <a:noFill/>
        </p:spPr>
        <p:txBody>
          <a:bodyPr wrap="square" rtlCol="0">
            <a:spAutoFit/>
          </a:bodyPr>
          <a:lstStyle/>
          <a:p>
            <a:pPr algn="ctr"/>
            <a:r>
              <a:rPr lang="zh-CN" altLang="en-US" sz="4800" b="1" dirty="0">
                <a:solidFill>
                  <a:schemeClr val="tx2">
                    <a:lumMod val="75000"/>
                  </a:schemeClr>
                </a:solidFill>
                <a:latin typeface="Arial" panose="020B0604020202020204"/>
                <a:ea typeface="微软雅黑" panose="020B0503020204020204" charset="-122"/>
                <a:sym typeface="Arial" panose="020B0604020202020204"/>
              </a:rPr>
              <a:t>点击输入标题</a:t>
            </a:r>
          </a:p>
        </p:txBody>
      </p:sp>
      <p:sp>
        <p:nvSpPr>
          <p:cNvPr id="8" name="PA_库_矩形 7"/>
          <p:cNvSpPr/>
          <p:nvPr>
            <p:custDataLst>
              <p:tags r:id="rId1"/>
            </p:custDataLst>
          </p:nvPr>
        </p:nvSpPr>
        <p:spPr>
          <a:xfrm>
            <a:off x="8382635" y="3707765"/>
            <a:ext cx="3003550" cy="645160"/>
          </a:xfrm>
          <a:prstGeom prst="rect">
            <a:avLst/>
          </a:prstGeom>
        </p:spPr>
        <p:txBody>
          <a:bodyPr wrap="square">
            <a:spAutoFit/>
          </a:bodyPr>
          <a:lstStyle/>
          <a:p>
            <a:pPr algn="ctr"/>
            <a:r>
              <a:rPr lang="zh-CN" altLang="en-US" sz="1200" dirty="0">
                <a:solidFill>
                  <a:schemeClr val="tx1">
                    <a:lumMod val="50000"/>
                    <a:lumOff val="50000"/>
                  </a:schemeClr>
                </a:solidFill>
                <a:latin typeface="Arial" panose="020B0604020202020204"/>
                <a:ea typeface="微软雅黑" panose="020B0503020204020204" charset="-122"/>
                <a:sym typeface="Arial" panose="020B0604020202020204"/>
              </a:rPr>
              <a:t>点击输入文本文字点击输入文本文字点击输入文本文字点击输入文本文字点击输入文本文字点击输入文本文字</a:t>
            </a:r>
          </a:p>
        </p:txBody>
      </p:sp>
    </p:spTree>
  </p:cSld>
  <p:clrMapOvr>
    <a:masterClrMapping/>
  </p:clrMapOvr>
  <mc:AlternateContent xmlns:mc="http://schemas.openxmlformats.org/markup-compatibility/2006" xmlns:p14="http://schemas.microsoft.com/office/powerpoint/2010/main">
    <mc:Choice Requires="p14">
      <p:transition p14:dur="250" advClick="0" advTm="0">
        <p:zoom/>
      </p:transition>
    </mc:Choice>
    <mc:Fallback xmlns="">
      <p:transition advClick="0" advTm="0">
        <p:zo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arn(inVertical)">
                                      <p:cBhvr>
                                        <p:cTn id="11" dur="500"/>
                                        <p:tgtEl>
                                          <p:spTgt spid="4"/>
                                        </p:tgtEl>
                                      </p:cBhvr>
                                    </p:animEffect>
                                  </p:childTnLst>
                                </p:cTn>
                              </p:par>
                            </p:childTnLst>
                          </p:cTn>
                        </p:par>
                        <p:par>
                          <p:cTn id="12" fill="hold">
                            <p:stCondLst>
                              <p:cond delay="1000"/>
                            </p:stCondLst>
                            <p:childTnLst>
                              <p:par>
                                <p:cTn id="13" presetID="12" presetClass="entr" presetSubtype="1" fill="hold" grpId="1" nodeType="after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p:tgtEl>
                                          <p:spTgt spid="7"/>
                                        </p:tgtEl>
                                        <p:attrNameLst>
                                          <p:attrName>ppt_y</p:attrName>
                                        </p:attrNameLst>
                                      </p:cBhvr>
                                      <p:tavLst>
                                        <p:tav tm="0">
                                          <p:val>
                                            <p:strVal val="#ppt_y-#ppt_h*1.125000"/>
                                          </p:val>
                                        </p:tav>
                                        <p:tav tm="100000">
                                          <p:val>
                                            <p:strVal val="#ppt_y"/>
                                          </p:val>
                                        </p:tav>
                                      </p:tavLst>
                                    </p:anim>
                                    <p:animEffect transition="in" filter="wipe(down)">
                                      <p:cBhvr>
                                        <p:cTn id="16" dur="500"/>
                                        <p:tgtEl>
                                          <p:spTgt spid="7"/>
                                        </p:tgtEl>
                                      </p:cBhvr>
                                    </p:animEffect>
                                  </p:childTnLst>
                                </p:cTn>
                              </p:par>
                              <p:par>
                                <p:cTn id="17" presetID="12" presetClass="entr" presetSubtype="4"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up)">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PA" val="v4.0.0"/>
</p:tagLst>
</file>

<file path=ppt/tags/tag10.xml><?xml version="1.0" encoding="utf-8"?>
<p:tagLst xmlns:a="http://schemas.openxmlformats.org/drawingml/2006/main" xmlns:r="http://schemas.openxmlformats.org/officeDocument/2006/relationships" xmlns:p="http://schemas.openxmlformats.org/presentationml/2006/main">
  <p:tag name="PA" val="v3.2.0"/>
</p:tagLst>
</file>

<file path=ppt/tags/tag11.xml><?xml version="1.0" encoding="utf-8"?>
<p:tagLst xmlns:a="http://schemas.openxmlformats.org/drawingml/2006/main" xmlns:r="http://schemas.openxmlformats.org/officeDocument/2006/relationships" xmlns:p="http://schemas.openxmlformats.org/presentationml/2006/main">
  <p:tag name="PA" val="v3.2.0"/>
</p:tagLst>
</file>

<file path=ppt/tags/tag12.xml><?xml version="1.0" encoding="utf-8"?>
<p:tagLst xmlns:a="http://schemas.openxmlformats.org/drawingml/2006/main" xmlns:r="http://schemas.openxmlformats.org/officeDocument/2006/relationships" xmlns:p="http://schemas.openxmlformats.org/presentationml/2006/main">
  <p:tag name="PA" val="v3.2.0"/>
</p:tagLst>
</file>

<file path=ppt/tags/tag13.xml><?xml version="1.0" encoding="utf-8"?>
<p:tagLst xmlns:a="http://schemas.openxmlformats.org/drawingml/2006/main" xmlns:r="http://schemas.openxmlformats.org/officeDocument/2006/relationships" xmlns:p="http://schemas.openxmlformats.org/presentationml/2006/main">
  <p:tag name="PA" val="v3.2.0"/>
</p:tagLst>
</file>

<file path=ppt/tags/tag14.xml><?xml version="1.0" encoding="utf-8"?>
<p:tagLst xmlns:a="http://schemas.openxmlformats.org/drawingml/2006/main" xmlns:r="http://schemas.openxmlformats.org/officeDocument/2006/relationships" xmlns:p="http://schemas.openxmlformats.org/presentationml/2006/main">
  <p:tag name="PA" val="v3.2.0"/>
</p:tagLst>
</file>

<file path=ppt/tags/tag15.xml><?xml version="1.0" encoding="utf-8"?>
<p:tagLst xmlns:a="http://schemas.openxmlformats.org/drawingml/2006/main" xmlns:r="http://schemas.openxmlformats.org/officeDocument/2006/relationships" xmlns:p="http://schemas.openxmlformats.org/presentationml/2006/main">
  <p:tag name="PA" val="v3.2.0"/>
</p:tagLst>
</file>

<file path=ppt/tags/tag16.xml><?xml version="1.0" encoding="utf-8"?>
<p:tagLst xmlns:a="http://schemas.openxmlformats.org/drawingml/2006/main" xmlns:r="http://schemas.openxmlformats.org/officeDocument/2006/relationships" xmlns:p="http://schemas.openxmlformats.org/presentationml/2006/main">
  <p:tag name="PA" val="v3.2.0"/>
</p:tagLst>
</file>

<file path=ppt/tags/tag17.xml><?xml version="1.0" encoding="utf-8"?>
<p:tagLst xmlns:a="http://schemas.openxmlformats.org/drawingml/2006/main" xmlns:r="http://schemas.openxmlformats.org/officeDocument/2006/relationships" xmlns:p="http://schemas.openxmlformats.org/presentationml/2006/main">
  <p:tag name="PA" val="v3.2.0"/>
</p:tagLst>
</file>

<file path=ppt/tags/tag18.xml><?xml version="1.0" encoding="utf-8"?>
<p:tagLst xmlns:a="http://schemas.openxmlformats.org/drawingml/2006/main" xmlns:r="http://schemas.openxmlformats.org/officeDocument/2006/relationships" xmlns:p="http://schemas.openxmlformats.org/presentationml/2006/main">
  <p:tag name="PA" val="v3.2.0"/>
</p:tagLst>
</file>

<file path=ppt/tags/tag19.xml><?xml version="1.0" encoding="utf-8"?>
<p:tagLst xmlns:a="http://schemas.openxmlformats.org/drawingml/2006/main" xmlns:r="http://schemas.openxmlformats.org/officeDocument/2006/relationships" xmlns:p="http://schemas.openxmlformats.org/presentationml/2006/main">
  <p:tag name="PA" val="v4.0.0"/>
</p:tagLst>
</file>

<file path=ppt/tags/tag2.xml><?xml version="1.0" encoding="utf-8"?>
<p:tagLst xmlns:a="http://schemas.openxmlformats.org/drawingml/2006/main" xmlns:r="http://schemas.openxmlformats.org/officeDocument/2006/relationships" xmlns:p="http://schemas.openxmlformats.org/presentationml/2006/main">
  <p:tag name="PA" val="v4.0.0"/>
</p:tagLst>
</file>

<file path=ppt/tags/tag20.xml><?xml version="1.0" encoding="utf-8"?>
<p:tagLst xmlns:a="http://schemas.openxmlformats.org/drawingml/2006/main" xmlns:r="http://schemas.openxmlformats.org/officeDocument/2006/relationships" xmlns:p="http://schemas.openxmlformats.org/presentationml/2006/main">
  <p:tag name="PA" val="v4.0.0"/>
</p:tagLst>
</file>

<file path=ppt/tags/tag21.xml><?xml version="1.0" encoding="utf-8"?>
<p:tagLst xmlns:a="http://schemas.openxmlformats.org/drawingml/2006/main" xmlns:r="http://schemas.openxmlformats.org/officeDocument/2006/relationships" xmlns:p="http://schemas.openxmlformats.org/presentationml/2006/main">
  <p:tag name="PA" val="v4.0.0"/>
</p:tagLst>
</file>

<file path=ppt/tags/tag22.xml><?xml version="1.0" encoding="utf-8"?>
<p:tagLst xmlns:a="http://schemas.openxmlformats.org/drawingml/2006/main" xmlns:r="http://schemas.openxmlformats.org/officeDocument/2006/relationships" xmlns:p="http://schemas.openxmlformats.org/presentationml/2006/main">
  <p:tag name="PA" val="v4.0.0"/>
</p:tagLst>
</file>

<file path=ppt/tags/tag23.xml><?xml version="1.0" encoding="utf-8"?>
<p:tagLst xmlns:a="http://schemas.openxmlformats.org/drawingml/2006/main" xmlns:r="http://schemas.openxmlformats.org/officeDocument/2006/relationships" xmlns:p="http://schemas.openxmlformats.org/presentationml/2006/main">
  <p:tag name="PA" val="v4.0.0"/>
</p:tagLst>
</file>

<file path=ppt/tags/tag24.xml><?xml version="1.0" encoding="utf-8"?>
<p:tagLst xmlns:a="http://schemas.openxmlformats.org/drawingml/2006/main" xmlns:r="http://schemas.openxmlformats.org/officeDocument/2006/relationships" xmlns:p="http://schemas.openxmlformats.org/presentationml/2006/main">
  <p:tag name="PA" val="v4.0.0"/>
</p:tagLst>
</file>

<file path=ppt/tags/tag25.xml><?xml version="1.0" encoding="utf-8"?>
<p:tagLst xmlns:a="http://schemas.openxmlformats.org/drawingml/2006/main" xmlns:r="http://schemas.openxmlformats.org/officeDocument/2006/relationships" xmlns:p="http://schemas.openxmlformats.org/presentationml/2006/main">
  <p:tag name="PA" val="v4.0.0"/>
</p:tagLst>
</file>

<file path=ppt/tags/tag26.xml><?xml version="1.0" encoding="utf-8"?>
<p:tagLst xmlns:a="http://schemas.openxmlformats.org/drawingml/2006/main" xmlns:r="http://schemas.openxmlformats.org/officeDocument/2006/relationships" xmlns:p="http://schemas.openxmlformats.org/presentationml/2006/main">
  <p:tag name="PA" val="v3.2.0"/>
</p:tagLst>
</file>

<file path=ppt/tags/tag27.xml><?xml version="1.0" encoding="utf-8"?>
<p:tagLst xmlns:a="http://schemas.openxmlformats.org/drawingml/2006/main" xmlns:r="http://schemas.openxmlformats.org/officeDocument/2006/relationships" xmlns:p="http://schemas.openxmlformats.org/presentationml/2006/main">
  <p:tag name="PA" val="v3.2.0"/>
</p:tagLst>
</file>

<file path=ppt/tags/tag28.xml><?xml version="1.0" encoding="utf-8"?>
<p:tagLst xmlns:a="http://schemas.openxmlformats.org/drawingml/2006/main" xmlns:r="http://schemas.openxmlformats.org/officeDocument/2006/relationships" xmlns:p="http://schemas.openxmlformats.org/presentationml/2006/main">
  <p:tag name="PA" val="v3.2.0"/>
</p:tagLst>
</file>

<file path=ppt/tags/tag29.xml><?xml version="1.0" encoding="utf-8"?>
<p:tagLst xmlns:a="http://schemas.openxmlformats.org/drawingml/2006/main" xmlns:r="http://schemas.openxmlformats.org/officeDocument/2006/relationships" xmlns:p="http://schemas.openxmlformats.org/presentationml/2006/main">
  <p:tag name="PA" val="v4.0.0"/>
</p:tagLst>
</file>

<file path=ppt/tags/tag3.xml><?xml version="1.0" encoding="utf-8"?>
<p:tagLst xmlns:a="http://schemas.openxmlformats.org/drawingml/2006/main" xmlns:r="http://schemas.openxmlformats.org/officeDocument/2006/relationships" xmlns:p="http://schemas.openxmlformats.org/presentationml/2006/main">
  <p:tag name="PA" val="v4.0.0"/>
</p:tagLst>
</file>

<file path=ppt/tags/tag30.xml><?xml version="1.0" encoding="utf-8"?>
<p:tagLst xmlns:a="http://schemas.openxmlformats.org/drawingml/2006/main" xmlns:r="http://schemas.openxmlformats.org/officeDocument/2006/relationships" xmlns:p="http://schemas.openxmlformats.org/presentationml/2006/main">
  <p:tag name="PA" val="v4.0.0"/>
</p:tagLst>
</file>

<file path=ppt/tags/tag31.xml><?xml version="1.0" encoding="utf-8"?>
<p:tagLst xmlns:a="http://schemas.openxmlformats.org/drawingml/2006/main" xmlns:r="http://schemas.openxmlformats.org/officeDocument/2006/relationships" xmlns:p="http://schemas.openxmlformats.org/presentationml/2006/main">
  <p:tag name="PA" val="v4.0.0"/>
</p:tagLst>
</file>

<file path=ppt/tags/tag32.xml><?xml version="1.0" encoding="utf-8"?>
<p:tagLst xmlns:a="http://schemas.openxmlformats.org/drawingml/2006/main" xmlns:r="http://schemas.openxmlformats.org/officeDocument/2006/relationships" xmlns:p="http://schemas.openxmlformats.org/presentationml/2006/main">
  <p:tag name="PA" val="v4.0.0"/>
</p:tagLst>
</file>

<file path=ppt/tags/tag33.xml><?xml version="1.0" encoding="utf-8"?>
<p:tagLst xmlns:a="http://schemas.openxmlformats.org/drawingml/2006/main" xmlns:r="http://schemas.openxmlformats.org/officeDocument/2006/relationships" xmlns:p="http://schemas.openxmlformats.org/presentationml/2006/main">
  <p:tag name="PA" val="v4.0.0"/>
</p:tagLst>
</file>

<file path=ppt/tags/tag34.xml><?xml version="1.0" encoding="utf-8"?>
<p:tagLst xmlns:a="http://schemas.openxmlformats.org/drawingml/2006/main" xmlns:r="http://schemas.openxmlformats.org/officeDocument/2006/relationships" xmlns:p="http://schemas.openxmlformats.org/presentationml/2006/main">
  <p:tag name="PA" val="v4.0.0"/>
</p:tagLst>
</file>

<file path=ppt/tags/tag35.xml><?xml version="1.0" encoding="utf-8"?>
<p:tagLst xmlns:a="http://schemas.openxmlformats.org/drawingml/2006/main" xmlns:r="http://schemas.openxmlformats.org/officeDocument/2006/relationships" xmlns:p="http://schemas.openxmlformats.org/presentationml/2006/main">
  <p:tag name="PA" val="v4.0.0"/>
</p:tagLst>
</file>

<file path=ppt/tags/tag4.xml><?xml version="1.0" encoding="utf-8"?>
<p:tagLst xmlns:a="http://schemas.openxmlformats.org/drawingml/2006/main" xmlns:r="http://schemas.openxmlformats.org/officeDocument/2006/relationships" xmlns:p="http://schemas.openxmlformats.org/presentationml/2006/main">
  <p:tag name="PA" val="v4.0.0"/>
</p:tagLst>
</file>

<file path=ppt/tags/tag5.xml><?xml version="1.0" encoding="utf-8"?>
<p:tagLst xmlns:a="http://schemas.openxmlformats.org/drawingml/2006/main" xmlns:r="http://schemas.openxmlformats.org/officeDocument/2006/relationships" xmlns:p="http://schemas.openxmlformats.org/presentationml/2006/main">
  <p:tag name="PA" val="v4.0.0"/>
</p:tagLst>
</file>

<file path=ppt/tags/tag6.xml><?xml version="1.0" encoding="utf-8"?>
<p:tagLst xmlns:a="http://schemas.openxmlformats.org/drawingml/2006/main" xmlns:r="http://schemas.openxmlformats.org/officeDocument/2006/relationships" xmlns:p="http://schemas.openxmlformats.org/presentationml/2006/main">
  <p:tag name="PA" val="v4.0.0"/>
</p:tagLst>
</file>

<file path=ppt/tags/tag7.xml><?xml version="1.0" encoding="utf-8"?>
<p:tagLst xmlns:a="http://schemas.openxmlformats.org/drawingml/2006/main" xmlns:r="http://schemas.openxmlformats.org/officeDocument/2006/relationships" xmlns:p="http://schemas.openxmlformats.org/presentationml/2006/main">
  <p:tag name="PA" val="v4.0.0"/>
</p:tagLst>
</file>

<file path=ppt/tags/tag8.xml><?xml version="1.0" encoding="utf-8"?>
<p:tagLst xmlns:a="http://schemas.openxmlformats.org/drawingml/2006/main" xmlns:r="http://schemas.openxmlformats.org/officeDocument/2006/relationships" xmlns:p="http://schemas.openxmlformats.org/presentationml/2006/main">
  <p:tag name="PA" val="v4.0.0"/>
</p:tagLst>
</file>

<file path=ppt/tags/tag9.xml><?xml version="1.0" encoding="utf-8"?>
<p:tagLst xmlns:a="http://schemas.openxmlformats.org/drawingml/2006/main" xmlns:r="http://schemas.openxmlformats.org/officeDocument/2006/relationships" xmlns:p="http://schemas.openxmlformats.org/presentationml/2006/main">
  <p:tag name="PA" val="v4.0.0"/>
</p:tagLst>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1778</Words>
  <Application>Microsoft Office PowerPoint</Application>
  <PresentationFormat>宽屏</PresentationFormat>
  <Paragraphs>207</Paragraphs>
  <Slides>24</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24</vt:i4>
      </vt:variant>
    </vt:vector>
  </HeadingPairs>
  <TitlesOfParts>
    <vt:vector size="34" baseType="lpstr">
      <vt:lpstr>Gill Sans</vt:lpstr>
      <vt:lpstr>Lato Regular</vt:lpstr>
      <vt:lpstr>Montserrat</vt:lpstr>
      <vt:lpstr>Open Sans</vt:lpstr>
      <vt:lpstr>宋体</vt:lpstr>
      <vt:lpstr>微软雅黑</vt:lpstr>
      <vt:lpstr>Arial</vt:lpstr>
      <vt:lpstr>Calibri</vt:lpstr>
      <vt:lpstr>Calibri Light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2021-07-19T02:44:53Z</dcterms:created>
  <dcterms:modified xsi:type="dcterms:W3CDTF">2023-01-10T11:43:17Z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DA1F17354D634ACEB15E6156015C93FB</vt:lpwstr>
  </property>
  <property fmtid="{A09F084E-AD41-489F-8076-AA5BE3082BCA}" pid="100">
    <vt:ui4>5</vt:ui4>
  </property>
  <property fmtid="{64440492-4C8B-11D1-8B70-080036B11A03}" pid="11">
    <vt:lpwstr>www.2ppt.com-爱PPT提供资源下载</vt:lpwstr>
  </property>
</Properties>
</file>