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5" r:id="rId10"/>
    <p:sldId id="264" r:id="rId11"/>
    <p:sldId id="279" r:id="rId12"/>
    <p:sldId id="270" r:id="rId13"/>
    <p:sldId id="282" r:id="rId14"/>
    <p:sldId id="268" r:id="rId15"/>
    <p:sldId id="281" r:id="rId16"/>
    <p:sldId id="274" r:id="rId17"/>
    <p:sldId id="272" r:id="rId18"/>
    <p:sldId id="271" r:id="rId19"/>
    <p:sldId id="269" r:id="rId20"/>
    <p:sldId id="277" r:id="rId21"/>
    <p:sldId id="278" r:id="rId22"/>
    <p:sldId id="280" r:id="rId23"/>
    <p:sldId id="276" r:id="rId24"/>
    <p:sldId id="275" r:id="rId25"/>
    <p:sldId id="283" r:id="rId26"/>
  </p:sldIdLst>
  <p:sldSz cx="12192000" cy="6858000"/>
  <p:notesSz cx="7104063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6DC"/>
    <a:srgbClr val="282828"/>
    <a:srgbClr val="6EC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7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20229-1444-4106-AF52-789926B489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03878-6389-490E-BAC6-AC52F7851C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03878-6389-490E-BAC6-AC52F7851CE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03878-6389-490E-BAC6-AC52F7851CE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03878-6389-490E-BAC6-AC52F7851CE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03878-6389-490E-BAC6-AC52F7851CE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03878-6389-490E-BAC6-AC52F7851CE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03878-6389-490E-BAC6-AC52F7851CEA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03878-6389-490E-BAC6-AC52F7851CEA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03878-6389-490E-BAC6-AC52F7851CEA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03878-6389-490E-BAC6-AC52F7851CEA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448175" y="1843088"/>
            <a:ext cx="13573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zh-CN" altLang="en-US" sz="7500">
                <a:solidFill>
                  <a:srgbClr val="282828"/>
                </a:solidFill>
                <a:latin typeface="方正字迹-邢体草书繁体" panose="03000502000000000000" pitchFamily="66" charset="-122"/>
                <a:ea typeface="方正字迹-邢体草书繁体" panose="03000502000000000000" pitchFamily="66" charset="-122"/>
              </a:rPr>
              <a:t>简约风</a:t>
            </a:r>
          </a:p>
        </p:txBody>
      </p:sp>
      <p:pic>
        <p:nvPicPr>
          <p:cNvPr id="5" name="图片 4" descr="圆圈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1441450"/>
            <a:ext cx="34925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6" name="图片 5" descr="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82550"/>
            <a:ext cx="289242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伞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-1588"/>
            <a:ext cx="15621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小猫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3843338"/>
            <a:ext cx="16319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 descr="点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646238"/>
            <a:ext cx="787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/>
          <p:nvPr/>
        </p:nvGrpSpPr>
        <p:grpSpPr bwMode="auto">
          <a:xfrm>
            <a:off x="4484688" y="2100263"/>
            <a:ext cx="2543175" cy="2349500"/>
            <a:chOff x="5046" y="2930"/>
            <a:chExt cx="4006" cy="3699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9052" y="2945"/>
              <a:ext cx="0" cy="3684"/>
            </a:xfrm>
            <a:prstGeom prst="line">
              <a:avLst/>
            </a:prstGeom>
            <a:ln w="19050">
              <a:solidFill>
                <a:srgbClr val="28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9" name="组合 17"/>
            <p:cNvGrpSpPr/>
            <p:nvPr/>
          </p:nvGrpSpPr>
          <p:grpSpPr bwMode="auto">
            <a:xfrm>
              <a:off x="5046" y="2945"/>
              <a:ext cx="555" cy="3684"/>
              <a:chOff x="5046" y="2945"/>
              <a:chExt cx="555" cy="3684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5061" y="2945"/>
                <a:ext cx="0" cy="3684"/>
              </a:xfrm>
              <a:prstGeom prst="line">
                <a:avLst/>
              </a:prstGeom>
              <a:ln w="19050">
                <a:solidFill>
                  <a:srgbClr val="28282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5046" y="2945"/>
                <a:ext cx="555" cy="0"/>
              </a:xfrm>
              <a:prstGeom prst="line">
                <a:avLst/>
              </a:prstGeom>
              <a:ln w="19050">
                <a:solidFill>
                  <a:srgbClr val="28282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5046" y="6629"/>
                <a:ext cx="555" cy="0"/>
              </a:xfrm>
              <a:prstGeom prst="line">
                <a:avLst/>
              </a:prstGeom>
              <a:ln w="19050">
                <a:solidFill>
                  <a:srgbClr val="28282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接连接符 13"/>
            <p:cNvCxnSpPr/>
            <p:nvPr/>
          </p:nvCxnSpPr>
          <p:spPr>
            <a:xfrm>
              <a:off x="7264" y="2930"/>
              <a:ext cx="1788" cy="15"/>
            </a:xfrm>
            <a:prstGeom prst="line">
              <a:avLst/>
            </a:prstGeom>
            <a:ln w="19050">
              <a:solidFill>
                <a:srgbClr val="28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497" y="6629"/>
              <a:ext cx="555" cy="0"/>
            </a:xfrm>
            <a:prstGeom prst="line">
              <a:avLst/>
            </a:prstGeom>
            <a:ln w="19050">
              <a:solidFill>
                <a:srgbClr val="28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611" y="6629"/>
              <a:ext cx="1010" cy="0"/>
            </a:xfrm>
            <a:prstGeom prst="line">
              <a:avLst/>
            </a:prstGeom>
            <a:ln w="19050">
              <a:solidFill>
                <a:srgbClr val="28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 descr="叶片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1398588"/>
            <a:ext cx="804863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584508" y="2201863"/>
            <a:ext cx="49244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商务通用模板</a:t>
            </a:r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6188075" y="2187575"/>
            <a:ext cx="42703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zh-CN" altLang="en-US" sz="1500" dirty="0">
                <a:solidFill>
                  <a:srgbClr val="28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单击此处输入公司名称</a:t>
            </a:r>
          </a:p>
        </p:txBody>
      </p:sp>
      <p:grpSp>
        <p:nvGrpSpPr>
          <p:cNvPr id="31" name="组合 30"/>
          <p:cNvGrpSpPr/>
          <p:nvPr/>
        </p:nvGrpSpPr>
        <p:grpSpPr bwMode="auto">
          <a:xfrm>
            <a:off x="6197600" y="2101850"/>
            <a:ext cx="390525" cy="2851150"/>
            <a:chOff x="9760" y="3309"/>
            <a:chExt cx="614" cy="4492"/>
          </a:xfrm>
        </p:grpSpPr>
        <p:sp>
          <p:nvSpPr>
            <p:cNvPr id="22" name="矩形 21"/>
            <p:cNvSpPr/>
            <p:nvPr/>
          </p:nvSpPr>
          <p:spPr>
            <a:xfrm>
              <a:off x="9760" y="3309"/>
              <a:ext cx="614" cy="4492"/>
            </a:xfrm>
            <a:prstGeom prst="rect">
              <a:avLst/>
            </a:prstGeom>
            <a:noFill/>
            <a:ln>
              <a:solidFill>
                <a:srgbClr val="2828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rgbClr val="28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805" y="6861"/>
              <a:ext cx="544" cy="910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pic>
          <p:nvPicPr>
            <p:cNvPr id="2072" name="图片 24" descr="伞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0" y="7112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6596976" y="2228850"/>
            <a:ext cx="43088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pPr algn="dist"/>
            <a:r>
              <a:rPr lang="zh-CN" altLang="en-US" sz="1600" smtClean="0">
                <a:latin typeface="方正大标宋简体" panose="02010601030101010101" pitchFamily="65" charset="-122"/>
                <a:ea typeface="方正大标宋简体" panose="02010601030101010101" pitchFamily="65" charset="-122"/>
                <a:sym typeface="宋体" panose="02010600030101010101" pitchFamily="2" charset="-122"/>
              </a:rPr>
              <a:t>主讲人</a:t>
            </a:r>
            <a:r>
              <a:rPr lang="en-US" altLang="zh-CN" sz="1600" smtClean="0">
                <a:latin typeface="方正大标宋简体" panose="02010601030101010101" pitchFamily="65" charset="-122"/>
                <a:ea typeface="方正大标宋简体" panose="02010601030101010101" pitchFamily="65" charset="-122"/>
                <a:sym typeface="宋体" panose="02010600030101010101" pitchFamily="2" charset="-122"/>
              </a:rPr>
              <a:t>:PPT818</a:t>
            </a:r>
            <a:endParaRPr lang="en-US" altLang="zh-CN" sz="1600" dirty="0" smtClean="0">
              <a:latin typeface="方正大标宋简体" panose="02010601030101010101" pitchFamily="65" charset="-122"/>
              <a:ea typeface="方正大标宋简体" panose="02010601030101010101" pitchFamily="65" charset="-122"/>
              <a:sym typeface="宋体" panose="02010600030101010101" pitchFamily="2" charset="-122"/>
            </a:endParaRPr>
          </a:p>
        </p:txBody>
      </p:sp>
      <p:pic>
        <p:nvPicPr>
          <p:cNvPr id="28" name="图片 27" descr="叶片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4687888"/>
            <a:ext cx="10509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伞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789488"/>
            <a:ext cx="17002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21" grpId="0"/>
      <p:bldP spid="23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11268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11271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8197" name="六边形 2"/>
          <p:cNvSpPr>
            <a:spLocks noChangeArrowheads="1"/>
          </p:cNvSpPr>
          <p:nvPr/>
        </p:nvSpPr>
        <p:spPr bwMode="auto">
          <a:xfrm>
            <a:off x="5464175" y="2570163"/>
            <a:ext cx="1258888" cy="1085850"/>
          </a:xfrm>
          <a:prstGeom prst="hexagon">
            <a:avLst>
              <a:gd name="adj" fmla="val 24991"/>
              <a:gd name="vf" fmla="val 115470"/>
            </a:avLst>
          </a:prstGeom>
          <a:solidFill>
            <a:srgbClr val="D9D9D9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7F7F7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198" name="六边形 3"/>
          <p:cNvSpPr>
            <a:spLocks noChangeArrowheads="1"/>
          </p:cNvSpPr>
          <p:nvPr/>
        </p:nvSpPr>
        <p:spPr bwMode="auto">
          <a:xfrm>
            <a:off x="4425950" y="3113088"/>
            <a:ext cx="1258888" cy="1085850"/>
          </a:xfrm>
          <a:prstGeom prst="hexagon">
            <a:avLst>
              <a:gd name="adj" fmla="val 24991"/>
              <a:gd name="vf" fmla="val 115470"/>
            </a:avLst>
          </a:prstGeom>
          <a:solidFill>
            <a:srgbClr val="D9D9D9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7F7F7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199" name="六边形 4"/>
          <p:cNvSpPr>
            <a:spLocks noChangeArrowheads="1"/>
          </p:cNvSpPr>
          <p:nvPr/>
        </p:nvSpPr>
        <p:spPr bwMode="auto">
          <a:xfrm>
            <a:off x="5451475" y="3694113"/>
            <a:ext cx="1258888" cy="1085850"/>
          </a:xfrm>
          <a:prstGeom prst="hexagon">
            <a:avLst>
              <a:gd name="adj" fmla="val 24991"/>
              <a:gd name="vf" fmla="val 115470"/>
            </a:avLst>
          </a:prstGeom>
          <a:solidFill>
            <a:srgbClr val="D9D9D9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7F7F7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200" name="六边形 5"/>
          <p:cNvSpPr>
            <a:spLocks noChangeArrowheads="1"/>
          </p:cNvSpPr>
          <p:nvPr/>
        </p:nvSpPr>
        <p:spPr bwMode="auto">
          <a:xfrm>
            <a:off x="6505575" y="3113088"/>
            <a:ext cx="1258888" cy="1085850"/>
          </a:xfrm>
          <a:prstGeom prst="hexagon">
            <a:avLst>
              <a:gd name="adj" fmla="val 24991"/>
              <a:gd name="vf" fmla="val 115470"/>
            </a:avLst>
          </a:prstGeom>
          <a:solidFill>
            <a:srgbClr val="D9D9D9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7F7F7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201" name="矩形 6"/>
          <p:cNvSpPr>
            <a:spLocks noChangeArrowheads="1"/>
          </p:cNvSpPr>
          <p:nvPr/>
        </p:nvSpPr>
        <p:spPr bwMode="auto">
          <a:xfrm>
            <a:off x="5583238" y="2816225"/>
            <a:ext cx="9953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单击此处</a:t>
            </a:r>
          </a:p>
          <a:p>
            <a:pPr algn="ct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输入文本</a:t>
            </a:r>
          </a:p>
        </p:txBody>
      </p:sp>
      <p:sp>
        <p:nvSpPr>
          <p:cNvPr id="8202" name="矩形 7"/>
          <p:cNvSpPr>
            <a:spLocks noChangeArrowheads="1"/>
          </p:cNvSpPr>
          <p:nvPr/>
        </p:nvSpPr>
        <p:spPr bwMode="auto">
          <a:xfrm>
            <a:off x="5583238" y="3938588"/>
            <a:ext cx="9953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单击此处</a:t>
            </a:r>
          </a:p>
          <a:p>
            <a:pPr algn="ct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输入文本</a:t>
            </a:r>
            <a:endParaRPr lang="en-US" altLang="zh-CN" b="1">
              <a:solidFill>
                <a:srgbClr val="7F7F7F"/>
              </a:solidFill>
              <a:sym typeface="Calibri" panose="020F0502020204030204" pitchFamily="34" charset="0"/>
            </a:endParaRPr>
          </a:p>
        </p:txBody>
      </p:sp>
      <p:sp>
        <p:nvSpPr>
          <p:cNvPr id="8203" name="矩形 8"/>
          <p:cNvSpPr>
            <a:spLocks noChangeArrowheads="1"/>
          </p:cNvSpPr>
          <p:nvPr/>
        </p:nvSpPr>
        <p:spPr bwMode="auto">
          <a:xfrm>
            <a:off x="4557713" y="3359150"/>
            <a:ext cx="9969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单击此处</a:t>
            </a:r>
          </a:p>
          <a:p>
            <a:pPr algn="ct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输入文本</a:t>
            </a:r>
            <a:endParaRPr lang="en-US" altLang="zh-CN" sz="3200" b="1">
              <a:solidFill>
                <a:srgbClr val="7F7F7F"/>
              </a:solidFill>
              <a:sym typeface="Calibri" panose="020F0502020204030204" pitchFamily="34" charset="0"/>
            </a:endParaRPr>
          </a:p>
        </p:txBody>
      </p:sp>
      <p:sp>
        <p:nvSpPr>
          <p:cNvPr id="8204" name="矩形 9"/>
          <p:cNvSpPr>
            <a:spLocks noChangeArrowheads="1"/>
          </p:cNvSpPr>
          <p:nvPr/>
        </p:nvSpPr>
        <p:spPr bwMode="auto">
          <a:xfrm>
            <a:off x="6637338" y="3359150"/>
            <a:ext cx="9953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单击此处</a:t>
            </a:r>
          </a:p>
          <a:p>
            <a:pPr algn="ct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输入文本</a:t>
            </a:r>
            <a:endParaRPr lang="en-US" altLang="zh-CN" sz="3200" b="1">
              <a:solidFill>
                <a:srgbClr val="7F7F7F"/>
              </a:solidFill>
              <a:sym typeface="Calibri" panose="020F0502020204030204" pitchFamily="34" charset="0"/>
            </a:endParaRPr>
          </a:p>
        </p:txBody>
      </p:sp>
      <p:sp>
        <p:nvSpPr>
          <p:cNvPr id="8205" name="矩形 1"/>
          <p:cNvSpPr>
            <a:spLocks noChangeArrowheads="1"/>
          </p:cNvSpPr>
          <p:nvPr/>
        </p:nvSpPr>
        <p:spPr bwMode="auto">
          <a:xfrm>
            <a:off x="1920875" y="2052638"/>
            <a:ext cx="36337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en-US" altLang="en-US" sz="110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6" name="矩形 1"/>
          <p:cNvSpPr>
            <a:spLocks noChangeArrowheads="1"/>
          </p:cNvSpPr>
          <p:nvPr/>
        </p:nvSpPr>
        <p:spPr bwMode="auto">
          <a:xfrm>
            <a:off x="938213" y="3954463"/>
            <a:ext cx="36337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en-US" altLang="zh-CN" sz="110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7" name="矩形 1"/>
          <p:cNvSpPr>
            <a:spLocks noChangeArrowheads="1"/>
          </p:cNvSpPr>
          <p:nvPr/>
        </p:nvSpPr>
        <p:spPr bwMode="auto">
          <a:xfrm>
            <a:off x="7707313" y="2581275"/>
            <a:ext cx="36337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en-US" altLang="zh-CN" sz="110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8" name="矩形 1"/>
          <p:cNvSpPr>
            <a:spLocks noChangeArrowheads="1"/>
          </p:cNvSpPr>
          <p:nvPr/>
        </p:nvSpPr>
        <p:spPr bwMode="auto">
          <a:xfrm>
            <a:off x="5964238" y="4872038"/>
            <a:ext cx="3633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en-US" altLang="zh-CN" sz="110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75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75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1" dur="75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6" dur="75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8197" grpId="0" bldLvl="0" animBg="1"/>
      <p:bldP spid="8198" grpId="0" bldLvl="0" animBg="1"/>
      <p:bldP spid="8199" grpId="0" bldLvl="0" animBg="1"/>
      <p:bldP spid="8200" grpId="0" bldLvl="0" animBg="1"/>
      <p:bldP spid="8201" grpId="0" bldLvl="0"/>
      <p:bldP spid="8202" grpId="0" bldLvl="0"/>
      <p:bldP spid="8203" grpId="0" bldLvl="0"/>
      <p:bldP spid="8204" grpId="0" bldLvl="0"/>
      <p:bldP spid="8205" grpId="0"/>
      <p:bldP spid="8206" grpId="0"/>
      <p:bldP spid="8207" grpId="0"/>
      <p:bldP spid="82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12292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12295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9221" name="矩形 4"/>
          <p:cNvSpPr>
            <a:spLocks noChangeArrowheads="1"/>
          </p:cNvSpPr>
          <p:nvPr/>
        </p:nvSpPr>
        <p:spPr bwMode="auto">
          <a:xfrm>
            <a:off x="206375" y="1708150"/>
            <a:ext cx="9259888" cy="49498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222" name="矩形 5"/>
          <p:cNvSpPr>
            <a:spLocks noChangeArrowheads="1"/>
          </p:cNvSpPr>
          <p:nvPr/>
        </p:nvSpPr>
        <p:spPr bwMode="auto">
          <a:xfrm>
            <a:off x="6102350" y="4129088"/>
            <a:ext cx="5873750" cy="2160587"/>
          </a:xfrm>
          <a:prstGeom prst="rect">
            <a:avLst/>
          </a:prstGeom>
          <a:solidFill>
            <a:srgbClr val="D9D9D9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9223" name="组合 6"/>
          <p:cNvGrpSpPr/>
          <p:nvPr/>
        </p:nvGrpSpPr>
        <p:grpSpPr bwMode="auto">
          <a:xfrm>
            <a:off x="6361113" y="4459288"/>
            <a:ext cx="5254625" cy="1663700"/>
            <a:chOff x="0" y="0"/>
            <a:chExt cx="4339248" cy="1664439"/>
          </a:xfrm>
        </p:grpSpPr>
        <p:sp>
          <p:nvSpPr>
            <p:cNvPr id="12300" name="矩形 7"/>
            <p:cNvSpPr>
              <a:spLocks noChangeArrowheads="1"/>
            </p:cNvSpPr>
            <p:nvPr/>
          </p:nvSpPr>
          <p:spPr bwMode="auto">
            <a:xfrm>
              <a:off x="0" y="586581"/>
              <a:ext cx="4339248" cy="1077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5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Good love makes you see the whole world from one person while bad love makes you abandon the whole world for one person.</a:t>
              </a:r>
            </a:p>
            <a:p>
              <a:pPr>
                <a:lnSpc>
                  <a:spcPct val="135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Good love makes you see the whole world from one person while bad love makes you abandon the whole world for one person.</a:t>
              </a:r>
            </a:p>
          </p:txBody>
        </p:sp>
        <p:sp>
          <p:nvSpPr>
            <p:cNvPr id="12301" name="文本框 8"/>
            <p:cNvSpPr txBox="1">
              <a:spLocks noChangeArrowheads="1"/>
            </p:cNvSpPr>
            <p:nvPr/>
          </p:nvSpPr>
          <p:spPr bwMode="auto">
            <a:xfrm>
              <a:off x="0" y="0"/>
              <a:ext cx="2059633" cy="319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单击此处输入标题文本</a:t>
              </a:r>
            </a:p>
          </p:txBody>
        </p:sp>
        <p:cxnSp>
          <p:nvCxnSpPr>
            <p:cNvPr id="12302" name="直接连接符 9"/>
            <p:cNvCxnSpPr>
              <a:cxnSpLocks noChangeShapeType="1"/>
            </p:cNvCxnSpPr>
            <p:nvPr/>
          </p:nvCxnSpPr>
          <p:spPr bwMode="auto">
            <a:xfrm>
              <a:off x="105400" y="449955"/>
              <a:ext cx="1679066" cy="636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9221" grpId="0" bldLvl="0" animBg="1"/>
      <p:bldP spid="92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13316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13319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grpSp>
        <p:nvGrpSpPr>
          <p:cNvPr id="77" name="组合 76"/>
          <p:cNvGrpSpPr/>
          <p:nvPr/>
        </p:nvGrpSpPr>
        <p:grpSpPr bwMode="auto">
          <a:xfrm>
            <a:off x="266700" y="1430338"/>
            <a:ext cx="4845050" cy="4557712"/>
            <a:chOff x="420" y="2253"/>
            <a:chExt cx="7630" cy="7176"/>
          </a:xfrm>
        </p:grpSpPr>
        <p:grpSp>
          <p:nvGrpSpPr>
            <p:cNvPr id="13322" name="组合 61"/>
            <p:cNvGrpSpPr/>
            <p:nvPr/>
          </p:nvGrpSpPr>
          <p:grpSpPr bwMode="auto">
            <a:xfrm>
              <a:off x="420" y="2253"/>
              <a:ext cx="7630" cy="7177"/>
              <a:chOff x="6096000" y="1630907"/>
              <a:chExt cx="4176251" cy="3928377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6791130" y="1940099"/>
                <a:ext cx="3481121" cy="3480460"/>
              </a:xfrm>
              <a:prstGeom prst="ellipse">
                <a:avLst/>
              </a:prstGeom>
              <a:noFill/>
              <a:ln>
                <a:solidFill>
                  <a:srgbClr val="B5D6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096000" y="1630907"/>
                <a:ext cx="2428849" cy="39278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2208" y="3253"/>
              <a:ext cx="5482" cy="5481"/>
            </a:xfrm>
            <a:prstGeom prst="ellipse">
              <a:avLst/>
            </a:prstGeom>
            <a:solidFill>
              <a:srgbClr val="B5D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grpSp>
          <p:nvGrpSpPr>
            <p:cNvPr id="13326" name="组合 65"/>
            <p:cNvGrpSpPr/>
            <p:nvPr/>
          </p:nvGrpSpPr>
          <p:grpSpPr bwMode="auto">
            <a:xfrm>
              <a:off x="3265" y="4308"/>
              <a:ext cx="3368" cy="3368"/>
              <a:chOff x="1806677" y="2735825"/>
              <a:chExt cx="2138516" cy="2138516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1806677" y="2735552"/>
                <a:ext cx="2138199" cy="21393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3328" name="Freeform 15"/>
              <p:cNvSpPr>
                <a:spLocks noEditPoints="1" noChangeArrowheads="1"/>
              </p:cNvSpPr>
              <p:nvPr/>
            </p:nvSpPr>
            <p:spPr bwMode="auto">
              <a:xfrm>
                <a:off x="2411322" y="3390671"/>
                <a:ext cx="929226" cy="828825"/>
              </a:xfrm>
              <a:custGeom>
                <a:avLst/>
                <a:gdLst>
                  <a:gd name="T0" fmla="*/ 7 w 184"/>
                  <a:gd name="T1" fmla="*/ 164 h 164"/>
                  <a:gd name="T2" fmla="*/ 0 w 184"/>
                  <a:gd name="T3" fmla="*/ 157 h 164"/>
                  <a:gd name="T4" fmla="*/ 7 w 184"/>
                  <a:gd name="T5" fmla="*/ 150 h 164"/>
                  <a:gd name="T6" fmla="*/ 177 w 184"/>
                  <a:gd name="T7" fmla="*/ 150 h 164"/>
                  <a:gd name="T8" fmla="*/ 184 w 184"/>
                  <a:gd name="T9" fmla="*/ 157 h 164"/>
                  <a:gd name="T10" fmla="*/ 177 w 184"/>
                  <a:gd name="T11" fmla="*/ 164 h 164"/>
                  <a:gd name="T12" fmla="*/ 7 w 184"/>
                  <a:gd name="T13" fmla="*/ 164 h 164"/>
                  <a:gd name="T14" fmla="*/ 21 w 184"/>
                  <a:gd name="T15" fmla="*/ 44 h 164"/>
                  <a:gd name="T16" fmla="*/ 21 w 184"/>
                  <a:gd name="T17" fmla="*/ 44 h 164"/>
                  <a:gd name="T18" fmla="*/ 28 w 184"/>
                  <a:gd name="T19" fmla="*/ 37 h 164"/>
                  <a:gd name="T20" fmla="*/ 35 w 184"/>
                  <a:gd name="T21" fmla="*/ 44 h 164"/>
                  <a:gd name="T22" fmla="*/ 35 w 184"/>
                  <a:gd name="T23" fmla="*/ 136 h 164"/>
                  <a:gd name="T24" fmla="*/ 28 w 184"/>
                  <a:gd name="T25" fmla="*/ 143 h 164"/>
                  <a:gd name="T26" fmla="*/ 21 w 184"/>
                  <a:gd name="T27" fmla="*/ 136 h 164"/>
                  <a:gd name="T28" fmla="*/ 21 w 184"/>
                  <a:gd name="T29" fmla="*/ 44 h 164"/>
                  <a:gd name="T30" fmla="*/ 149 w 184"/>
                  <a:gd name="T31" fmla="*/ 29 h 164"/>
                  <a:gd name="T32" fmla="*/ 149 w 184"/>
                  <a:gd name="T33" fmla="*/ 29 h 164"/>
                  <a:gd name="T34" fmla="*/ 157 w 184"/>
                  <a:gd name="T35" fmla="*/ 22 h 164"/>
                  <a:gd name="T36" fmla="*/ 163 w 184"/>
                  <a:gd name="T37" fmla="*/ 29 h 164"/>
                  <a:gd name="T38" fmla="*/ 163 w 184"/>
                  <a:gd name="T39" fmla="*/ 136 h 164"/>
                  <a:gd name="T40" fmla="*/ 157 w 184"/>
                  <a:gd name="T41" fmla="*/ 143 h 164"/>
                  <a:gd name="T42" fmla="*/ 149 w 184"/>
                  <a:gd name="T43" fmla="*/ 136 h 164"/>
                  <a:gd name="T44" fmla="*/ 149 w 184"/>
                  <a:gd name="T45" fmla="*/ 29 h 164"/>
                  <a:gd name="T46" fmla="*/ 117 w 184"/>
                  <a:gd name="T47" fmla="*/ 7 h 164"/>
                  <a:gd name="T48" fmla="*/ 117 w 184"/>
                  <a:gd name="T49" fmla="*/ 7 h 164"/>
                  <a:gd name="T50" fmla="*/ 124 w 184"/>
                  <a:gd name="T51" fmla="*/ 0 h 164"/>
                  <a:gd name="T52" fmla="*/ 131 w 184"/>
                  <a:gd name="T53" fmla="*/ 7 h 164"/>
                  <a:gd name="T54" fmla="*/ 131 w 184"/>
                  <a:gd name="T55" fmla="*/ 136 h 164"/>
                  <a:gd name="T56" fmla="*/ 124 w 184"/>
                  <a:gd name="T57" fmla="*/ 143 h 164"/>
                  <a:gd name="T58" fmla="*/ 117 w 184"/>
                  <a:gd name="T59" fmla="*/ 136 h 164"/>
                  <a:gd name="T60" fmla="*/ 117 w 184"/>
                  <a:gd name="T61" fmla="*/ 7 h 164"/>
                  <a:gd name="T62" fmla="*/ 85 w 184"/>
                  <a:gd name="T63" fmla="*/ 55 h 164"/>
                  <a:gd name="T64" fmla="*/ 85 w 184"/>
                  <a:gd name="T65" fmla="*/ 55 h 164"/>
                  <a:gd name="T66" fmla="*/ 92 w 184"/>
                  <a:gd name="T67" fmla="*/ 48 h 164"/>
                  <a:gd name="T68" fmla="*/ 99 w 184"/>
                  <a:gd name="T69" fmla="*/ 55 h 164"/>
                  <a:gd name="T70" fmla="*/ 99 w 184"/>
                  <a:gd name="T71" fmla="*/ 136 h 164"/>
                  <a:gd name="T72" fmla="*/ 92 w 184"/>
                  <a:gd name="T73" fmla="*/ 143 h 164"/>
                  <a:gd name="T74" fmla="*/ 85 w 184"/>
                  <a:gd name="T75" fmla="*/ 136 h 164"/>
                  <a:gd name="T76" fmla="*/ 85 w 184"/>
                  <a:gd name="T77" fmla="*/ 55 h 164"/>
                  <a:gd name="T78" fmla="*/ 53 w 184"/>
                  <a:gd name="T79" fmla="*/ 87 h 164"/>
                  <a:gd name="T80" fmla="*/ 53 w 184"/>
                  <a:gd name="T81" fmla="*/ 87 h 164"/>
                  <a:gd name="T82" fmla="*/ 60 w 184"/>
                  <a:gd name="T83" fmla="*/ 80 h 164"/>
                  <a:gd name="T84" fmla="*/ 67 w 184"/>
                  <a:gd name="T85" fmla="*/ 87 h 164"/>
                  <a:gd name="T86" fmla="*/ 67 w 184"/>
                  <a:gd name="T87" fmla="*/ 136 h 164"/>
                  <a:gd name="T88" fmla="*/ 60 w 184"/>
                  <a:gd name="T89" fmla="*/ 143 h 164"/>
                  <a:gd name="T90" fmla="*/ 53 w 184"/>
                  <a:gd name="T91" fmla="*/ 136 h 164"/>
                  <a:gd name="T92" fmla="*/ 53 w 184"/>
                  <a:gd name="T93" fmla="*/ 87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4" h="164">
                    <a:moveTo>
                      <a:pt x="7" y="164"/>
                    </a:moveTo>
                    <a:cubicBezTo>
                      <a:pt x="4" y="164"/>
                      <a:pt x="0" y="161"/>
                      <a:pt x="0" y="157"/>
                    </a:cubicBezTo>
                    <a:cubicBezTo>
                      <a:pt x="0" y="153"/>
                      <a:pt x="4" y="150"/>
                      <a:pt x="7" y="150"/>
                    </a:cubicBezTo>
                    <a:cubicBezTo>
                      <a:pt x="177" y="150"/>
                      <a:pt x="177" y="150"/>
                      <a:pt x="177" y="150"/>
                    </a:cubicBezTo>
                    <a:cubicBezTo>
                      <a:pt x="181" y="150"/>
                      <a:pt x="184" y="153"/>
                      <a:pt x="184" y="157"/>
                    </a:cubicBezTo>
                    <a:cubicBezTo>
                      <a:pt x="184" y="161"/>
                      <a:pt x="181" y="164"/>
                      <a:pt x="177" y="164"/>
                    </a:cubicBezTo>
                    <a:cubicBezTo>
                      <a:pt x="7" y="164"/>
                      <a:pt x="7" y="164"/>
                      <a:pt x="7" y="164"/>
                    </a:cubicBezTo>
                    <a:close/>
                    <a:moveTo>
                      <a:pt x="21" y="44"/>
                    </a:moveTo>
                    <a:cubicBezTo>
                      <a:pt x="21" y="44"/>
                      <a:pt x="21" y="44"/>
                      <a:pt x="21" y="44"/>
                    </a:cubicBezTo>
                    <a:cubicBezTo>
                      <a:pt x="21" y="40"/>
                      <a:pt x="24" y="37"/>
                      <a:pt x="28" y="37"/>
                    </a:cubicBezTo>
                    <a:cubicBezTo>
                      <a:pt x="32" y="37"/>
                      <a:pt x="35" y="40"/>
                      <a:pt x="35" y="44"/>
                    </a:cubicBezTo>
                    <a:cubicBezTo>
                      <a:pt x="35" y="136"/>
                      <a:pt x="35" y="136"/>
                      <a:pt x="35" y="136"/>
                    </a:cubicBezTo>
                    <a:cubicBezTo>
                      <a:pt x="35" y="139"/>
                      <a:pt x="32" y="143"/>
                      <a:pt x="28" y="143"/>
                    </a:cubicBezTo>
                    <a:cubicBezTo>
                      <a:pt x="24" y="143"/>
                      <a:pt x="21" y="139"/>
                      <a:pt x="21" y="136"/>
                    </a:cubicBezTo>
                    <a:cubicBezTo>
                      <a:pt x="21" y="44"/>
                      <a:pt x="21" y="44"/>
                      <a:pt x="21" y="44"/>
                    </a:cubicBezTo>
                    <a:close/>
                    <a:moveTo>
                      <a:pt x="149" y="29"/>
                    </a:moveTo>
                    <a:cubicBezTo>
                      <a:pt x="149" y="29"/>
                      <a:pt x="149" y="29"/>
                      <a:pt x="149" y="29"/>
                    </a:cubicBezTo>
                    <a:cubicBezTo>
                      <a:pt x="149" y="25"/>
                      <a:pt x="153" y="22"/>
                      <a:pt x="157" y="22"/>
                    </a:cubicBezTo>
                    <a:cubicBezTo>
                      <a:pt x="160" y="22"/>
                      <a:pt x="163" y="25"/>
                      <a:pt x="163" y="29"/>
                    </a:cubicBezTo>
                    <a:cubicBezTo>
                      <a:pt x="163" y="136"/>
                      <a:pt x="163" y="136"/>
                      <a:pt x="163" y="136"/>
                    </a:cubicBezTo>
                    <a:cubicBezTo>
                      <a:pt x="163" y="139"/>
                      <a:pt x="160" y="143"/>
                      <a:pt x="157" y="143"/>
                    </a:cubicBezTo>
                    <a:cubicBezTo>
                      <a:pt x="153" y="143"/>
                      <a:pt x="149" y="139"/>
                      <a:pt x="149" y="136"/>
                    </a:cubicBezTo>
                    <a:cubicBezTo>
                      <a:pt x="149" y="29"/>
                      <a:pt x="149" y="29"/>
                      <a:pt x="149" y="29"/>
                    </a:cubicBezTo>
                    <a:close/>
                    <a:moveTo>
                      <a:pt x="117" y="7"/>
                    </a:moveTo>
                    <a:cubicBezTo>
                      <a:pt x="117" y="7"/>
                      <a:pt x="117" y="7"/>
                      <a:pt x="117" y="7"/>
                    </a:cubicBezTo>
                    <a:cubicBezTo>
                      <a:pt x="117" y="3"/>
                      <a:pt x="120" y="0"/>
                      <a:pt x="124" y="0"/>
                    </a:cubicBezTo>
                    <a:cubicBezTo>
                      <a:pt x="128" y="0"/>
                      <a:pt x="131" y="3"/>
                      <a:pt x="131" y="7"/>
                    </a:cubicBezTo>
                    <a:cubicBezTo>
                      <a:pt x="131" y="136"/>
                      <a:pt x="131" y="136"/>
                      <a:pt x="131" y="136"/>
                    </a:cubicBezTo>
                    <a:cubicBezTo>
                      <a:pt x="131" y="139"/>
                      <a:pt x="128" y="143"/>
                      <a:pt x="124" y="143"/>
                    </a:cubicBezTo>
                    <a:cubicBezTo>
                      <a:pt x="120" y="143"/>
                      <a:pt x="117" y="139"/>
                      <a:pt x="117" y="136"/>
                    </a:cubicBezTo>
                    <a:cubicBezTo>
                      <a:pt x="117" y="7"/>
                      <a:pt x="117" y="7"/>
                      <a:pt x="117" y="7"/>
                    </a:cubicBezTo>
                    <a:close/>
                    <a:moveTo>
                      <a:pt x="85" y="55"/>
                    </a:move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1"/>
                      <a:pt x="88" y="48"/>
                      <a:pt x="92" y="48"/>
                    </a:cubicBezTo>
                    <a:cubicBezTo>
                      <a:pt x="96" y="48"/>
                      <a:pt x="99" y="51"/>
                      <a:pt x="99" y="55"/>
                    </a:cubicBezTo>
                    <a:cubicBezTo>
                      <a:pt x="99" y="136"/>
                      <a:pt x="99" y="136"/>
                      <a:pt x="99" y="136"/>
                    </a:cubicBezTo>
                    <a:cubicBezTo>
                      <a:pt x="99" y="139"/>
                      <a:pt x="96" y="143"/>
                      <a:pt x="92" y="143"/>
                    </a:cubicBezTo>
                    <a:cubicBezTo>
                      <a:pt x="88" y="143"/>
                      <a:pt x="85" y="139"/>
                      <a:pt x="85" y="136"/>
                    </a:cubicBezTo>
                    <a:cubicBezTo>
                      <a:pt x="85" y="55"/>
                      <a:pt x="85" y="55"/>
                      <a:pt x="85" y="55"/>
                    </a:cubicBezTo>
                    <a:close/>
                    <a:moveTo>
                      <a:pt x="53" y="87"/>
                    </a:moveTo>
                    <a:cubicBezTo>
                      <a:pt x="53" y="87"/>
                      <a:pt x="53" y="87"/>
                      <a:pt x="53" y="87"/>
                    </a:cubicBezTo>
                    <a:cubicBezTo>
                      <a:pt x="53" y="83"/>
                      <a:pt x="56" y="80"/>
                      <a:pt x="60" y="80"/>
                    </a:cubicBezTo>
                    <a:cubicBezTo>
                      <a:pt x="64" y="80"/>
                      <a:pt x="67" y="83"/>
                      <a:pt x="67" y="87"/>
                    </a:cubicBezTo>
                    <a:cubicBezTo>
                      <a:pt x="67" y="136"/>
                      <a:pt x="67" y="136"/>
                      <a:pt x="67" y="136"/>
                    </a:cubicBezTo>
                    <a:cubicBezTo>
                      <a:pt x="67" y="139"/>
                      <a:pt x="64" y="143"/>
                      <a:pt x="60" y="143"/>
                    </a:cubicBezTo>
                    <a:cubicBezTo>
                      <a:pt x="56" y="143"/>
                      <a:pt x="53" y="139"/>
                      <a:pt x="53" y="136"/>
                    </a:cubicBezTo>
                    <a:cubicBezTo>
                      <a:pt x="53" y="87"/>
                      <a:pt x="53" y="87"/>
                      <a:pt x="53" y="87"/>
                    </a:cubicBezTo>
                    <a:close/>
                  </a:path>
                </a:pathLst>
              </a:custGeom>
              <a:solidFill>
                <a:srgbClr val="B5D6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9" name="椭圆 68"/>
            <p:cNvSpPr/>
            <p:nvPr/>
          </p:nvSpPr>
          <p:spPr>
            <a:xfrm>
              <a:off x="6370" y="3155"/>
              <a:ext cx="263" cy="262"/>
            </a:xfrm>
            <a:prstGeom prst="ellipse">
              <a:avLst/>
            </a:prstGeom>
            <a:solidFill>
              <a:srgbClr val="B5D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70" name="椭圆 69"/>
            <p:cNvSpPr/>
            <p:nvPr/>
          </p:nvSpPr>
          <p:spPr>
            <a:xfrm>
              <a:off x="6303" y="8692"/>
              <a:ext cx="262" cy="262"/>
            </a:xfrm>
            <a:prstGeom prst="ellipse">
              <a:avLst/>
            </a:prstGeom>
            <a:solidFill>
              <a:srgbClr val="B5D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71" name="椭圆 70"/>
            <p:cNvSpPr/>
            <p:nvPr/>
          </p:nvSpPr>
          <p:spPr>
            <a:xfrm>
              <a:off x="7605" y="4555"/>
              <a:ext cx="265" cy="265"/>
            </a:xfrm>
            <a:prstGeom prst="ellipse">
              <a:avLst/>
            </a:prstGeom>
            <a:solidFill>
              <a:srgbClr val="B5D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72" name="椭圆 71"/>
            <p:cNvSpPr/>
            <p:nvPr/>
          </p:nvSpPr>
          <p:spPr>
            <a:xfrm>
              <a:off x="7598" y="7239"/>
              <a:ext cx="262" cy="265"/>
            </a:xfrm>
            <a:prstGeom prst="ellipse">
              <a:avLst/>
            </a:prstGeom>
            <a:solidFill>
              <a:srgbClr val="B5D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sp>
        <p:nvSpPr>
          <p:cNvPr id="73" name="矩形 72"/>
          <p:cNvSpPr>
            <a:spLocks noChangeArrowheads="1"/>
          </p:cNvSpPr>
          <p:nvPr/>
        </p:nvSpPr>
        <p:spPr bwMode="auto">
          <a:xfrm>
            <a:off x="4522788" y="1587500"/>
            <a:ext cx="6613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4" name="矩形 73"/>
          <p:cNvSpPr>
            <a:spLocks noChangeArrowheads="1"/>
          </p:cNvSpPr>
          <p:nvPr/>
        </p:nvSpPr>
        <p:spPr bwMode="auto">
          <a:xfrm>
            <a:off x="4522788" y="5518150"/>
            <a:ext cx="686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5" name="矩形 74"/>
          <p:cNvSpPr>
            <a:spLocks noChangeArrowheads="1"/>
          </p:cNvSpPr>
          <p:nvPr/>
        </p:nvSpPr>
        <p:spPr bwMode="auto">
          <a:xfrm>
            <a:off x="5111750" y="2620963"/>
            <a:ext cx="628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6" name="矩形 75"/>
          <p:cNvSpPr>
            <a:spLocks noChangeArrowheads="1"/>
          </p:cNvSpPr>
          <p:nvPr/>
        </p:nvSpPr>
        <p:spPr bwMode="auto">
          <a:xfrm>
            <a:off x="5111750" y="4389438"/>
            <a:ext cx="6294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73" grpId="0"/>
      <p:bldP spid="74" grpId="0"/>
      <p:bldP spid="75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14340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14343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4" name="椭圆 3"/>
          <p:cNvSpPr/>
          <p:nvPr/>
        </p:nvSpPr>
        <p:spPr>
          <a:xfrm>
            <a:off x="5526088" y="1968500"/>
            <a:ext cx="593725" cy="593725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noProof="1">
                <a:solidFill>
                  <a:schemeClr val="bg1">
                    <a:lumMod val="65000"/>
                  </a:schemeClr>
                </a:solidFill>
              </a:rPr>
              <a:t>01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264275" y="1978025"/>
            <a:ext cx="5191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526088" y="3013075"/>
            <a:ext cx="593725" cy="592138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noProof="1">
                <a:solidFill>
                  <a:schemeClr val="bg1">
                    <a:lumMod val="65000"/>
                  </a:schemeClr>
                </a:solidFill>
              </a:rPr>
              <a:t>02</a:t>
            </a:r>
          </a:p>
        </p:txBody>
      </p:sp>
      <p:sp>
        <p:nvSpPr>
          <p:cNvPr id="5" name="椭圆 4"/>
          <p:cNvSpPr/>
          <p:nvPr/>
        </p:nvSpPr>
        <p:spPr>
          <a:xfrm>
            <a:off x="5526088" y="4056063"/>
            <a:ext cx="593725" cy="592137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noProof="1">
                <a:solidFill>
                  <a:schemeClr val="bg1">
                    <a:lumMod val="65000"/>
                  </a:schemeClr>
                </a:solidFill>
              </a:rPr>
              <a:t>03</a:t>
            </a:r>
          </a:p>
        </p:txBody>
      </p:sp>
      <p:sp>
        <p:nvSpPr>
          <p:cNvPr id="15" name="椭圆 14"/>
          <p:cNvSpPr/>
          <p:nvPr/>
        </p:nvSpPr>
        <p:spPr>
          <a:xfrm>
            <a:off x="5526088" y="5099050"/>
            <a:ext cx="593725" cy="592138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noProof="1">
                <a:solidFill>
                  <a:schemeClr val="bg1">
                    <a:lumMod val="65000"/>
                  </a:schemeClr>
                </a:solidFill>
              </a:rPr>
              <a:t>04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6264275" y="3013075"/>
            <a:ext cx="5191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6264275" y="4056063"/>
            <a:ext cx="5192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6264275" y="5099050"/>
            <a:ext cx="5192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033780" y="1888490"/>
            <a:ext cx="4081780" cy="4081780"/>
            <a:chOff x="1518" y="2989"/>
            <a:chExt cx="4710" cy="4710"/>
          </a:xfrm>
          <a:blipFill rotWithShape="1">
            <a:blip r:embed="rId4"/>
            <a:stretch>
              <a:fillRect/>
            </a:stretch>
          </a:blipFill>
        </p:grpSpPr>
        <p:sp>
          <p:nvSpPr>
            <p:cNvPr id="19" name="矩形 18"/>
            <p:cNvSpPr/>
            <p:nvPr/>
          </p:nvSpPr>
          <p:spPr>
            <a:xfrm>
              <a:off x="1518" y="2989"/>
              <a:ext cx="1520" cy="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0" name="矩形 19"/>
            <p:cNvSpPr/>
            <p:nvPr/>
          </p:nvSpPr>
          <p:spPr>
            <a:xfrm>
              <a:off x="3113" y="2989"/>
              <a:ext cx="1520" cy="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1" name="矩形 20"/>
            <p:cNvSpPr/>
            <p:nvPr/>
          </p:nvSpPr>
          <p:spPr>
            <a:xfrm>
              <a:off x="4708" y="2989"/>
              <a:ext cx="1520" cy="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2" name="矩形 21"/>
            <p:cNvSpPr/>
            <p:nvPr/>
          </p:nvSpPr>
          <p:spPr>
            <a:xfrm>
              <a:off x="1518" y="4584"/>
              <a:ext cx="1520" cy="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3" name="矩形 22"/>
            <p:cNvSpPr/>
            <p:nvPr/>
          </p:nvSpPr>
          <p:spPr>
            <a:xfrm>
              <a:off x="1518" y="6179"/>
              <a:ext cx="1520" cy="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4" name="矩形 23"/>
            <p:cNvSpPr/>
            <p:nvPr/>
          </p:nvSpPr>
          <p:spPr>
            <a:xfrm>
              <a:off x="3113" y="4584"/>
              <a:ext cx="1520" cy="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5" name="矩形 24"/>
            <p:cNvSpPr/>
            <p:nvPr/>
          </p:nvSpPr>
          <p:spPr>
            <a:xfrm>
              <a:off x="4708" y="4584"/>
              <a:ext cx="1520" cy="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6" name="矩形 25"/>
            <p:cNvSpPr/>
            <p:nvPr/>
          </p:nvSpPr>
          <p:spPr>
            <a:xfrm>
              <a:off x="3113" y="6179"/>
              <a:ext cx="1520" cy="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7" name="矩形 26"/>
            <p:cNvSpPr/>
            <p:nvPr/>
          </p:nvSpPr>
          <p:spPr>
            <a:xfrm>
              <a:off x="4708" y="6179"/>
              <a:ext cx="1520" cy="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4" grpId="0" animBg="1"/>
      <p:bldP spid="8" grpId="0"/>
      <p:bldP spid="9" grpId="0" animBg="1"/>
      <p:bldP spid="5" grpId="0" animBg="1"/>
      <p:bldP spid="15" grpId="0" animBg="1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点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16300"/>
            <a:ext cx="787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圆圈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1441450"/>
            <a:ext cx="34925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82550"/>
            <a:ext cx="289242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小猫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3843338"/>
            <a:ext cx="16319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伞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-23813"/>
            <a:ext cx="2606675" cy="193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130800" y="2622550"/>
            <a:ext cx="193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zh-CN" sz="2800" b="1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Part.03</a:t>
            </a: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4086225" y="3586163"/>
            <a:ext cx="4021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2800">
                <a:solidFill>
                  <a:srgbClr val="595959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单击此处输入标题文本</a:t>
            </a:r>
          </a:p>
        </p:txBody>
      </p:sp>
      <p:pic>
        <p:nvPicPr>
          <p:cNvPr id="28" name="图片 27" descr="叶片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4292600"/>
            <a:ext cx="10795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16388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16391" name="图片 12" descr="伞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graphicFrame>
        <p:nvGraphicFramePr>
          <p:cNvPr id="16393" name="对象 4"/>
          <p:cNvGraphicFramePr/>
          <p:nvPr/>
        </p:nvGraphicFramePr>
        <p:xfrm>
          <a:off x="1749425" y="1647825"/>
          <a:ext cx="8693150" cy="356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r:id="rId6" imgW="8686800" imgH="3562350" progId="excel.sheet.8">
                  <p:embed/>
                </p:oleObj>
              </mc:Choice>
              <mc:Fallback>
                <p:oleObj r:id="rId6" imgW="8686800" imgH="3562350" progId="excel.sheet.8">
                  <p:embed/>
                  <p:pic>
                    <p:nvPicPr>
                      <p:cNvPr id="0" name="对象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1647825"/>
                        <a:ext cx="8693150" cy="356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763713" y="5545138"/>
            <a:ext cx="865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17412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17415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9" name="矩形 8"/>
          <p:cNvSpPr/>
          <p:nvPr/>
        </p:nvSpPr>
        <p:spPr>
          <a:xfrm>
            <a:off x="3806825" y="1976438"/>
            <a:ext cx="2419350" cy="2159000"/>
          </a:xfrm>
          <a:prstGeom prst="rect">
            <a:avLst/>
          </a:prstGeom>
          <a:solidFill>
            <a:srgbClr val="B5D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35000"/>
              </a:lnSpc>
            </a:pP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Good love makes you see the whole world from one person while bad love makes you abandon the whole world for one person.</a:t>
            </a:r>
            <a:endParaRPr lang="zh-CN" altLang="en-US" noProof="1"/>
          </a:p>
        </p:txBody>
      </p:sp>
      <p:sp>
        <p:nvSpPr>
          <p:cNvPr id="5" name="矩形 4"/>
          <p:cNvSpPr/>
          <p:nvPr/>
        </p:nvSpPr>
        <p:spPr>
          <a:xfrm>
            <a:off x="9202738" y="1976438"/>
            <a:ext cx="2417762" cy="2159000"/>
          </a:xfrm>
          <a:prstGeom prst="rect">
            <a:avLst/>
          </a:prstGeom>
          <a:solidFill>
            <a:srgbClr val="6EC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35000"/>
              </a:lnSpc>
            </a:pP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Good love makes you see the whole world from one person while bad love makes you abandon the whole world for one person.</a:t>
            </a:r>
            <a:endParaRPr lang="zh-CN" altLang="en-US" sz="1200" noProof="1"/>
          </a:p>
        </p:txBody>
      </p:sp>
      <p:grpSp>
        <p:nvGrpSpPr>
          <p:cNvPr id="27" name="组合 26"/>
          <p:cNvGrpSpPr/>
          <p:nvPr/>
        </p:nvGrpSpPr>
        <p:grpSpPr bwMode="auto">
          <a:xfrm>
            <a:off x="568325" y="4283075"/>
            <a:ext cx="5657850" cy="1525588"/>
            <a:chOff x="894" y="6744"/>
            <a:chExt cx="8910" cy="2404"/>
          </a:xfrm>
        </p:grpSpPr>
        <p:sp>
          <p:nvSpPr>
            <p:cNvPr id="6" name="矩形 5"/>
            <p:cNvSpPr/>
            <p:nvPr/>
          </p:nvSpPr>
          <p:spPr>
            <a:xfrm>
              <a:off x="894" y="6744"/>
              <a:ext cx="8910" cy="24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2" name="矩形 21"/>
            <p:cNvSpPr/>
            <p:nvPr/>
          </p:nvSpPr>
          <p:spPr>
            <a:xfrm>
              <a:off x="4252" y="7004"/>
              <a:ext cx="2195" cy="6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zh-CN" altLang="en-US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17422" name="矩形 22"/>
            <p:cNvSpPr>
              <a:spLocks noChangeArrowheads="1"/>
            </p:cNvSpPr>
            <p:nvPr/>
          </p:nvSpPr>
          <p:spPr bwMode="auto">
            <a:xfrm>
              <a:off x="1344" y="7949"/>
              <a:ext cx="8010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Good love makes you see the whole world from one person while bad love makes you abandon the whole world for one person.</a:t>
              </a:r>
              <a:endParaRPr lang="zh-CN" altLang="en-US" sz="120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568325" y="1976438"/>
            <a:ext cx="3097213" cy="21590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5" name="矩形 24"/>
          <p:cNvSpPr/>
          <p:nvPr/>
        </p:nvSpPr>
        <p:spPr>
          <a:xfrm>
            <a:off x="6370638" y="1976438"/>
            <a:ext cx="2687637" cy="215900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6" name="矩形 25"/>
          <p:cNvSpPr/>
          <p:nvPr/>
        </p:nvSpPr>
        <p:spPr>
          <a:xfrm>
            <a:off x="6370638" y="4283075"/>
            <a:ext cx="5249862" cy="1525588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9" grpId="0" animBg="1"/>
      <p:bldP spid="9" grpId="1" animBg="1"/>
      <p:bldP spid="5" grpId="0" animBg="1"/>
      <p:bldP spid="5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18436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18439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6" name="椭圆 5"/>
          <p:cNvSpPr/>
          <p:nvPr/>
        </p:nvSpPr>
        <p:spPr>
          <a:xfrm>
            <a:off x="6535738" y="2076450"/>
            <a:ext cx="808037" cy="808038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sz="2400" noProof="1">
                <a:solidFill>
                  <a:schemeClr val="bg1">
                    <a:lumMod val="65000"/>
                  </a:schemeClr>
                </a:solidFill>
              </a:rPr>
              <a:t>04</a:t>
            </a:r>
          </a:p>
        </p:txBody>
      </p:sp>
      <p:sp>
        <p:nvSpPr>
          <p:cNvPr id="15" name="椭圆 14"/>
          <p:cNvSpPr/>
          <p:nvPr/>
        </p:nvSpPr>
        <p:spPr>
          <a:xfrm>
            <a:off x="6535738" y="3579813"/>
            <a:ext cx="808037" cy="808037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sz="2400" noProof="1">
                <a:solidFill>
                  <a:schemeClr val="bg1">
                    <a:lumMod val="65000"/>
                  </a:schemeClr>
                </a:solidFill>
              </a:rPr>
              <a:t>05</a:t>
            </a:r>
          </a:p>
        </p:txBody>
      </p:sp>
      <p:sp>
        <p:nvSpPr>
          <p:cNvPr id="16" name="椭圆 15"/>
          <p:cNvSpPr/>
          <p:nvPr/>
        </p:nvSpPr>
        <p:spPr>
          <a:xfrm>
            <a:off x="6535738" y="5083175"/>
            <a:ext cx="808037" cy="808038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sz="2400" noProof="1">
                <a:solidFill>
                  <a:schemeClr val="bg1">
                    <a:lumMod val="65000"/>
                  </a:schemeClr>
                </a:solidFill>
              </a:rPr>
              <a:t>06</a:t>
            </a:r>
          </a:p>
        </p:txBody>
      </p:sp>
      <p:sp>
        <p:nvSpPr>
          <p:cNvPr id="17" name="椭圆 16"/>
          <p:cNvSpPr/>
          <p:nvPr/>
        </p:nvSpPr>
        <p:spPr>
          <a:xfrm>
            <a:off x="4848225" y="2076450"/>
            <a:ext cx="808038" cy="808038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sz="2400" noProof="1">
                <a:solidFill>
                  <a:schemeClr val="bg1">
                    <a:lumMod val="65000"/>
                  </a:schemeClr>
                </a:solidFill>
              </a:rPr>
              <a:t>01</a:t>
            </a:r>
          </a:p>
        </p:txBody>
      </p:sp>
      <p:sp>
        <p:nvSpPr>
          <p:cNvPr id="18" name="椭圆 17"/>
          <p:cNvSpPr/>
          <p:nvPr/>
        </p:nvSpPr>
        <p:spPr>
          <a:xfrm>
            <a:off x="4848225" y="3579813"/>
            <a:ext cx="808038" cy="808037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sz="2400" noProof="1">
                <a:solidFill>
                  <a:schemeClr val="bg1">
                    <a:lumMod val="65000"/>
                  </a:schemeClr>
                </a:solidFill>
              </a:rPr>
              <a:t>02</a:t>
            </a:r>
          </a:p>
        </p:txBody>
      </p:sp>
      <p:sp>
        <p:nvSpPr>
          <p:cNvPr id="19" name="椭圆 18"/>
          <p:cNvSpPr/>
          <p:nvPr/>
        </p:nvSpPr>
        <p:spPr>
          <a:xfrm>
            <a:off x="4848225" y="5083175"/>
            <a:ext cx="808038" cy="808038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sz="2400" noProof="1">
                <a:solidFill>
                  <a:schemeClr val="bg1">
                    <a:lumMod val="65000"/>
                  </a:schemeClr>
                </a:solidFill>
              </a:rPr>
              <a:t>03</a:t>
            </a: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7480300" y="2076450"/>
            <a:ext cx="3648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7480300" y="3590925"/>
            <a:ext cx="3648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7480300" y="5083175"/>
            <a:ext cx="3648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1042988" y="2054225"/>
            <a:ext cx="3668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1042988" y="3590925"/>
            <a:ext cx="3668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1042988" y="5083175"/>
            <a:ext cx="3667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089650" y="1965325"/>
            <a:ext cx="0" cy="39973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19460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19463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4" name="矩形 3"/>
          <p:cNvSpPr/>
          <p:nvPr/>
        </p:nvSpPr>
        <p:spPr>
          <a:xfrm>
            <a:off x="1068388" y="2003425"/>
            <a:ext cx="2481262" cy="197802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6" name="矩形 5"/>
          <p:cNvSpPr/>
          <p:nvPr/>
        </p:nvSpPr>
        <p:spPr>
          <a:xfrm>
            <a:off x="6113463" y="2003425"/>
            <a:ext cx="2481262" cy="197802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5" name="矩形 14"/>
          <p:cNvSpPr/>
          <p:nvPr/>
        </p:nvSpPr>
        <p:spPr>
          <a:xfrm>
            <a:off x="3590925" y="4022725"/>
            <a:ext cx="2481263" cy="197802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7" name="矩形 16"/>
          <p:cNvSpPr/>
          <p:nvPr/>
        </p:nvSpPr>
        <p:spPr>
          <a:xfrm>
            <a:off x="8636000" y="4022725"/>
            <a:ext cx="2482850" cy="197802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1231900" y="4225925"/>
            <a:ext cx="2152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3754438" y="2208213"/>
            <a:ext cx="21542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6278563" y="4225925"/>
            <a:ext cx="2152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8801100" y="2208213"/>
            <a:ext cx="2152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006A6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4" grpId="0" animBg="1"/>
      <p:bldP spid="6" grpId="0" animBg="1"/>
      <p:bldP spid="15" grpId="0" animBg="1"/>
      <p:bldP spid="17" grpId="0" animBg="1"/>
      <p:bldP spid="23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点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16300"/>
            <a:ext cx="787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圆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1441450"/>
            <a:ext cx="34925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82550"/>
            <a:ext cx="289242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小猫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3843338"/>
            <a:ext cx="16319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伞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-23813"/>
            <a:ext cx="2606675" cy="193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130800" y="2622550"/>
            <a:ext cx="193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zh-CN" sz="2800" b="1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Part.04</a:t>
            </a: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4086225" y="3586163"/>
            <a:ext cx="4021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2800">
                <a:solidFill>
                  <a:srgbClr val="595959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单击此处输入标题文本</a:t>
            </a:r>
          </a:p>
        </p:txBody>
      </p:sp>
      <p:pic>
        <p:nvPicPr>
          <p:cNvPr id="28" name="图片 27" descr="叶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4292600"/>
            <a:ext cx="10795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圆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1441450"/>
            <a:ext cx="34925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82550"/>
            <a:ext cx="289242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小猫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3843338"/>
            <a:ext cx="16319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伞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436813"/>
            <a:ext cx="2068513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274763" y="3306763"/>
            <a:ext cx="1785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5400">
                <a:solidFill>
                  <a:srgbClr val="595959"/>
                </a:solidFill>
                <a:latin typeface="方正字迹-邢体草书简体" panose="03000502000000000000" pitchFamily="66" charset="-122"/>
                <a:ea typeface="方正字迹-邢体草书简体" panose="03000502000000000000" pitchFamily="66" charset="-122"/>
              </a:rPr>
              <a:t>目 录</a:t>
            </a:r>
          </a:p>
        </p:txBody>
      </p:sp>
      <p:grpSp>
        <p:nvGrpSpPr>
          <p:cNvPr id="31" name="组合 30"/>
          <p:cNvGrpSpPr/>
          <p:nvPr/>
        </p:nvGrpSpPr>
        <p:grpSpPr bwMode="auto">
          <a:xfrm>
            <a:off x="4410075" y="1670050"/>
            <a:ext cx="496888" cy="3511550"/>
            <a:chOff x="9592" y="2271"/>
            <a:chExt cx="782" cy="5530"/>
          </a:xfrm>
        </p:grpSpPr>
        <p:sp>
          <p:nvSpPr>
            <p:cNvPr id="22" name="矩形 21"/>
            <p:cNvSpPr/>
            <p:nvPr/>
          </p:nvSpPr>
          <p:spPr>
            <a:xfrm>
              <a:off x="9592" y="2271"/>
              <a:ext cx="782" cy="5530"/>
            </a:xfrm>
            <a:prstGeom prst="rect">
              <a:avLst/>
            </a:prstGeom>
            <a:noFill/>
            <a:ln>
              <a:solidFill>
                <a:srgbClr val="282828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rgbClr val="28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642" y="6861"/>
              <a:ext cx="692" cy="910"/>
            </a:xfrm>
            <a:prstGeom prst="rect">
              <a:avLst/>
            </a:prstGeom>
            <a:solidFill>
              <a:srgbClr val="28282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pic>
          <p:nvPicPr>
            <p:cNvPr id="3082" name="图片 24" descr="伞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" y="7065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4421188" y="1844675"/>
            <a:ext cx="4762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5842000" y="1673225"/>
            <a:ext cx="496888" cy="3511550"/>
            <a:chOff x="9592" y="2271"/>
            <a:chExt cx="782" cy="5530"/>
          </a:xfrm>
        </p:grpSpPr>
        <p:sp>
          <p:nvSpPr>
            <p:cNvPr id="13" name="矩形 12"/>
            <p:cNvSpPr/>
            <p:nvPr/>
          </p:nvSpPr>
          <p:spPr>
            <a:xfrm>
              <a:off x="9592" y="2271"/>
              <a:ext cx="782" cy="5530"/>
            </a:xfrm>
            <a:prstGeom prst="rect">
              <a:avLst/>
            </a:prstGeom>
            <a:noFill/>
            <a:ln>
              <a:solidFill>
                <a:srgbClr val="282828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rgbClr val="28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9642" y="6861"/>
              <a:ext cx="692" cy="910"/>
            </a:xfrm>
            <a:prstGeom prst="rect">
              <a:avLst/>
            </a:prstGeom>
            <a:solidFill>
              <a:srgbClr val="28282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pic>
          <p:nvPicPr>
            <p:cNvPr id="3087" name="图片 14" descr="伞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" y="7065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5853113" y="1847850"/>
            <a:ext cx="4762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grpSp>
        <p:nvGrpSpPr>
          <p:cNvPr id="17" name="组合 16"/>
          <p:cNvGrpSpPr/>
          <p:nvPr/>
        </p:nvGrpSpPr>
        <p:grpSpPr bwMode="auto">
          <a:xfrm>
            <a:off x="7291388" y="1673225"/>
            <a:ext cx="496887" cy="3511550"/>
            <a:chOff x="9592" y="2271"/>
            <a:chExt cx="782" cy="5530"/>
          </a:xfrm>
        </p:grpSpPr>
        <p:sp>
          <p:nvSpPr>
            <p:cNvPr id="18" name="矩形 17"/>
            <p:cNvSpPr/>
            <p:nvPr/>
          </p:nvSpPr>
          <p:spPr>
            <a:xfrm>
              <a:off x="9592" y="2271"/>
              <a:ext cx="782" cy="5530"/>
            </a:xfrm>
            <a:prstGeom prst="rect">
              <a:avLst/>
            </a:prstGeom>
            <a:noFill/>
            <a:ln>
              <a:solidFill>
                <a:srgbClr val="282828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rgbClr val="28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642" y="6861"/>
              <a:ext cx="692" cy="910"/>
            </a:xfrm>
            <a:prstGeom prst="rect">
              <a:avLst/>
            </a:prstGeom>
            <a:solidFill>
              <a:srgbClr val="28282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pic>
          <p:nvPicPr>
            <p:cNvPr id="3092" name="图片 19" descr="伞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" y="7065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7302500" y="1847850"/>
            <a:ext cx="4762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grpSp>
        <p:nvGrpSpPr>
          <p:cNvPr id="26" name="组合 25"/>
          <p:cNvGrpSpPr/>
          <p:nvPr/>
        </p:nvGrpSpPr>
        <p:grpSpPr bwMode="auto">
          <a:xfrm>
            <a:off x="8721725" y="1670050"/>
            <a:ext cx="496888" cy="3511550"/>
            <a:chOff x="9592" y="2271"/>
            <a:chExt cx="782" cy="5530"/>
          </a:xfrm>
        </p:grpSpPr>
        <p:sp>
          <p:nvSpPr>
            <p:cNvPr id="27" name="矩形 26"/>
            <p:cNvSpPr/>
            <p:nvPr/>
          </p:nvSpPr>
          <p:spPr>
            <a:xfrm>
              <a:off x="9592" y="2271"/>
              <a:ext cx="782" cy="5530"/>
            </a:xfrm>
            <a:prstGeom prst="rect">
              <a:avLst/>
            </a:prstGeom>
            <a:noFill/>
            <a:ln>
              <a:solidFill>
                <a:srgbClr val="282828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rgbClr val="28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9642" y="6861"/>
              <a:ext cx="692" cy="910"/>
            </a:xfrm>
            <a:prstGeom prst="rect">
              <a:avLst/>
            </a:prstGeom>
            <a:solidFill>
              <a:srgbClr val="28282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pic>
          <p:nvPicPr>
            <p:cNvPr id="3097" name="图片 28" descr="伞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" y="7065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731250" y="1844675"/>
            <a:ext cx="4762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1" grpId="0"/>
      <p:bldP spid="23" grpId="0"/>
      <p:bldP spid="16" grpId="0"/>
      <p:bldP spid="21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21508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21511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1109663" y="1958975"/>
            <a:ext cx="2833687" cy="1890713"/>
            <a:chOff x="1747" y="3086"/>
            <a:chExt cx="4464" cy="2976"/>
          </a:xfrm>
        </p:grpSpPr>
        <p:sp>
          <p:nvSpPr>
            <p:cNvPr id="4" name="任意多边形: 形状 9"/>
            <p:cNvSpPr/>
            <p:nvPr/>
          </p:nvSpPr>
          <p:spPr>
            <a:xfrm>
              <a:off x="1747" y="3086"/>
              <a:ext cx="4464" cy="2976"/>
            </a:xfrm>
            <a:custGeom>
              <a:avLst/>
              <a:gdLst>
                <a:gd name="connsiteX0" fmla="*/ 2193536 w 3290304"/>
                <a:gd name="connsiteY0" fmla="*/ 0 h 2193536"/>
                <a:gd name="connsiteX1" fmla="*/ 3290304 w 3290304"/>
                <a:gd name="connsiteY1" fmla="*/ 1096768 h 2193536"/>
                <a:gd name="connsiteX2" fmla="*/ 2193536 w 3290304"/>
                <a:gd name="connsiteY2" fmla="*/ 2193536 h 2193536"/>
                <a:gd name="connsiteX3" fmla="*/ 1645152 w 3290304"/>
                <a:gd name="connsiteY3" fmla="*/ 1645152 h 2193536"/>
                <a:gd name="connsiteX4" fmla="*/ 2193536 w 3290304"/>
                <a:gd name="connsiteY4" fmla="*/ 1096768 h 2193536"/>
                <a:gd name="connsiteX5" fmla="*/ 1645152 w 3290304"/>
                <a:gd name="connsiteY5" fmla="*/ 548384 h 2193536"/>
                <a:gd name="connsiteX6" fmla="*/ 1096768 w 3290304"/>
                <a:gd name="connsiteY6" fmla="*/ 0 h 2193536"/>
                <a:gd name="connsiteX7" fmla="*/ 1645152 w 3290304"/>
                <a:gd name="connsiteY7" fmla="*/ 548384 h 2193536"/>
                <a:gd name="connsiteX8" fmla="*/ 1096768 w 3290304"/>
                <a:gd name="connsiteY8" fmla="*/ 1096768 h 2193536"/>
                <a:gd name="connsiteX9" fmla="*/ 1645152 w 3290304"/>
                <a:gd name="connsiteY9" fmla="*/ 1645152 h 2193536"/>
                <a:gd name="connsiteX10" fmla="*/ 1096768 w 3290304"/>
                <a:gd name="connsiteY10" fmla="*/ 2193536 h 2193536"/>
                <a:gd name="connsiteX11" fmla="*/ 0 w 3290304"/>
                <a:gd name="connsiteY11" fmla="*/ 1096768 h 219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0304" h="2193536">
                  <a:moveTo>
                    <a:pt x="2193536" y="0"/>
                  </a:moveTo>
                  <a:lnTo>
                    <a:pt x="3290304" y="1096768"/>
                  </a:lnTo>
                  <a:lnTo>
                    <a:pt x="2193536" y="2193536"/>
                  </a:lnTo>
                  <a:lnTo>
                    <a:pt x="1645152" y="1645152"/>
                  </a:lnTo>
                  <a:lnTo>
                    <a:pt x="2193536" y="1096768"/>
                  </a:lnTo>
                  <a:lnTo>
                    <a:pt x="1645152" y="548384"/>
                  </a:lnTo>
                  <a:close/>
                  <a:moveTo>
                    <a:pt x="1096768" y="0"/>
                  </a:moveTo>
                  <a:lnTo>
                    <a:pt x="1645152" y="548384"/>
                  </a:lnTo>
                  <a:lnTo>
                    <a:pt x="1096768" y="1096768"/>
                  </a:lnTo>
                  <a:lnTo>
                    <a:pt x="1645152" y="1645152"/>
                  </a:lnTo>
                  <a:lnTo>
                    <a:pt x="1096768" y="2193536"/>
                  </a:lnTo>
                  <a:lnTo>
                    <a:pt x="0" y="1096768"/>
                  </a:lnTo>
                  <a:close/>
                </a:path>
              </a:pathLst>
            </a:custGeom>
            <a:solidFill>
              <a:srgbClr val="B5D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1515" name="文本框 7"/>
            <p:cNvSpPr txBox="1">
              <a:spLocks noChangeArrowheads="1"/>
            </p:cNvSpPr>
            <p:nvPr/>
          </p:nvSpPr>
          <p:spPr bwMode="auto">
            <a:xfrm>
              <a:off x="3577" y="4162"/>
              <a:ext cx="906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>
                  <a:solidFill>
                    <a:srgbClr val="B5D6DC"/>
                  </a:solidFill>
                </a:rPr>
                <a:t>01</a:t>
              </a:r>
            </a:p>
          </p:txBody>
        </p:sp>
      </p:grpSp>
      <p:grpSp>
        <p:nvGrpSpPr>
          <p:cNvPr id="29" name="组合 28"/>
          <p:cNvGrpSpPr/>
          <p:nvPr/>
        </p:nvGrpSpPr>
        <p:grpSpPr bwMode="auto">
          <a:xfrm>
            <a:off x="4678363" y="1958975"/>
            <a:ext cx="2835275" cy="1890713"/>
            <a:chOff x="7368" y="3086"/>
            <a:chExt cx="4464" cy="2976"/>
          </a:xfrm>
        </p:grpSpPr>
        <p:sp>
          <p:nvSpPr>
            <p:cNvPr id="5" name="任意多边形: 形状 10"/>
            <p:cNvSpPr/>
            <p:nvPr/>
          </p:nvSpPr>
          <p:spPr>
            <a:xfrm>
              <a:off x="7368" y="3086"/>
              <a:ext cx="4464" cy="2976"/>
            </a:xfrm>
            <a:custGeom>
              <a:avLst/>
              <a:gdLst>
                <a:gd name="connsiteX0" fmla="*/ 2193536 w 3290304"/>
                <a:gd name="connsiteY0" fmla="*/ 0 h 2193536"/>
                <a:gd name="connsiteX1" fmla="*/ 3290304 w 3290304"/>
                <a:gd name="connsiteY1" fmla="*/ 1096768 h 2193536"/>
                <a:gd name="connsiteX2" fmla="*/ 2193536 w 3290304"/>
                <a:gd name="connsiteY2" fmla="*/ 2193536 h 2193536"/>
                <a:gd name="connsiteX3" fmla="*/ 1645152 w 3290304"/>
                <a:gd name="connsiteY3" fmla="*/ 1645152 h 2193536"/>
                <a:gd name="connsiteX4" fmla="*/ 2193536 w 3290304"/>
                <a:gd name="connsiteY4" fmla="*/ 1096768 h 2193536"/>
                <a:gd name="connsiteX5" fmla="*/ 1645152 w 3290304"/>
                <a:gd name="connsiteY5" fmla="*/ 548384 h 2193536"/>
                <a:gd name="connsiteX6" fmla="*/ 1096768 w 3290304"/>
                <a:gd name="connsiteY6" fmla="*/ 0 h 2193536"/>
                <a:gd name="connsiteX7" fmla="*/ 1645152 w 3290304"/>
                <a:gd name="connsiteY7" fmla="*/ 548384 h 2193536"/>
                <a:gd name="connsiteX8" fmla="*/ 1096768 w 3290304"/>
                <a:gd name="connsiteY8" fmla="*/ 1096768 h 2193536"/>
                <a:gd name="connsiteX9" fmla="*/ 1645152 w 3290304"/>
                <a:gd name="connsiteY9" fmla="*/ 1645152 h 2193536"/>
                <a:gd name="connsiteX10" fmla="*/ 1096768 w 3290304"/>
                <a:gd name="connsiteY10" fmla="*/ 2193536 h 2193536"/>
                <a:gd name="connsiteX11" fmla="*/ 0 w 3290304"/>
                <a:gd name="connsiteY11" fmla="*/ 1096768 h 219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0304" h="2193536">
                  <a:moveTo>
                    <a:pt x="2193536" y="0"/>
                  </a:moveTo>
                  <a:lnTo>
                    <a:pt x="3290304" y="1096768"/>
                  </a:lnTo>
                  <a:lnTo>
                    <a:pt x="2193536" y="2193536"/>
                  </a:lnTo>
                  <a:lnTo>
                    <a:pt x="1645152" y="1645152"/>
                  </a:lnTo>
                  <a:lnTo>
                    <a:pt x="2193536" y="1096768"/>
                  </a:lnTo>
                  <a:lnTo>
                    <a:pt x="1645152" y="548384"/>
                  </a:lnTo>
                  <a:close/>
                  <a:moveTo>
                    <a:pt x="1096768" y="0"/>
                  </a:moveTo>
                  <a:lnTo>
                    <a:pt x="1645152" y="548384"/>
                  </a:lnTo>
                  <a:lnTo>
                    <a:pt x="1096768" y="1096768"/>
                  </a:lnTo>
                  <a:lnTo>
                    <a:pt x="1645152" y="1645152"/>
                  </a:lnTo>
                  <a:lnTo>
                    <a:pt x="1096768" y="2193536"/>
                  </a:lnTo>
                  <a:lnTo>
                    <a:pt x="0" y="1096768"/>
                  </a:lnTo>
                  <a:close/>
                </a:path>
              </a:pathLst>
            </a:custGeom>
            <a:solidFill>
              <a:srgbClr val="B5D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1518" name="文本框 14"/>
            <p:cNvSpPr txBox="1">
              <a:spLocks noChangeArrowheads="1"/>
            </p:cNvSpPr>
            <p:nvPr/>
          </p:nvSpPr>
          <p:spPr bwMode="auto">
            <a:xfrm>
              <a:off x="9147" y="4162"/>
              <a:ext cx="906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>
                  <a:solidFill>
                    <a:srgbClr val="B5D6DC"/>
                  </a:solidFill>
                </a:rPr>
                <a:t>02</a:t>
              </a:r>
            </a:p>
          </p:txBody>
        </p:sp>
      </p:grpSp>
      <p:grpSp>
        <p:nvGrpSpPr>
          <p:cNvPr id="30" name="组合 29"/>
          <p:cNvGrpSpPr/>
          <p:nvPr/>
        </p:nvGrpSpPr>
        <p:grpSpPr bwMode="auto">
          <a:xfrm>
            <a:off x="8248650" y="1958975"/>
            <a:ext cx="2833688" cy="1890713"/>
            <a:chOff x="12989" y="3086"/>
            <a:chExt cx="4464" cy="2976"/>
          </a:xfrm>
        </p:grpSpPr>
        <p:sp>
          <p:nvSpPr>
            <p:cNvPr id="6" name="任意多边形: 形状 11"/>
            <p:cNvSpPr/>
            <p:nvPr/>
          </p:nvSpPr>
          <p:spPr>
            <a:xfrm>
              <a:off x="12989" y="3086"/>
              <a:ext cx="4464" cy="2976"/>
            </a:xfrm>
            <a:custGeom>
              <a:avLst/>
              <a:gdLst>
                <a:gd name="connsiteX0" fmla="*/ 2193536 w 3290304"/>
                <a:gd name="connsiteY0" fmla="*/ 0 h 2193536"/>
                <a:gd name="connsiteX1" fmla="*/ 3290304 w 3290304"/>
                <a:gd name="connsiteY1" fmla="*/ 1096768 h 2193536"/>
                <a:gd name="connsiteX2" fmla="*/ 2193536 w 3290304"/>
                <a:gd name="connsiteY2" fmla="*/ 2193536 h 2193536"/>
                <a:gd name="connsiteX3" fmla="*/ 1645152 w 3290304"/>
                <a:gd name="connsiteY3" fmla="*/ 1645152 h 2193536"/>
                <a:gd name="connsiteX4" fmla="*/ 2193536 w 3290304"/>
                <a:gd name="connsiteY4" fmla="*/ 1096768 h 2193536"/>
                <a:gd name="connsiteX5" fmla="*/ 1645152 w 3290304"/>
                <a:gd name="connsiteY5" fmla="*/ 548384 h 2193536"/>
                <a:gd name="connsiteX6" fmla="*/ 1096768 w 3290304"/>
                <a:gd name="connsiteY6" fmla="*/ 0 h 2193536"/>
                <a:gd name="connsiteX7" fmla="*/ 1645152 w 3290304"/>
                <a:gd name="connsiteY7" fmla="*/ 548384 h 2193536"/>
                <a:gd name="connsiteX8" fmla="*/ 1096768 w 3290304"/>
                <a:gd name="connsiteY8" fmla="*/ 1096768 h 2193536"/>
                <a:gd name="connsiteX9" fmla="*/ 1645152 w 3290304"/>
                <a:gd name="connsiteY9" fmla="*/ 1645152 h 2193536"/>
                <a:gd name="connsiteX10" fmla="*/ 1096768 w 3290304"/>
                <a:gd name="connsiteY10" fmla="*/ 2193536 h 2193536"/>
                <a:gd name="connsiteX11" fmla="*/ 0 w 3290304"/>
                <a:gd name="connsiteY11" fmla="*/ 1096768 h 219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0304" h="2193536">
                  <a:moveTo>
                    <a:pt x="2193536" y="0"/>
                  </a:moveTo>
                  <a:lnTo>
                    <a:pt x="3290304" y="1096768"/>
                  </a:lnTo>
                  <a:lnTo>
                    <a:pt x="2193536" y="2193536"/>
                  </a:lnTo>
                  <a:lnTo>
                    <a:pt x="1645152" y="1645152"/>
                  </a:lnTo>
                  <a:lnTo>
                    <a:pt x="2193536" y="1096768"/>
                  </a:lnTo>
                  <a:lnTo>
                    <a:pt x="1645152" y="548384"/>
                  </a:lnTo>
                  <a:close/>
                  <a:moveTo>
                    <a:pt x="1096768" y="0"/>
                  </a:moveTo>
                  <a:lnTo>
                    <a:pt x="1645152" y="548384"/>
                  </a:lnTo>
                  <a:lnTo>
                    <a:pt x="1096768" y="1096768"/>
                  </a:lnTo>
                  <a:lnTo>
                    <a:pt x="1645152" y="1645152"/>
                  </a:lnTo>
                  <a:lnTo>
                    <a:pt x="1096768" y="2193536"/>
                  </a:lnTo>
                  <a:lnTo>
                    <a:pt x="0" y="1096768"/>
                  </a:lnTo>
                  <a:close/>
                </a:path>
              </a:pathLst>
            </a:custGeom>
            <a:solidFill>
              <a:srgbClr val="B5D6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1521" name="文本框 15"/>
            <p:cNvSpPr txBox="1">
              <a:spLocks noChangeArrowheads="1"/>
            </p:cNvSpPr>
            <p:nvPr/>
          </p:nvSpPr>
          <p:spPr bwMode="auto">
            <a:xfrm>
              <a:off x="14768" y="4162"/>
              <a:ext cx="906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>
                  <a:solidFill>
                    <a:srgbClr val="B5D6DC"/>
                  </a:solidFill>
                </a:rPr>
                <a:t>03</a:t>
              </a:r>
            </a:p>
          </p:txBody>
        </p:sp>
      </p:grpSp>
      <p:grpSp>
        <p:nvGrpSpPr>
          <p:cNvPr id="17" name="组合 16"/>
          <p:cNvGrpSpPr/>
          <p:nvPr/>
        </p:nvGrpSpPr>
        <p:grpSpPr bwMode="auto">
          <a:xfrm>
            <a:off x="1071563" y="4038600"/>
            <a:ext cx="2873375" cy="1701800"/>
            <a:chOff x="911338" y="3192235"/>
            <a:chExt cx="2872223" cy="1702959"/>
          </a:xfrm>
        </p:grpSpPr>
        <p:sp>
          <p:nvSpPr>
            <p:cNvPr id="21523" name="文本框 17"/>
            <p:cNvSpPr txBox="1">
              <a:spLocks noChangeArrowheads="1"/>
            </p:cNvSpPr>
            <p:nvPr/>
          </p:nvSpPr>
          <p:spPr bwMode="auto">
            <a:xfrm>
              <a:off x="1286071" y="3192235"/>
              <a:ext cx="2122757" cy="319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单击此处输入标题文本</a:t>
              </a:r>
              <a:endParaRPr lang="zh-CN" altLang="en-US" sz="2400">
                <a:solidFill>
                  <a:srgbClr val="006A6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2134809" y="3730765"/>
              <a:ext cx="42527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5" name="矩形 19"/>
            <p:cNvSpPr>
              <a:spLocks noChangeArrowheads="1"/>
            </p:cNvSpPr>
            <p:nvPr/>
          </p:nvSpPr>
          <p:spPr bwMode="auto">
            <a:xfrm>
              <a:off x="911338" y="3818234"/>
              <a:ext cx="2872223" cy="107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zh-CN" altLang="en-US" sz="120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Good love makes you see the whole world from one person while bad love makes you abandon the whole world for one person.</a:t>
              </a:r>
              <a:endParaRPr lang="zh-CN" altLang="en-US" sz="1200">
                <a:solidFill>
                  <a:srgbClr val="006A6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 bwMode="auto">
          <a:xfrm>
            <a:off x="4640263" y="4038600"/>
            <a:ext cx="2873375" cy="1701800"/>
            <a:chOff x="911338" y="3192234"/>
            <a:chExt cx="2872223" cy="1702960"/>
          </a:xfrm>
        </p:grpSpPr>
        <p:sp>
          <p:nvSpPr>
            <p:cNvPr id="21527" name="文本框 21"/>
            <p:cNvSpPr txBox="1">
              <a:spLocks noChangeArrowheads="1"/>
            </p:cNvSpPr>
            <p:nvPr/>
          </p:nvSpPr>
          <p:spPr bwMode="auto">
            <a:xfrm>
              <a:off x="1286071" y="3192234"/>
              <a:ext cx="2122757" cy="319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单击此处输入标题文本</a:t>
              </a:r>
              <a:endParaRPr lang="zh-CN" altLang="en-US" sz="2400">
                <a:solidFill>
                  <a:srgbClr val="006A6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2134809" y="3730764"/>
              <a:ext cx="42527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9" name="矩形 23"/>
            <p:cNvSpPr>
              <a:spLocks noChangeArrowheads="1"/>
            </p:cNvSpPr>
            <p:nvPr/>
          </p:nvSpPr>
          <p:spPr bwMode="auto">
            <a:xfrm>
              <a:off x="911338" y="3818234"/>
              <a:ext cx="2872223" cy="107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zh-CN" altLang="en-US" sz="120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Good love makes you see the whole world from one person while bad love makes you abandon the whole world for one person.</a:t>
              </a:r>
              <a:endParaRPr lang="zh-CN" altLang="en-US" sz="1200">
                <a:solidFill>
                  <a:srgbClr val="006A6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 bwMode="auto">
          <a:xfrm>
            <a:off x="8274050" y="4038600"/>
            <a:ext cx="2873375" cy="1701800"/>
            <a:chOff x="911338" y="3192234"/>
            <a:chExt cx="2872223" cy="1702960"/>
          </a:xfrm>
        </p:grpSpPr>
        <p:sp>
          <p:nvSpPr>
            <p:cNvPr id="21531" name="文本框 25"/>
            <p:cNvSpPr txBox="1">
              <a:spLocks noChangeArrowheads="1"/>
            </p:cNvSpPr>
            <p:nvPr/>
          </p:nvSpPr>
          <p:spPr bwMode="auto">
            <a:xfrm>
              <a:off x="1286071" y="3192234"/>
              <a:ext cx="2122757" cy="319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单击此处输入标题文本</a:t>
              </a:r>
              <a:endParaRPr lang="zh-CN" altLang="en-US" sz="2400">
                <a:solidFill>
                  <a:srgbClr val="006A6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2134810" y="3730764"/>
              <a:ext cx="42527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3" name="矩形 27"/>
            <p:cNvSpPr>
              <a:spLocks noChangeArrowheads="1"/>
            </p:cNvSpPr>
            <p:nvPr/>
          </p:nvSpPr>
          <p:spPr bwMode="auto">
            <a:xfrm>
              <a:off x="911338" y="3818234"/>
              <a:ext cx="2872223" cy="107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zh-CN" altLang="en-US" sz="120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Good love makes you see the whole world from one person while bad love makes you abandon the whole world for one person.</a:t>
              </a:r>
              <a:endParaRPr lang="zh-CN" altLang="en-US" sz="1200">
                <a:solidFill>
                  <a:srgbClr val="006A6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22532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22535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5" name="Rectangle 2"/>
          <p:cNvSpPr/>
          <p:nvPr/>
        </p:nvSpPr>
        <p:spPr>
          <a:xfrm>
            <a:off x="6092825" y="3854450"/>
            <a:ext cx="5414645" cy="226441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zh-CN" noProof="1"/>
          </a:p>
        </p:txBody>
      </p:sp>
      <p:grpSp>
        <p:nvGrpSpPr>
          <p:cNvPr id="9" name="组合 8"/>
          <p:cNvGrpSpPr/>
          <p:nvPr/>
        </p:nvGrpSpPr>
        <p:grpSpPr bwMode="auto">
          <a:xfrm>
            <a:off x="1071563" y="3854450"/>
            <a:ext cx="5021262" cy="2263775"/>
            <a:chOff x="1688" y="6070"/>
            <a:chExt cx="7906" cy="3566"/>
          </a:xfrm>
        </p:grpSpPr>
        <p:sp>
          <p:nvSpPr>
            <p:cNvPr id="6" name="Rectangle 3"/>
            <p:cNvSpPr/>
            <p:nvPr/>
          </p:nvSpPr>
          <p:spPr>
            <a:xfrm>
              <a:off x="1688" y="6070"/>
              <a:ext cx="7906" cy="356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zh-CN" noProof="1"/>
            </a:p>
          </p:txBody>
        </p:sp>
        <p:sp>
          <p:nvSpPr>
            <p:cNvPr id="22" name="矩形 21"/>
            <p:cNvSpPr/>
            <p:nvPr/>
          </p:nvSpPr>
          <p:spPr>
            <a:xfrm>
              <a:off x="4545" y="6655"/>
              <a:ext cx="2195" cy="68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zh-CN" altLang="en-US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22541" name="矩形 22"/>
            <p:cNvSpPr>
              <a:spLocks noChangeArrowheads="1"/>
            </p:cNvSpPr>
            <p:nvPr/>
          </p:nvSpPr>
          <p:spPr bwMode="auto">
            <a:xfrm>
              <a:off x="2162" y="7782"/>
              <a:ext cx="6961" cy="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zh-CN" altLang="en-US" sz="120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Good love makes you see the whole world from one person while bad love makes you abandon the whole world for one person.</a:t>
              </a:r>
            </a:p>
          </p:txBody>
        </p:sp>
      </p:grpSp>
      <p:sp>
        <p:nvSpPr>
          <p:cNvPr id="56" name="文本框 55"/>
          <p:cNvSpPr txBox="1">
            <a:spLocks noChangeArrowheads="1"/>
          </p:cNvSpPr>
          <p:nvPr/>
        </p:nvSpPr>
        <p:spPr bwMode="auto">
          <a:xfrm>
            <a:off x="2587625" y="2025650"/>
            <a:ext cx="19907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57" name="文本框 56"/>
          <p:cNvSpPr txBox="1">
            <a:spLocks noChangeArrowheads="1"/>
          </p:cNvSpPr>
          <p:nvPr/>
        </p:nvSpPr>
        <p:spPr bwMode="auto">
          <a:xfrm>
            <a:off x="1371600" y="2462213"/>
            <a:ext cx="44211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804150" y="2025650"/>
            <a:ext cx="199231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6589713" y="2462213"/>
            <a:ext cx="4419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8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5" grpId="0" animBg="1"/>
      <p:bldP spid="5" grpId="1" animBg="1"/>
      <p:bldP spid="5" grpId="2" animBg="1"/>
      <p:bldP spid="56" grpId="0"/>
      <p:bldP spid="57" grpId="0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23556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23559" name="图片 12" descr="伞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158710" y="2484158"/>
            <a:ext cx="1639390" cy="1568350"/>
            <a:chOff x="5725640" y="2343188"/>
            <a:chExt cx="1639390" cy="1568350"/>
          </a:xfrm>
          <a:solidFill>
            <a:srgbClr val="70AD47"/>
          </a:solidFill>
        </p:grpSpPr>
        <p:sp>
          <p:nvSpPr>
            <p:cNvPr id="4" name="任意多边形 14"/>
            <p:cNvSpPr/>
            <p:nvPr/>
          </p:nvSpPr>
          <p:spPr>
            <a:xfrm rot="15417785">
              <a:off x="5761160" y="2307668"/>
              <a:ext cx="1568350" cy="1639390"/>
            </a:xfrm>
            <a:custGeom>
              <a:avLst/>
              <a:gdLst>
                <a:gd name="connsiteX0" fmla="*/ 2850411 w 3790824"/>
                <a:gd name="connsiteY0" fmla="*/ 1980294 h 3962533"/>
                <a:gd name="connsiteX1" fmla="*/ 1914544 w 3790824"/>
                <a:gd name="connsiteY1" fmla="*/ 1044427 h 3962533"/>
                <a:gd name="connsiteX2" fmla="*/ 978677 w 3790824"/>
                <a:gd name="connsiteY2" fmla="*/ 1980294 h 3962533"/>
                <a:gd name="connsiteX3" fmla="*/ 1914544 w 3790824"/>
                <a:gd name="connsiteY3" fmla="*/ 2916161 h 3962533"/>
                <a:gd name="connsiteX4" fmla="*/ 2850411 w 3790824"/>
                <a:gd name="connsiteY4" fmla="*/ 1980294 h 3962533"/>
                <a:gd name="connsiteX5" fmla="*/ 3790824 w 3790824"/>
                <a:gd name="connsiteY5" fmla="*/ 1792726 h 3962533"/>
                <a:gd name="connsiteX6" fmla="*/ 3790824 w 3790824"/>
                <a:gd name="connsiteY6" fmla="*/ 2083454 h 3962533"/>
                <a:gd name="connsiteX7" fmla="*/ 3654834 w 3790824"/>
                <a:gd name="connsiteY7" fmla="*/ 2219444 h 3962533"/>
                <a:gd name="connsiteX8" fmla="*/ 3255083 w 3790824"/>
                <a:gd name="connsiteY8" fmla="*/ 2219444 h 3962533"/>
                <a:gd name="connsiteX9" fmla="*/ 3249665 w 3790824"/>
                <a:gd name="connsiteY9" fmla="*/ 2254949 h 3962533"/>
                <a:gd name="connsiteX10" fmla="*/ 2966153 w 3790824"/>
                <a:gd name="connsiteY10" fmla="*/ 2847168 h 3962533"/>
                <a:gd name="connsiteX11" fmla="*/ 2938885 w 3790824"/>
                <a:gd name="connsiteY11" fmla="*/ 2877170 h 3962533"/>
                <a:gd name="connsiteX12" fmla="*/ 3224970 w 3790824"/>
                <a:gd name="connsiteY12" fmla="*/ 3266562 h 3962533"/>
                <a:gd name="connsiteX13" fmla="*/ 3249805 w 3790824"/>
                <a:gd name="connsiteY13" fmla="*/ 3367637 h 3962533"/>
                <a:gd name="connsiteX14" fmla="*/ 3195895 w 3790824"/>
                <a:gd name="connsiteY14" fmla="*/ 3456670 h 3962533"/>
                <a:gd name="connsiteX15" fmla="*/ 2961603 w 3790824"/>
                <a:gd name="connsiteY15" fmla="*/ 3628803 h 3962533"/>
                <a:gd name="connsiteX16" fmla="*/ 2771495 w 3790824"/>
                <a:gd name="connsiteY16" fmla="*/ 3599728 h 3962533"/>
                <a:gd name="connsiteX17" fmla="*/ 2488779 w 3790824"/>
                <a:gd name="connsiteY17" fmla="*/ 3214923 h 3962533"/>
                <a:gd name="connsiteX18" fmla="*/ 2445010 w 3790824"/>
                <a:gd name="connsiteY18" fmla="*/ 3236007 h 3962533"/>
                <a:gd name="connsiteX19" fmla="*/ 2053883 w 3790824"/>
                <a:gd name="connsiteY19" fmla="*/ 3336067 h 3962533"/>
                <a:gd name="connsiteX20" fmla="*/ 2037562 w 3790824"/>
                <a:gd name="connsiteY20" fmla="*/ 3336891 h 3962533"/>
                <a:gd name="connsiteX21" fmla="*/ 2037562 w 3790824"/>
                <a:gd name="connsiteY21" fmla="*/ 3826543 h 3962533"/>
                <a:gd name="connsiteX22" fmla="*/ 1901572 w 3790824"/>
                <a:gd name="connsiteY22" fmla="*/ 3962533 h 3962533"/>
                <a:gd name="connsiteX23" fmla="*/ 1610844 w 3790824"/>
                <a:gd name="connsiteY23" fmla="*/ 3962533 h 3962533"/>
                <a:gd name="connsiteX24" fmla="*/ 1474854 w 3790824"/>
                <a:gd name="connsiteY24" fmla="*/ 3826543 h 3962533"/>
                <a:gd name="connsiteX25" fmla="*/ 1474854 w 3790824"/>
                <a:gd name="connsiteY25" fmla="*/ 3269232 h 3962533"/>
                <a:gd name="connsiteX26" fmla="*/ 1384078 w 3790824"/>
                <a:gd name="connsiteY26" fmla="*/ 3236007 h 3962533"/>
                <a:gd name="connsiteX27" fmla="*/ 1047671 w 3790824"/>
                <a:gd name="connsiteY27" fmla="*/ 3031904 h 3962533"/>
                <a:gd name="connsiteX28" fmla="*/ 997214 w 3790824"/>
                <a:gd name="connsiteY28" fmla="*/ 2986046 h 3962533"/>
                <a:gd name="connsiteX29" fmla="*/ 710082 w 3790824"/>
                <a:gd name="connsiteY29" fmla="*/ 3250899 h 3962533"/>
                <a:gd name="connsiteX30" fmla="*/ 517920 w 3790824"/>
                <a:gd name="connsiteY30" fmla="*/ 3243143 h 3962533"/>
                <a:gd name="connsiteX31" fmla="*/ 320802 w 3790824"/>
                <a:gd name="connsiteY31" fmla="*/ 3029444 h 3962533"/>
                <a:gd name="connsiteX32" fmla="*/ 328558 w 3790824"/>
                <a:gd name="connsiteY32" fmla="*/ 2837282 h 3962533"/>
                <a:gd name="connsiteX33" fmla="*/ 666127 w 3790824"/>
                <a:gd name="connsiteY33" fmla="*/ 2525905 h 3962533"/>
                <a:gd name="connsiteX34" fmla="*/ 658832 w 3790824"/>
                <a:gd name="connsiteY34" fmla="*/ 2510762 h 3962533"/>
                <a:gd name="connsiteX35" fmla="*/ 579423 w 3790824"/>
                <a:gd name="connsiteY35" fmla="*/ 2254949 h 3962533"/>
                <a:gd name="connsiteX36" fmla="*/ 574005 w 3790824"/>
                <a:gd name="connsiteY36" fmla="*/ 2219445 h 3962533"/>
                <a:gd name="connsiteX37" fmla="*/ 135990 w 3790824"/>
                <a:gd name="connsiteY37" fmla="*/ 2219445 h 3962533"/>
                <a:gd name="connsiteX38" fmla="*/ 0 w 3790824"/>
                <a:gd name="connsiteY38" fmla="*/ 2083455 h 3962533"/>
                <a:gd name="connsiteX39" fmla="*/ 0 w 3790824"/>
                <a:gd name="connsiteY39" fmla="*/ 1792727 h 3962533"/>
                <a:gd name="connsiteX40" fmla="*/ 135990 w 3790824"/>
                <a:gd name="connsiteY40" fmla="*/ 1656737 h 3962533"/>
                <a:gd name="connsiteX41" fmla="*/ 591998 w 3790824"/>
                <a:gd name="connsiteY41" fmla="*/ 1656737 h 3962533"/>
                <a:gd name="connsiteX42" fmla="*/ 613005 w 3790824"/>
                <a:gd name="connsiteY42" fmla="*/ 1575038 h 3962533"/>
                <a:gd name="connsiteX43" fmla="*/ 784482 w 3790824"/>
                <a:gd name="connsiteY43" fmla="*/ 1218336 h 3962533"/>
                <a:gd name="connsiteX44" fmla="*/ 848257 w 3790824"/>
                <a:gd name="connsiteY44" fmla="*/ 1133051 h 3962533"/>
                <a:gd name="connsiteX45" fmla="*/ 538492 w 3790824"/>
                <a:gd name="connsiteY45" fmla="*/ 735456 h 3962533"/>
                <a:gd name="connsiteX46" fmla="*/ 562189 w 3790824"/>
                <a:gd name="connsiteY46" fmla="*/ 544603 h 3962533"/>
                <a:gd name="connsiteX47" fmla="*/ 791529 w 3790824"/>
                <a:gd name="connsiteY47" fmla="*/ 365924 h 3962533"/>
                <a:gd name="connsiteX48" fmla="*/ 982383 w 3790824"/>
                <a:gd name="connsiteY48" fmla="*/ 389621 h 3962533"/>
                <a:gd name="connsiteX49" fmla="*/ 1281754 w 3790824"/>
                <a:gd name="connsiteY49" fmla="*/ 773875 h 3962533"/>
                <a:gd name="connsiteX50" fmla="*/ 1384078 w 3790824"/>
                <a:gd name="connsiteY50" fmla="*/ 724584 h 3962533"/>
                <a:gd name="connsiteX51" fmla="*/ 1474853 w 3790824"/>
                <a:gd name="connsiteY51" fmla="*/ 691359 h 3962533"/>
                <a:gd name="connsiteX52" fmla="*/ 1474853 w 3790824"/>
                <a:gd name="connsiteY52" fmla="*/ 135990 h 3962533"/>
                <a:gd name="connsiteX53" fmla="*/ 1610843 w 3790824"/>
                <a:gd name="connsiteY53" fmla="*/ 0 h 3962533"/>
                <a:gd name="connsiteX54" fmla="*/ 1901571 w 3790824"/>
                <a:gd name="connsiteY54" fmla="*/ 0 h 3962533"/>
                <a:gd name="connsiteX55" fmla="*/ 2037561 w 3790824"/>
                <a:gd name="connsiteY55" fmla="*/ 135990 h 3962533"/>
                <a:gd name="connsiteX56" fmla="*/ 2037561 w 3790824"/>
                <a:gd name="connsiteY56" fmla="*/ 623699 h 3962533"/>
                <a:gd name="connsiteX57" fmla="*/ 2053883 w 3790824"/>
                <a:gd name="connsiteY57" fmla="*/ 624523 h 3962533"/>
                <a:gd name="connsiteX58" fmla="*/ 2445010 w 3790824"/>
                <a:gd name="connsiteY58" fmla="*/ 724584 h 3962533"/>
                <a:gd name="connsiteX59" fmla="*/ 2559802 w 3790824"/>
                <a:gd name="connsiteY59" fmla="*/ 779881 h 3962533"/>
                <a:gd name="connsiteX60" fmla="*/ 2876923 w 3790824"/>
                <a:gd name="connsiteY60" fmla="*/ 455906 h 3962533"/>
                <a:gd name="connsiteX61" fmla="*/ 3069231 w 3790824"/>
                <a:gd name="connsiteY61" fmla="*/ 453850 h 3962533"/>
                <a:gd name="connsiteX62" fmla="*/ 3276993 w 3790824"/>
                <a:gd name="connsiteY62" fmla="*/ 657217 h 3962533"/>
                <a:gd name="connsiteX63" fmla="*/ 3317849 w 3790824"/>
                <a:gd name="connsiteY63" fmla="*/ 752945 h 3962533"/>
                <a:gd name="connsiteX64" fmla="*/ 3279048 w 3790824"/>
                <a:gd name="connsiteY64" fmla="*/ 849525 h 3962533"/>
                <a:gd name="connsiteX65" fmla="*/ 2989791 w 3790824"/>
                <a:gd name="connsiteY65" fmla="*/ 1145034 h 3962533"/>
                <a:gd name="connsiteX66" fmla="*/ 3044606 w 3790824"/>
                <a:gd name="connsiteY66" fmla="*/ 1218336 h 3962533"/>
                <a:gd name="connsiteX67" fmla="*/ 3216083 w 3790824"/>
                <a:gd name="connsiteY67" fmla="*/ 1575038 h 3962533"/>
                <a:gd name="connsiteX68" fmla="*/ 3237090 w 3790824"/>
                <a:gd name="connsiteY68" fmla="*/ 1656736 h 3962533"/>
                <a:gd name="connsiteX69" fmla="*/ 3654834 w 3790824"/>
                <a:gd name="connsiteY69" fmla="*/ 1656736 h 3962533"/>
                <a:gd name="connsiteX70" fmla="*/ 3790824 w 3790824"/>
                <a:gd name="connsiteY70" fmla="*/ 1792726 h 396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90824" h="3962533">
                  <a:moveTo>
                    <a:pt x="2850411" y="1980294"/>
                  </a:moveTo>
                  <a:cubicBezTo>
                    <a:pt x="2850411" y="1463429"/>
                    <a:pt x="2431409" y="1044427"/>
                    <a:pt x="1914544" y="1044427"/>
                  </a:cubicBezTo>
                  <a:cubicBezTo>
                    <a:pt x="1397679" y="1044427"/>
                    <a:pt x="978677" y="1463429"/>
                    <a:pt x="978677" y="1980294"/>
                  </a:cubicBezTo>
                  <a:cubicBezTo>
                    <a:pt x="978677" y="2497159"/>
                    <a:pt x="1397679" y="2916161"/>
                    <a:pt x="1914544" y="2916161"/>
                  </a:cubicBezTo>
                  <a:cubicBezTo>
                    <a:pt x="2431409" y="2916161"/>
                    <a:pt x="2850411" y="2497159"/>
                    <a:pt x="2850411" y="1980294"/>
                  </a:cubicBezTo>
                  <a:close/>
                  <a:moveTo>
                    <a:pt x="3790824" y="1792726"/>
                  </a:moveTo>
                  <a:lnTo>
                    <a:pt x="3790824" y="2083454"/>
                  </a:lnTo>
                  <a:cubicBezTo>
                    <a:pt x="3790824" y="2158559"/>
                    <a:pt x="3729939" y="2219444"/>
                    <a:pt x="3654834" y="2219444"/>
                  </a:cubicBezTo>
                  <a:lnTo>
                    <a:pt x="3255083" y="2219444"/>
                  </a:lnTo>
                  <a:lnTo>
                    <a:pt x="3249665" y="2254949"/>
                  </a:lnTo>
                  <a:cubicBezTo>
                    <a:pt x="3204280" y="2476737"/>
                    <a:pt x="3105019" y="2678901"/>
                    <a:pt x="2966153" y="2847168"/>
                  </a:cubicBezTo>
                  <a:lnTo>
                    <a:pt x="2938885" y="2877170"/>
                  </a:lnTo>
                  <a:lnTo>
                    <a:pt x="3224970" y="3266562"/>
                  </a:lnTo>
                  <a:cubicBezTo>
                    <a:pt x="3247204" y="3296825"/>
                    <a:pt x="3255067" y="3333235"/>
                    <a:pt x="3249805" y="3367637"/>
                  </a:cubicBezTo>
                  <a:cubicBezTo>
                    <a:pt x="3244544" y="3402040"/>
                    <a:pt x="3226158" y="3434436"/>
                    <a:pt x="3195895" y="3456670"/>
                  </a:cubicBezTo>
                  <a:lnTo>
                    <a:pt x="2961603" y="3628803"/>
                  </a:lnTo>
                  <a:cubicBezTo>
                    <a:pt x="2901078" y="3673271"/>
                    <a:pt x="2815963" y="3660254"/>
                    <a:pt x="2771495" y="3599728"/>
                  </a:cubicBezTo>
                  <a:lnTo>
                    <a:pt x="2488779" y="3214923"/>
                  </a:lnTo>
                  <a:lnTo>
                    <a:pt x="2445010" y="3236007"/>
                  </a:lnTo>
                  <a:cubicBezTo>
                    <a:pt x="2322727" y="3287728"/>
                    <a:pt x="2191324" y="3322109"/>
                    <a:pt x="2053883" y="3336067"/>
                  </a:cubicBezTo>
                  <a:lnTo>
                    <a:pt x="2037562" y="3336891"/>
                  </a:lnTo>
                  <a:lnTo>
                    <a:pt x="2037562" y="3826543"/>
                  </a:lnTo>
                  <a:cubicBezTo>
                    <a:pt x="2037562" y="3901648"/>
                    <a:pt x="1976677" y="3962533"/>
                    <a:pt x="1901572" y="3962533"/>
                  </a:cubicBezTo>
                  <a:lnTo>
                    <a:pt x="1610844" y="3962533"/>
                  </a:lnTo>
                  <a:cubicBezTo>
                    <a:pt x="1535739" y="3962533"/>
                    <a:pt x="1474854" y="3901648"/>
                    <a:pt x="1474854" y="3826543"/>
                  </a:cubicBezTo>
                  <a:lnTo>
                    <a:pt x="1474854" y="3269232"/>
                  </a:lnTo>
                  <a:lnTo>
                    <a:pt x="1384078" y="3236007"/>
                  </a:lnTo>
                  <a:cubicBezTo>
                    <a:pt x="1261794" y="3184286"/>
                    <a:pt x="1148631" y="3115224"/>
                    <a:pt x="1047671" y="3031904"/>
                  </a:cubicBezTo>
                  <a:lnTo>
                    <a:pt x="997214" y="2986046"/>
                  </a:lnTo>
                  <a:lnTo>
                    <a:pt x="710082" y="3250899"/>
                  </a:lnTo>
                  <a:cubicBezTo>
                    <a:pt x="654876" y="3301821"/>
                    <a:pt x="568842" y="3298349"/>
                    <a:pt x="517920" y="3243143"/>
                  </a:cubicBezTo>
                  <a:lnTo>
                    <a:pt x="320802" y="3029444"/>
                  </a:lnTo>
                  <a:cubicBezTo>
                    <a:pt x="269879" y="2974238"/>
                    <a:pt x="273352" y="2888204"/>
                    <a:pt x="328558" y="2837282"/>
                  </a:cubicBezTo>
                  <a:lnTo>
                    <a:pt x="666127" y="2525905"/>
                  </a:lnTo>
                  <a:lnTo>
                    <a:pt x="658832" y="2510762"/>
                  </a:lnTo>
                  <a:cubicBezTo>
                    <a:pt x="624351" y="2429240"/>
                    <a:pt x="597577" y="2343664"/>
                    <a:pt x="579423" y="2254949"/>
                  </a:cubicBezTo>
                  <a:lnTo>
                    <a:pt x="574005" y="2219445"/>
                  </a:lnTo>
                  <a:lnTo>
                    <a:pt x="135990" y="2219445"/>
                  </a:lnTo>
                  <a:cubicBezTo>
                    <a:pt x="60885" y="2219445"/>
                    <a:pt x="0" y="2158560"/>
                    <a:pt x="0" y="2083455"/>
                  </a:cubicBezTo>
                  <a:lnTo>
                    <a:pt x="0" y="1792727"/>
                  </a:lnTo>
                  <a:cubicBezTo>
                    <a:pt x="0" y="1717622"/>
                    <a:pt x="60885" y="1656737"/>
                    <a:pt x="135990" y="1656737"/>
                  </a:cubicBezTo>
                  <a:lnTo>
                    <a:pt x="591998" y="1656737"/>
                  </a:lnTo>
                  <a:lnTo>
                    <a:pt x="613005" y="1575038"/>
                  </a:lnTo>
                  <a:cubicBezTo>
                    <a:pt x="652823" y="1447017"/>
                    <a:pt x="711010" y="1327089"/>
                    <a:pt x="784482" y="1218336"/>
                  </a:cubicBezTo>
                  <a:lnTo>
                    <a:pt x="848257" y="1133051"/>
                  </a:lnTo>
                  <a:lnTo>
                    <a:pt x="538492" y="735456"/>
                  </a:lnTo>
                  <a:cubicBezTo>
                    <a:pt x="492333" y="676210"/>
                    <a:pt x="502943" y="590761"/>
                    <a:pt x="562189" y="544603"/>
                  </a:cubicBezTo>
                  <a:lnTo>
                    <a:pt x="791529" y="365924"/>
                  </a:lnTo>
                  <a:cubicBezTo>
                    <a:pt x="850776" y="319765"/>
                    <a:pt x="936224" y="330375"/>
                    <a:pt x="982383" y="389621"/>
                  </a:cubicBezTo>
                  <a:lnTo>
                    <a:pt x="1281754" y="773875"/>
                  </a:lnTo>
                  <a:lnTo>
                    <a:pt x="1384078" y="724584"/>
                  </a:lnTo>
                  <a:lnTo>
                    <a:pt x="1474853" y="691359"/>
                  </a:lnTo>
                  <a:lnTo>
                    <a:pt x="1474853" y="135990"/>
                  </a:lnTo>
                  <a:cubicBezTo>
                    <a:pt x="1474853" y="60885"/>
                    <a:pt x="1535738" y="0"/>
                    <a:pt x="1610843" y="0"/>
                  </a:cubicBezTo>
                  <a:lnTo>
                    <a:pt x="1901571" y="0"/>
                  </a:lnTo>
                  <a:cubicBezTo>
                    <a:pt x="1976676" y="0"/>
                    <a:pt x="2037561" y="60885"/>
                    <a:pt x="2037561" y="135990"/>
                  </a:cubicBezTo>
                  <a:lnTo>
                    <a:pt x="2037561" y="623699"/>
                  </a:lnTo>
                  <a:lnTo>
                    <a:pt x="2053883" y="624523"/>
                  </a:lnTo>
                  <a:cubicBezTo>
                    <a:pt x="2191324" y="638481"/>
                    <a:pt x="2322727" y="672862"/>
                    <a:pt x="2445010" y="724584"/>
                  </a:cubicBezTo>
                  <a:lnTo>
                    <a:pt x="2559802" y="779881"/>
                  </a:lnTo>
                  <a:lnTo>
                    <a:pt x="2876923" y="455906"/>
                  </a:lnTo>
                  <a:cubicBezTo>
                    <a:pt x="2929460" y="402234"/>
                    <a:pt x="3015559" y="401314"/>
                    <a:pt x="3069231" y="453850"/>
                  </a:cubicBezTo>
                  <a:lnTo>
                    <a:pt x="3276993" y="657217"/>
                  </a:lnTo>
                  <a:cubicBezTo>
                    <a:pt x="3303829" y="683485"/>
                    <a:pt x="3317477" y="718144"/>
                    <a:pt x="3317849" y="752945"/>
                  </a:cubicBezTo>
                  <a:cubicBezTo>
                    <a:pt x="3318221" y="787746"/>
                    <a:pt x="3305317" y="822689"/>
                    <a:pt x="3279048" y="849525"/>
                  </a:cubicBezTo>
                  <a:lnTo>
                    <a:pt x="2989791" y="1145034"/>
                  </a:lnTo>
                  <a:lnTo>
                    <a:pt x="3044606" y="1218336"/>
                  </a:lnTo>
                  <a:cubicBezTo>
                    <a:pt x="3118078" y="1327089"/>
                    <a:pt x="3176264" y="1447017"/>
                    <a:pt x="3216083" y="1575038"/>
                  </a:cubicBezTo>
                  <a:lnTo>
                    <a:pt x="3237090" y="1656736"/>
                  </a:lnTo>
                  <a:lnTo>
                    <a:pt x="3654834" y="1656736"/>
                  </a:lnTo>
                  <a:cubicBezTo>
                    <a:pt x="3729939" y="1656736"/>
                    <a:pt x="3790824" y="1717621"/>
                    <a:pt x="3790824" y="1792726"/>
                  </a:cubicBezTo>
                  <a:close/>
                </a:path>
              </a:pathLst>
            </a:custGeom>
            <a:solidFill>
              <a:srgbClr val="B5D6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defRPr/>
              </a:pPr>
              <a:endParaRPr lang="zh-CN" altLang="en-US" sz="1350" kern="0" noProof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16"/>
            <p:cNvSpPr/>
            <p:nvPr/>
          </p:nvSpPr>
          <p:spPr>
            <a:xfrm rot="20817785">
              <a:off x="6355323" y="2937352"/>
              <a:ext cx="380022" cy="380024"/>
            </a:xfrm>
            <a:prstGeom prst="ellipse">
              <a:avLst/>
            </a:prstGeom>
            <a:solidFill>
              <a:srgbClr val="B5D6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defRPr/>
              </a:pPr>
              <a:endParaRPr lang="zh-CN" altLang="en-US" sz="1350" kern="0" noProof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722470" y="1947956"/>
            <a:ext cx="3369853" cy="3223828"/>
            <a:chOff x="7289400" y="1806986"/>
            <a:chExt cx="3369853" cy="3223828"/>
          </a:xfrm>
          <a:solidFill>
            <a:srgbClr val="70AD47"/>
          </a:solidFill>
        </p:grpSpPr>
        <p:sp>
          <p:nvSpPr>
            <p:cNvPr id="5" name="任意多边形 13"/>
            <p:cNvSpPr/>
            <p:nvPr/>
          </p:nvSpPr>
          <p:spPr>
            <a:xfrm rot="16200000">
              <a:off x="7362413" y="1733973"/>
              <a:ext cx="3223828" cy="3369853"/>
            </a:xfrm>
            <a:custGeom>
              <a:avLst/>
              <a:gdLst>
                <a:gd name="connsiteX0" fmla="*/ 2850411 w 3790824"/>
                <a:gd name="connsiteY0" fmla="*/ 1980294 h 3962533"/>
                <a:gd name="connsiteX1" fmla="*/ 1914544 w 3790824"/>
                <a:gd name="connsiteY1" fmla="*/ 1044427 h 3962533"/>
                <a:gd name="connsiteX2" fmla="*/ 978677 w 3790824"/>
                <a:gd name="connsiteY2" fmla="*/ 1980294 h 3962533"/>
                <a:gd name="connsiteX3" fmla="*/ 1914544 w 3790824"/>
                <a:gd name="connsiteY3" fmla="*/ 2916161 h 3962533"/>
                <a:gd name="connsiteX4" fmla="*/ 2850411 w 3790824"/>
                <a:gd name="connsiteY4" fmla="*/ 1980294 h 3962533"/>
                <a:gd name="connsiteX5" fmla="*/ 3790824 w 3790824"/>
                <a:gd name="connsiteY5" fmla="*/ 1792726 h 3962533"/>
                <a:gd name="connsiteX6" fmla="*/ 3790824 w 3790824"/>
                <a:gd name="connsiteY6" fmla="*/ 2083454 h 3962533"/>
                <a:gd name="connsiteX7" fmla="*/ 3654834 w 3790824"/>
                <a:gd name="connsiteY7" fmla="*/ 2219444 h 3962533"/>
                <a:gd name="connsiteX8" fmla="*/ 3255083 w 3790824"/>
                <a:gd name="connsiteY8" fmla="*/ 2219444 h 3962533"/>
                <a:gd name="connsiteX9" fmla="*/ 3249665 w 3790824"/>
                <a:gd name="connsiteY9" fmla="*/ 2254949 h 3962533"/>
                <a:gd name="connsiteX10" fmla="*/ 2966153 w 3790824"/>
                <a:gd name="connsiteY10" fmla="*/ 2847168 h 3962533"/>
                <a:gd name="connsiteX11" fmla="*/ 2938885 w 3790824"/>
                <a:gd name="connsiteY11" fmla="*/ 2877170 h 3962533"/>
                <a:gd name="connsiteX12" fmla="*/ 3224970 w 3790824"/>
                <a:gd name="connsiteY12" fmla="*/ 3266562 h 3962533"/>
                <a:gd name="connsiteX13" fmla="*/ 3249805 w 3790824"/>
                <a:gd name="connsiteY13" fmla="*/ 3367637 h 3962533"/>
                <a:gd name="connsiteX14" fmla="*/ 3195895 w 3790824"/>
                <a:gd name="connsiteY14" fmla="*/ 3456670 h 3962533"/>
                <a:gd name="connsiteX15" fmla="*/ 2961603 w 3790824"/>
                <a:gd name="connsiteY15" fmla="*/ 3628803 h 3962533"/>
                <a:gd name="connsiteX16" fmla="*/ 2771495 w 3790824"/>
                <a:gd name="connsiteY16" fmla="*/ 3599728 h 3962533"/>
                <a:gd name="connsiteX17" fmla="*/ 2488779 w 3790824"/>
                <a:gd name="connsiteY17" fmla="*/ 3214923 h 3962533"/>
                <a:gd name="connsiteX18" fmla="*/ 2445010 w 3790824"/>
                <a:gd name="connsiteY18" fmla="*/ 3236007 h 3962533"/>
                <a:gd name="connsiteX19" fmla="*/ 2053883 w 3790824"/>
                <a:gd name="connsiteY19" fmla="*/ 3336067 h 3962533"/>
                <a:gd name="connsiteX20" fmla="*/ 2037562 w 3790824"/>
                <a:gd name="connsiteY20" fmla="*/ 3336891 h 3962533"/>
                <a:gd name="connsiteX21" fmla="*/ 2037562 w 3790824"/>
                <a:gd name="connsiteY21" fmla="*/ 3826543 h 3962533"/>
                <a:gd name="connsiteX22" fmla="*/ 1901572 w 3790824"/>
                <a:gd name="connsiteY22" fmla="*/ 3962533 h 3962533"/>
                <a:gd name="connsiteX23" fmla="*/ 1610844 w 3790824"/>
                <a:gd name="connsiteY23" fmla="*/ 3962533 h 3962533"/>
                <a:gd name="connsiteX24" fmla="*/ 1474854 w 3790824"/>
                <a:gd name="connsiteY24" fmla="*/ 3826543 h 3962533"/>
                <a:gd name="connsiteX25" fmla="*/ 1474854 w 3790824"/>
                <a:gd name="connsiteY25" fmla="*/ 3269232 h 3962533"/>
                <a:gd name="connsiteX26" fmla="*/ 1384078 w 3790824"/>
                <a:gd name="connsiteY26" fmla="*/ 3236007 h 3962533"/>
                <a:gd name="connsiteX27" fmla="*/ 1047671 w 3790824"/>
                <a:gd name="connsiteY27" fmla="*/ 3031904 h 3962533"/>
                <a:gd name="connsiteX28" fmla="*/ 997214 w 3790824"/>
                <a:gd name="connsiteY28" fmla="*/ 2986046 h 3962533"/>
                <a:gd name="connsiteX29" fmla="*/ 710082 w 3790824"/>
                <a:gd name="connsiteY29" fmla="*/ 3250899 h 3962533"/>
                <a:gd name="connsiteX30" fmla="*/ 517920 w 3790824"/>
                <a:gd name="connsiteY30" fmla="*/ 3243143 h 3962533"/>
                <a:gd name="connsiteX31" fmla="*/ 320802 w 3790824"/>
                <a:gd name="connsiteY31" fmla="*/ 3029444 h 3962533"/>
                <a:gd name="connsiteX32" fmla="*/ 328558 w 3790824"/>
                <a:gd name="connsiteY32" fmla="*/ 2837282 h 3962533"/>
                <a:gd name="connsiteX33" fmla="*/ 666127 w 3790824"/>
                <a:gd name="connsiteY33" fmla="*/ 2525905 h 3962533"/>
                <a:gd name="connsiteX34" fmla="*/ 658832 w 3790824"/>
                <a:gd name="connsiteY34" fmla="*/ 2510762 h 3962533"/>
                <a:gd name="connsiteX35" fmla="*/ 579423 w 3790824"/>
                <a:gd name="connsiteY35" fmla="*/ 2254949 h 3962533"/>
                <a:gd name="connsiteX36" fmla="*/ 574005 w 3790824"/>
                <a:gd name="connsiteY36" fmla="*/ 2219445 h 3962533"/>
                <a:gd name="connsiteX37" fmla="*/ 135990 w 3790824"/>
                <a:gd name="connsiteY37" fmla="*/ 2219445 h 3962533"/>
                <a:gd name="connsiteX38" fmla="*/ 0 w 3790824"/>
                <a:gd name="connsiteY38" fmla="*/ 2083455 h 3962533"/>
                <a:gd name="connsiteX39" fmla="*/ 0 w 3790824"/>
                <a:gd name="connsiteY39" fmla="*/ 1792727 h 3962533"/>
                <a:gd name="connsiteX40" fmla="*/ 135990 w 3790824"/>
                <a:gd name="connsiteY40" fmla="*/ 1656737 h 3962533"/>
                <a:gd name="connsiteX41" fmla="*/ 591998 w 3790824"/>
                <a:gd name="connsiteY41" fmla="*/ 1656737 h 3962533"/>
                <a:gd name="connsiteX42" fmla="*/ 613005 w 3790824"/>
                <a:gd name="connsiteY42" fmla="*/ 1575038 h 3962533"/>
                <a:gd name="connsiteX43" fmla="*/ 784482 w 3790824"/>
                <a:gd name="connsiteY43" fmla="*/ 1218336 h 3962533"/>
                <a:gd name="connsiteX44" fmla="*/ 848257 w 3790824"/>
                <a:gd name="connsiteY44" fmla="*/ 1133051 h 3962533"/>
                <a:gd name="connsiteX45" fmla="*/ 538492 w 3790824"/>
                <a:gd name="connsiteY45" fmla="*/ 735456 h 3962533"/>
                <a:gd name="connsiteX46" fmla="*/ 562189 w 3790824"/>
                <a:gd name="connsiteY46" fmla="*/ 544603 h 3962533"/>
                <a:gd name="connsiteX47" fmla="*/ 791529 w 3790824"/>
                <a:gd name="connsiteY47" fmla="*/ 365924 h 3962533"/>
                <a:gd name="connsiteX48" fmla="*/ 982383 w 3790824"/>
                <a:gd name="connsiteY48" fmla="*/ 389621 h 3962533"/>
                <a:gd name="connsiteX49" fmla="*/ 1281754 w 3790824"/>
                <a:gd name="connsiteY49" fmla="*/ 773875 h 3962533"/>
                <a:gd name="connsiteX50" fmla="*/ 1384078 w 3790824"/>
                <a:gd name="connsiteY50" fmla="*/ 724584 h 3962533"/>
                <a:gd name="connsiteX51" fmla="*/ 1474853 w 3790824"/>
                <a:gd name="connsiteY51" fmla="*/ 691359 h 3962533"/>
                <a:gd name="connsiteX52" fmla="*/ 1474853 w 3790824"/>
                <a:gd name="connsiteY52" fmla="*/ 135990 h 3962533"/>
                <a:gd name="connsiteX53" fmla="*/ 1610843 w 3790824"/>
                <a:gd name="connsiteY53" fmla="*/ 0 h 3962533"/>
                <a:gd name="connsiteX54" fmla="*/ 1901571 w 3790824"/>
                <a:gd name="connsiteY54" fmla="*/ 0 h 3962533"/>
                <a:gd name="connsiteX55" fmla="*/ 2037561 w 3790824"/>
                <a:gd name="connsiteY55" fmla="*/ 135990 h 3962533"/>
                <a:gd name="connsiteX56" fmla="*/ 2037561 w 3790824"/>
                <a:gd name="connsiteY56" fmla="*/ 623699 h 3962533"/>
                <a:gd name="connsiteX57" fmla="*/ 2053883 w 3790824"/>
                <a:gd name="connsiteY57" fmla="*/ 624523 h 3962533"/>
                <a:gd name="connsiteX58" fmla="*/ 2445010 w 3790824"/>
                <a:gd name="connsiteY58" fmla="*/ 724584 h 3962533"/>
                <a:gd name="connsiteX59" fmla="*/ 2559802 w 3790824"/>
                <a:gd name="connsiteY59" fmla="*/ 779881 h 3962533"/>
                <a:gd name="connsiteX60" fmla="*/ 2876923 w 3790824"/>
                <a:gd name="connsiteY60" fmla="*/ 455906 h 3962533"/>
                <a:gd name="connsiteX61" fmla="*/ 3069231 w 3790824"/>
                <a:gd name="connsiteY61" fmla="*/ 453850 h 3962533"/>
                <a:gd name="connsiteX62" fmla="*/ 3276993 w 3790824"/>
                <a:gd name="connsiteY62" fmla="*/ 657217 h 3962533"/>
                <a:gd name="connsiteX63" fmla="*/ 3317849 w 3790824"/>
                <a:gd name="connsiteY63" fmla="*/ 752945 h 3962533"/>
                <a:gd name="connsiteX64" fmla="*/ 3279048 w 3790824"/>
                <a:gd name="connsiteY64" fmla="*/ 849525 h 3962533"/>
                <a:gd name="connsiteX65" fmla="*/ 2989791 w 3790824"/>
                <a:gd name="connsiteY65" fmla="*/ 1145034 h 3962533"/>
                <a:gd name="connsiteX66" fmla="*/ 3044606 w 3790824"/>
                <a:gd name="connsiteY66" fmla="*/ 1218336 h 3962533"/>
                <a:gd name="connsiteX67" fmla="*/ 3216083 w 3790824"/>
                <a:gd name="connsiteY67" fmla="*/ 1575038 h 3962533"/>
                <a:gd name="connsiteX68" fmla="*/ 3237090 w 3790824"/>
                <a:gd name="connsiteY68" fmla="*/ 1656736 h 3962533"/>
                <a:gd name="connsiteX69" fmla="*/ 3654834 w 3790824"/>
                <a:gd name="connsiteY69" fmla="*/ 1656736 h 3962533"/>
                <a:gd name="connsiteX70" fmla="*/ 3790824 w 3790824"/>
                <a:gd name="connsiteY70" fmla="*/ 1792726 h 396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90824" h="3962533">
                  <a:moveTo>
                    <a:pt x="2850411" y="1980294"/>
                  </a:moveTo>
                  <a:cubicBezTo>
                    <a:pt x="2850411" y="1463429"/>
                    <a:pt x="2431409" y="1044427"/>
                    <a:pt x="1914544" y="1044427"/>
                  </a:cubicBezTo>
                  <a:cubicBezTo>
                    <a:pt x="1397679" y="1044427"/>
                    <a:pt x="978677" y="1463429"/>
                    <a:pt x="978677" y="1980294"/>
                  </a:cubicBezTo>
                  <a:cubicBezTo>
                    <a:pt x="978677" y="2497159"/>
                    <a:pt x="1397679" y="2916161"/>
                    <a:pt x="1914544" y="2916161"/>
                  </a:cubicBezTo>
                  <a:cubicBezTo>
                    <a:pt x="2431409" y="2916161"/>
                    <a:pt x="2850411" y="2497159"/>
                    <a:pt x="2850411" y="1980294"/>
                  </a:cubicBezTo>
                  <a:close/>
                  <a:moveTo>
                    <a:pt x="3790824" y="1792726"/>
                  </a:moveTo>
                  <a:lnTo>
                    <a:pt x="3790824" y="2083454"/>
                  </a:lnTo>
                  <a:cubicBezTo>
                    <a:pt x="3790824" y="2158559"/>
                    <a:pt x="3729939" y="2219444"/>
                    <a:pt x="3654834" y="2219444"/>
                  </a:cubicBezTo>
                  <a:lnTo>
                    <a:pt x="3255083" y="2219444"/>
                  </a:lnTo>
                  <a:lnTo>
                    <a:pt x="3249665" y="2254949"/>
                  </a:lnTo>
                  <a:cubicBezTo>
                    <a:pt x="3204280" y="2476737"/>
                    <a:pt x="3105019" y="2678901"/>
                    <a:pt x="2966153" y="2847168"/>
                  </a:cubicBezTo>
                  <a:lnTo>
                    <a:pt x="2938885" y="2877170"/>
                  </a:lnTo>
                  <a:lnTo>
                    <a:pt x="3224970" y="3266562"/>
                  </a:lnTo>
                  <a:cubicBezTo>
                    <a:pt x="3247204" y="3296825"/>
                    <a:pt x="3255067" y="3333235"/>
                    <a:pt x="3249805" y="3367637"/>
                  </a:cubicBezTo>
                  <a:cubicBezTo>
                    <a:pt x="3244544" y="3402040"/>
                    <a:pt x="3226158" y="3434436"/>
                    <a:pt x="3195895" y="3456670"/>
                  </a:cubicBezTo>
                  <a:lnTo>
                    <a:pt x="2961603" y="3628803"/>
                  </a:lnTo>
                  <a:cubicBezTo>
                    <a:pt x="2901078" y="3673271"/>
                    <a:pt x="2815963" y="3660254"/>
                    <a:pt x="2771495" y="3599728"/>
                  </a:cubicBezTo>
                  <a:lnTo>
                    <a:pt x="2488779" y="3214923"/>
                  </a:lnTo>
                  <a:lnTo>
                    <a:pt x="2445010" y="3236007"/>
                  </a:lnTo>
                  <a:cubicBezTo>
                    <a:pt x="2322727" y="3287728"/>
                    <a:pt x="2191324" y="3322109"/>
                    <a:pt x="2053883" y="3336067"/>
                  </a:cubicBezTo>
                  <a:lnTo>
                    <a:pt x="2037562" y="3336891"/>
                  </a:lnTo>
                  <a:lnTo>
                    <a:pt x="2037562" y="3826543"/>
                  </a:lnTo>
                  <a:cubicBezTo>
                    <a:pt x="2037562" y="3901648"/>
                    <a:pt x="1976677" y="3962533"/>
                    <a:pt x="1901572" y="3962533"/>
                  </a:cubicBezTo>
                  <a:lnTo>
                    <a:pt x="1610844" y="3962533"/>
                  </a:lnTo>
                  <a:cubicBezTo>
                    <a:pt x="1535739" y="3962533"/>
                    <a:pt x="1474854" y="3901648"/>
                    <a:pt x="1474854" y="3826543"/>
                  </a:cubicBezTo>
                  <a:lnTo>
                    <a:pt x="1474854" y="3269232"/>
                  </a:lnTo>
                  <a:lnTo>
                    <a:pt x="1384078" y="3236007"/>
                  </a:lnTo>
                  <a:cubicBezTo>
                    <a:pt x="1261794" y="3184286"/>
                    <a:pt x="1148631" y="3115224"/>
                    <a:pt x="1047671" y="3031904"/>
                  </a:cubicBezTo>
                  <a:lnTo>
                    <a:pt x="997214" y="2986046"/>
                  </a:lnTo>
                  <a:lnTo>
                    <a:pt x="710082" y="3250899"/>
                  </a:lnTo>
                  <a:cubicBezTo>
                    <a:pt x="654876" y="3301821"/>
                    <a:pt x="568842" y="3298349"/>
                    <a:pt x="517920" y="3243143"/>
                  </a:cubicBezTo>
                  <a:lnTo>
                    <a:pt x="320802" y="3029444"/>
                  </a:lnTo>
                  <a:cubicBezTo>
                    <a:pt x="269879" y="2974238"/>
                    <a:pt x="273352" y="2888204"/>
                    <a:pt x="328558" y="2837282"/>
                  </a:cubicBezTo>
                  <a:lnTo>
                    <a:pt x="666127" y="2525905"/>
                  </a:lnTo>
                  <a:lnTo>
                    <a:pt x="658832" y="2510762"/>
                  </a:lnTo>
                  <a:cubicBezTo>
                    <a:pt x="624351" y="2429240"/>
                    <a:pt x="597577" y="2343664"/>
                    <a:pt x="579423" y="2254949"/>
                  </a:cubicBezTo>
                  <a:lnTo>
                    <a:pt x="574005" y="2219445"/>
                  </a:lnTo>
                  <a:lnTo>
                    <a:pt x="135990" y="2219445"/>
                  </a:lnTo>
                  <a:cubicBezTo>
                    <a:pt x="60885" y="2219445"/>
                    <a:pt x="0" y="2158560"/>
                    <a:pt x="0" y="2083455"/>
                  </a:cubicBezTo>
                  <a:lnTo>
                    <a:pt x="0" y="1792727"/>
                  </a:lnTo>
                  <a:cubicBezTo>
                    <a:pt x="0" y="1717622"/>
                    <a:pt x="60885" y="1656737"/>
                    <a:pt x="135990" y="1656737"/>
                  </a:cubicBezTo>
                  <a:lnTo>
                    <a:pt x="591998" y="1656737"/>
                  </a:lnTo>
                  <a:lnTo>
                    <a:pt x="613005" y="1575038"/>
                  </a:lnTo>
                  <a:cubicBezTo>
                    <a:pt x="652823" y="1447017"/>
                    <a:pt x="711010" y="1327089"/>
                    <a:pt x="784482" y="1218336"/>
                  </a:cubicBezTo>
                  <a:lnTo>
                    <a:pt x="848257" y="1133051"/>
                  </a:lnTo>
                  <a:lnTo>
                    <a:pt x="538492" y="735456"/>
                  </a:lnTo>
                  <a:cubicBezTo>
                    <a:pt x="492333" y="676210"/>
                    <a:pt x="502943" y="590761"/>
                    <a:pt x="562189" y="544603"/>
                  </a:cubicBezTo>
                  <a:lnTo>
                    <a:pt x="791529" y="365924"/>
                  </a:lnTo>
                  <a:cubicBezTo>
                    <a:pt x="850776" y="319765"/>
                    <a:pt x="936224" y="330375"/>
                    <a:pt x="982383" y="389621"/>
                  </a:cubicBezTo>
                  <a:lnTo>
                    <a:pt x="1281754" y="773875"/>
                  </a:lnTo>
                  <a:lnTo>
                    <a:pt x="1384078" y="724584"/>
                  </a:lnTo>
                  <a:lnTo>
                    <a:pt x="1474853" y="691359"/>
                  </a:lnTo>
                  <a:lnTo>
                    <a:pt x="1474853" y="135990"/>
                  </a:lnTo>
                  <a:cubicBezTo>
                    <a:pt x="1474853" y="60885"/>
                    <a:pt x="1535738" y="0"/>
                    <a:pt x="1610843" y="0"/>
                  </a:cubicBezTo>
                  <a:lnTo>
                    <a:pt x="1901571" y="0"/>
                  </a:lnTo>
                  <a:cubicBezTo>
                    <a:pt x="1976676" y="0"/>
                    <a:pt x="2037561" y="60885"/>
                    <a:pt x="2037561" y="135990"/>
                  </a:cubicBezTo>
                  <a:lnTo>
                    <a:pt x="2037561" y="623699"/>
                  </a:lnTo>
                  <a:lnTo>
                    <a:pt x="2053883" y="624523"/>
                  </a:lnTo>
                  <a:cubicBezTo>
                    <a:pt x="2191324" y="638481"/>
                    <a:pt x="2322727" y="672862"/>
                    <a:pt x="2445010" y="724584"/>
                  </a:cubicBezTo>
                  <a:lnTo>
                    <a:pt x="2559802" y="779881"/>
                  </a:lnTo>
                  <a:lnTo>
                    <a:pt x="2876923" y="455906"/>
                  </a:lnTo>
                  <a:cubicBezTo>
                    <a:pt x="2929460" y="402234"/>
                    <a:pt x="3015559" y="401314"/>
                    <a:pt x="3069231" y="453850"/>
                  </a:cubicBezTo>
                  <a:lnTo>
                    <a:pt x="3276993" y="657217"/>
                  </a:lnTo>
                  <a:cubicBezTo>
                    <a:pt x="3303829" y="683485"/>
                    <a:pt x="3317477" y="718144"/>
                    <a:pt x="3317849" y="752945"/>
                  </a:cubicBezTo>
                  <a:cubicBezTo>
                    <a:pt x="3318221" y="787746"/>
                    <a:pt x="3305317" y="822689"/>
                    <a:pt x="3279048" y="849525"/>
                  </a:cubicBezTo>
                  <a:lnTo>
                    <a:pt x="2989791" y="1145034"/>
                  </a:lnTo>
                  <a:lnTo>
                    <a:pt x="3044606" y="1218336"/>
                  </a:lnTo>
                  <a:cubicBezTo>
                    <a:pt x="3118078" y="1327089"/>
                    <a:pt x="3176264" y="1447017"/>
                    <a:pt x="3216083" y="1575038"/>
                  </a:cubicBezTo>
                  <a:lnTo>
                    <a:pt x="3237090" y="1656736"/>
                  </a:lnTo>
                  <a:lnTo>
                    <a:pt x="3654834" y="1656736"/>
                  </a:lnTo>
                  <a:cubicBezTo>
                    <a:pt x="3729939" y="1656736"/>
                    <a:pt x="3790824" y="1717621"/>
                    <a:pt x="3790824" y="1792726"/>
                  </a:cubicBezTo>
                  <a:close/>
                </a:path>
              </a:pathLst>
            </a:custGeom>
            <a:solidFill>
              <a:srgbClr val="B5D6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defRPr/>
              </a:pPr>
              <a:endParaRPr lang="zh-CN" altLang="en-US" sz="1350" kern="0" noProof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椭圆 16"/>
            <p:cNvSpPr/>
            <p:nvPr/>
          </p:nvSpPr>
          <p:spPr>
            <a:xfrm rot="20817785">
              <a:off x="8634198" y="3060564"/>
              <a:ext cx="680258" cy="680262"/>
            </a:xfrm>
            <a:prstGeom prst="ellipse">
              <a:avLst/>
            </a:prstGeom>
            <a:solidFill>
              <a:srgbClr val="B5D6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defRPr/>
              </a:pPr>
              <a:endParaRPr lang="zh-CN" altLang="en-US" sz="1350" kern="0" noProof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8"/>
          <p:cNvGrpSpPr/>
          <p:nvPr/>
        </p:nvGrpSpPr>
        <p:grpSpPr>
          <a:xfrm rot="581770">
            <a:off x="6953588" y="4100011"/>
            <a:ext cx="1021671" cy="977398"/>
            <a:chOff x="624606" y="259596"/>
            <a:chExt cx="1927721" cy="1844187"/>
          </a:xfrm>
          <a:solidFill>
            <a:srgbClr val="70AD47"/>
          </a:solidFill>
        </p:grpSpPr>
        <p:sp>
          <p:nvSpPr>
            <p:cNvPr id="17" name="任意多边形 19"/>
            <p:cNvSpPr/>
            <p:nvPr/>
          </p:nvSpPr>
          <p:spPr>
            <a:xfrm rot="16200000">
              <a:off x="666373" y="217829"/>
              <a:ext cx="1844187" cy="1927721"/>
            </a:xfrm>
            <a:custGeom>
              <a:avLst/>
              <a:gdLst>
                <a:gd name="connsiteX0" fmla="*/ 2850411 w 3790824"/>
                <a:gd name="connsiteY0" fmla="*/ 1980294 h 3962533"/>
                <a:gd name="connsiteX1" fmla="*/ 1914544 w 3790824"/>
                <a:gd name="connsiteY1" fmla="*/ 1044427 h 3962533"/>
                <a:gd name="connsiteX2" fmla="*/ 978677 w 3790824"/>
                <a:gd name="connsiteY2" fmla="*/ 1980294 h 3962533"/>
                <a:gd name="connsiteX3" fmla="*/ 1914544 w 3790824"/>
                <a:gd name="connsiteY3" fmla="*/ 2916161 h 3962533"/>
                <a:gd name="connsiteX4" fmla="*/ 2850411 w 3790824"/>
                <a:gd name="connsiteY4" fmla="*/ 1980294 h 3962533"/>
                <a:gd name="connsiteX5" fmla="*/ 3790824 w 3790824"/>
                <a:gd name="connsiteY5" fmla="*/ 1792726 h 3962533"/>
                <a:gd name="connsiteX6" fmla="*/ 3790824 w 3790824"/>
                <a:gd name="connsiteY6" fmla="*/ 2083454 h 3962533"/>
                <a:gd name="connsiteX7" fmla="*/ 3654834 w 3790824"/>
                <a:gd name="connsiteY7" fmla="*/ 2219444 h 3962533"/>
                <a:gd name="connsiteX8" fmla="*/ 3255083 w 3790824"/>
                <a:gd name="connsiteY8" fmla="*/ 2219444 h 3962533"/>
                <a:gd name="connsiteX9" fmla="*/ 3249665 w 3790824"/>
                <a:gd name="connsiteY9" fmla="*/ 2254949 h 3962533"/>
                <a:gd name="connsiteX10" fmla="*/ 2966153 w 3790824"/>
                <a:gd name="connsiteY10" fmla="*/ 2847168 h 3962533"/>
                <a:gd name="connsiteX11" fmla="*/ 2938885 w 3790824"/>
                <a:gd name="connsiteY11" fmla="*/ 2877170 h 3962533"/>
                <a:gd name="connsiteX12" fmla="*/ 3224970 w 3790824"/>
                <a:gd name="connsiteY12" fmla="*/ 3266562 h 3962533"/>
                <a:gd name="connsiteX13" fmla="*/ 3249805 w 3790824"/>
                <a:gd name="connsiteY13" fmla="*/ 3367637 h 3962533"/>
                <a:gd name="connsiteX14" fmla="*/ 3195895 w 3790824"/>
                <a:gd name="connsiteY14" fmla="*/ 3456670 h 3962533"/>
                <a:gd name="connsiteX15" fmla="*/ 2961603 w 3790824"/>
                <a:gd name="connsiteY15" fmla="*/ 3628803 h 3962533"/>
                <a:gd name="connsiteX16" fmla="*/ 2771495 w 3790824"/>
                <a:gd name="connsiteY16" fmla="*/ 3599728 h 3962533"/>
                <a:gd name="connsiteX17" fmla="*/ 2488779 w 3790824"/>
                <a:gd name="connsiteY17" fmla="*/ 3214923 h 3962533"/>
                <a:gd name="connsiteX18" fmla="*/ 2445010 w 3790824"/>
                <a:gd name="connsiteY18" fmla="*/ 3236007 h 3962533"/>
                <a:gd name="connsiteX19" fmla="*/ 2053883 w 3790824"/>
                <a:gd name="connsiteY19" fmla="*/ 3336067 h 3962533"/>
                <a:gd name="connsiteX20" fmla="*/ 2037562 w 3790824"/>
                <a:gd name="connsiteY20" fmla="*/ 3336891 h 3962533"/>
                <a:gd name="connsiteX21" fmla="*/ 2037562 w 3790824"/>
                <a:gd name="connsiteY21" fmla="*/ 3826543 h 3962533"/>
                <a:gd name="connsiteX22" fmla="*/ 1901572 w 3790824"/>
                <a:gd name="connsiteY22" fmla="*/ 3962533 h 3962533"/>
                <a:gd name="connsiteX23" fmla="*/ 1610844 w 3790824"/>
                <a:gd name="connsiteY23" fmla="*/ 3962533 h 3962533"/>
                <a:gd name="connsiteX24" fmla="*/ 1474854 w 3790824"/>
                <a:gd name="connsiteY24" fmla="*/ 3826543 h 3962533"/>
                <a:gd name="connsiteX25" fmla="*/ 1474854 w 3790824"/>
                <a:gd name="connsiteY25" fmla="*/ 3269232 h 3962533"/>
                <a:gd name="connsiteX26" fmla="*/ 1384078 w 3790824"/>
                <a:gd name="connsiteY26" fmla="*/ 3236007 h 3962533"/>
                <a:gd name="connsiteX27" fmla="*/ 1047671 w 3790824"/>
                <a:gd name="connsiteY27" fmla="*/ 3031904 h 3962533"/>
                <a:gd name="connsiteX28" fmla="*/ 997214 w 3790824"/>
                <a:gd name="connsiteY28" fmla="*/ 2986046 h 3962533"/>
                <a:gd name="connsiteX29" fmla="*/ 710082 w 3790824"/>
                <a:gd name="connsiteY29" fmla="*/ 3250899 h 3962533"/>
                <a:gd name="connsiteX30" fmla="*/ 517920 w 3790824"/>
                <a:gd name="connsiteY30" fmla="*/ 3243143 h 3962533"/>
                <a:gd name="connsiteX31" fmla="*/ 320802 w 3790824"/>
                <a:gd name="connsiteY31" fmla="*/ 3029444 h 3962533"/>
                <a:gd name="connsiteX32" fmla="*/ 328558 w 3790824"/>
                <a:gd name="connsiteY32" fmla="*/ 2837282 h 3962533"/>
                <a:gd name="connsiteX33" fmla="*/ 666127 w 3790824"/>
                <a:gd name="connsiteY33" fmla="*/ 2525905 h 3962533"/>
                <a:gd name="connsiteX34" fmla="*/ 658832 w 3790824"/>
                <a:gd name="connsiteY34" fmla="*/ 2510762 h 3962533"/>
                <a:gd name="connsiteX35" fmla="*/ 579423 w 3790824"/>
                <a:gd name="connsiteY35" fmla="*/ 2254949 h 3962533"/>
                <a:gd name="connsiteX36" fmla="*/ 574005 w 3790824"/>
                <a:gd name="connsiteY36" fmla="*/ 2219445 h 3962533"/>
                <a:gd name="connsiteX37" fmla="*/ 135990 w 3790824"/>
                <a:gd name="connsiteY37" fmla="*/ 2219445 h 3962533"/>
                <a:gd name="connsiteX38" fmla="*/ 0 w 3790824"/>
                <a:gd name="connsiteY38" fmla="*/ 2083455 h 3962533"/>
                <a:gd name="connsiteX39" fmla="*/ 0 w 3790824"/>
                <a:gd name="connsiteY39" fmla="*/ 1792727 h 3962533"/>
                <a:gd name="connsiteX40" fmla="*/ 135990 w 3790824"/>
                <a:gd name="connsiteY40" fmla="*/ 1656737 h 3962533"/>
                <a:gd name="connsiteX41" fmla="*/ 591998 w 3790824"/>
                <a:gd name="connsiteY41" fmla="*/ 1656737 h 3962533"/>
                <a:gd name="connsiteX42" fmla="*/ 613005 w 3790824"/>
                <a:gd name="connsiteY42" fmla="*/ 1575038 h 3962533"/>
                <a:gd name="connsiteX43" fmla="*/ 784482 w 3790824"/>
                <a:gd name="connsiteY43" fmla="*/ 1218336 h 3962533"/>
                <a:gd name="connsiteX44" fmla="*/ 848257 w 3790824"/>
                <a:gd name="connsiteY44" fmla="*/ 1133051 h 3962533"/>
                <a:gd name="connsiteX45" fmla="*/ 538492 w 3790824"/>
                <a:gd name="connsiteY45" fmla="*/ 735456 h 3962533"/>
                <a:gd name="connsiteX46" fmla="*/ 562189 w 3790824"/>
                <a:gd name="connsiteY46" fmla="*/ 544603 h 3962533"/>
                <a:gd name="connsiteX47" fmla="*/ 791529 w 3790824"/>
                <a:gd name="connsiteY47" fmla="*/ 365924 h 3962533"/>
                <a:gd name="connsiteX48" fmla="*/ 982383 w 3790824"/>
                <a:gd name="connsiteY48" fmla="*/ 389621 h 3962533"/>
                <a:gd name="connsiteX49" fmla="*/ 1281754 w 3790824"/>
                <a:gd name="connsiteY49" fmla="*/ 773875 h 3962533"/>
                <a:gd name="connsiteX50" fmla="*/ 1384078 w 3790824"/>
                <a:gd name="connsiteY50" fmla="*/ 724584 h 3962533"/>
                <a:gd name="connsiteX51" fmla="*/ 1474853 w 3790824"/>
                <a:gd name="connsiteY51" fmla="*/ 691359 h 3962533"/>
                <a:gd name="connsiteX52" fmla="*/ 1474853 w 3790824"/>
                <a:gd name="connsiteY52" fmla="*/ 135990 h 3962533"/>
                <a:gd name="connsiteX53" fmla="*/ 1610843 w 3790824"/>
                <a:gd name="connsiteY53" fmla="*/ 0 h 3962533"/>
                <a:gd name="connsiteX54" fmla="*/ 1901571 w 3790824"/>
                <a:gd name="connsiteY54" fmla="*/ 0 h 3962533"/>
                <a:gd name="connsiteX55" fmla="*/ 2037561 w 3790824"/>
                <a:gd name="connsiteY55" fmla="*/ 135990 h 3962533"/>
                <a:gd name="connsiteX56" fmla="*/ 2037561 w 3790824"/>
                <a:gd name="connsiteY56" fmla="*/ 623699 h 3962533"/>
                <a:gd name="connsiteX57" fmla="*/ 2053883 w 3790824"/>
                <a:gd name="connsiteY57" fmla="*/ 624523 h 3962533"/>
                <a:gd name="connsiteX58" fmla="*/ 2445010 w 3790824"/>
                <a:gd name="connsiteY58" fmla="*/ 724584 h 3962533"/>
                <a:gd name="connsiteX59" fmla="*/ 2559802 w 3790824"/>
                <a:gd name="connsiteY59" fmla="*/ 779881 h 3962533"/>
                <a:gd name="connsiteX60" fmla="*/ 2876923 w 3790824"/>
                <a:gd name="connsiteY60" fmla="*/ 455906 h 3962533"/>
                <a:gd name="connsiteX61" fmla="*/ 3069231 w 3790824"/>
                <a:gd name="connsiteY61" fmla="*/ 453850 h 3962533"/>
                <a:gd name="connsiteX62" fmla="*/ 3276993 w 3790824"/>
                <a:gd name="connsiteY62" fmla="*/ 657217 h 3962533"/>
                <a:gd name="connsiteX63" fmla="*/ 3317849 w 3790824"/>
                <a:gd name="connsiteY63" fmla="*/ 752945 h 3962533"/>
                <a:gd name="connsiteX64" fmla="*/ 3279048 w 3790824"/>
                <a:gd name="connsiteY64" fmla="*/ 849525 h 3962533"/>
                <a:gd name="connsiteX65" fmla="*/ 2989791 w 3790824"/>
                <a:gd name="connsiteY65" fmla="*/ 1145034 h 3962533"/>
                <a:gd name="connsiteX66" fmla="*/ 3044606 w 3790824"/>
                <a:gd name="connsiteY66" fmla="*/ 1218336 h 3962533"/>
                <a:gd name="connsiteX67" fmla="*/ 3216083 w 3790824"/>
                <a:gd name="connsiteY67" fmla="*/ 1575038 h 3962533"/>
                <a:gd name="connsiteX68" fmla="*/ 3237090 w 3790824"/>
                <a:gd name="connsiteY68" fmla="*/ 1656736 h 3962533"/>
                <a:gd name="connsiteX69" fmla="*/ 3654834 w 3790824"/>
                <a:gd name="connsiteY69" fmla="*/ 1656736 h 3962533"/>
                <a:gd name="connsiteX70" fmla="*/ 3790824 w 3790824"/>
                <a:gd name="connsiteY70" fmla="*/ 1792726 h 396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90824" h="3962533">
                  <a:moveTo>
                    <a:pt x="2850411" y="1980294"/>
                  </a:moveTo>
                  <a:cubicBezTo>
                    <a:pt x="2850411" y="1463429"/>
                    <a:pt x="2431409" y="1044427"/>
                    <a:pt x="1914544" y="1044427"/>
                  </a:cubicBezTo>
                  <a:cubicBezTo>
                    <a:pt x="1397679" y="1044427"/>
                    <a:pt x="978677" y="1463429"/>
                    <a:pt x="978677" y="1980294"/>
                  </a:cubicBezTo>
                  <a:cubicBezTo>
                    <a:pt x="978677" y="2497159"/>
                    <a:pt x="1397679" y="2916161"/>
                    <a:pt x="1914544" y="2916161"/>
                  </a:cubicBezTo>
                  <a:cubicBezTo>
                    <a:pt x="2431409" y="2916161"/>
                    <a:pt x="2850411" y="2497159"/>
                    <a:pt x="2850411" y="1980294"/>
                  </a:cubicBezTo>
                  <a:close/>
                  <a:moveTo>
                    <a:pt x="3790824" y="1792726"/>
                  </a:moveTo>
                  <a:lnTo>
                    <a:pt x="3790824" y="2083454"/>
                  </a:lnTo>
                  <a:cubicBezTo>
                    <a:pt x="3790824" y="2158559"/>
                    <a:pt x="3729939" y="2219444"/>
                    <a:pt x="3654834" y="2219444"/>
                  </a:cubicBezTo>
                  <a:lnTo>
                    <a:pt x="3255083" y="2219444"/>
                  </a:lnTo>
                  <a:lnTo>
                    <a:pt x="3249665" y="2254949"/>
                  </a:lnTo>
                  <a:cubicBezTo>
                    <a:pt x="3204280" y="2476737"/>
                    <a:pt x="3105019" y="2678901"/>
                    <a:pt x="2966153" y="2847168"/>
                  </a:cubicBezTo>
                  <a:lnTo>
                    <a:pt x="2938885" y="2877170"/>
                  </a:lnTo>
                  <a:lnTo>
                    <a:pt x="3224970" y="3266562"/>
                  </a:lnTo>
                  <a:cubicBezTo>
                    <a:pt x="3247204" y="3296825"/>
                    <a:pt x="3255067" y="3333235"/>
                    <a:pt x="3249805" y="3367637"/>
                  </a:cubicBezTo>
                  <a:cubicBezTo>
                    <a:pt x="3244544" y="3402040"/>
                    <a:pt x="3226158" y="3434436"/>
                    <a:pt x="3195895" y="3456670"/>
                  </a:cubicBezTo>
                  <a:lnTo>
                    <a:pt x="2961603" y="3628803"/>
                  </a:lnTo>
                  <a:cubicBezTo>
                    <a:pt x="2901078" y="3673271"/>
                    <a:pt x="2815963" y="3660254"/>
                    <a:pt x="2771495" y="3599728"/>
                  </a:cubicBezTo>
                  <a:lnTo>
                    <a:pt x="2488779" y="3214923"/>
                  </a:lnTo>
                  <a:lnTo>
                    <a:pt x="2445010" y="3236007"/>
                  </a:lnTo>
                  <a:cubicBezTo>
                    <a:pt x="2322727" y="3287728"/>
                    <a:pt x="2191324" y="3322109"/>
                    <a:pt x="2053883" y="3336067"/>
                  </a:cubicBezTo>
                  <a:lnTo>
                    <a:pt x="2037562" y="3336891"/>
                  </a:lnTo>
                  <a:lnTo>
                    <a:pt x="2037562" y="3826543"/>
                  </a:lnTo>
                  <a:cubicBezTo>
                    <a:pt x="2037562" y="3901648"/>
                    <a:pt x="1976677" y="3962533"/>
                    <a:pt x="1901572" y="3962533"/>
                  </a:cubicBezTo>
                  <a:lnTo>
                    <a:pt x="1610844" y="3962533"/>
                  </a:lnTo>
                  <a:cubicBezTo>
                    <a:pt x="1535739" y="3962533"/>
                    <a:pt x="1474854" y="3901648"/>
                    <a:pt x="1474854" y="3826543"/>
                  </a:cubicBezTo>
                  <a:lnTo>
                    <a:pt x="1474854" y="3269232"/>
                  </a:lnTo>
                  <a:lnTo>
                    <a:pt x="1384078" y="3236007"/>
                  </a:lnTo>
                  <a:cubicBezTo>
                    <a:pt x="1261794" y="3184286"/>
                    <a:pt x="1148631" y="3115224"/>
                    <a:pt x="1047671" y="3031904"/>
                  </a:cubicBezTo>
                  <a:lnTo>
                    <a:pt x="997214" y="2986046"/>
                  </a:lnTo>
                  <a:lnTo>
                    <a:pt x="710082" y="3250899"/>
                  </a:lnTo>
                  <a:cubicBezTo>
                    <a:pt x="654876" y="3301821"/>
                    <a:pt x="568842" y="3298349"/>
                    <a:pt x="517920" y="3243143"/>
                  </a:cubicBezTo>
                  <a:lnTo>
                    <a:pt x="320802" y="3029444"/>
                  </a:lnTo>
                  <a:cubicBezTo>
                    <a:pt x="269879" y="2974238"/>
                    <a:pt x="273352" y="2888204"/>
                    <a:pt x="328558" y="2837282"/>
                  </a:cubicBezTo>
                  <a:lnTo>
                    <a:pt x="666127" y="2525905"/>
                  </a:lnTo>
                  <a:lnTo>
                    <a:pt x="658832" y="2510762"/>
                  </a:lnTo>
                  <a:cubicBezTo>
                    <a:pt x="624351" y="2429240"/>
                    <a:pt x="597577" y="2343664"/>
                    <a:pt x="579423" y="2254949"/>
                  </a:cubicBezTo>
                  <a:lnTo>
                    <a:pt x="574005" y="2219445"/>
                  </a:lnTo>
                  <a:lnTo>
                    <a:pt x="135990" y="2219445"/>
                  </a:lnTo>
                  <a:cubicBezTo>
                    <a:pt x="60885" y="2219445"/>
                    <a:pt x="0" y="2158560"/>
                    <a:pt x="0" y="2083455"/>
                  </a:cubicBezTo>
                  <a:lnTo>
                    <a:pt x="0" y="1792727"/>
                  </a:lnTo>
                  <a:cubicBezTo>
                    <a:pt x="0" y="1717622"/>
                    <a:pt x="60885" y="1656737"/>
                    <a:pt x="135990" y="1656737"/>
                  </a:cubicBezTo>
                  <a:lnTo>
                    <a:pt x="591998" y="1656737"/>
                  </a:lnTo>
                  <a:lnTo>
                    <a:pt x="613005" y="1575038"/>
                  </a:lnTo>
                  <a:cubicBezTo>
                    <a:pt x="652823" y="1447017"/>
                    <a:pt x="711010" y="1327089"/>
                    <a:pt x="784482" y="1218336"/>
                  </a:cubicBezTo>
                  <a:lnTo>
                    <a:pt x="848257" y="1133051"/>
                  </a:lnTo>
                  <a:lnTo>
                    <a:pt x="538492" y="735456"/>
                  </a:lnTo>
                  <a:cubicBezTo>
                    <a:pt x="492333" y="676210"/>
                    <a:pt x="502943" y="590761"/>
                    <a:pt x="562189" y="544603"/>
                  </a:cubicBezTo>
                  <a:lnTo>
                    <a:pt x="791529" y="365924"/>
                  </a:lnTo>
                  <a:cubicBezTo>
                    <a:pt x="850776" y="319765"/>
                    <a:pt x="936224" y="330375"/>
                    <a:pt x="982383" y="389621"/>
                  </a:cubicBezTo>
                  <a:lnTo>
                    <a:pt x="1281754" y="773875"/>
                  </a:lnTo>
                  <a:lnTo>
                    <a:pt x="1384078" y="724584"/>
                  </a:lnTo>
                  <a:lnTo>
                    <a:pt x="1474853" y="691359"/>
                  </a:lnTo>
                  <a:lnTo>
                    <a:pt x="1474853" y="135990"/>
                  </a:lnTo>
                  <a:cubicBezTo>
                    <a:pt x="1474853" y="60885"/>
                    <a:pt x="1535738" y="0"/>
                    <a:pt x="1610843" y="0"/>
                  </a:cubicBezTo>
                  <a:lnTo>
                    <a:pt x="1901571" y="0"/>
                  </a:lnTo>
                  <a:cubicBezTo>
                    <a:pt x="1976676" y="0"/>
                    <a:pt x="2037561" y="60885"/>
                    <a:pt x="2037561" y="135990"/>
                  </a:cubicBezTo>
                  <a:lnTo>
                    <a:pt x="2037561" y="623699"/>
                  </a:lnTo>
                  <a:lnTo>
                    <a:pt x="2053883" y="624523"/>
                  </a:lnTo>
                  <a:cubicBezTo>
                    <a:pt x="2191324" y="638481"/>
                    <a:pt x="2322727" y="672862"/>
                    <a:pt x="2445010" y="724584"/>
                  </a:cubicBezTo>
                  <a:lnTo>
                    <a:pt x="2559802" y="779881"/>
                  </a:lnTo>
                  <a:lnTo>
                    <a:pt x="2876923" y="455906"/>
                  </a:lnTo>
                  <a:cubicBezTo>
                    <a:pt x="2929460" y="402234"/>
                    <a:pt x="3015559" y="401314"/>
                    <a:pt x="3069231" y="453850"/>
                  </a:cubicBezTo>
                  <a:lnTo>
                    <a:pt x="3276993" y="657217"/>
                  </a:lnTo>
                  <a:cubicBezTo>
                    <a:pt x="3303829" y="683485"/>
                    <a:pt x="3317477" y="718144"/>
                    <a:pt x="3317849" y="752945"/>
                  </a:cubicBezTo>
                  <a:cubicBezTo>
                    <a:pt x="3318221" y="787746"/>
                    <a:pt x="3305317" y="822689"/>
                    <a:pt x="3279048" y="849525"/>
                  </a:cubicBezTo>
                  <a:lnTo>
                    <a:pt x="2989791" y="1145034"/>
                  </a:lnTo>
                  <a:lnTo>
                    <a:pt x="3044606" y="1218336"/>
                  </a:lnTo>
                  <a:cubicBezTo>
                    <a:pt x="3118078" y="1327089"/>
                    <a:pt x="3176264" y="1447017"/>
                    <a:pt x="3216083" y="1575038"/>
                  </a:cubicBezTo>
                  <a:lnTo>
                    <a:pt x="3237090" y="1656736"/>
                  </a:lnTo>
                  <a:lnTo>
                    <a:pt x="3654834" y="1656736"/>
                  </a:lnTo>
                  <a:cubicBezTo>
                    <a:pt x="3729939" y="1656736"/>
                    <a:pt x="3790824" y="1717621"/>
                    <a:pt x="3790824" y="1792726"/>
                  </a:cubicBezTo>
                  <a:close/>
                </a:path>
              </a:pathLst>
            </a:custGeom>
            <a:solidFill>
              <a:srgbClr val="B5D6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defRPr/>
              </a:pPr>
              <a:endParaRPr lang="zh-CN" altLang="en-US" sz="1350" kern="0" noProof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椭圆 20"/>
            <p:cNvSpPr/>
            <p:nvPr/>
          </p:nvSpPr>
          <p:spPr>
            <a:xfrm>
              <a:off x="1365034" y="958259"/>
              <a:ext cx="446860" cy="446860"/>
            </a:xfrm>
            <a:prstGeom prst="ellipse">
              <a:avLst/>
            </a:prstGeom>
            <a:solidFill>
              <a:srgbClr val="B5D6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defRPr/>
              </a:pPr>
              <a:endParaRPr lang="zh-CN" altLang="en-US" sz="1350" kern="0" noProof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6" name="文本框 55"/>
          <p:cNvSpPr txBox="1">
            <a:spLocks noChangeArrowheads="1"/>
          </p:cNvSpPr>
          <p:nvPr/>
        </p:nvSpPr>
        <p:spPr bwMode="auto">
          <a:xfrm>
            <a:off x="1103313" y="1985963"/>
            <a:ext cx="199231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57" name="文本框 56"/>
          <p:cNvSpPr txBox="1">
            <a:spLocks noChangeArrowheads="1"/>
          </p:cNvSpPr>
          <p:nvPr/>
        </p:nvSpPr>
        <p:spPr bwMode="auto">
          <a:xfrm>
            <a:off x="1103313" y="2259013"/>
            <a:ext cx="41068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1103313" y="3136900"/>
            <a:ext cx="4106862" cy="15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>
            <a:spLocks noChangeArrowheads="1"/>
          </p:cNvSpPr>
          <p:nvPr/>
        </p:nvSpPr>
        <p:spPr bwMode="auto">
          <a:xfrm>
            <a:off x="1103313" y="3228975"/>
            <a:ext cx="199231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1103313" y="3502025"/>
            <a:ext cx="4106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1103313" y="4379913"/>
            <a:ext cx="4106862" cy="158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>
            <a:spLocks noChangeArrowheads="1"/>
          </p:cNvSpPr>
          <p:nvPr/>
        </p:nvSpPr>
        <p:spPr bwMode="auto">
          <a:xfrm>
            <a:off x="1103313" y="4476750"/>
            <a:ext cx="199231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33" name="文本框 32"/>
          <p:cNvSpPr txBox="1">
            <a:spLocks noChangeArrowheads="1"/>
          </p:cNvSpPr>
          <p:nvPr/>
        </p:nvSpPr>
        <p:spPr bwMode="auto">
          <a:xfrm>
            <a:off x="1103313" y="4749800"/>
            <a:ext cx="4106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56" grpId="0"/>
      <p:bldP spid="57" grpId="0"/>
      <p:bldP spid="29" grpId="0"/>
      <p:bldP spid="30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24580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24583" name="图片 12" descr="伞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658620" y="1713230"/>
            <a:ext cx="2390857" cy="2402507"/>
            <a:chOff x="3227" y="3526"/>
            <a:chExt cx="3336" cy="3352"/>
          </a:xfrm>
          <a:blipFill rotWithShape="1">
            <a:blip r:embed="rId5"/>
            <a:stretch>
              <a:fillRect t="-10000" b="-10000"/>
            </a:stretch>
          </a:blipFill>
        </p:grpSpPr>
        <p:sp>
          <p:nvSpPr>
            <p:cNvPr id="4" name="菱形 3"/>
            <p:cNvSpPr/>
            <p:nvPr/>
          </p:nvSpPr>
          <p:spPr>
            <a:xfrm>
              <a:off x="4076" y="3526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5" name="菱形 4"/>
            <p:cNvSpPr/>
            <p:nvPr/>
          </p:nvSpPr>
          <p:spPr>
            <a:xfrm>
              <a:off x="4930" y="4381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6" name="菱形 5"/>
            <p:cNvSpPr/>
            <p:nvPr/>
          </p:nvSpPr>
          <p:spPr>
            <a:xfrm>
              <a:off x="3227" y="4381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8" name="菱形 7"/>
            <p:cNvSpPr/>
            <p:nvPr/>
          </p:nvSpPr>
          <p:spPr>
            <a:xfrm>
              <a:off x="4076" y="5245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902835" y="1713230"/>
            <a:ext cx="2390857" cy="2402507"/>
            <a:chOff x="3227" y="3526"/>
            <a:chExt cx="3336" cy="3352"/>
          </a:xfrm>
          <a:blipFill rotWithShape="1">
            <a:blip r:embed="rId6"/>
            <a:stretch>
              <a:fillRect t="-10000" b="-10000"/>
            </a:stretch>
          </a:blipFill>
        </p:grpSpPr>
        <p:sp>
          <p:nvSpPr>
            <p:cNvPr id="17" name="菱形 16"/>
            <p:cNvSpPr/>
            <p:nvPr/>
          </p:nvSpPr>
          <p:spPr>
            <a:xfrm>
              <a:off x="4076" y="3526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8" name="菱形 17"/>
            <p:cNvSpPr/>
            <p:nvPr/>
          </p:nvSpPr>
          <p:spPr>
            <a:xfrm>
              <a:off x="4930" y="4381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9" name="菱形 18"/>
            <p:cNvSpPr/>
            <p:nvPr/>
          </p:nvSpPr>
          <p:spPr>
            <a:xfrm>
              <a:off x="3227" y="4381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0" name="菱形 19"/>
            <p:cNvSpPr/>
            <p:nvPr/>
          </p:nvSpPr>
          <p:spPr>
            <a:xfrm>
              <a:off x="4076" y="5245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157845" y="1713230"/>
            <a:ext cx="2390857" cy="2402507"/>
            <a:chOff x="3227" y="3526"/>
            <a:chExt cx="3336" cy="3352"/>
          </a:xfrm>
          <a:blipFill rotWithShape="1">
            <a:blip r:embed="rId7"/>
            <a:stretch>
              <a:fillRect t="-10000" b="-10000"/>
            </a:stretch>
          </a:blipFill>
        </p:grpSpPr>
        <p:sp>
          <p:nvSpPr>
            <p:cNvPr id="22" name="菱形 21"/>
            <p:cNvSpPr/>
            <p:nvPr/>
          </p:nvSpPr>
          <p:spPr>
            <a:xfrm>
              <a:off x="4076" y="3526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3" name="菱形 22"/>
            <p:cNvSpPr/>
            <p:nvPr/>
          </p:nvSpPr>
          <p:spPr>
            <a:xfrm>
              <a:off x="4930" y="4381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4" name="菱形 23"/>
            <p:cNvSpPr/>
            <p:nvPr/>
          </p:nvSpPr>
          <p:spPr>
            <a:xfrm>
              <a:off x="3227" y="4381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5" name="菱形 24"/>
            <p:cNvSpPr/>
            <p:nvPr/>
          </p:nvSpPr>
          <p:spPr>
            <a:xfrm>
              <a:off x="4076" y="5245"/>
              <a:ext cx="1633" cy="163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grpSp>
        <p:nvGrpSpPr>
          <p:cNvPr id="26" name="组合 25"/>
          <p:cNvGrpSpPr/>
          <p:nvPr/>
        </p:nvGrpSpPr>
        <p:grpSpPr bwMode="auto">
          <a:xfrm>
            <a:off x="1416050" y="4354513"/>
            <a:ext cx="2871788" cy="1701800"/>
            <a:chOff x="911338" y="3192235"/>
            <a:chExt cx="2872223" cy="1702959"/>
          </a:xfrm>
        </p:grpSpPr>
        <p:sp>
          <p:nvSpPr>
            <p:cNvPr id="24589" name="文本框 26"/>
            <p:cNvSpPr txBox="1">
              <a:spLocks noChangeArrowheads="1"/>
            </p:cNvSpPr>
            <p:nvPr/>
          </p:nvSpPr>
          <p:spPr bwMode="auto">
            <a:xfrm>
              <a:off x="1286071" y="3192235"/>
              <a:ext cx="2122757" cy="319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单击此处输入标题文本</a:t>
              </a:r>
              <a:endParaRPr lang="zh-CN" altLang="en-US" sz="2400">
                <a:solidFill>
                  <a:srgbClr val="006A6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2133898" y="3730764"/>
              <a:ext cx="42710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1" name="矩形 28"/>
            <p:cNvSpPr>
              <a:spLocks noChangeArrowheads="1"/>
            </p:cNvSpPr>
            <p:nvPr/>
          </p:nvSpPr>
          <p:spPr bwMode="auto">
            <a:xfrm>
              <a:off x="911338" y="3818234"/>
              <a:ext cx="2872223" cy="107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zh-CN" altLang="en-US" sz="120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Good love makes you see the whole world from one person while bad love makes you abandon the whole world for one person.</a:t>
              </a:r>
              <a:endParaRPr lang="zh-CN" altLang="en-US" sz="1200">
                <a:solidFill>
                  <a:srgbClr val="006A6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 bwMode="auto">
          <a:xfrm>
            <a:off x="4654550" y="4354513"/>
            <a:ext cx="2873375" cy="1701800"/>
            <a:chOff x="911338" y="3192235"/>
            <a:chExt cx="2872223" cy="1702959"/>
          </a:xfrm>
        </p:grpSpPr>
        <p:sp>
          <p:nvSpPr>
            <p:cNvPr id="24593" name="文本框 30"/>
            <p:cNvSpPr txBox="1">
              <a:spLocks noChangeArrowheads="1"/>
            </p:cNvSpPr>
            <p:nvPr/>
          </p:nvSpPr>
          <p:spPr bwMode="auto">
            <a:xfrm>
              <a:off x="1286071" y="3192235"/>
              <a:ext cx="2122757" cy="319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单击此处输入标题文本</a:t>
              </a:r>
              <a:endParaRPr lang="zh-CN" altLang="en-US" sz="2400">
                <a:solidFill>
                  <a:srgbClr val="006A6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2134810" y="3730764"/>
              <a:ext cx="42527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5" name="矩形 32"/>
            <p:cNvSpPr>
              <a:spLocks noChangeArrowheads="1"/>
            </p:cNvSpPr>
            <p:nvPr/>
          </p:nvSpPr>
          <p:spPr bwMode="auto">
            <a:xfrm>
              <a:off x="911338" y="3818234"/>
              <a:ext cx="2872223" cy="107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zh-CN" altLang="en-US" sz="120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Good love makes you see the whole world from one person while bad love makes you abandon the whole world for one person.</a:t>
              </a:r>
              <a:endParaRPr lang="zh-CN" altLang="en-US" sz="1200">
                <a:solidFill>
                  <a:srgbClr val="006A6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 bwMode="auto">
          <a:xfrm>
            <a:off x="7915275" y="4354513"/>
            <a:ext cx="2871788" cy="1701800"/>
            <a:chOff x="911338" y="3192235"/>
            <a:chExt cx="2872223" cy="1702959"/>
          </a:xfrm>
        </p:grpSpPr>
        <p:sp>
          <p:nvSpPr>
            <p:cNvPr id="24597" name="文本框 34"/>
            <p:cNvSpPr txBox="1">
              <a:spLocks noChangeArrowheads="1"/>
            </p:cNvSpPr>
            <p:nvPr/>
          </p:nvSpPr>
          <p:spPr bwMode="auto">
            <a:xfrm>
              <a:off x="1286071" y="3192235"/>
              <a:ext cx="2122757" cy="319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单击此处输入标题文本</a:t>
              </a:r>
              <a:endParaRPr lang="zh-CN" altLang="en-US" sz="2400">
                <a:solidFill>
                  <a:srgbClr val="006A6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2133898" y="3730764"/>
              <a:ext cx="42710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9" name="矩形 36"/>
            <p:cNvSpPr>
              <a:spLocks noChangeArrowheads="1"/>
            </p:cNvSpPr>
            <p:nvPr/>
          </p:nvSpPr>
          <p:spPr bwMode="auto">
            <a:xfrm>
              <a:off x="911338" y="3818234"/>
              <a:ext cx="2872223" cy="107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zh-CN" altLang="en-US" sz="120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Good love makes you see the whole world from one person while bad love makes you abandon the whole world for one person.</a:t>
              </a:r>
              <a:endParaRPr lang="zh-CN" altLang="en-US" sz="1200">
                <a:solidFill>
                  <a:srgbClr val="006A6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25604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25607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grpSp>
        <p:nvGrpSpPr>
          <p:cNvPr id="53" name="组合 52"/>
          <p:cNvGrpSpPr/>
          <p:nvPr/>
        </p:nvGrpSpPr>
        <p:grpSpPr bwMode="auto">
          <a:xfrm>
            <a:off x="5181600" y="1900238"/>
            <a:ext cx="1828800" cy="1827212"/>
            <a:chOff x="8161" y="2992"/>
            <a:chExt cx="2878" cy="2878"/>
          </a:xfrm>
        </p:grpSpPr>
        <p:sp>
          <p:nvSpPr>
            <p:cNvPr id="6" name="Rectangle 10"/>
            <p:cNvSpPr/>
            <p:nvPr/>
          </p:nvSpPr>
          <p:spPr bwMode="auto">
            <a:xfrm rot="18900000">
              <a:off x="8161" y="2992"/>
              <a:ext cx="2878" cy="2878"/>
            </a:xfrm>
            <a:prstGeom prst="rect">
              <a:avLst/>
            </a:prstGeom>
            <a:solidFill>
              <a:srgbClr val="B5D6DC"/>
            </a:solidFill>
            <a:ln w="9525">
              <a:noFill/>
              <a:round/>
            </a:ln>
          </p:spPr>
          <p:txBody>
            <a:bodyPr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8658" y="3487"/>
              <a:ext cx="1886" cy="1888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 bwMode="auto">
          <a:xfrm>
            <a:off x="1095375" y="4305300"/>
            <a:ext cx="314325" cy="315913"/>
            <a:chOff x="1725" y="6781"/>
            <a:chExt cx="496" cy="496"/>
          </a:xfrm>
        </p:grpSpPr>
        <p:sp>
          <p:nvSpPr>
            <p:cNvPr id="8" name="Shape 796"/>
            <p:cNvSpPr/>
            <p:nvPr/>
          </p:nvSpPr>
          <p:spPr>
            <a:xfrm>
              <a:off x="1725" y="6781"/>
              <a:ext cx="496" cy="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5D6D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Shape 797"/>
            <p:cNvSpPr/>
            <p:nvPr/>
          </p:nvSpPr>
          <p:spPr>
            <a:xfrm>
              <a:off x="1840" y="6916"/>
              <a:ext cx="268" cy="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 bwMode="auto">
          <a:xfrm>
            <a:off x="4673600" y="4305300"/>
            <a:ext cx="315913" cy="315913"/>
            <a:chOff x="7361" y="6781"/>
            <a:chExt cx="496" cy="496"/>
          </a:xfrm>
        </p:grpSpPr>
        <p:sp>
          <p:nvSpPr>
            <p:cNvPr id="5" name="Shape 801"/>
            <p:cNvSpPr/>
            <p:nvPr/>
          </p:nvSpPr>
          <p:spPr>
            <a:xfrm>
              <a:off x="7361" y="6781"/>
              <a:ext cx="496" cy="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5D6D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Shape 802"/>
            <p:cNvSpPr/>
            <p:nvPr/>
          </p:nvSpPr>
          <p:spPr>
            <a:xfrm>
              <a:off x="7476" y="6916"/>
              <a:ext cx="269" cy="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 bwMode="auto">
          <a:xfrm>
            <a:off x="8280400" y="4305300"/>
            <a:ext cx="314325" cy="315913"/>
            <a:chOff x="13040" y="6781"/>
            <a:chExt cx="496" cy="496"/>
          </a:xfrm>
        </p:grpSpPr>
        <p:sp>
          <p:nvSpPr>
            <p:cNvPr id="16" name="Shape 806"/>
            <p:cNvSpPr/>
            <p:nvPr/>
          </p:nvSpPr>
          <p:spPr>
            <a:xfrm>
              <a:off x="13040" y="6781"/>
              <a:ext cx="496" cy="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5D6D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Shape 807"/>
            <p:cNvSpPr/>
            <p:nvPr/>
          </p:nvSpPr>
          <p:spPr>
            <a:xfrm>
              <a:off x="13155" y="6916"/>
              <a:ext cx="268" cy="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 bwMode="auto">
          <a:xfrm>
            <a:off x="1095375" y="5356225"/>
            <a:ext cx="314325" cy="314325"/>
            <a:chOff x="1725" y="8434"/>
            <a:chExt cx="496" cy="496"/>
          </a:xfrm>
        </p:grpSpPr>
        <p:sp>
          <p:nvSpPr>
            <p:cNvPr id="18" name="Shape 811"/>
            <p:cNvSpPr/>
            <p:nvPr/>
          </p:nvSpPr>
          <p:spPr>
            <a:xfrm>
              <a:off x="1725" y="8434"/>
              <a:ext cx="496" cy="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5D6D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Shape 812"/>
            <p:cNvSpPr/>
            <p:nvPr/>
          </p:nvSpPr>
          <p:spPr>
            <a:xfrm>
              <a:off x="1840" y="8569"/>
              <a:ext cx="268" cy="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 bwMode="auto">
          <a:xfrm>
            <a:off x="4673600" y="5356225"/>
            <a:ext cx="315913" cy="314325"/>
            <a:chOff x="7361" y="8434"/>
            <a:chExt cx="496" cy="496"/>
          </a:xfrm>
        </p:grpSpPr>
        <p:sp>
          <p:nvSpPr>
            <p:cNvPr id="20" name="Shape 816"/>
            <p:cNvSpPr/>
            <p:nvPr/>
          </p:nvSpPr>
          <p:spPr>
            <a:xfrm>
              <a:off x="7361" y="8434"/>
              <a:ext cx="496" cy="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5D6D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Shape 817"/>
            <p:cNvSpPr/>
            <p:nvPr/>
          </p:nvSpPr>
          <p:spPr>
            <a:xfrm>
              <a:off x="7476" y="8569"/>
              <a:ext cx="269" cy="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 bwMode="auto">
          <a:xfrm>
            <a:off x="8280400" y="5356225"/>
            <a:ext cx="314325" cy="314325"/>
            <a:chOff x="13040" y="8434"/>
            <a:chExt cx="496" cy="496"/>
          </a:xfrm>
        </p:grpSpPr>
        <p:sp>
          <p:nvSpPr>
            <p:cNvPr id="22" name="Shape 821"/>
            <p:cNvSpPr/>
            <p:nvPr/>
          </p:nvSpPr>
          <p:spPr>
            <a:xfrm>
              <a:off x="13040" y="8434"/>
              <a:ext cx="496" cy="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5D6D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Shape 822"/>
            <p:cNvSpPr/>
            <p:nvPr/>
          </p:nvSpPr>
          <p:spPr>
            <a:xfrm>
              <a:off x="13155" y="8569"/>
              <a:ext cx="268" cy="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35"/>
                  </a:moveTo>
                  <a:lnTo>
                    <a:pt x="5244" y="21600"/>
                  </a:lnTo>
                  <a:lnTo>
                    <a:pt x="21422" y="1264"/>
                  </a:lnTo>
                  <a:lnTo>
                    <a:pt x="21600" y="0"/>
                  </a:lnTo>
                  <a:lnTo>
                    <a:pt x="5867" y="14435"/>
                  </a:lnTo>
                  <a:lnTo>
                    <a:pt x="0" y="8429"/>
                  </a:lnTo>
                  <a:lnTo>
                    <a:pt x="0" y="1443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 bwMode="auto">
          <a:xfrm>
            <a:off x="7912100" y="2051050"/>
            <a:ext cx="1522413" cy="1524000"/>
            <a:chOff x="12460" y="3231"/>
            <a:chExt cx="2398" cy="2398"/>
          </a:xfrm>
        </p:grpSpPr>
        <p:sp>
          <p:nvSpPr>
            <p:cNvPr id="24" name="L-Shape 7"/>
            <p:cNvSpPr/>
            <p:nvPr/>
          </p:nvSpPr>
          <p:spPr bwMode="auto">
            <a:xfrm rot="18900000" flipH="1">
              <a:off x="12460" y="3231"/>
              <a:ext cx="2398" cy="2398"/>
            </a:xfrm>
            <a:prstGeom prst="corner">
              <a:avLst/>
            </a:prstGeom>
            <a:solidFill>
              <a:srgbClr val="B5D6DC"/>
            </a:solidFill>
            <a:ln w="9525">
              <a:noFill/>
              <a:round/>
            </a:ln>
          </p:spPr>
          <p:txBody>
            <a:bodyPr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45"/>
            <p:cNvSpPr/>
            <p:nvPr/>
          </p:nvSpPr>
          <p:spPr bwMode="auto">
            <a:xfrm>
              <a:off x="14178" y="4040"/>
              <a:ext cx="363" cy="779"/>
            </a:xfrm>
            <a:custGeom>
              <a:avLst/>
              <a:gdLst>
                <a:gd name="T0" fmla="*/ 194 w 21600"/>
                <a:gd name="T1" fmla="*/ 133 h 21600"/>
                <a:gd name="T2" fmla="*/ 129 w 21600"/>
                <a:gd name="T3" fmla="*/ 133 h 21600"/>
                <a:gd name="T4" fmla="*/ 129 w 21600"/>
                <a:gd name="T5" fmla="*/ 90 h 21600"/>
                <a:gd name="T6" fmla="*/ 147 w 21600"/>
                <a:gd name="T7" fmla="*/ 71 h 21600"/>
                <a:gd name="T8" fmla="*/ 194 w 21600"/>
                <a:gd name="T9" fmla="*/ 71 h 21600"/>
                <a:gd name="T10" fmla="*/ 194 w 21600"/>
                <a:gd name="T11" fmla="*/ 0 h 21600"/>
                <a:gd name="T12" fmla="*/ 129 w 21600"/>
                <a:gd name="T13" fmla="*/ 0 h 21600"/>
                <a:gd name="T14" fmla="*/ 43 w 21600"/>
                <a:gd name="T15" fmla="*/ 86 h 21600"/>
                <a:gd name="T16" fmla="*/ 43 w 21600"/>
                <a:gd name="T17" fmla="*/ 133 h 21600"/>
                <a:gd name="T18" fmla="*/ 0 w 21600"/>
                <a:gd name="T19" fmla="*/ 133 h 21600"/>
                <a:gd name="T20" fmla="*/ 0 w 21600"/>
                <a:gd name="T21" fmla="*/ 206 h 21600"/>
                <a:gd name="T22" fmla="*/ 43 w 21600"/>
                <a:gd name="T23" fmla="*/ 206 h 21600"/>
                <a:gd name="T24" fmla="*/ 43 w 21600"/>
                <a:gd name="T25" fmla="*/ 415 h 21600"/>
                <a:gd name="T26" fmla="*/ 129 w 21600"/>
                <a:gd name="T27" fmla="*/ 415 h 21600"/>
                <a:gd name="T28" fmla="*/ 129 w 21600"/>
                <a:gd name="T29" fmla="*/ 206 h 21600"/>
                <a:gd name="T30" fmla="*/ 188 w 21600"/>
                <a:gd name="T31" fmla="*/ 206 h 21600"/>
                <a:gd name="T32" fmla="*/ 194 w 21600"/>
                <a:gd name="T33" fmla="*/ 133 h 21600"/>
                <a:gd name="T34" fmla="*/ 194 w 21600"/>
                <a:gd name="T35" fmla="*/ 133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600" h="21600">
                  <a:moveTo>
                    <a:pt x="21600" y="6939"/>
                  </a:moveTo>
                  <a:cubicBezTo>
                    <a:pt x="14400" y="6939"/>
                    <a:pt x="14400" y="6939"/>
                    <a:pt x="14400" y="6939"/>
                  </a:cubicBezTo>
                  <a:cubicBezTo>
                    <a:pt x="14400" y="4701"/>
                    <a:pt x="14400" y="4701"/>
                    <a:pt x="14400" y="4701"/>
                  </a:cubicBezTo>
                  <a:cubicBezTo>
                    <a:pt x="14400" y="3917"/>
                    <a:pt x="15600" y="3693"/>
                    <a:pt x="16320" y="3693"/>
                  </a:cubicBezTo>
                  <a:cubicBezTo>
                    <a:pt x="17280" y="3693"/>
                    <a:pt x="21600" y="3693"/>
                    <a:pt x="21600" y="3693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4400" y="0"/>
                    <a:pt x="14400" y="0"/>
                    <a:pt x="14400" y="0"/>
                  </a:cubicBezTo>
                  <a:cubicBezTo>
                    <a:pt x="6480" y="0"/>
                    <a:pt x="4800" y="2686"/>
                    <a:pt x="4800" y="4477"/>
                  </a:cubicBezTo>
                  <a:cubicBezTo>
                    <a:pt x="4800" y="6939"/>
                    <a:pt x="4800" y="6939"/>
                    <a:pt x="4800" y="6939"/>
                  </a:cubicBezTo>
                  <a:cubicBezTo>
                    <a:pt x="0" y="6939"/>
                    <a:pt x="0" y="6939"/>
                    <a:pt x="0" y="6939"/>
                  </a:cubicBezTo>
                  <a:cubicBezTo>
                    <a:pt x="0" y="10744"/>
                    <a:pt x="0" y="10744"/>
                    <a:pt x="0" y="10744"/>
                  </a:cubicBezTo>
                  <a:cubicBezTo>
                    <a:pt x="4800" y="10744"/>
                    <a:pt x="4800" y="10744"/>
                    <a:pt x="4800" y="10744"/>
                  </a:cubicBezTo>
                  <a:cubicBezTo>
                    <a:pt x="4800" y="15668"/>
                    <a:pt x="4800" y="21600"/>
                    <a:pt x="48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4400" y="21600"/>
                    <a:pt x="14400" y="15556"/>
                    <a:pt x="14400" y="10744"/>
                  </a:cubicBezTo>
                  <a:cubicBezTo>
                    <a:pt x="20880" y="10744"/>
                    <a:pt x="20880" y="10744"/>
                    <a:pt x="20880" y="10744"/>
                  </a:cubicBezTo>
                  <a:lnTo>
                    <a:pt x="21600" y="6939"/>
                  </a:lnTo>
                  <a:close/>
                  <a:moveTo>
                    <a:pt x="21600" y="6939"/>
                  </a:moveTo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 bwMode="auto">
          <a:xfrm>
            <a:off x="9080500" y="2051050"/>
            <a:ext cx="1522413" cy="1524000"/>
            <a:chOff x="14299" y="3231"/>
            <a:chExt cx="2398" cy="2398"/>
          </a:xfrm>
        </p:grpSpPr>
        <p:sp>
          <p:nvSpPr>
            <p:cNvPr id="26" name="L-Shape 8"/>
            <p:cNvSpPr/>
            <p:nvPr/>
          </p:nvSpPr>
          <p:spPr bwMode="auto">
            <a:xfrm rot="18900000" flipH="1">
              <a:off x="14299" y="3231"/>
              <a:ext cx="2398" cy="2398"/>
            </a:xfrm>
            <a:prstGeom prst="corner">
              <a:avLst/>
            </a:prstGeom>
            <a:solidFill>
              <a:srgbClr val="B5D6DC"/>
            </a:solidFill>
            <a:ln w="9525">
              <a:noFill/>
              <a:round/>
            </a:ln>
          </p:spPr>
          <p:txBody>
            <a:bodyPr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15869" y="4118"/>
              <a:ext cx="768" cy="624"/>
            </a:xfrm>
            <a:custGeom>
              <a:avLst/>
              <a:gdLst>
                <a:gd name="T0" fmla="*/ 397 w 21600"/>
                <a:gd name="T1" fmla="*/ 38 h 21600"/>
                <a:gd name="T2" fmla="*/ 351 w 21600"/>
                <a:gd name="T3" fmla="*/ 52 h 21600"/>
                <a:gd name="T4" fmla="*/ 387 w 21600"/>
                <a:gd name="T5" fmla="*/ 6 h 21600"/>
                <a:gd name="T6" fmla="*/ 335 w 21600"/>
                <a:gd name="T7" fmla="*/ 26 h 21600"/>
                <a:gd name="T8" fmla="*/ 276 w 21600"/>
                <a:gd name="T9" fmla="*/ 0 h 21600"/>
                <a:gd name="T10" fmla="*/ 193 w 21600"/>
                <a:gd name="T11" fmla="*/ 83 h 21600"/>
                <a:gd name="T12" fmla="*/ 195 w 21600"/>
                <a:gd name="T13" fmla="*/ 101 h 21600"/>
                <a:gd name="T14" fmla="*/ 28 w 21600"/>
                <a:gd name="T15" fmla="*/ 16 h 21600"/>
                <a:gd name="T16" fmla="*/ 16 w 21600"/>
                <a:gd name="T17" fmla="*/ 57 h 21600"/>
                <a:gd name="T18" fmla="*/ 52 w 21600"/>
                <a:gd name="T19" fmla="*/ 125 h 21600"/>
                <a:gd name="T20" fmla="*/ 16 w 21600"/>
                <a:gd name="T21" fmla="*/ 115 h 21600"/>
                <a:gd name="T22" fmla="*/ 16 w 21600"/>
                <a:gd name="T23" fmla="*/ 115 h 21600"/>
                <a:gd name="T24" fmla="*/ 83 w 21600"/>
                <a:gd name="T25" fmla="*/ 196 h 21600"/>
                <a:gd name="T26" fmla="*/ 60 w 21600"/>
                <a:gd name="T27" fmla="*/ 198 h 21600"/>
                <a:gd name="T28" fmla="*/ 44 w 21600"/>
                <a:gd name="T29" fmla="*/ 196 h 21600"/>
                <a:gd name="T30" fmla="*/ 121 w 21600"/>
                <a:gd name="T31" fmla="*/ 252 h 21600"/>
                <a:gd name="T32" fmla="*/ 20 w 21600"/>
                <a:gd name="T33" fmla="*/ 289 h 21600"/>
                <a:gd name="T34" fmla="*/ 0 w 21600"/>
                <a:gd name="T35" fmla="*/ 287 h 21600"/>
                <a:gd name="T36" fmla="*/ 125 w 21600"/>
                <a:gd name="T37" fmla="*/ 323 h 21600"/>
                <a:gd name="T38" fmla="*/ 357 w 21600"/>
                <a:gd name="T39" fmla="*/ 91 h 21600"/>
                <a:gd name="T40" fmla="*/ 357 w 21600"/>
                <a:gd name="T41" fmla="*/ 81 h 21600"/>
                <a:gd name="T42" fmla="*/ 397 w 21600"/>
                <a:gd name="T43" fmla="*/ 38 h 21600"/>
                <a:gd name="T44" fmla="*/ 397 w 21600"/>
                <a:gd name="T45" fmla="*/ 38 h 216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600" h="21600">
                  <a:moveTo>
                    <a:pt x="21600" y="2565"/>
                  </a:moveTo>
                  <a:cubicBezTo>
                    <a:pt x="20832" y="2970"/>
                    <a:pt x="19955" y="3375"/>
                    <a:pt x="19078" y="3510"/>
                  </a:cubicBezTo>
                  <a:cubicBezTo>
                    <a:pt x="19955" y="2835"/>
                    <a:pt x="20723" y="1755"/>
                    <a:pt x="21052" y="405"/>
                  </a:cubicBezTo>
                  <a:cubicBezTo>
                    <a:pt x="20175" y="1080"/>
                    <a:pt x="19188" y="1485"/>
                    <a:pt x="18201" y="1755"/>
                  </a:cubicBezTo>
                  <a:cubicBezTo>
                    <a:pt x="17434" y="675"/>
                    <a:pt x="16227" y="0"/>
                    <a:pt x="15021" y="0"/>
                  </a:cubicBezTo>
                  <a:cubicBezTo>
                    <a:pt x="12499" y="0"/>
                    <a:pt x="10526" y="2430"/>
                    <a:pt x="10526" y="5535"/>
                  </a:cubicBezTo>
                  <a:cubicBezTo>
                    <a:pt x="10526" y="5940"/>
                    <a:pt x="10636" y="6345"/>
                    <a:pt x="10636" y="6750"/>
                  </a:cubicBezTo>
                  <a:cubicBezTo>
                    <a:pt x="7017" y="6480"/>
                    <a:pt x="3728" y="4320"/>
                    <a:pt x="1535" y="1080"/>
                  </a:cubicBezTo>
                  <a:cubicBezTo>
                    <a:pt x="1096" y="1890"/>
                    <a:pt x="877" y="2835"/>
                    <a:pt x="877" y="3780"/>
                  </a:cubicBezTo>
                  <a:cubicBezTo>
                    <a:pt x="877" y="5670"/>
                    <a:pt x="1754" y="7290"/>
                    <a:pt x="2851" y="8370"/>
                  </a:cubicBezTo>
                  <a:cubicBezTo>
                    <a:pt x="2193" y="8235"/>
                    <a:pt x="1535" y="8100"/>
                    <a:pt x="877" y="7695"/>
                  </a:cubicBezTo>
                  <a:cubicBezTo>
                    <a:pt x="877" y="10395"/>
                    <a:pt x="2412" y="12555"/>
                    <a:pt x="4495" y="13095"/>
                  </a:cubicBezTo>
                  <a:cubicBezTo>
                    <a:pt x="4057" y="13230"/>
                    <a:pt x="3728" y="13230"/>
                    <a:pt x="3289" y="13230"/>
                  </a:cubicBezTo>
                  <a:cubicBezTo>
                    <a:pt x="2960" y="13230"/>
                    <a:pt x="2741" y="13230"/>
                    <a:pt x="2412" y="13095"/>
                  </a:cubicBezTo>
                  <a:cubicBezTo>
                    <a:pt x="2960" y="15255"/>
                    <a:pt x="4605" y="16875"/>
                    <a:pt x="6579" y="16875"/>
                  </a:cubicBezTo>
                  <a:cubicBezTo>
                    <a:pt x="5044" y="18360"/>
                    <a:pt x="3180" y="19305"/>
                    <a:pt x="1096" y="19305"/>
                  </a:cubicBezTo>
                  <a:cubicBezTo>
                    <a:pt x="768" y="19305"/>
                    <a:pt x="329" y="19305"/>
                    <a:pt x="0" y="19170"/>
                  </a:cubicBezTo>
                  <a:cubicBezTo>
                    <a:pt x="1974" y="20790"/>
                    <a:pt x="4276" y="21600"/>
                    <a:pt x="6798" y="21600"/>
                  </a:cubicBezTo>
                  <a:cubicBezTo>
                    <a:pt x="15021" y="21600"/>
                    <a:pt x="19407" y="13365"/>
                    <a:pt x="19407" y="6075"/>
                  </a:cubicBezTo>
                  <a:cubicBezTo>
                    <a:pt x="19407" y="5940"/>
                    <a:pt x="19407" y="5670"/>
                    <a:pt x="19407" y="5400"/>
                  </a:cubicBezTo>
                  <a:cubicBezTo>
                    <a:pt x="20284" y="4590"/>
                    <a:pt x="21052" y="3645"/>
                    <a:pt x="21600" y="2565"/>
                  </a:cubicBezTo>
                  <a:close/>
                  <a:moveTo>
                    <a:pt x="21600" y="2565"/>
                  </a:moveTo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 bwMode="auto">
          <a:xfrm>
            <a:off x="1552575" y="2051050"/>
            <a:ext cx="1552575" cy="1524000"/>
            <a:chOff x="2445" y="3231"/>
            <a:chExt cx="2445" cy="2398"/>
          </a:xfrm>
        </p:grpSpPr>
        <p:sp>
          <p:nvSpPr>
            <p:cNvPr id="28" name="L-Shape 5"/>
            <p:cNvSpPr/>
            <p:nvPr/>
          </p:nvSpPr>
          <p:spPr bwMode="auto">
            <a:xfrm rot="2700000">
              <a:off x="2492" y="3231"/>
              <a:ext cx="2398" cy="2397"/>
            </a:xfrm>
            <a:prstGeom prst="corner">
              <a:avLst/>
            </a:prstGeom>
            <a:solidFill>
              <a:srgbClr val="B5D6DC"/>
            </a:solidFill>
            <a:ln w="9525">
              <a:noFill/>
              <a:round/>
            </a:ln>
          </p:spPr>
          <p:txBody>
            <a:bodyPr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9" name="Group 32"/>
            <p:cNvGrpSpPr/>
            <p:nvPr/>
          </p:nvGrpSpPr>
          <p:grpSpPr bwMode="auto">
            <a:xfrm>
              <a:off x="2445" y="4248"/>
              <a:ext cx="841" cy="366"/>
              <a:chOff x="0" y="0"/>
              <a:chExt cx="424" cy="185"/>
            </a:xfrm>
            <a:solidFill>
              <a:srgbClr val="00B0F0"/>
            </a:solidFill>
          </p:grpSpPr>
          <p:sp>
            <p:nvSpPr>
              <p:cNvPr id="30" name="Oval 30@|1FFC:16777215|FBC:16777215|LFC:0|LBC:16777215"/>
              <p:cNvSpPr/>
              <p:nvPr/>
            </p:nvSpPr>
            <p:spPr bwMode="auto">
              <a:xfrm>
                <a:off x="0" y="0"/>
                <a:ext cx="189" cy="185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Oval 31@|1FFC:16777215|FBC:16777215|LFC:0|LBC:16777215"/>
              <p:cNvSpPr/>
              <p:nvPr/>
            </p:nvSpPr>
            <p:spPr bwMode="auto">
              <a:xfrm>
                <a:off x="237" y="0"/>
                <a:ext cx="187" cy="185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 bwMode="auto">
          <a:xfrm>
            <a:off x="2749550" y="2051050"/>
            <a:ext cx="1522413" cy="1524000"/>
            <a:chOff x="4330" y="3231"/>
            <a:chExt cx="2398" cy="2398"/>
          </a:xfrm>
        </p:grpSpPr>
        <p:sp>
          <p:nvSpPr>
            <p:cNvPr id="32" name="L-Shape 4"/>
            <p:cNvSpPr/>
            <p:nvPr/>
          </p:nvSpPr>
          <p:spPr bwMode="auto">
            <a:xfrm rot="2700000">
              <a:off x="4330" y="3231"/>
              <a:ext cx="2398" cy="2398"/>
            </a:xfrm>
            <a:prstGeom prst="corner">
              <a:avLst/>
            </a:prstGeom>
            <a:solidFill>
              <a:srgbClr val="B5D6DC"/>
            </a:solidFill>
            <a:ln w="9525">
              <a:noFill/>
              <a:round/>
            </a:ln>
          </p:spPr>
          <p:txBody>
            <a:bodyPr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4430" y="4135"/>
              <a:ext cx="605" cy="607"/>
            </a:xfrm>
            <a:custGeom>
              <a:avLst/>
              <a:gdLst>
                <a:gd name="T0" fmla="*/ 276 w 344"/>
                <a:gd name="T1" fmla="*/ 172 h 344"/>
                <a:gd name="T2" fmla="*/ 172 w 344"/>
                <a:gd name="T3" fmla="*/ 276 h 344"/>
                <a:gd name="T4" fmla="*/ 68 w 344"/>
                <a:gd name="T5" fmla="*/ 172 h 344"/>
                <a:gd name="T6" fmla="*/ 70 w 344"/>
                <a:gd name="T7" fmla="*/ 152 h 344"/>
                <a:gd name="T8" fmla="*/ 0 w 344"/>
                <a:gd name="T9" fmla="*/ 152 h 344"/>
                <a:gd name="T10" fmla="*/ 0 w 344"/>
                <a:gd name="T11" fmla="*/ 290 h 344"/>
                <a:gd name="T12" fmla="*/ 54 w 344"/>
                <a:gd name="T13" fmla="*/ 344 h 344"/>
                <a:gd name="T14" fmla="*/ 290 w 344"/>
                <a:gd name="T15" fmla="*/ 344 h 344"/>
                <a:gd name="T16" fmla="*/ 344 w 344"/>
                <a:gd name="T17" fmla="*/ 290 h 344"/>
                <a:gd name="T18" fmla="*/ 344 w 344"/>
                <a:gd name="T19" fmla="*/ 152 h 344"/>
                <a:gd name="T20" fmla="*/ 274 w 344"/>
                <a:gd name="T21" fmla="*/ 152 h 344"/>
                <a:gd name="T22" fmla="*/ 276 w 344"/>
                <a:gd name="T23" fmla="*/ 172 h 344"/>
                <a:gd name="T24" fmla="*/ 290 w 344"/>
                <a:gd name="T25" fmla="*/ 0 h 344"/>
                <a:gd name="T26" fmla="*/ 54 w 344"/>
                <a:gd name="T27" fmla="*/ 0 h 344"/>
                <a:gd name="T28" fmla="*/ 0 w 344"/>
                <a:gd name="T29" fmla="*/ 54 h 344"/>
                <a:gd name="T30" fmla="*/ 0 w 344"/>
                <a:gd name="T31" fmla="*/ 112 h 344"/>
                <a:gd name="T32" fmla="*/ 87 w 344"/>
                <a:gd name="T33" fmla="*/ 112 h 344"/>
                <a:gd name="T34" fmla="*/ 172 w 344"/>
                <a:gd name="T35" fmla="*/ 68 h 344"/>
                <a:gd name="T36" fmla="*/ 257 w 344"/>
                <a:gd name="T37" fmla="*/ 112 h 344"/>
                <a:gd name="T38" fmla="*/ 344 w 344"/>
                <a:gd name="T39" fmla="*/ 112 h 344"/>
                <a:gd name="T40" fmla="*/ 344 w 344"/>
                <a:gd name="T41" fmla="*/ 54 h 344"/>
                <a:gd name="T42" fmla="*/ 290 w 344"/>
                <a:gd name="T43" fmla="*/ 0 h 344"/>
                <a:gd name="T44" fmla="*/ 317 w 344"/>
                <a:gd name="T45" fmla="*/ 66 h 344"/>
                <a:gd name="T46" fmla="*/ 307 w 344"/>
                <a:gd name="T47" fmla="*/ 76 h 344"/>
                <a:gd name="T48" fmla="*/ 278 w 344"/>
                <a:gd name="T49" fmla="*/ 76 h 344"/>
                <a:gd name="T50" fmla="*/ 269 w 344"/>
                <a:gd name="T51" fmla="*/ 66 h 344"/>
                <a:gd name="T52" fmla="*/ 269 w 344"/>
                <a:gd name="T53" fmla="*/ 37 h 344"/>
                <a:gd name="T54" fmla="*/ 278 w 344"/>
                <a:gd name="T55" fmla="*/ 28 h 344"/>
                <a:gd name="T56" fmla="*/ 307 w 344"/>
                <a:gd name="T57" fmla="*/ 28 h 344"/>
                <a:gd name="T58" fmla="*/ 317 w 344"/>
                <a:gd name="T59" fmla="*/ 37 h 344"/>
                <a:gd name="T60" fmla="*/ 317 w 344"/>
                <a:gd name="T61" fmla="*/ 66 h 344"/>
                <a:gd name="T62" fmla="*/ 236 w 344"/>
                <a:gd name="T63" fmla="*/ 172 h 344"/>
                <a:gd name="T64" fmla="*/ 172 w 344"/>
                <a:gd name="T65" fmla="*/ 108 h 344"/>
                <a:gd name="T66" fmla="*/ 108 w 344"/>
                <a:gd name="T67" fmla="*/ 172 h 344"/>
                <a:gd name="T68" fmla="*/ 172 w 344"/>
                <a:gd name="T69" fmla="*/ 236 h 344"/>
                <a:gd name="T70" fmla="*/ 236 w 344"/>
                <a:gd name="T71" fmla="*/ 17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344">
                  <a:moveTo>
                    <a:pt x="276" y="172"/>
                  </a:moveTo>
                  <a:cubicBezTo>
                    <a:pt x="276" y="229"/>
                    <a:pt x="230" y="276"/>
                    <a:pt x="172" y="276"/>
                  </a:cubicBezTo>
                  <a:cubicBezTo>
                    <a:pt x="115" y="276"/>
                    <a:pt x="68" y="229"/>
                    <a:pt x="68" y="172"/>
                  </a:cubicBezTo>
                  <a:cubicBezTo>
                    <a:pt x="68" y="165"/>
                    <a:pt x="69" y="158"/>
                    <a:pt x="70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320"/>
                    <a:pt x="24" y="344"/>
                    <a:pt x="54" y="344"/>
                  </a:cubicBezTo>
                  <a:cubicBezTo>
                    <a:pt x="290" y="344"/>
                    <a:pt x="290" y="344"/>
                    <a:pt x="290" y="344"/>
                  </a:cubicBezTo>
                  <a:cubicBezTo>
                    <a:pt x="320" y="344"/>
                    <a:pt x="344" y="320"/>
                    <a:pt x="344" y="290"/>
                  </a:cubicBezTo>
                  <a:cubicBezTo>
                    <a:pt x="344" y="152"/>
                    <a:pt x="344" y="152"/>
                    <a:pt x="344" y="152"/>
                  </a:cubicBezTo>
                  <a:cubicBezTo>
                    <a:pt x="274" y="152"/>
                    <a:pt x="274" y="152"/>
                    <a:pt x="274" y="152"/>
                  </a:cubicBezTo>
                  <a:cubicBezTo>
                    <a:pt x="276" y="158"/>
                    <a:pt x="276" y="165"/>
                    <a:pt x="276" y="172"/>
                  </a:cubicBezTo>
                  <a:close/>
                  <a:moveTo>
                    <a:pt x="290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106" y="85"/>
                    <a:pt x="137" y="68"/>
                    <a:pt x="172" y="68"/>
                  </a:cubicBezTo>
                  <a:cubicBezTo>
                    <a:pt x="207" y="68"/>
                    <a:pt x="238" y="85"/>
                    <a:pt x="257" y="112"/>
                  </a:cubicBezTo>
                  <a:cubicBezTo>
                    <a:pt x="344" y="112"/>
                    <a:pt x="344" y="112"/>
                    <a:pt x="344" y="112"/>
                  </a:cubicBezTo>
                  <a:cubicBezTo>
                    <a:pt x="344" y="54"/>
                    <a:pt x="344" y="54"/>
                    <a:pt x="344" y="54"/>
                  </a:cubicBezTo>
                  <a:cubicBezTo>
                    <a:pt x="344" y="24"/>
                    <a:pt x="320" y="0"/>
                    <a:pt x="290" y="0"/>
                  </a:cubicBezTo>
                  <a:close/>
                  <a:moveTo>
                    <a:pt x="317" y="66"/>
                  </a:moveTo>
                  <a:cubicBezTo>
                    <a:pt x="317" y="72"/>
                    <a:pt x="312" y="76"/>
                    <a:pt x="307" y="76"/>
                  </a:cubicBezTo>
                  <a:cubicBezTo>
                    <a:pt x="278" y="76"/>
                    <a:pt x="278" y="76"/>
                    <a:pt x="278" y="76"/>
                  </a:cubicBezTo>
                  <a:cubicBezTo>
                    <a:pt x="273" y="76"/>
                    <a:pt x="269" y="72"/>
                    <a:pt x="269" y="66"/>
                  </a:cubicBezTo>
                  <a:cubicBezTo>
                    <a:pt x="269" y="37"/>
                    <a:pt x="269" y="37"/>
                    <a:pt x="269" y="37"/>
                  </a:cubicBezTo>
                  <a:cubicBezTo>
                    <a:pt x="269" y="32"/>
                    <a:pt x="273" y="28"/>
                    <a:pt x="278" y="28"/>
                  </a:cubicBezTo>
                  <a:cubicBezTo>
                    <a:pt x="307" y="28"/>
                    <a:pt x="307" y="28"/>
                    <a:pt x="307" y="28"/>
                  </a:cubicBezTo>
                  <a:cubicBezTo>
                    <a:pt x="312" y="28"/>
                    <a:pt x="317" y="32"/>
                    <a:pt x="317" y="37"/>
                  </a:cubicBezTo>
                  <a:lnTo>
                    <a:pt x="317" y="66"/>
                  </a:lnTo>
                  <a:close/>
                  <a:moveTo>
                    <a:pt x="236" y="172"/>
                  </a:moveTo>
                  <a:cubicBezTo>
                    <a:pt x="236" y="137"/>
                    <a:pt x="208" y="108"/>
                    <a:pt x="172" y="108"/>
                  </a:cubicBezTo>
                  <a:cubicBezTo>
                    <a:pt x="137" y="108"/>
                    <a:pt x="108" y="137"/>
                    <a:pt x="108" y="172"/>
                  </a:cubicBezTo>
                  <a:cubicBezTo>
                    <a:pt x="108" y="207"/>
                    <a:pt x="137" y="236"/>
                    <a:pt x="172" y="236"/>
                  </a:cubicBezTo>
                  <a:cubicBezTo>
                    <a:pt x="208" y="236"/>
                    <a:pt x="236" y="207"/>
                    <a:pt x="236" y="172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 bwMode="auto">
          <a:xfrm>
            <a:off x="3924300" y="2051050"/>
            <a:ext cx="1524000" cy="1524000"/>
            <a:chOff x="6181" y="3231"/>
            <a:chExt cx="2398" cy="2398"/>
          </a:xfrm>
        </p:grpSpPr>
        <p:sp>
          <p:nvSpPr>
            <p:cNvPr id="34" name="L-Shape 3"/>
            <p:cNvSpPr/>
            <p:nvPr/>
          </p:nvSpPr>
          <p:spPr bwMode="auto">
            <a:xfrm rot="2700000">
              <a:off x="6181" y="3231"/>
              <a:ext cx="2398" cy="2398"/>
            </a:xfrm>
            <a:prstGeom prst="corner">
              <a:avLst/>
            </a:prstGeom>
            <a:solidFill>
              <a:srgbClr val="B5D6DC"/>
            </a:solidFill>
            <a:ln w="9525">
              <a:noFill/>
              <a:round/>
            </a:ln>
          </p:spPr>
          <p:txBody>
            <a:bodyPr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21"/>
            <p:cNvSpPr/>
            <p:nvPr/>
          </p:nvSpPr>
          <p:spPr bwMode="auto">
            <a:xfrm>
              <a:off x="6278" y="4103"/>
              <a:ext cx="557" cy="704"/>
            </a:xfrm>
            <a:custGeom>
              <a:avLst/>
              <a:gdLst>
                <a:gd name="T0" fmla="*/ 129 w 323"/>
                <a:gd name="T1" fmla="*/ 272 h 408"/>
                <a:gd name="T2" fmla="*/ 68 w 323"/>
                <a:gd name="T3" fmla="*/ 408 h 408"/>
                <a:gd name="T4" fmla="*/ 98 w 323"/>
                <a:gd name="T5" fmla="*/ 196 h 408"/>
                <a:gd name="T6" fmla="*/ 149 w 323"/>
                <a:gd name="T7" fmla="*/ 99 h 408"/>
                <a:gd name="T8" fmla="*/ 172 w 323"/>
                <a:gd name="T9" fmla="*/ 257 h 408"/>
                <a:gd name="T10" fmla="*/ 234 w 323"/>
                <a:gd name="T11" fmla="*/ 73 h 408"/>
                <a:gd name="T12" fmla="*/ 47 w 323"/>
                <a:gd name="T13" fmla="*/ 173 h 408"/>
                <a:gd name="T14" fmla="*/ 57 w 323"/>
                <a:gd name="T15" fmla="*/ 239 h 408"/>
                <a:gd name="T16" fmla="*/ 1 w 323"/>
                <a:gd name="T17" fmla="*/ 147 h 408"/>
                <a:gd name="T18" fmla="*/ 137 w 323"/>
                <a:gd name="T19" fmla="*/ 9 h 408"/>
                <a:gd name="T20" fmla="*/ 310 w 323"/>
                <a:gd name="T21" fmla="*/ 119 h 408"/>
                <a:gd name="T22" fmla="*/ 183 w 323"/>
                <a:gd name="T23" fmla="*/ 298 h 408"/>
                <a:gd name="T24" fmla="*/ 129 w 323"/>
                <a:gd name="T25" fmla="*/ 27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408">
                  <a:moveTo>
                    <a:pt x="129" y="272"/>
                  </a:moveTo>
                  <a:cubicBezTo>
                    <a:pt x="118" y="328"/>
                    <a:pt x="106" y="380"/>
                    <a:pt x="68" y="408"/>
                  </a:cubicBezTo>
                  <a:cubicBezTo>
                    <a:pt x="56" y="325"/>
                    <a:pt x="85" y="262"/>
                    <a:pt x="98" y="196"/>
                  </a:cubicBezTo>
                  <a:cubicBezTo>
                    <a:pt x="75" y="157"/>
                    <a:pt x="101" y="80"/>
                    <a:pt x="149" y="99"/>
                  </a:cubicBezTo>
                  <a:cubicBezTo>
                    <a:pt x="209" y="122"/>
                    <a:pt x="98" y="242"/>
                    <a:pt x="172" y="257"/>
                  </a:cubicBezTo>
                  <a:cubicBezTo>
                    <a:pt x="250" y="273"/>
                    <a:pt x="282" y="122"/>
                    <a:pt x="234" y="73"/>
                  </a:cubicBezTo>
                  <a:cubicBezTo>
                    <a:pt x="164" y="2"/>
                    <a:pt x="31" y="72"/>
                    <a:pt x="47" y="173"/>
                  </a:cubicBezTo>
                  <a:cubicBezTo>
                    <a:pt x="51" y="198"/>
                    <a:pt x="77" y="205"/>
                    <a:pt x="57" y="239"/>
                  </a:cubicBezTo>
                  <a:cubicBezTo>
                    <a:pt x="13" y="229"/>
                    <a:pt x="0" y="194"/>
                    <a:pt x="1" y="147"/>
                  </a:cubicBezTo>
                  <a:cubicBezTo>
                    <a:pt x="4" y="70"/>
                    <a:pt x="70" y="17"/>
                    <a:pt x="137" y="9"/>
                  </a:cubicBezTo>
                  <a:cubicBezTo>
                    <a:pt x="221" y="0"/>
                    <a:pt x="300" y="40"/>
                    <a:pt x="310" y="119"/>
                  </a:cubicBezTo>
                  <a:cubicBezTo>
                    <a:pt x="323" y="208"/>
                    <a:pt x="273" y="305"/>
                    <a:pt x="183" y="298"/>
                  </a:cubicBezTo>
                  <a:cubicBezTo>
                    <a:pt x="158" y="296"/>
                    <a:pt x="148" y="284"/>
                    <a:pt x="129" y="272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 bwMode="auto">
          <a:xfrm>
            <a:off x="6737350" y="2051050"/>
            <a:ext cx="1552575" cy="1524000"/>
            <a:chOff x="10609" y="3231"/>
            <a:chExt cx="2447" cy="2398"/>
          </a:xfrm>
        </p:grpSpPr>
        <p:sp>
          <p:nvSpPr>
            <p:cNvPr id="36" name="L-Shape 6"/>
            <p:cNvSpPr/>
            <p:nvPr/>
          </p:nvSpPr>
          <p:spPr bwMode="auto">
            <a:xfrm rot="18900000" flipH="1">
              <a:off x="10610" y="3230"/>
              <a:ext cx="2398" cy="2399"/>
            </a:xfrm>
            <a:prstGeom prst="corner">
              <a:avLst/>
            </a:prstGeom>
            <a:solidFill>
              <a:srgbClr val="B5D6DC"/>
            </a:solidFill>
            <a:ln w="9525">
              <a:noFill/>
              <a:round/>
            </a:ln>
          </p:spPr>
          <p:txBody>
            <a:bodyPr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75"/>
            <p:cNvSpPr/>
            <p:nvPr/>
          </p:nvSpPr>
          <p:spPr bwMode="auto">
            <a:xfrm>
              <a:off x="12285" y="4115"/>
              <a:ext cx="771" cy="632"/>
            </a:xfrm>
            <a:custGeom>
              <a:avLst/>
              <a:gdLst>
                <a:gd name="T0" fmla="*/ 307 w 382"/>
                <a:gd name="T1" fmla="*/ 135 h 312"/>
                <a:gd name="T2" fmla="*/ 362 w 382"/>
                <a:gd name="T3" fmla="*/ 71 h 312"/>
                <a:gd name="T4" fmla="*/ 238 w 382"/>
                <a:gd name="T5" fmla="*/ 25 h 312"/>
                <a:gd name="T6" fmla="*/ 229 w 382"/>
                <a:gd name="T7" fmla="*/ 19 h 312"/>
                <a:gd name="T8" fmla="*/ 229 w 382"/>
                <a:gd name="T9" fmla="*/ 134 h 312"/>
                <a:gd name="T10" fmla="*/ 180 w 382"/>
                <a:gd name="T11" fmla="*/ 214 h 312"/>
                <a:gd name="T12" fmla="*/ 86 w 382"/>
                <a:gd name="T13" fmla="*/ 189 h 312"/>
                <a:gd name="T14" fmla="*/ 129 w 382"/>
                <a:gd name="T15" fmla="*/ 97 h 312"/>
                <a:gd name="T16" fmla="*/ 190 w 382"/>
                <a:gd name="T17" fmla="*/ 93 h 312"/>
                <a:gd name="T18" fmla="*/ 190 w 382"/>
                <a:gd name="T19" fmla="*/ 4 h 312"/>
                <a:gd name="T20" fmla="*/ 154 w 382"/>
                <a:gd name="T21" fmla="*/ 0 h 312"/>
                <a:gd name="T22" fmla="*/ 0 w 382"/>
                <a:gd name="T23" fmla="*/ 156 h 312"/>
                <a:gd name="T24" fmla="*/ 154 w 382"/>
                <a:gd name="T25" fmla="*/ 312 h 312"/>
                <a:gd name="T26" fmla="*/ 308 w 382"/>
                <a:gd name="T27" fmla="*/ 156 h 312"/>
                <a:gd name="T28" fmla="*/ 307 w 382"/>
                <a:gd name="T29" fmla="*/ 13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2" h="312">
                  <a:moveTo>
                    <a:pt x="307" y="135"/>
                  </a:moveTo>
                  <a:cubicBezTo>
                    <a:pt x="354" y="122"/>
                    <a:pt x="382" y="72"/>
                    <a:pt x="362" y="71"/>
                  </a:cubicBezTo>
                  <a:cubicBezTo>
                    <a:pt x="311" y="68"/>
                    <a:pt x="267" y="43"/>
                    <a:pt x="238" y="25"/>
                  </a:cubicBezTo>
                  <a:cubicBezTo>
                    <a:pt x="235" y="23"/>
                    <a:pt x="232" y="21"/>
                    <a:pt x="229" y="19"/>
                  </a:cubicBezTo>
                  <a:cubicBezTo>
                    <a:pt x="229" y="134"/>
                    <a:pt x="229" y="134"/>
                    <a:pt x="229" y="134"/>
                  </a:cubicBezTo>
                  <a:cubicBezTo>
                    <a:pt x="229" y="172"/>
                    <a:pt x="206" y="202"/>
                    <a:pt x="180" y="214"/>
                  </a:cubicBezTo>
                  <a:cubicBezTo>
                    <a:pt x="142" y="233"/>
                    <a:pt x="100" y="221"/>
                    <a:pt x="86" y="189"/>
                  </a:cubicBezTo>
                  <a:cubicBezTo>
                    <a:pt x="72" y="157"/>
                    <a:pt x="91" y="116"/>
                    <a:pt x="129" y="97"/>
                  </a:cubicBezTo>
                  <a:cubicBezTo>
                    <a:pt x="150" y="87"/>
                    <a:pt x="172" y="86"/>
                    <a:pt x="190" y="93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78" y="1"/>
                    <a:pt x="166" y="0"/>
                    <a:pt x="154" y="0"/>
                  </a:cubicBezTo>
                  <a:cubicBezTo>
                    <a:pt x="69" y="0"/>
                    <a:pt x="0" y="70"/>
                    <a:pt x="0" y="156"/>
                  </a:cubicBezTo>
                  <a:cubicBezTo>
                    <a:pt x="0" y="242"/>
                    <a:pt x="69" y="312"/>
                    <a:pt x="154" y="312"/>
                  </a:cubicBezTo>
                  <a:cubicBezTo>
                    <a:pt x="239" y="312"/>
                    <a:pt x="308" y="242"/>
                    <a:pt x="308" y="156"/>
                  </a:cubicBezTo>
                  <a:cubicBezTo>
                    <a:pt x="308" y="149"/>
                    <a:pt x="308" y="142"/>
                    <a:pt x="307" y="13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1647825" y="4287838"/>
            <a:ext cx="2338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单击此处输入标题文本</a:t>
            </a:r>
            <a:endParaRPr lang="en-US" altLang="en-US" sz="1600" b="1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1652588" y="4573588"/>
            <a:ext cx="23336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Love makes man grow up or sink down.</a:t>
            </a:r>
          </a:p>
        </p:txBody>
      </p: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5207000" y="4287838"/>
            <a:ext cx="233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单击此处输入标题文本</a:t>
            </a:r>
            <a:endParaRPr lang="en-US" altLang="en-US" sz="1600" b="1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5210175" y="4573588"/>
            <a:ext cx="23336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Love makes man grow up or sink down.</a:t>
            </a:r>
            <a:endParaRPr lang="en-US" altLang="zh-CN" sz="1200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8764588" y="4287838"/>
            <a:ext cx="2338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单击此处输入标题文本</a:t>
            </a:r>
            <a:endParaRPr lang="en-US" altLang="en-US" sz="1600" b="1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8767763" y="4573588"/>
            <a:ext cx="23352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Love makes man grow up or sink down.</a:t>
            </a:r>
            <a:endParaRPr lang="en-US" altLang="zh-CN" sz="1200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1647825" y="5343525"/>
            <a:ext cx="233838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单击此处输入标题文本</a:t>
            </a:r>
            <a:endParaRPr lang="en-US" altLang="en-US" sz="1600" b="1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1652588" y="5629275"/>
            <a:ext cx="23336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Love makes man grow up or sink down.</a:t>
            </a:r>
            <a:endParaRPr lang="en-US" altLang="zh-CN" sz="1200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TextBox 13"/>
          <p:cNvSpPr txBox="1">
            <a:spLocks noChangeArrowheads="1"/>
          </p:cNvSpPr>
          <p:nvPr/>
        </p:nvSpPr>
        <p:spPr bwMode="auto">
          <a:xfrm>
            <a:off x="5207000" y="5343525"/>
            <a:ext cx="23368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单击此处输入标题文本</a:t>
            </a:r>
            <a:endParaRPr lang="en-US" altLang="en-US" sz="1600" b="1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TextBox 13"/>
          <p:cNvSpPr txBox="1">
            <a:spLocks noChangeArrowheads="1"/>
          </p:cNvSpPr>
          <p:nvPr/>
        </p:nvSpPr>
        <p:spPr bwMode="auto">
          <a:xfrm>
            <a:off x="5210175" y="5629275"/>
            <a:ext cx="23336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Love makes man grow up or sink down.</a:t>
            </a:r>
            <a:endParaRPr lang="en-US" altLang="zh-CN" sz="1200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extBox 13"/>
          <p:cNvSpPr txBox="1">
            <a:spLocks noChangeArrowheads="1"/>
          </p:cNvSpPr>
          <p:nvPr/>
        </p:nvSpPr>
        <p:spPr bwMode="auto">
          <a:xfrm>
            <a:off x="8764588" y="5343525"/>
            <a:ext cx="2338387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单击此处输入标题文本</a:t>
            </a:r>
            <a:endParaRPr lang="en-US" altLang="en-US" sz="1600" b="1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TextBox 13"/>
          <p:cNvSpPr txBox="1">
            <a:spLocks noChangeArrowheads="1"/>
          </p:cNvSpPr>
          <p:nvPr/>
        </p:nvSpPr>
        <p:spPr bwMode="auto">
          <a:xfrm>
            <a:off x="8767763" y="5629275"/>
            <a:ext cx="23352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Love makes man grow up or sink down.</a:t>
            </a:r>
            <a:endParaRPr lang="en-US" altLang="zh-CN" sz="1200">
              <a:solidFill>
                <a:srgbClr val="70AD4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568825" y="1452563"/>
            <a:ext cx="1217613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zh-CN" altLang="en-US" sz="6600">
                <a:solidFill>
                  <a:srgbClr val="282828"/>
                </a:solidFill>
                <a:latin typeface="方正字迹-邢体草书繁体" panose="03000502000000000000" pitchFamily="66" charset="-122"/>
                <a:ea typeface="方正字迹-邢体草书繁体" panose="03000502000000000000" pitchFamily="66" charset="-122"/>
              </a:rPr>
              <a:t>谢谢观看</a:t>
            </a:r>
          </a:p>
        </p:txBody>
      </p:sp>
      <p:pic>
        <p:nvPicPr>
          <p:cNvPr id="5" name="图片 4" descr="圆圈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1441450"/>
            <a:ext cx="34925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6" name="图片 5" descr="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82550"/>
            <a:ext cx="289242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伞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-1588"/>
            <a:ext cx="15621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小猫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3843338"/>
            <a:ext cx="16319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 descr="点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646238"/>
            <a:ext cx="78898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/>
          <p:nvPr/>
        </p:nvGrpSpPr>
        <p:grpSpPr bwMode="auto">
          <a:xfrm>
            <a:off x="4484688" y="2100263"/>
            <a:ext cx="2543175" cy="2349500"/>
            <a:chOff x="5046" y="2930"/>
            <a:chExt cx="4006" cy="3699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9052" y="2945"/>
              <a:ext cx="0" cy="3684"/>
            </a:xfrm>
            <a:prstGeom prst="line">
              <a:avLst/>
            </a:prstGeom>
            <a:ln w="19050">
              <a:solidFill>
                <a:srgbClr val="28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35" name="组合 17"/>
            <p:cNvGrpSpPr/>
            <p:nvPr/>
          </p:nvGrpSpPr>
          <p:grpSpPr bwMode="auto">
            <a:xfrm>
              <a:off x="5046" y="2945"/>
              <a:ext cx="732" cy="3684"/>
              <a:chOff x="5046" y="2945"/>
              <a:chExt cx="732" cy="3684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5061" y="2945"/>
                <a:ext cx="0" cy="3684"/>
              </a:xfrm>
              <a:prstGeom prst="line">
                <a:avLst/>
              </a:prstGeom>
              <a:ln w="19050">
                <a:solidFill>
                  <a:srgbClr val="28282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5046" y="2945"/>
                <a:ext cx="555" cy="0"/>
              </a:xfrm>
              <a:prstGeom prst="line">
                <a:avLst/>
              </a:prstGeom>
              <a:ln w="19050">
                <a:solidFill>
                  <a:srgbClr val="28282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V="1">
                <a:off x="5046" y="6619"/>
                <a:ext cx="733" cy="10"/>
              </a:xfrm>
              <a:prstGeom prst="line">
                <a:avLst/>
              </a:prstGeom>
              <a:ln w="19050">
                <a:solidFill>
                  <a:srgbClr val="28282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接连接符 13"/>
            <p:cNvCxnSpPr/>
            <p:nvPr/>
          </p:nvCxnSpPr>
          <p:spPr>
            <a:xfrm>
              <a:off x="7264" y="2930"/>
              <a:ext cx="1788" cy="15"/>
            </a:xfrm>
            <a:prstGeom prst="line">
              <a:avLst/>
            </a:prstGeom>
            <a:ln w="19050">
              <a:solidFill>
                <a:srgbClr val="28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497" y="6629"/>
              <a:ext cx="555" cy="0"/>
            </a:xfrm>
            <a:prstGeom prst="line">
              <a:avLst/>
            </a:prstGeom>
            <a:ln w="19050">
              <a:solidFill>
                <a:srgbClr val="28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611" y="6629"/>
              <a:ext cx="1010" cy="0"/>
            </a:xfrm>
            <a:prstGeom prst="line">
              <a:avLst/>
            </a:prstGeom>
            <a:ln w="19050">
              <a:solidFill>
                <a:srgbClr val="28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 descr="叶片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1441450"/>
            <a:ext cx="804863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611813" y="2201863"/>
            <a:ext cx="46513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en-US" altLang="zh-CN">
                <a:latin typeface="方正字迹-邢体草书繁体" panose="03000502000000000000" pitchFamily="66" charset="-122"/>
                <a:ea typeface="方正字迹-邢体草书繁体" panose="03000502000000000000" pitchFamily="66" charset="-122"/>
              </a:rPr>
              <a:t>Thank you for watching</a:t>
            </a:r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6188075" y="2187575"/>
            <a:ext cx="42703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zh-CN" altLang="en-US" sz="1500">
                <a:solidFill>
                  <a:srgbClr val="28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单击此处输入公司名称</a:t>
            </a:r>
          </a:p>
        </p:txBody>
      </p:sp>
      <p:grpSp>
        <p:nvGrpSpPr>
          <p:cNvPr id="31" name="组合 30"/>
          <p:cNvGrpSpPr/>
          <p:nvPr/>
        </p:nvGrpSpPr>
        <p:grpSpPr bwMode="auto">
          <a:xfrm>
            <a:off x="6197600" y="2101850"/>
            <a:ext cx="390525" cy="2851150"/>
            <a:chOff x="9760" y="3309"/>
            <a:chExt cx="614" cy="4492"/>
          </a:xfrm>
        </p:grpSpPr>
        <p:sp>
          <p:nvSpPr>
            <p:cNvPr id="22" name="矩形 21"/>
            <p:cNvSpPr/>
            <p:nvPr/>
          </p:nvSpPr>
          <p:spPr>
            <a:xfrm>
              <a:off x="9760" y="3309"/>
              <a:ext cx="614" cy="4492"/>
            </a:xfrm>
            <a:prstGeom prst="rect">
              <a:avLst/>
            </a:prstGeom>
            <a:noFill/>
            <a:ln>
              <a:solidFill>
                <a:srgbClr val="2828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rgbClr val="28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805" y="6861"/>
              <a:ext cx="544" cy="910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pic>
          <p:nvPicPr>
            <p:cNvPr id="26648" name="图片 24" descr="伞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0" y="7112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6596976" y="2228850"/>
            <a:ext cx="430887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pPr algn="dist"/>
            <a:r>
              <a:rPr lang="zh-CN" altLang="en-US" sz="1600" smtClean="0">
                <a:latin typeface="方正大标宋简体" panose="02010601030101010101" pitchFamily="65" charset="-122"/>
                <a:ea typeface="方正大标宋简体" panose="02010601030101010101" pitchFamily="65" charset="-122"/>
              </a:rPr>
              <a:t>主讲人</a:t>
            </a:r>
            <a:r>
              <a:rPr lang="en-US" altLang="zh-CN" sz="1600" smtClean="0">
                <a:latin typeface="方正大标宋简体" panose="02010601030101010101" pitchFamily="65" charset="-122"/>
                <a:ea typeface="方正大标宋简体" panose="02010601030101010101" pitchFamily="65" charset="-122"/>
              </a:rPr>
              <a:t>:PPT818</a:t>
            </a:r>
            <a:endParaRPr lang="en-US" altLang="zh-CN" sz="1600">
              <a:latin typeface="方正大标宋简体" panose="02010601030101010101" pitchFamily="65" charset="-122"/>
              <a:ea typeface="方正大标宋简体" panose="02010601030101010101" pitchFamily="65" charset="-122"/>
            </a:endParaRPr>
          </a:p>
        </p:txBody>
      </p:sp>
      <p:pic>
        <p:nvPicPr>
          <p:cNvPr id="28" name="图片 27" descr="叶片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4687888"/>
            <a:ext cx="10509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伞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789488"/>
            <a:ext cx="17002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bldLvl="0" animBg="1"/>
      <p:bldP spid="21" grpId="0"/>
      <p:bldP spid="23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点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16300"/>
            <a:ext cx="787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圆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1441450"/>
            <a:ext cx="34925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82550"/>
            <a:ext cx="289242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小猫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3843338"/>
            <a:ext cx="16319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伞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-23813"/>
            <a:ext cx="2606675" cy="193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130800" y="2622550"/>
            <a:ext cx="193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zh-CN" sz="2800" b="1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4086225" y="3586163"/>
            <a:ext cx="4021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2800">
                <a:solidFill>
                  <a:srgbClr val="595959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单击此处输入标题文本</a:t>
            </a:r>
          </a:p>
        </p:txBody>
      </p:sp>
      <p:pic>
        <p:nvPicPr>
          <p:cNvPr id="28" name="图片 27" descr="叶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4292600"/>
            <a:ext cx="10795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5124" name="组合 5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5127" name="图片 24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grpSp>
        <p:nvGrpSpPr>
          <p:cNvPr id="75" name="组合 74"/>
          <p:cNvGrpSpPr/>
          <p:nvPr/>
        </p:nvGrpSpPr>
        <p:grpSpPr bwMode="auto">
          <a:xfrm>
            <a:off x="5108575" y="3565525"/>
            <a:ext cx="1974850" cy="1976438"/>
            <a:chOff x="8045" y="5615"/>
            <a:chExt cx="3110" cy="3112"/>
          </a:xfrm>
        </p:grpSpPr>
        <p:sp>
          <p:nvSpPr>
            <p:cNvPr id="5130" name="Freeform 22"/>
            <p:cNvSpPr>
              <a:spLocks noChangeArrowheads="1"/>
            </p:cNvSpPr>
            <p:nvPr/>
          </p:nvSpPr>
          <p:spPr bwMode="auto">
            <a:xfrm>
              <a:off x="8045" y="5615"/>
              <a:ext cx="3110" cy="3112"/>
            </a:xfrm>
            <a:custGeom>
              <a:avLst/>
              <a:gdLst>
                <a:gd name="T0" fmla="*/ 187 w 240"/>
                <a:gd name="T1" fmla="*/ 0 h 240"/>
                <a:gd name="T2" fmla="*/ 134 w 240"/>
                <a:gd name="T3" fmla="*/ 53 h 240"/>
                <a:gd name="T4" fmla="*/ 53 w 240"/>
                <a:gd name="T5" fmla="*/ 134 h 240"/>
                <a:gd name="T6" fmla="*/ 53 w 240"/>
                <a:gd name="T7" fmla="*/ 134 h 240"/>
                <a:gd name="T8" fmla="*/ 53 w 240"/>
                <a:gd name="T9" fmla="*/ 134 h 240"/>
                <a:gd name="T10" fmla="*/ 0 w 240"/>
                <a:gd name="T11" fmla="*/ 187 h 240"/>
                <a:gd name="T12" fmla="*/ 53 w 240"/>
                <a:gd name="T13" fmla="*/ 240 h 240"/>
                <a:gd name="T14" fmla="*/ 106 w 240"/>
                <a:gd name="T15" fmla="*/ 187 h 240"/>
                <a:gd name="T16" fmla="*/ 106 w 240"/>
                <a:gd name="T17" fmla="*/ 187 h 240"/>
                <a:gd name="T18" fmla="*/ 106 w 240"/>
                <a:gd name="T19" fmla="*/ 187 h 240"/>
                <a:gd name="T20" fmla="*/ 187 w 240"/>
                <a:gd name="T21" fmla="*/ 106 h 240"/>
                <a:gd name="T22" fmla="*/ 187 w 240"/>
                <a:gd name="T23" fmla="*/ 106 h 240"/>
                <a:gd name="T24" fmla="*/ 240 w 240"/>
                <a:gd name="T25" fmla="*/ 53 h 240"/>
                <a:gd name="T26" fmla="*/ 187 w 240"/>
                <a:gd name="T2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0" h="240">
                  <a:moveTo>
                    <a:pt x="187" y="0"/>
                  </a:moveTo>
                  <a:cubicBezTo>
                    <a:pt x="157" y="0"/>
                    <a:pt x="134" y="24"/>
                    <a:pt x="134" y="53"/>
                  </a:cubicBezTo>
                  <a:cubicBezTo>
                    <a:pt x="134" y="106"/>
                    <a:pt x="106" y="134"/>
                    <a:pt x="53" y="134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24" y="134"/>
                    <a:pt x="0" y="157"/>
                    <a:pt x="0" y="187"/>
                  </a:cubicBezTo>
                  <a:cubicBezTo>
                    <a:pt x="0" y="216"/>
                    <a:pt x="24" y="240"/>
                    <a:pt x="53" y="240"/>
                  </a:cubicBezTo>
                  <a:cubicBezTo>
                    <a:pt x="82" y="240"/>
                    <a:pt x="106" y="216"/>
                    <a:pt x="106" y="187"/>
                  </a:cubicBezTo>
                  <a:cubicBezTo>
                    <a:pt x="106" y="187"/>
                    <a:pt x="106" y="187"/>
                    <a:pt x="106" y="187"/>
                  </a:cubicBezTo>
                  <a:cubicBezTo>
                    <a:pt x="106" y="187"/>
                    <a:pt x="106" y="187"/>
                    <a:pt x="106" y="187"/>
                  </a:cubicBezTo>
                  <a:cubicBezTo>
                    <a:pt x="106" y="134"/>
                    <a:pt x="134" y="106"/>
                    <a:pt x="187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216" y="106"/>
                    <a:pt x="240" y="82"/>
                    <a:pt x="240" y="53"/>
                  </a:cubicBezTo>
                  <a:cubicBezTo>
                    <a:pt x="240" y="24"/>
                    <a:pt x="216" y="0"/>
                    <a:pt x="187" y="0"/>
                  </a:cubicBezTo>
                  <a:close/>
                </a:path>
              </a:pathLst>
            </a:custGeom>
            <a:solidFill>
              <a:srgbClr val="D9D9D9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26"/>
            <p:cNvSpPr/>
            <p:nvPr/>
          </p:nvSpPr>
          <p:spPr bwMode="auto">
            <a:xfrm>
              <a:off x="8125" y="7425"/>
              <a:ext cx="1208" cy="1247"/>
            </a:xfrm>
            <a:custGeom>
              <a:avLst/>
              <a:gdLst>
                <a:gd name="T0" fmla="*/ 11 w 96"/>
                <a:gd name="T1" fmla="*/ 20 h 99"/>
                <a:gd name="T2" fmla="*/ 43 w 96"/>
                <a:gd name="T3" fmla="*/ 3 h 99"/>
                <a:gd name="T4" fmla="*/ 94 w 96"/>
                <a:gd name="T5" fmla="*/ 44 h 99"/>
                <a:gd name="T6" fmla="*/ 84 w 96"/>
                <a:gd name="T7" fmla="*/ 79 h 99"/>
                <a:gd name="T8" fmla="*/ 53 w 96"/>
                <a:gd name="T9" fmla="*/ 96 h 99"/>
                <a:gd name="T10" fmla="*/ 1 w 96"/>
                <a:gd name="T11" fmla="*/ 54 h 99"/>
                <a:gd name="T12" fmla="*/ 11 w 96"/>
                <a:gd name="T13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9">
                  <a:moveTo>
                    <a:pt x="11" y="20"/>
                  </a:moveTo>
                  <a:cubicBezTo>
                    <a:pt x="19" y="11"/>
                    <a:pt x="30" y="4"/>
                    <a:pt x="43" y="3"/>
                  </a:cubicBezTo>
                  <a:cubicBezTo>
                    <a:pt x="69" y="0"/>
                    <a:pt x="92" y="18"/>
                    <a:pt x="94" y="44"/>
                  </a:cubicBezTo>
                  <a:cubicBezTo>
                    <a:pt x="96" y="57"/>
                    <a:pt x="92" y="69"/>
                    <a:pt x="84" y="79"/>
                  </a:cubicBezTo>
                  <a:cubicBezTo>
                    <a:pt x="77" y="88"/>
                    <a:pt x="66" y="94"/>
                    <a:pt x="53" y="96"/>
                  </a:cubicBezTo>
                  <a:cubicBezTo>
                    <a:pt x="27" y="99"/>
                    <a:pt x="4" y="80"/>
                    <a:pt x="1" y="54"/>
                  </a:cubicBezTo>
                  <a:cubicBezTo>
                    <a:pt x="0" y="42"/>
                    <a:pt x="4" y="29"/>
                    <a:pt x="11" y="20"/>
                  </a:cubicBezTo>
                  <a:close/>
                </a:path>
              </a:pathLst>
            </a:custGeom>
            <a:solidFill>
              <a:srgbClr val="B5D6DC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zh-CN" noProof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27"/>
            <p:cNvSpPr/>
            <p:nvPr/>
          </p:nvSpPr>
          <p:spPr bwMode="auto">
            <a:xfrm>
              <a:off x="9860" y="5672"/>
              <a:ext cx="1210" cy="1230"/>
            </a:xfrm>
            <a:custGeom>
              <a:avLst/>
              <a:gdLst>
                <a:gd name="T0" fmla="*/ 11 w 96"/>
                <a:gd name="T1" fmla="*/ 20 h 98"/>
                <a:gd name="T2" fmla="*/ 43 w 96"/>
                <a:gd name="T3" fmla="*/ 3 h 98"/>
                <a:gd name="T4" fmla="*/ 94 w 96"/>
                <a:gd name="T5" fmla="*/ 44 h 98"/>
                <a:gd name="T6" fmla="*/ 84 w 96"/>
                <a:gd name="T7" fmla="*/ 78 h 98"/>
                <a:gd name="T8" fmla="*/ 53 w 96"/>
                <a:gd name="T9" fmla="*/ 96 h 98"/>
                <a:gd name="T10" fmla="*/ 1 w 96"/>
                <a:gd name="T11" fmla="*/ 54 h 98"/>
                <a:gd name="T12" fmla="*/ 11 w 96"/>
                <a:gd name="T13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8">
                  <a:moveTo>
                    <a:pt x="11" y="20"/>
                  </a:moveTo>
                  <a:cubicBezTo>
                    <a:pt x="19" y="10"/>
                    <a:pt x="30" y="4"/>
                    <a:pt x="43" y="3"/>
                  </a:cubicBezTo>
                  <a:cubicBezTo>
                    <a:pt x="68" y="0"/>
                    <a:pt x="92" y="18"/>
                    <a:pt x="94" y="44"/>
                  </a:cubicBezTo>
                  <a:cubicBezTo>
                    <a:pt x="96" y="57"/>
                    <a:pt x="92" y="69"/>
                    <a:pt x="84" y="78"/>
                  </a:cubicBezTo>
                  <a:cubicBezTo>
                    <a:pt x="77" y="88"/>
                    <a:pt x="66" y="94"/>
                    <a:pt x="53" y="96"/>
                  </a:cubicBezTo>
                  <a:cubicBezTo>
                    <a:pt x="27" y="98"/>
                    <a:pt x="4" y="80"/>
                    <a:pt x="1" y="54"/>
                  </a:cubicBezTo>
                  <a:cubicBezTo>
                    <a:pt x="0" y="41"/>
                    <a:pt x="4" y="29"/>
                    <a:pt x="11" y="2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endParaRPr>
            </a:p>
          </p:txBody>
        </p:sp>
        <p:sp>
          <p:nvSpPr>
            <p:cNvPr id="5133" name="Freeform 59"/>
            <p:cNvSpPr>
              <a:spLocks noEditPoints="1" noChangeArrowheads="1"/>
            </p:cNvSpPr>
            <p:nvPr/>
          </p:nvSpPr>
          <p:spPr bwMode="auto">
            <a:xfrm>
              <a:off x="10204" y="6024"/>
              <a:ext cx="524" cy="527"/>
            </a:xfrm>
            <a:custGeom>
              <a:avLst/>
              <a:gdLst>
                <a:gd name="T0" fmla="*/ 81 w 128"/>
                <a:gd name="T1" fmla="*/ 14 h 128"/>
                <a:gd name="T2" fmla="*/ 53 w 128"/>
                <a:gd name="T3" fmla="*/ 36 h 128"/>
                <a:gd name="T4" fmla="*/ 33 w 128"/>
                <a:gd name="T5" fmla="*/ 36 h 128"/>
                <a:gd name="T6" fmla="*/ 0 w 128"/>
                <a:gd name="T7" fmla="*/ 56 h 128"/>
                <a:gd name="T8" fmla="*/ 24 w 128"/>
                <a:gd name="T9" fmla="*/ 84 h 128"/>
                <a:gd name="T10" fmla="*/ 32 w 128"/>
                <a:gd name="T11" fmla="*/ 128 h 128"/>
                <a:gd name="T12" fmla="*/ 56 w 128"/>
                <a:gd name="T13" fmla="*/ 120 h 128"/>
                <a:gd name="T14" fmla="*/ 52 w 128"/>
                <a:gd name="T15" fmla="*/ 108 h 128"/>
                <a:gd name="T16" fmla="*/ 52 w 128"/>
                <a:gd name="T17" fmla="*/ 80 h 128"/>
                <a:gd name="T18" fmla="*/ 53 w 128"/>
                <a:gd name="T19" fmla="*/ 78 h 128"/>
                <a:gd name="T20" fmla="*/ 54 w 128"/>
                <a:gd name="T21" fmla="*/ 77 h 128"/>
                <a:gd name="T22" fmla="*/ 55 w 128"/>
                <a:gd name="T23" fmla="*/ 76 h 128"/>
                <a:gd name="T24" fmla="*/ 81 w 128"/>
                <a:gd name="T25" fmla="*/ 98 h 128"/>
                <a:gd name="T26" fmla="*/ 128 w 128"/>
                <a:gd name="T27" fmla="*/ 56 h 128"/>
                <a:gd name="T28" fmla="*/ 80 w 128"/>
                <a:gd name="T29" fmla="*/ 56 h 128"/>
                <a:gd name="T30" fmla="*/ 92 w 128"/>
                <a:gd name="T31" fmla="*/ 44 h 128"/>
                <a:gd name="T32" fmla="*/ 92 w 128"/>
                <a:gd name="T33" fmla="*/ 68 h 128"/>
                <a:gd name="T34" fmla="*/ 80 w 128"/>
                <a:gd name="T35" fmla="*/ 56 h 128"/>
                <a:gd name="T36" fmla="*/ 16 w 128"/>
                <a:gd name="T37" fmla="*/ 44 h 128"/>
                <a:gd name="T38" fmla="*/ 40 w 128"/>
                <a:gd name="T39" fmla="*/ 56 h 128"/>
                <a:gd name="T40" fmla="*/ 16 w 128"/>
                <a:gd name="T41" fmla="*/ 68 h 128"/>
                <a:gd name="T42" fmla="*/ 48 w 128"/>
                <a:gd name="T43" fmla="*/ 120 h 128"/>
                <a:gd name="T44" fmla="*/ 32 w 128"/>
                <a:gd name="T45" fmla="*/ 84 h 128"/>
                <a:gd name="T46" fmla="*/ 33 w 128"/>
                <a:gd name="T47" fmla="*/ 76 h 128"/>
                <a:gd name="T48" fmla="*/ 45 w 128"/>
                <a:gd name="T49" fmla="*/ 76 h 128"/>
                <a:gd name="T50" fmla="*/ 44 w 128"/>
                <a:gd name="T51" fmla="*/ 108 h 128"/>
                <a:gd name="T52" fmla="*/ 48 w 128"/>
                <a:gd name="T53" fmla="*/ 117 h 128"/>
                <a:gd name="T54" fmla="*/ 53 w 128"/>
                <a:gd name="T55" fmla="*/ 68 h 128"/>
                <a:gd name="T56" fmla="*/ 52 w 128"/>
                <a:gd name="T57" fmla="*/ 68 h 128"/>
                <a:gd name="T58" fmla="*/ 52 w 128"/>
                <a:gd name="T59" fmla="*/ 44 h 128"/>
                <a:gd name="T60" fmla="*/ 74 w 128"/>
                <a:gd name="T61" fmla="*/ 36 h 128"/>
                <a:gd name="T62" fmla="*/ 74 w 128"/>
                <a:gd name="T63" fmla="*/ 76 h 128"/>
                <a:gd name="T64" fmla="*/ 100 w 128"/>
                <a:gd name="T65" fmla="*/ 104 h 128"/>
                <a:gd name="T66" fmla="*/ 92 w 128"/>
                <a:gd name="T67" fmla="*/ 76 h 128"/>
                <a:gd name="T68" fmla="*/ 92 w 128"/>
                <a:gd name="T69" fmla="*/ 36 h 128"/>
                <a:gd name="T70" fmla="*/ 100 w 128"/>
                <a:gd name="T71" fmla="*/ 8 h 128"/>
                <a:gd name="T72" fmla="*/ 100 w 128"/>
                <a:gd name="T7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100" y="0"/>
                  </a:moveTo>
                  <a:cubicBezTo>
                    <a:pt x="92" y="0"/>
                    <a:pt x="85" y="6"/>
                    <a:pt x="81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74" y="27"/>
                    <a:pt x="64" y="36"/>
                    <a:pt x="53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7" y="36"/>
                    <a:pt x="0" y="45"/>
                    <a:pt x="0" y="56"/>
                  </a:cubicBezTo>
                  <a:cubicBezTo>
                    <a:pt x="0" y="67"/>
                    <a:pt x="7" y="76"/>
                    <a:pt x="16" y="76"/>
                  </a:cubicBezTo>
                  <a:cubicBezTo>
                    <a:pt x="20" y="76"/>
                    <a:pt x="24" y="80"/>
                    <a:pt x="24" y="84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4"/>
                    <a:pt x="28" y="128"/>
                    <a:pt x="32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6" y="124"/>
                    <a:pt x="56" y="120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6" y="112"/>
                    <a:pt x="52" y="110"/>
                    <a:pt x="52" y="108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79"/>
                    <a:pt x="52" y="79"/>
                    <a:pt x="53" y="78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3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6"/>
                    <a:pt x="55" y="76"/>
                    <a:pt x="55" y="76"/>
                  </a:cubicBezTo>
                  <a:cubicBezTo>
                    <a:pt x="65" y="77"/>
                    <a:pt x="74" y="85"/>
                    <a:pt x="81" y="98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5" y="106"/>
                    <a:pt x="92" y="112"/>
                    <a:pt x="100" y="112"/>
                  </a:cubicBezTo>
                  <a:cubicBezTo>
                    <a:pt x="118" y="112"/>
                    <a:pt x="128" y="84"/>
                    <a:pt x="128" y="56"/>
                  </a:cubicBezTo>
                  <a:cubicBezTo>
                    <a:pt x="128" y="28"/>
                    <a:pt x="118" y="0"/>
                    <a:pt x="100" y="0"/>
                  </a:cubicBezTo>
                  <a:close/>
                  <a:moveTo>
                    <a:pt x="80" y="56"/>
                  </a:moveTo>
                  <a:cubicBezTo>
                    <a:pt x="80" y="52"/>
                    <a:pt x="80" y="48"/>
                    <a:pt x="81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6" y="44"/>
                    <a:pt x="100" y="49"/>
                    <a:pt x="100" y="56"/>
                  </a:cubicBezTo>
                  <a:cubicBezTo>
                    <a:pt x="100" y="63"/>
                    <a:pt x="96" y="68"/>
                    <a:pt x="92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0" y="64"/>
                    <a:pt x="80" y="60"/>
                    <a:pt x="80" y="56"/>
                  </a:cubicBezTo>
                  <a:close/>
                  <a:moveTo>
                    <a:pt x="8" y="56"/>
                  </a:moveTo>
                  <a:cubicBezTo>
                    <a:pt x="8" y="49"/>
                    <a:pt x="12" y="44"/>
                    <a:pt x="16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2" y="47"/>
                    <a:pt x="40" y="51"/>
                    <a:pt x="40" y="56"/>
                  </a:cubicBezTo>
                  <a:cubicBezTo>
                    <a:pt x="40" y="61"/>
                    <a:pt x="42" y="65"/>
                    <a:pt x="44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2" y="68"/>
                    <a:pt x="8" y="63"/>
                    <a:pt x="8" y="56"/>
                  </a:cubicBezTo>
                  <a:close/>
                  <a:moveTo>
                    <a:pt x="48" y="120"/>
                  </a:moveTo>
                  <a:cubicBezTo>
                    <a:pt x="32" y="120"/>
                    <a:pt x="32" y="120"/>
                    <a:pt x="32" y="120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81"/>
                    <a:pt x="31" y="78"/>
                    <a:pt x="30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4" y="77"/>
                    <a:pt x="44" y="79"/>
                    <a:pt x="44" y="80"/>
                  </a:cubicBezTo>
                  <a:cubicBezTo>
                    <a:pt x="44" y="108"/>
                    <a:pt x="44" y="108"/>
                    <a:pt x="44" y="108"/>
                  </a:cubicBezTo>
                  <a:cubicBezTo>
                    <a:pt x="44" y="112"/>
                    <a:pt x="46" y="114"/>
                    <a:pt x="47" y="116"/>
                  </a:cubicBezTo>
                  <a:cubicBezTo>
                    <a:pt x="48" y="116"/>
                    <a:pt x="48" y="116"/>
                    <a:pt x="48" y="117"/>
                  </a:cubicBezTo>
                  <a:lnTo>
                    <a:pt x="48" y="120"/>
                  </a:lnTo>
                  <a:close/>
                  <a:moveTo>
                    <a:pt x="53" y="68"/>
                  </a:move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48" y="68"/>
                    <a:pt x="44" y="63"/>
                    <a:pt x="44" y="56"/>
                  </a:cubicBezTo>
                  <a:cubicBezTo>
                    <a:pt x="44" y="49"/>
                    <a:pt x="48" y="44"/>
                    <a:pt x="52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60" y="44"/>
                    <a:pt x="68" y="41"/>
                    <a:pt x="74" y="36"/>
                  </a:cubicBezTo>
                  <a:cubicBezTo>
                    <a:pt x="73" y="42"/>
                    <a:pt x="72" y="49"/>
                    <a:pt x="72" y="56"/>
                  </a:cubicBezTo>
                  <a:cubicBezTo>
                    <a:pt x="72" y="63"/>
                    <a:pt x="73" y="70"/>
                    <a:pt x="74" y="76"/>
                  </a:cubicBezTo>
                  <a:cubicBezTo>
                    <a:pt x="68" y="71"/>
                    <a:pt x="60" y="68"/>
                    <a:pt x="53" y="68"/>
                  </a:cubicBezTo>
                  <a:close/>
                  <a:moveTo>
                    <a:pt x="100" y="104"/>
                  </a:moveTo>
                  <a:cubicBezTo>
                    <a:pt x="92" y="104"/>
                    <a:pt x="85" y="93"/>
                    <a:pt x="82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101" y="76"/>
                    <a:pt x="108" y="67"/>
                    <a:pt x="108" y="56"/>
                  </a:cubicBezTo>
                  <a:cubicBezTo>
                    <a:pt x="108" y="45"/>
                    <a:pt x="101" y="36"/>
                    <a:pt x="9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5" y="19"/>
                    <a:pt x="92" y="8"/>
                    <a:pt x="100" y="8"/>
                  </a:cubicBezTo>
                  <a:cubicBezTo>
                    <a:pt x="111" y="8"/>
                    <a:pt x="120" y="29"/>
                    <a:pt x="120" y="56"/>
                  </a:cubicBezTo>
                  <a:cubicBezTo>
                    <a:pt x="120" y="83"/>
                    <a:pt x="111" y="104"/>
                    <a:pt x="100" y="104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id-ID" altLang="en-US"/>
            </a:p>
          </p:txBody>
        </p:sp>
      </p:grpSp>
      <p:grpSp>
        <p:nvGrpSpPr>
          <p:cNvPr id="73" name="组合 72"/>
          <p:cNvGrpSpPr/>
          <p:nvPr/>
        </p:nvGrpSpPr>
        <p:grpSpPr bwMode="auto">
          <a:xfrm>
            <a:off x="5129213" y="1560513"/>
            <a:ext cx="1974850" cy="1976437"/>
            <a:chOff x="8078" y="2458"/>
            <a:chExt cx="3110" cy="3112"/>
          </a:xfrm>
        </p:grpSpPr>
        <p:sp>
          <p:nvSpPr>
            <p:cNvPr id="5135" name="Freeform 24"/>
            <p:cNvSpPr>
              <a:spLocks noChangeArrowheads="1"/>
            </p:cNvSpPr>
            <p:nvPr/>
          </p:nvSpPr>
          <p:spPr bwMode="auto">
            <a:xfrm>
              <a:off x="8078" y="2458"/>
              <a:ext cx="3110" cy="3112"/>
            </a:xfrm>
            <a:custGeom>
              <a:avLst/>
              <a:gdLst>
                <a:gd name="T0" fmla="*/ 186 w 240"/>
                <a:gd name="T1" fmla="*/ 0 h 240"/>
                <a:gd name="T2" fmla="*/ 133 w 240"/>
                <a:gd name="T3" fmla="*/ 53 h 240"/>
                <a:gd name="T4" fmla="*/ 53 w 240"/>
                <a:gd name="T5" fmla="*/ 134 h 240"/>
                <a:gd name="T6" fmla="*/ 53 w 240"/>
                <a:gd name="T7" fmla="*/ 134 h 240"/>
                <a:gd name="T8" fmla="*/ 53 w 240"/>
                <a:gd name="T9" fmla="*/ 134 h 240"/>
                <a:gd name="T10" fmla="*/ 0 w 240"/>
                <a:gd name="T11" fmla="*/ 187 h 240"/>
                <a:gd name="T12" fmla="*/ 53 w 240"/>
                <a:gd name="T13" fmla="*/ 240 h 240"/>
                <a:gd name="T14" fmla="*/ 106 w 240"/>
                <a:gd name="T15" fmla="*/ 187 h 240"/>
                <a:gd name="T16" fmla="*/ 106 w 240"/>
                <a:gd name="T17" fmla="*/ 187 h 240"/>
                <a:gd name="T18" fmla="*/ 106 w 240"/>
                <a:gd name="T19" fmla="*/ 187 h 240"/>
                <a:gd name="T20" fmla="*/ 186 w 240"/>
                <a:gd name="T21" fmla="*/ 106 h 240"/>
                <a:gd name="T22" fmla="*/ 186 w 240"/>
                <a:gd name="T23" fmla="*/ 106 h 240"/>
                <a:gd name="T24" fmla="*/ 240 w 240"/>
                <a:gd name="T25" fmla="*/ 53 h 240"/>
                <a:gd name="T26" fmla="*/ 186 w 240"/>
                <a:gd name="T2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0" h="240">
                  <a:moveTo>
                    <a:pt x="186" y="0"/>
                  </a:moveTo>
                  <a:cubicBezTo>
                    <a:pt x="157" y="0"/>
                    <a:pt x="133" y="24"/>
                    <a:pt x="133" y="53"/>
                  </a:cubicBezTo>
                  <a:cubicBezTo>
                    <a:pt x="133" y="106"/>
                    <a:pt x="106" y="134"/>
                    <a:pt x="53" y="134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23" y="134"/>
                    <a:pt x="0" y="158"/>
                    <a:pt x="0" y="187"/>
                  </a:cubicBezTo>
                  <a:cubicBezTo>
                    <a:pt x="0" y="216"/>
                    <a:pt x="23" y="240"/>
                    <a:pt x="53" y="240"/>
                  </a:cubicBezTo>
                  <a:cubicBezTo>
                    <a:pt x="82" y="240"/>
                    <a:pt x="106" y="216"/>
                    <a:pt x="106" y="187"/>
                  </a:cubicBezTo>
                  <a:cubicBezTo>
                    <a:pt x="106" y="187"/>
                    <a:pt x="106" y="187"/>
                    <a:pt x="106" y="187"/>
                  </a:cubicBezTo>
                  <a:cubicBezTo>
                    <a:pt x="106" y="187"/>
                    <a:pt x="106" y="187"/>
                    <a:pt x="106" y="187"/>
                  </a:cubicBezTo>
                  <a:cubicBezTo>
                    <a:pt x="106" y="134"/>
                    <a:pt x="133" y="106"/>
                    <a:pt x="186" y="106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216" y="106"/>
                    <a:pt x="240" y="83"/>
                    <a:pt x="240" y="53"/>
                  </a:cubicBezTo>
                  <a:cubicBezTo>
                    <a:pt x="240" y="24"/>
                    <a:pt x="216" y="0"/>
                    <a:pt x="186" y="0"/>
                  </a:cubicBezTo>
                  <a:close/>
                </a:path>
              </a:pathLst>
            </a:custGeom>
            <a:solidFill>
              <a:srgbClr val="D9D9D9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29"/>
            <p:cNvSpPr/>
            <p:nvPr/>
          </p:nvSpPr>
          <p:spPr bwMode="auto">
            <a:xfrm>
              <a:off x="8178" y="4243"/>
              <a:ext cx="1210" cy="1247"/>
            </a:xfrm>
            <a:custGeom>
              <a:avLst/>
              <a:gdLst>
                <a:gd name="T0" fmla="*/ 11 w 96"/>
                <a:gd name="T1" fmla="*/ 21 h 99"/>
                <a:gd name="T2" fmla="*/ 43 w 96"/>
                <a:gd name="T3" fmla="*/ 3 h 99"/>
                <a:gd name="T4" fmla="*/ 94 w 96"/>
                <a:gd name="T5" fmla="*/ 45 h 99"/>
                <a:gd name="T6" fmla="*/ 84 w 96"/>
                <a:gd name="T7" fmla="*/ 79 h 99"/>
                <a:gd name="T8" fmla="*/ 53 w 96"/>
                <a:gd name="T9" fmla="*/ 96 h 99"/>
                <a:gd name="T10" fmla="*/ 1 w 96"/>
                <a:gd name="T11" fmla="*/ 55 h 99"/>
                <a:gd name="T12" fmla="*/ 11 w 96"/>
                <a:gd name="T13" fmla="*/ 2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9">
                  <a:moveTo>
                    <a:pt x="11" y="21"/>
                  </a:moveTo>
                  <a:cubicBezTo>
                    <a:pt x="19" y="11"/>
                    <a:pt x="30" y="5"/>
                    <a:pt x="43" y="3"/>
                  </a:cubicBezTo>
                  <a:cubicBezTo>
                    <a:pt x="68" y="0"/>
                    <a:pt x="91" y="19"/>
                    <a:pt x="94" y="45"/>
                  </a:cubicBezTo>
                  <a:cubicBezTo>
                    <a:pt x="96" y="58"/>
                    <a:pt x="92" y="70"/>
                    <a:pt x="84" y="79"/>
                  </a:cubicBezTo>
                  <a:cubicBezTo>
                    <a:pt x="77" y="88"/>
                    <a:pt x="66" y="95"/>
                    <a:pt x="53" y="96"/>
                  </a:cubicBezTo>
                  <a:cubicBezTo>
                    <a:pt x="27" y="99"/>
                    <a:pt x="4" y="81"/>
                    <a:pt x="1" y="55"/>
                  </a:cubicBezTo>
                  <a:cubicBezTo>
                    <a:pt x="0" y="42"/>
                    <a:pt x="4" y="30"/>
                    <a:pt x="11" y="2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endParaRPr>
            </a:p>
          </p:txBody>
        </p:sp>
        <p:sp>
          <p:nvSpPr>
            <p:cNvPr id="19" name="Freeform 31"/>
            <p:cNvSpPr/>
            <p:nvPr/>
          </p:nvSpPr>
          <p:spPr bwMode="auto">
            <a:xfrm>
              <a:off x="9890" y="2518"/>
              <a:ext cx="1208" cy="1242"/>
            </a:xfrm>
            <a:custGeom>
              <a:avLst/>
              <a:gdLst>
                <a:gd name="T0" fmla="*/ 12 w 96"/>
                <a:gd name="T1" fmla="*/ 20 h 99"/>
                <a:gd name="T2" fmla="*/ 43 w 96"/>
                <a:gd name="T3" fmla="*/ 3 h 99"/>
                <a:gd name="T4" fmla="*/ 95 w 96"/>
                <a:gd name="T5" fmla="*/ 44 h 99"/>
                <a:gd name="T6" fmla="*/ 85 w 96"/>
                <a:gd name="T7" fmla="*/ 78 h 99"/>
                <a:gd name="T8" fmla="*/ 53 w 96"/>
                <a:gd name="T9" fmla="*/ 96 h 99"/>
                <a:gd name="T10" fmla="*/ 2 w 96"/>
                <a:gd name="T11" fmla="*/ 54 h 99"/>
                <a:gd name="T12" fmla="*/ 12 w 96"/>
                <a:gd name="T13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9">
                  <a:moveTo>
                    <a:pt x="12" y="20"/>
                  </a:moveTo>
                  <a:cubicBezTo>
                    <a:pt x="19" y="10"/>
                    <a:pt x="30" y="4"/>
                    <a:pt x="43" y="3"/>
                  </a:cubicBezTo>
                  <a:cubicBezTo>
                    <a:pt x="69" y="0"/>
                    <a:pt x="92" y="18"/>
                    <a:pt x="95" y="44"/>
                  </a:cubicBezTo>
                  <a:cubicBezTo>
                    <a:pt x="96" y="57"/>
                    <a:pt x="92" y="69"/>
                    <a:pt x="85" y="78"/>
                  </a:cubicBezTo>
                  <a:cubicBezTo>
                    <a:pt x="77" y="88"/>
                    <a:pt x="66" y="94"/>
                    <a:pt x="53" y="96"/>
                  </a:cubicBezTo>
                  <a:cubicBezTo>
                    <a:pt x="28" y="99"/>
                    <a:pt x="5" y="80"/>
                    <a:pt x="2" y="54"/>
                  </a:cubicBezTo>
                  <a:cubicBezTo>
                    <a:pt x="0" y="41"/>
                    <a:pt x="4" y="29"/>
                    <a:pt x="12" y="20"/>
                  </a:cubicBezTo>
                  <a:close/>
                </a:path>
              </a:pathLst>
            </a:custGeom>
            <a:solidFill>
              <a:srgbClr val="B5D6DC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zh-CN" noProof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3" name="Group 238"/>
            <p:cNvGrpSpPr/>
            <p:nvPr/>
          </p:nvGrpSpPr>
          <p:grpSpPr>
            <a:xfrm>
              <a:off x="8529" y="4614"/>
              <a:ext cx="456" cy="428"/>
              <a:chOff x="2974975" y="2071688"/>
              <a:chExt cx="482600" cy="452438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4" name="Freeform 78"/>
              <p:cNvSpPr>
                <a:spLocks noEditPoints="1"/>
              </p:cNvSpPr>
              <p:nvPr/>
            </p:nvSpPr>
            <p:spPr bwMode="auto">
              <a:xfrm>
                <a:off x="2974975" y="2071688"/>
                <a:ext cx="482600" cy="452438"/>
              </a:xfrm>
              <a:custGeom>
                <a:avLst/>
                <a:gdLst>
                  <a:gd name="T0" fmla="*/ 126 w 128"/>
                  <a:gd name="T1" fmla="*/ 26 h 120"/>
                  <a:gd name="T2" fmla="*/ 102 w 128"/>
                  <a:gd name="T3" fmla="*/ 2 h 120"/>
                  <a:gd name="T4" fmla="*/ 96 w 128"/>
                  <a:gd name="T5" fmla="*/ 0 h 120"/>
                  <a:gd name="T6" fmla="*/ 12 w 128"/>
                  <a:gd name="T7" fmla="*/ 0 h 120"/>
                  <a:gd name="T8" fmla="*/ 0 w 128"/>
                  <a:gd name="T9" fmla="*/ 12 h 120"/>
                  <a:gd name="T10" fmla="*/ 0 w 128"/>
                  <a:gd name="T11" fmla="*/ 108 h 120"/>
                  <a:gd name="T12" fmla="*/ 12 w 128"/>
                  <a:gd name="T13" fmla="*/ 120 h 120"/>
                  <a:gd name="T14" fmla="*/ 116 w 128"/>
                  <a:gd name="T15" fmla="*/ 120 h 120"/>
                  <a:gd name="T16" fmla="*/ 128 w 128"/>
                  <a:gd name="T17" fmla="*/ 108 h 120"/>
                  <a:gd name="T18" fmla="*/ 128 w 128"/>
                  <a:gd name="T19" fmla="*/ 32 h 120"/>
                  <a:gd name="T20" fmla="*/ 126 w 128"/>
                  <a:gd name="T21" fmla="*/ 26 h 120"/>
                  <a:gd name="T22" fmla="*/ 120 w 128"/>
                  <a:gd name="T23" fmla="*/ 108 h 120"/>
                  <a:gd name="T24" fmla="*/ 116 w 128"/>
                  <a:gd name="T25" fmla="*/ 112 h 120"/>
                  <a:gd name="T26" fmla="*/ 12 w 128"/>
                  <a:gd name="T27" fmla="*/ 112 h 120"/>
                  <a:gd name="T28" fmla="*/ 8 w 128"/>
                  <a:gd name="T29" fmla="*/ 108 h 120"/>
                  <a:gd name="T30" fmla="*/ 8 w 128"/>
                  <a:gd name="T31" fmla="*/ 12 h 120"/>
                  <a:gd name="T32" fmla="*/ 12 w 128"/>
                  <a:gd name="T33" fmla="*/ 8 h 120"/>
                  <a:gd name="T34" fmla="*/ 92 w 128"/>
                  <a:gd name="T35" fmla="*/ 8 h 120"/>
                  <a:gd name="T36" fmla="*/ 92 w 128"/>
                  <a:gd name="T37" fmla="*/ 24 h 120"/>
                  <a:gd name="T38" fmla="*/ 92 w 128"/>
                  <a:gd name="T39" fmla="*/ 24 h 120"/>
                  <a:gd name="T40" fmla="*/ 104 w 128"/>
                  <a:gd name="T41" fmla="*/ 36 h 120"/>
                  <a:gd name="T42" fmla="*/ 108 w 128"/>
                  <a:gd name="T43" fmla="*/ 36 h 120"/>
                  <a:gd name="T44" fmla="*/ 120 w 128"/>
                  <a:gd name="T45" fmla="*/ 36 h 120"/>
                  <a:gd name="T46" fmla="*/ 120 w 128"/>
                  <a:gd name="T47" fmla="*/ 108 h 120"/>
                  <a:gd name="T48" fmla="*/ 108 w 128"/>
                  <a:gd name="T49" fmla="*/ 32 h 120"/>
                  <a:gd name="T50" fmla="*/ 104 w 128"/>
                  <a:gd name="T51" fmla="*/ 32 h 120"/>
                  <a:gd name="T52" fmla="*/ 96 w 128"/>
                  <a:gd name="T53" fmla="*/ 24 h 120"/>
                  <a:gd name="T54" fmla="*/ 96 w 128"/>
                  <a:gd name="T55" fmla="*/ 24 h 120"/>
                  <a:gd name="T56" fmla="*/ 96 w 128"/>
                  <a:gd name="T57" fmla="*/ 8 h 120"/>
                  <a:gd name="T58" fmla="*/ 120 w 128"/>
                  <a:gd name="T59" fmla="*/ 32 h 120"/>
                  <a:gd name="T60" fmla="*/ 108 w 128"/>
                  <a:gd name="T61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8" h="120">
                    <a:moveTo>
                      <a:pt x="126" y="26"/>
                    </a:moveTo>
                    <a:cubicBezTo>
                      <a:pt x="102" y="2"/>
                      <a:pt x="102" y="2"/>
                      <a:pt x="102" y="2"/>
                    </a:cubicBezTo>
                    <a:cubicBezTo>
                      <a:pt x="100" y="1"/>
                      <a:pt x="98" y="0"/>
                      <a:pt x="9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115"/>
                      <a:pt x="5" y="120"/>
                      <a:pt x="12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cubicBezTo>
                      <a:pt x="123" y="120"/>
                      <a:pt x="128" y="115"/>
                      <a:pt x="128" y="108"/>
                    </a:cubicBezTo>
                    <a:cubicBezTo>
                      <a:pt x="128" y="32"/>
                      <a:pt x="128" y="32"/>
                      <a:pt x="128" y="32"/>
                    </a:cubicBezTo>
                    <a:cubicBezTo>
                      <a:pt x="128" y="30"/>
                      <a:pt x="127" y="28"/>
                      <a:pt x="126" y="26"/>
                    </a:cubicBezTo>
                    <a:close/>
                    <a:moveTo>
                      <a:pt x="120" y="108"/>
                    </a:moveTo>
                    <a:cubicBezTo>
                      <a:pt x="120" y="110"/>
                      <a:pt x="118" y="112"/>
                      <a:pt x="116" y="112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0" y="112"/>
                      <a:pt x="8" y="110"/>
                      <a:pt x="8" y="10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31"/>
                      <a:pt x="97" y="36"/>
                      <a:pt x="104" y="36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20" y="36"/>
                      <a:pt x="120" y="36"/>
                      <a:pt x="120" y="36"/>
                    </a:cubicBezTo>
                    <a:lnTo>
                      <a:pt x="120" y="108"/>
                    </a:lnTo>
                    <a:close/>
                    <a:moveTo>
                      <a:pt x="108" y="32"/>
                    </a:moveTo>
                    <a:cubicBezTo>
                      <a:pt x="104" y="32"/>
                      <a:pt x="104" y="32"/>
                      <a:pt x="104" y="32"/>
                    </a:cubicBezTo>
                    <a:cubicBezTo>
                      <a:pt x="100" y="32"/>
                      <a:pt x="96" y="28"/>
                      <a:pt x="96" y="24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120" y="32"/>
                      <a:pt x="120" y="32"/>
                      <a:pt x="120" y="32"/>
                    </a:cubicBezTo>
                    <a:lnTo>
                      <a:pt x="108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>
                  <a:solidFill>
                    <a:srgbClr val="87102C"/>
                  </a:solidFill>
                </a:endParaRPr>
              </a:p>
            </p:txBody>
          </p:sp>
          <p:sp>
            <p:nvSpPr>
              <p:cNvPr id="26" name="Freeform 79"/>
              <p:cNvSpPr/>
              <p:nvPr/>
            </p:nvSpPr>
            <p:spPr bwMode="auto">
              <a:xfrm>
                <a:off x="3200400" y="2162176"/>
                <a:ext cx="90487" cy="15875"/>
              </a:xfrm>
              <a:custGeom>
                <a:avLst/>
                <a:gdLst>
                  <a:gd name="T0" fmla="*/ 2 w 24"/>
                  <a:gd name="T1" fmla="*/ 4 h 4"/>
                  <a:gd name="T2" fmla="*/ 22 w 24"/>
                  <a:gd name="T3" fmla="*/ 4 h 4"/>
                  <a:gd name="T4" fmla="*/ 24 w 24"/>
                  <a:gd name="T5" fmla="*/ 2 h 4"/>
                  <a:gd name="T6" fmla="*/ 22 w 24"/>
                  <a:gd name="T7" fmla="*/ 0 h 4"/>
                  <a:gd name="T8" fmla="*/ 2 w 24"/>
                  <a:gd name="T9" fmla="*/ 0 h 4"/>
                  <a:gd name="T10" fmla="*/ 0 w 24"/>
                  <a:gd name="T11" fmla="*/ 2 h 4"/>
                  <a:gd name="T12" fmla="*/ 2 w 2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">
                    <a:moveTo>
                      <a:pt x="2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4" y="3"/>
                      <a:pt x="24" y="2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>
                  <a:solidFill>
                    <a:srgbClr val="87102C"/>
                  </a:solidFill>
                </a:endParaRPr>
              </a:p>
            </p:txBody>
          </p:sp>
          <p:sp>
            <p:nvSpPr>
              <p:cNvPr id="27" name="Freeform 80"/>
              <p:cNvSpPr/>
              <p:nvPr/>
            </p:nvSpPr>
            <p:spPr bwMode="auto">
              <a:xfrm>
                <a:off x="3200400" y="2208213"/>
                <a:ext cx="90487" cy="14288"/>
              </a:xfrm>
              <a:custGeom>
                <a:avLst/>
                <a:gdLst>
                  <a:gd name="T0" fmla="*/ 2 w 24"/>
                  <a:gd name="T1" fmla="*/ 4 h 4"/>
                  <a:gd name="T2" fmla="*/ 22 w 24"/>
                  <a:gd name="T3" fmla="*/ 4 h 4"/>
                  <a:gd name="T4" fmla="*/ 24 w 24"/>
                  <a:gd name="T5" fmla="*/ 2 h 4"/>
                  <a:gd name="T6" fmla="*/ 22 w 24"/>
                  <a:gd name="T7" fmla="*/ 0 h 4"/>
                  <a:gd name="T8" fmla="*/ 2 w 24"/>
                  <a:gd name="T9" fmla="*/ 0 h 4"/>
                  <a:gd name="T10" fmla="*/ 0 w 24"/>
                  <a:gd name="T11" fmla="*/ 2 h 4"/>
                  <a:gd name="T12" fmla="*/ 2 w 2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">
                    <a:moveTo>
                      <a:pt x="2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4" y="3"/>
                      <a:pt x="24" y="2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>
                  <a:solidFill>
                    <a:srgbClr val="87102C"/>
                  </a:solidFill>
                </a:endParaRPr>
              </a:p>
            </p:txBody>
          </p:sp>
          <p:sp>
            <p:nvSpPr>
              <p:cNvPr id="28" name="Freeform 81"/>
              <p:cNvSpPr/>
              <p:nvPr/>
            </p:nvSpPr>
            <p:spPr bwMode="auto">
              <a:xfrm>
                <a:off x="3200400" y="2252663"/>
                <a:ext cx="196850" cy="15875"/>
              </a:xfrm>
              <a:custGeom>
                <a:avLst/>
                <a:gdLst>
                  <a:gd name="T0" fmla="*/ 0 w 52"/>
                  <a:gd name="T1" fmla="*/ 2 h 4"/>
                  <a:gd name="T2" fmla="*/ 2 w 52"/>
                  <a:gd name="T3" fmla="*/ 4 h 4"/>
                  <a:gd name="T4" fmla="*/ 50 w 52"/>
                  <a:gd name="T5" fmla="*/ 4 h 4"/>
                  <a:gd name="T6" fmla="*/ 52 w 52"/>
                  <a:gd name="T7" fmla="*/ 2 h 4"/>
                  <a:gd name="T8" fmla="*/ 50 w 52"/>
                  <a:gd name="T9" fmla="*/ 0 h 4"/>
                  <a:gd name="T10" fmla="*/ 2 w 52"/>
                  <a:gd name="T11" fmla="*/ 0 h 4"/>
                  <a:gd name="T12" fmla="*/ 0 w 52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">
                    <a:moveTo>
                      <a:pt x="0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>
                  <a:solidFill>
                    <a:srgbClr val="87102C"/>
                  </a:solidFill>
                </a:endParaRPr>
              </a:p>
            </p:txBody>
          </p:sp>
          <p:sp>
            <p:nvSpPr>
              <p:cNvPr id="29" name="Freeform 82"/>
              <p:cNvSpPr/>
              <p:nvPr/>
            </p:nvSpPr>
            <p:spPr bwMode="auto">
              <a:xfrm>
                <a:off x="3035300" y="2343151"/>
                <a:ext cx="361950" cy="15875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>
                  <a:solidFill>
                    <a:srgbClr val="87102C"/>
                  </a:solidFill>
                </a:endParaRPr>
              </a:p>
            </p:txBody>
          </p:sp>
          <p:sp>
            <p:nvSpPr>
              <p:cNvPr id="30" name="Freeform 83"/>
              <p:cNvSpPr/>
              <p:nvPr/>
            </p:nvSpPr>
            <p:spPr bwMode="auto">
              <a:xfrm>
                <a:off x="3035300" y="2389188"/>
                <a:ext cx="361950" cy="14288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>
                  <a:solidFill>
                    <a:srgbClr val="87102C"/>
                  </a:solidFill>
                </a:endParaRPr>
              </a:p>
            </p:txBody>
          </p:sp>
          <p:sp>
            <p:nvSpPr>
              <p:cNvPr id="31" name="Freeform 84"/>
              <p:cNvSpPr/>
              <p:nvPr/>
            </p:nvSpPr>
            <p:spPr bwMode="auto">
              <a:xfrm>
                <a:off x="3035300" y="2433638"/>
                <a:ext cx="361950" cy="14288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>
                  <a:solidFill>
                    <a:srgbClr val="87102C"/>
                  </a:solidFill>
                </a:endParaRPr>
              </a:p>
            </p:txBody>
          </p:sp>
          <p:sp>
            <p:nvSpPr>
              <p:cNvPr id="32" name="Freeform 85"/>
              <p:cNvSpPr/>
              <p:nvPr/>
            </p:nvSpPr>
            <p:spPr bwMode="auto">
              <a:xfrm>
                <a:off x="3035300" y="2298701"/>
                <a:ext cx="361950" cy="14288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>
                  <a:solidFill>
                    <a:srgbClr val="87102C"/>
                  </a:solidFill>
                </a:endParaRPr>
              </a:p>
            </p:txBody>
          </p:sp>
          <p:sp>
            <p:nvSpPr>
              <p:cNvPr id="33" name="Freeform 86"/>
              <p:cNvSpPr>
                <a:spLocks noEditPoints="1"/>
              </p:cNvSpPr>
              <p:nvPr/>
            </p:nvSpPr>
            <p:spPr bwMode="auto">
              <a:xfrm>
                <a:off x="3035300" y="2147888"/>
                <a:ext cx="134937" cy="120650"/>
              </a:xfrm>
              <a:custGeom>
                <a:avLst/>
                <a:gdLst>
                  <a:gd name="T0" fmla="*/ 4 w 36"/>
                  <a:gd name="T1" fmla="*/ 32 h 32"/>
                  <a:gd name="T2" fmla="*/ 32 w 36"/>
                  <a:gd name="T3" fmla="*/ 32 h 32"/>
                  <a:gd name="T4" fmla="*/ 36 w 36"/>
                  <a:gd name="T5" fmla="*/ 28 h 32"/>
                  <a:gd name="T6" fmla="*/ 36 w 36"/>
                  <a:gd name="T7" fmla="*/ 4 h 32"/>
                  <a:gd name="T8" fmla="*/ 32 w 36"/>
                  <a:gd name="T9" fmla="*/ 0 h 32"/>
                  <a:gd name="T10" fmla="*/ 4 w 36"/>
                  <a:gd name="T11" fmla="*/ 0 h 32"/>
                  <a:gd name="T12" fmla="*/ 0 w 36"/>
                  <a:gd name="T13" fmla="*/ 4 h 32"/>
                  <a:gd name="T14" fmla="*/ 0 w 36"/>
                  <a:gd name="T15" fmla="*/ 28 h 32"/>
                  <a:gd name="T16" fmla="*/ 4 w 36"/>
                  <a:gd name="T17" fmla="*/ 32 h 32"/>
                  <a:gd name="T18" fmla="*/ 8 w 36"/>
                  <a:gd name="T19" fmla="*/ 8 h 32"/>
                  <a:gd name="T20" fmla="*/ 28 w 36"/>
                  <a:gd name="T21" fmla="*/ 8 h 32"/>
                  <a:gd name="T22" fmla="*/ 28 w 36"/>
                  <a:gd name="T23" fmla="*/ 24 h 32"/>
                  <a:gd name="T24" fmla="*/ 8 w 36"/>
                  <a:gd name="T25" fmla="*/ 24 h 32"/>
                  <a:gd name="T26" fmla="*/ 8 w 36"/>
                  <a:gd name="T27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2">
                    <a:moveTo>
                      <a:pt x="4" y="32"/>
                    </a:move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2"/>
                      <a:pt x="36" y="30"/>
                      <a:pt x="36" y="28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0"/>
                      <a:pt x="2" y="32"/>
                      <a:pt x="4" y="32"/>
                    </a:cubicBezTo>
                    <a:close/>
                    <a:moveTo>
                      <a:pt x="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>
                  <a:solidFill>
                    <a:srgbClr val="87102C"/>
                  </a:solidFill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 bwMode="auto">
          <a:xfrm>
            <a:off x="6103938" y="2574925"/>
            <a:ext cx="1963737" cy="1976438"/>
            <a:chOff x="9612" y="4056"/>
            <a:chExt cx="3094" cy="3112"/>
          </a:xfrm>
        </p:grpSpPr>
        <p:sp>
          <p:nvSpPr>
            <p:cNvPr id="5140" name="Freeform 25"/>
            <p:cNvSpPr>
              <a:spLocks noChangeArrowheads="1"/>
            </p:cNvSpPr>
            <p:nvPr/>
          </p:nvSpPr>
          <p:spPr bwMode="auto">
            <a:xfrm>
              <a:off x="9612" y="4056"/>
              <a:ext cx="3094" cy="3112"/>
            </a:xfrm>
            <a:custGeom>
              <a:avLst/>
              <a:gdLst>
                <a:gd name="T0" fmla="*/ 0 w 239"/>
                <a:gd name="T1" fmla="*/ 53 h 240"/>
                <a:gd name="T2" fmla="*/ 53 w 239"/>
                <a:gd name="T3" fmla="*/ 106 h 240"/>
                <a:gd name="T4" fmla="*/ 133 w 239"/>
                <a:gd name="T5" fmla="*/ 187 h 240"/>
                <a:gd name="T6" fmla="*/ 133 w 239"/>
                <a:gd name="T7" fmla="*/ 187 h 240"/>
                <a:gd name="T8" fmla="*/ 133 w 239"/>
                <a:gd name="T9" fmla="*/ 187 h 240"/>
                <a:gd name="T10" fmla="*/ 186 w 239"/>
                <a:gd name="T11" fmla="*/ 240 h 240"/>
                <a:gd name="T12" fmla="*/ 239 w 239"/>
                <a:gd name="T13" fmla="*/ 187 h 240"/>
                <a:gd name="T14" fmla="*/ 186 w 239"/>
                <a:gd name="T15" fmla="*/ 134 h 240"/>
                <a:gd name="T16" fmla="*/ 186 w 239"/>
                <a:gd name="T17" fmla="*/ 134 h 240"/>
                <a:gd name="T18" fmla="*/ 186 w 239"/>
                <a:gd name="T19" fmla="*/ 134 h 240"/>
                <a:gd name="T20" fmla="*/ 106 w 239"/>
                <a:gd name="T21" fmla="*/ 53 h 240"/>
                <a:gd name="T22" fmla="*/ 106 w 239"/>
                <a:gd name="T23" fmla="*/ 53 h 240"/>
                <a:gd name="T24" fmla="*/ 53 w 239"/>
                <a:gd name="T25" fmla="*/ 0 h 240"/>
                <a:gd name="T26" fmla="*/ 0 w 239"/>
                <a:gd name="T27" fmla="*/ 5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40">
                  <a:moveTo>
                    <a:pt x="0" y="53"/>
                  </a:moveTo>
                  <a:cubicBezTo>
                    <a:pt x="0" y="83"/>
                    <a:pt x="23" y="106"/>
                    <a:pt x="53" y="106"/>
                  </a:cubicBezTo>
                  <a:cubicBezTo>
                    <a:pt x="106" y="106"/>
                    <a:pt x="133" y="134"/>
                    <a:pt x="133" y="187"/>
                  </a:cubicBezTo>
                  <a:cubicBezTo>
                    <a:pt x="133" y="187"/>
                    <a:pt x="133" y="187"/>
                    <a:pt x="133" y="187"/>
                  </a:cubicBezTo>
                  <a:cubicBezTo>
                    <a:pt x="133" y="187"/>
                    <a:pt x="133" y="187"/>
                    <a:pt x="133" y="187"/>
                  </a:cubicBezTo>
                  <a:cubicBezTo>
                    <a:pt x="133" y="216"/>
                    <a:pt x="157" y="240"/>
                    <a:pt x="186" y="240"/>
                  </a:cubicBezTo>
                  <a:cubicBezTo>
                    <a:pt x="216" y="240"/>
                    <a:pt x="239" y="216"/>
                    <a:pt x="239" y="187"/>
                  </a:cubicBezTo>
                  <a:cubicBezTo>
                    <a:pt x="239" y="158"/>
                    <a:pt x="216" y="134"/>
                    <a:pt x="186" y="134"/>
                  </a:cubicBezTo>
                  <a:cubicBezTo>
                    <a:pt x="186" y="134"/>
                    <a:pt x="186" y="134"/>
                    <a:pt x="186" y="134"/>
                  </a:cubicBezTo>
                  <a:cubicBezTo>
                    <a:pt x="186" y="134"/>
                    <a:pt x="186" y="134"/>
                    <a:pt x="186" y="134"/>
                  </a:cubicBezTo>
                  <a:cubicBezTo>
                    <a:pt x="133" y="134"/>
                    <a:pt x="106" y="106"/>
                    <a:pt x="106" y="53"/>
                  </a:cubicBezTo>
                  <a:cubicBezTo>
                    <a:pt x="106" y="53"/>
                    <a:pt x="106" y="5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ubicBezTo>
                    <a:pt x="23" y="0"/>
                    <a:pt x="0" y="24"/>
                    <a:pt x="0" y="53"/>
                  </a:cubicBezTo>
                  <a:close/>
                </a:path>
              </a:pathLst>
            </a:custGeom>
            <a:solidFill>
              <a:srgbClr val="D9D9D9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30"/>
            <p:cNvSpPr/>
            <p:nvPr/>
          </p:nvSpPr>
          <p:spPr bwMode="auto">
            <a:xfrm>
              <a:off x="9710" y="4116"/>
              <a:ext cx="1193" cy="1245"/>
            </a:xfrm>
            <a:custGeom>
              <a:avLst/>
              <a:gdLst>
                <a:gd name="T0" fmla="*/ 11 w 95"/>
                <a:gd name="T1" fmla="*/ 21 h 99"/>
                <a:gd name="T2" fmla="*/ 42 w 95"/>
                <a:gd name="T3" fmla="*/ 3 h 99"/>
                <a:gd name="T4" fmla="*/ 94 w 95"/>
                <a:gd name="T5" fmla="*/ 45 h 99"/>
                <a:gd name="T6" fmla="*/ 84 w 95"/>
                <a:gd name="T7" fmla="*/ 79 h 99"/>
                <a:gd name="T8" fmla="*/ 53 w 95"/>
                <a:gd name="T9" fmla="*/ 96 h 99"/>
                <a:gd name="T10" fmla="*/ 1 w 95"/>
                <a:gd name="T11" fmla="*/ 55 h 99"/>
                <a:gd name="T12" fmla="*/ 11 w 95"/>
                <a:gd name="T13" fmla="*/ 2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99">
                  <a:moveTo>
                    <a:pt x="11" y="21"/>
                  </a:moveTo>
                  <a:cubicBezTo>
                    <a:pt x="18" y="11"/>
                    <a:pt x="30" y="5"/>
                    <a:pt x="42" y="3"/>
                  </a:cubicBezTo>
                  <a:cubicBezTo>
                    <a:pt x="68" y="0"/>
                    <a:pt x="91" y="19"/>
                    <a:pt x="94" y="45"/>
                  </a:cubicBezTo>
                  <a:cubicBezTo>
                    <a:pt x="95" y="58"/>
                    <a:pt x="92" y="70"/>
                    <a:pt x="84" y="79"/>
                  </a:cubicBezTo>
                  <a:cubicBezTo>
                    <a:pt x="77" y="89"/>
                    <a:pt x="65" y="95"/>
                    <a:pt x="53" y="96"/>
                  </a:cubicBezTo>
                  <a:cubicBezTo>
                    <a:pt x="27" y="99"/>
                    <a:pt x="4" y="81"/>
                    <a:pt x="1" y="55"/>
                  </a:cubicBezTo>
                  <a:cubicBezTo>
                    <a:pt x="0" y="42"/>
                    <a:pt x="3" y="30"/>
                    <a:pt x="11" y="2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endParaRPr>
            </a:p>
          </p:txBody>
        </p:sp>
        <p:sp>
          <p:nvSpPr>
            <p:cNvPr id="20" name="Freeform 32"/>
            <p:cNvSpPr/>
            <p:nvPr/>
          </p:nvSpPr>
          <p:spPr bwMode="auto">
            <a:xfrm>
              <a:off x="11413" y="5863"/>
              <a:ext cx="1211" cy="1240"/>
            </a:xfrm>
            <a:custGeom>
              <a:avLst/>
              <a:gdLst>
                <a:gd name="T0" fmla="*/ 12 w 96"/>
                <a:gd name="T1" fmla="*/ 20 h 99"/>
                <a:gd name="T2" fmla="*/ 43 w 96"/>
                <a:gd name="T3" fmla="*/ 3 h 99"/>
                <a:gd name="T4" fmla="*/ 95 w 96"/>
                <a:gd name="T5" fmla="*/ 44 h 99"/>
                <a:gd name="T6" fmla="*/ 85 w 96"/>
                <a:gd name="T7" fmla="*/ 78 h 99"/>
                <a:gd name="T8" fmla="*/ 54 w 96"/>
                <a:gd name="T9" fmla="*/ 96 h 99"/>
                <a:gd name="T10" fmla="*/ 2 w 96"/>
                <a:gd name="T11" fmla="*/ 54 h 99"/>
                <a:gd name="T12" fmla="*/ 12 w 96"/>
                <a:gd name="T13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9">
                  <a:moveTo>
                    <a:pt x="12" y="20"/>
                  </a:moveTo>
                  <a:cubicBezTo>
                    <a:pt x="19" y="11"/>
                    <a:pt x="30" y="4"/>
                    <a:pt x="43" y="3"/>
                  </a:cubicBezTo>
                  <a:cubicBezTo>
                    <a:pt x="69" y="0"/>
                    <a:pt x="92" y="18"/>
                    <a:pt x="95" y="44"/>
                  </a:cubicBezTo>
                  <a:cubicBezTo>
                    <a:pt x="96" y="57"/>
                    <a:pt x="92" y="69"/>
                    <a:pt x="85" y="78"/>
                  </a:cubicBezTo>
                  <a:cubicBezTo>
                    <a:pt x="77" y="88"/>
                    <a:pt x="66" y="94"/>
                    <a:pt x="54" y="96"/>
                  </a:cubicBezTo>
                  <a:cubicBezTo>
                    <a:pt x="28" y="99"/>
                    <a:pt x="5" y="80"/>
                    <a:pt x="2" y="54"/>
                  </a:cubicBezTo>
                  <a:cubicBezTo>
                    <a:pt x="0" y="41"/>
                    <a:pt x="4" y="29"/>
                    <a:pt x="12" y="20"/>
                  </a:cubicBezTo>
                  <a:close/>
                </a:path>
              </a:pathLst>
            </a:custGeom>
            <a:solidFill>
              <a:srgbClr val="B5D6DC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04</a:t>
              </a:r>
              <a:endParaRPr lang="zh-CN" altLang="zh-CN" noProof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4" name="Group 236"/>
            <p:cNvGrpSpPr/>
            <p:nvPr/>
          </p:nvGrpSpPr>
          <p:grpSpPr>
            <a:xfrm>
              <a:off x="10056" y="4435"/>
              <a:ext cx="500" cy="502"/>
              <a:chOff x="1049338" y="2071688"/>
              <a:chExt cx="481012" cy="4826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5" name="Freeform 90"/>
              <p:cNvSpPr>
                <a:spLocks noEditPoints="1"/>
              </p:cNvSpPr>
              <p:nvPr/>
            </p:nvSpPr>
            <p:spPr bwMode="auto">
              <a:xfrm>
                <a:off x="1049338" y="2071688"/>
                <a:ext cx="481012" cy="482600"/>
              </a:xfrm>
              <a:custGeom>
                <a:avLst/>
                <a:gdLst>
                  <a:gd name="T0" fmla="*/ 83 w 128"/>
                  <a:gd name="T1" fmla="*/ 40 h 128"/>
                  <a:gd name="T2" fmla="*/ 64 w 128"/>
                  <a:gd name="T3" fmla="*/ 0 h 128"/>
                  <a:gd name="T4" fmla="*/ 36 w 128"/>
                  <a:gd name="T5" fmla="*/ 41 h 128"/>
                  <a:gd name="T6" fmla="*/ 32 w 128"/>
                  <a:gd name="T7" fmla="*/ 43 h 128"/>
                  <a:gd name="T8" fmla="*/ 12 w 128"/>
                  <a:gd name="T9" fmla="*/ 40 h 128"/>
                  <a:gd name="T10" fmla="*/ 0 w 128"/>
                  <a:gd name="T11" fmla="*/ 116 h 128"/>
                  <a:gd name="T12" fmla="*/ 24 w 128"/>
                  <a:gd name="T13" fmla="*/ 128 h 128"/>
                  <a:gd name="T14" fmla="*/ 35 w 128"/>
                  <a:gd name="T15" fmla="*/ 121 h 128"/>
                  <a:gd name="T16" fmla="*/ 36 w 128"/>
                  <a:gd name="T17" fmla="*/ 121 h 128"/>
                  <a:gd name="T18" fmla="*/ 76 w 128"/>
                  <a:gd name="T19" fmla="*/ 128 h 128"/>
                  <a:gd name="T20" fmla="*/ 112 w 128"/>
                  <a:gd name="T21" fmla="*/ 120 h 128"/>
                  <a:gd name="T22" fmla="*/ 114 w 128"/>
                  <a:gd name="T23" fmla="*/ 109 h 128"/>
                  <a:gd name="T24" fmla="*/ 121 w 128"/>
                  <a:gd name="T25" fmla="*/ 88 h 128"/>
                  <a:gd name="T26" fmla="*/ 124 w 128"/>
                  <a:gd name="T27" fmla="*/ 67 h 128"/>
                  <a:gd name="T28" fmla="*/ 128 w 128"/>
                  <a:gd name="T29" fmla="*/ 58 h 128"/>
                  <a:gd name="T30" fmla="*/ 117 w 128"/>
                  <a:gd name="T31" fmla="*/ 42 h 128"/>
                  <a:gd name="T32" fmla="*/ 24 w 128"/>
                  <a:gd name="T33" fmla="*/ 120 h 128"/>
                  <a:gd name="T34" fmla="*/ 8 w 128"/>
                  <a:gd name="T35" fmla="*/ 116 h 128"/>
                  <a:gd name="T36" fmla="*/ 12 w 128"/>
                  <a:gd name="T37" fmla="*/ 48 h 128"/>
                  <a:gd name="T38" fmla="*/ 28 w 128"/>
                  <a:gd name="T39" fmla="*/ 52 h 128"/>
                  <a:gd name="T40" fmla="*/ 120 w 128"/>
                  <a:gd name="T41" fmla="*/ 58 h 128"/>
                  <a:gd name="T42" fmla="*/ 104 w 128"/>
                  <a:gd name="T43" fmla="*/ 64 h 128"/>
                  <a:gd name="T44" fmla="*/ 104 w 128"/>
                  <a:gd name="T45" fmla="*/ 68 h 128"/>
                  <a:gd name="T46" fmla="*/ 118 w 128"/>
                  <a:gd name="T47" fmla="*/ 75 h 128"/>
                  <a:gd name="T48" fmla="*/ 100 w 128"/>
                  <a:gd name="T49" fmla="*/ 84 h 128"/>
                  <a:gd name="T50" fmla="*/ 100 w 128"/>
                  <a:gd name="T51" fmla="*/ 88 h 128"/>
                  <a:gd name="T52" fmla="*/ 113 w 128"/>
                  <a:gd name="T53" fmla="*/ 96 h 128"/>
                  <a:gd name="T54" fmla="*/ 96 w 128"/>
                  <a:gd name="T55" fmla="*/ 104 h 128"/>
                  <a:gd name="T56" fmla="*/ 96 w 128"/>
                  <a:gd name="T57" fmla="*/ 108 h 128"/>
                  <a:gd name="T58" fmla="*/ 106 w 128"/>
                  <a:gd name="T59" fmla="*/ 114 h 128"/>
                  <a:gd name="T60" fmla="*/ 98 w 128"/>
                  <a:gd name="T61" fmla="*/ 120 h 128"/>
                  <a:gd name="T62" fmla="*/ 54 w 128"/>
                  <a:gd name="T63" fmla="*/ 117 h 128"/>
                  <a:gd name="T64" fmla="*/ 32 w 128"/>
                  <a:gd name="T65" fmla="*/ 110 h 128"/>
                  <a:gd name="T66" fmla="*/ 35 w 128"/>
                  <a:gd name="T67" fmla="*/ 50 h 128"/>
                  <a:gd name="T68" fmla="*/ 60 w 128"/>
                  <a:gd name="T69" fmla="*/ 12 h 128"/>
                  <a:gd name="T70" fmla="*/ 76 w 128"/>
                  <a:gd name="T71" fmla="*/ 27 h 128"/>
                  <a:gd name="T72" fmla="*/ 115 w 128"/>
                  <a:gd name="T73" fmla="*/ 50 h 128"/>
                  <a:gd name="T74" fmla="*/ 120 w 128"/>
                  <a:gd name="T75" fmla="*/ 5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8" h="128">
                    <a:moveTo>
                      <a:pt x="117" y="42"/>
                    </a:moveTo>
                    <a:cubicBezTo>
                      <a:pt x="112" y="41"/>
                      <a:pt x="100" y="41"/>
                      <a:pt x="83" y="40"/>
                    </a:cubicBezTo>
                    <a:cubicBezTo>
                      <a:pt x="84" y="36"/>
                      <a:pt x="84" y="33"/>
                      <a:pt x="84" y="27"/>
                    </a:cubicBezTo>
                    <a:cubicBezTo>
                      <a:pt x="84" y="13"/>
                      <a:pt x="73" y="0"/>
                      <a:pt x="64" y="0"/>
                    </a:cubicBezTo>
                    <a:cubicBezTo>
                      <a:pt x="57" y="0"/>
                      <a:pt x="52" y="5"/>
                      <a:pt x="52" y="12"/>
                    </a:cubicBezTo>
                    <a:cubicBezTo>
                      <a:pt x="52" y="20"/>
                      <a:pt x="49" y="34"/>
                      <a:pt x="36" y="41"/>
                    </a:cubicBezTo>
                    <a:cubicBezTo>
                      <a:pt x="35" y="41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0" y="41"/>
                      <a:pt x="27" y="40"/>
                      <a:pt x="24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5" y="40"/>
                      <a:pt x="0" y="45"/>
                      <a:pt x="0" y="5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23"/>
                      <a:pt x="5" y="128"/>
                      <a:pt x="12" y="128"/>
                    </a:cubicBezTo>
                    <a:cubicBezTo>
                      <a:pt x="24" y="128"/>
                      <a:pt x="24" y="128"/>
                      <a:pt x="24" y="128"/>
                    </a:cubicBezTo>
                    <a:cubicBezTo>
                      <a:pt x="29" y="128"/>
                      <a:pt x="33" y="125"/>
                      <a:pt x="35" y="121"/>
                    </a:cubicBezTo>
                    <a:cubicBezTo>
                      <a:pt x="35" y="121"/>
                      <a:pt x="35" y="121"/>
                      <a:pt x="35" y="121"/>
                    </a:cubicBezTo>
                    <a:cubicBezTo>
                      <a:pt x="35" y="121"/>
                      <a:pt x="35" y="121"/>
                      <a:pt x="36" y="121"/>
                    </a:cubicBezTo>
                    <a:cubicBezTo>
                      <a:pt x="36" y="121"/>
                      <a:pt x="36" y="121"/>
                      <a:pt x="36" y="121"/>
                    </a:cubicBezTo>
                    <a:cubicBezTo>
                      <a:pt x="38" y="122"/>
                      <a:pt x="43" y="123"/>
                      <a:pt x="52" y="125"/>
                    </a:cubicBezTo>
                    <a:cubicBezTo>
                      <a:pt x="54" y="126"/>
                      <a:pt x="65" y="128"/>
                      <a:pt x="76" y="128"/>
                    </a:cubicBezTo>
                    <a:cubicBezTo>
                      <a:pt x="98" y="128"/>
                      <a:pt x="98" y="128"/>
                      <a:pt x="98" y="128"/>
                    </a:cubicBezTo>
                    <a:cubicBezTo>
                      <a:pt x="105" y="128"/>
                      <a:pt x="109" y="125"/>
                      <a:pt x="112" y="120"/>
                    </a:cubicBezTo>
                    <a:cubicBezTo>
                      <a:pt x="112" y="120"/>
                      <a:pt x="113" y="118"/>
                      <a:pt x="114" y="116"/>
                    </a:cubicBezTo>
                    <a:cubicBezTo>
                      <a:pt x="115" y="114"/>
                      <a:pt x="115" y="112"/>
                      <a:pt x="114" y="109"/>
                    </a:cubicBezTo>
                    <a:cubicBezTo>
                      <a:pt x="118" y="106"/>
                      <a:pt x="120" y="102"/>
                      <a:pt x="121" y="99"/>
                    </a:cubicBezTo>
                    <a:cubicBezTo>
                      <a:pt x="122" y="94"/>
                      <a:pt x="122" y="90"/>
                      <a:pt x="121" y="88"/>
                    </a:cubicBezTo>
                    <a:cubicBezTo>
                      <a:pt x="123" y="85"/>
                      <a:pt x="125" y="82"/>
                      <a:pt x="126" y="77"/>
                    </a:cubicBezTo>
                    <a:cubicBezTo>
                      <a:pt x="127" y="73"/>
                      <a:pt x="126" y="70"/>
                      <a:pt x="124" y="67"/>
                    </a:cubicBezTo>
                    <a:cubicBezTo>
                      <a:pt x="127" y="65"/>
                      <a:pt x="128" y="61"/>
                      <a:pt x="128" y="58"/>
                    </a:cubicBezTo>
                    <a:cubicBezTo>
                      <a:pt x="128" y="58"/>
                      <a:pt x="128" y="58"/>
                      <a:pt x="128" y="58"/>
                    </a:cubicBezTo>
                    <a:cubicBezTo>
                      <a:pt x="128" y="57"/>
                      <a:pt x="128" y="57"/>
                      <a:pt x="128" y="56"/>
                    </a:cubicBezTo>
                    <a:cubicBezTo>
                      <a:pt x="128" y="51"/>
                      <a:pt x="125" y="44"/>
                      <a:pt x="117" y="42"/>
                    </a:cubicBezTo>
                    <a:close/>
                    <a:moveTo>
                      <a:pt x="28" y="116"/>
                    </a:moveTo>
                    <a:cubicBezTo>
                      <a:pt x="28" y="118"/>
                      <a:pt x="26" y="120"/>
                      <a:pt x="24" y="120"/>
                    </a:cubicBezTo>
                    <a:cubicBezTo>
                      <a:pt x="12" y="120"/>
                      <a:pt x="12" y="120"/>
                      <a:pt x="12" y="120"/>
                    </a:cubicBezTo>
                    <a:cubicBezTo>
                      <a:pt x="10" y="120"/>
                      <a:pt x="8" y="118"/>
                      <a:pt x="8" y="11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0"/>
                      <a:pt x="10" y="48"/>
                      <a:pt x="12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6" y="48"/>
                      <a:pt x="28" y="50"/>
                      <a:pt x="28" y="52"/>
                    </a:cubicBezTo>
                    <a:lnTo>
                      <a:pt x="28" y="116"/>
                    </a:lnTo>
                    <a:close/>
                    <a:moveTo>
                      <a:pt x="120" y="58"/>
                    </a:moveTo>
                    <a:cubicBezTo>
                      <a:pt x="120" y="60"/>
                      <a:pt x="119" y="64"/>
                      <a:pt x="112" y="64"/>
                    </a:cubicBezTo>
                    <a:cubicBezTo>
                      <a:pt x="106" y="64"/>
                      <a:pt x="104" y="64"/>
                      <a:pt x="104" y="64"/>
                    </a:cubicBezTo>
                    <a:cubicBezTo>
                      <a:pt x="103" y="64"/>
                      <a:pt x="102" y="65"/>
                      <a:pt x="102" y="66"/>
                    </a:cubicBezTo>
                    <a:cubicBezTo>
                      <a:pt x="102" y="67"/>
                      <a:pt x="103" y="68"/>
                      <a:pt x="104" y="68"/>
                    </a:cubicBezTo>
                    <a:cubicBezTo>
                      <a:pt x="104" y="68"/>
                      <a:pt x="106" y="68"/>
                      <a:pt x="112" y="68"/>
                    </a:cubicBezTo>
                    <a:cubicBezTo>
                      <a:pt x="118" y="68"/>
                      <a:pt x="119" y="73"/>
                      <a:pt x="118" y="75"/>
                    </a:cubicBezTo>
                    <a:cubicBezTo>
                      <a:pt x="118" y="78"/>
                      <a:pt x="116" y="84"/>
                      <a:pt x="110" y="84"/>
                    </a:cubicBezTo>
                    <a:cubicBezTo>
                      <a:pt x="103" y="84"/>
                      <a:pt x="100" y="84"/>
                      <a:pt x="100" y="84"/>
                    </a:cubicBezTo>
                    <a:cubicBezTo>
                      <a:pt x="99" y="84"/>
                      <a:pt x="98" y="85"/>
                      <a:pt x="98" y="86"/>
                    </a:cubicBezTo>
                    <a:cubicBezTo>
                      <a:pt x="98" y="87"/>
                      <a:pt x="99" y="88"/>
                      <a:pt x="100" y="88"/>
                    </a:cubicBezTo>
                    <a:cubicBezTo>
                      <a:pt x="100" y="88"/>
                      <a:pt x="105" y="88"/>
                      <a:pt x="108" y="88"/>
                    </a:cubicBezTo>
                    <a:cubicBezTo>
                      <a:pt x="115" y="88"/>
                      <a:pt x="114" y="93"/>
                      <a:pt x="113" y="96"/>
                    </a:cubicBezTo>
                    <a:cubicBezTo>
                      <a:pt x="112" y="100"/>
                      <a:pt x="111" y="104"/>
                      <a:pt x="103" y="104"/>
                    </a:cubicBezTo>
                    <a:cubicBezTo>
                      <a:pt x="100" y="104"/>
                      <a:pt x="96" y="104"/>
                      <a:pt x="96" y="104"/>
                    </a:cubicBezTo>
                    <a:cubicBezTo>
                      <a:pt x="95" y="104"/>
                      <a:pt x="94" y="105"/>
                      <a:pt x="94" y="106"/>
                    </a:cubicBezTo>
                    <a:cubicBezTo>
                      <a:pt x="94" y="107"/>
                      <a:pt x="95" y="108"/>
                      <a:pt x="96" y="108"/>
                    </a:cubicBezTo>
                    <a:cubicBezTo>
                      <a:pt x="96" y="108"/>
                      <a:pt x="99" y="108"/>
                      <a:pt x="102" y="108"/>
                    </a:cubicBezTo>
                    <a:cubicBezTo>
                      <a:pt x="107" y="108"/>
                      <a:pt x="107" y="112"/>
                      <a:pt x="106" y="114"/>
                    </a:cubicBezTo>
                    <a:cubicBezTo>
                      <a:pt x="106" y="115"/>
                      <a:pt x="105" y="116"/>
                      <a:pt x="105" y="117"/>
                    </a:cubicBezTo>
                    <a:cubicBezTo>
                      <a:pt x="104" y="119"/>
                      <a:pt x="102" y="120"/>
                      <a:pt x="98" y="120"/>
                    </a:cubicBezTo>
                    <a:cubicBezTo>
                      <a:pt x="76" y="120"/>
                      <a:pt x="76" y="120"/>
                      <a:pt x="76" y="120"/>
                    </a:cubicBezTo>
                    <a:cubicBezTo>
                      <a:pt x="65" y="120"/>
                      <a:pt x="54" y="118"/>
                      <a:pt x="54" y="117"/>
                    </a:cubicBezTo>
                    <a:cubicBezTo>
                      <a:pt x="37" y="114"/>
                      <a:pt x="36" y="113"/>
                      <a:pt x="35" y="113"/>
                    </a:cubicBezTo>
                    <a:cubicBezTo>
                      <a:pt x="35" y="113"/>
                      <a:pt x="32" y="112"/>
                      <a:pt x="32" y="110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2"/>
                      <a:pt x="33" y="51"/>
                      <a:pt x="35" y="50"/>
                    </a:cubicBezTo>
                    <a:cubicBezTo>
                      <a:pt x="35" y="50"/>
                      <a:pt x="36" y="50"/>
                      <a:pt x="36" y="50"/>
                    </a:cubicBezTo>
                    <a:cubicBezTo>
                      <a:pt x="54" y="42"/>
                      <a:pt x="60" y="26"/>
                      <a:pt x="60" y="12"/>
                    </a:cubicBezTo>
                    <a:cubicBezTo>
                      <a:pt x="60" y="10"/>
                      <a:pt x="62" y="8"/>
                      <a:pt x="64" y="8"/>
                    </a:cubicBezTo>
                    <a:cubicBezTo>
                      <a:pt x="68" y="8"/>
                      <a:pt x="76" y="16"/>
                      <a:pt x="76" y="27"/>
                    </a:cubicBezTo>
                    <a:cubicBezTo>
                      <a:pt x="76" y="36"/>
                      <a:pt x="75" y="38"/>
                      <a:pt x="72" y="48"/>
                    </a:cubicBezTo>
                    <a:cubicBezTo>
                      <a:pt x="112" y="48"/>
                      <a:pt x="112" y="49"/>
                      <a:pt x="115" y="50"/>
                    </a:cubicBezTo>
                    <a:cubicBezTo>
                      <a:pt x="120" y="51"/>
                      <a:pt x="120" y="54"/>
                      <a:pt x="120" y="56"/>
                    </a:cubicBezTo>
                    <a:cubicBezTo>
                      <a:pt x="120" y="57"/>
                      <a:pt x="120" y="57"/>
                      <a:pt x="1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/>
              </a:p>
            </p:txBody>
          </p:sp>
          <p:sp>
            <p:nvSpPr>
              <p:cNvPr id="36" name="Freeform 91"/>
              <p:cNvSpPr>
                <a:spLocks noEditPoints="1"/>
              </p:cNvSpPr>
              <p:nvPr/>
            </p:nvSpPr>
            <p:spPr bwMode="auto">
              <a:xfrm>
                <a:off x="1093788" y="2463801"/>
                <a:ext cx="44450" cy="44450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id-ID" noProof="1"/>
              </a:p>
            </p:txBody>
          </p:sp>
        </p:grpSp>
      </p:grpSp>
      <p:grpSp>
        <p:nvGrpSpPr>
          <p:cNvPr id="72" name="组合 71"/>
          <p:cNvGrpSpPr/>
          <p:nvPr/>
        </p:nvGrpSpPr>
        <p:grpSpPr bwMode="auto">
          <a:xfrm>
            <a:off x="4140200" y="2532063"/>
            <a:ext cx="1971675" cy="1976437"/>
            <a:chOff x="6521" y="3988"/>
            <a:chExt cx="3104" cy="3112"/>
          </a:xfrm>
        </p:grpSpPr>
        <p:sp>
          <p:nvSpPr>
            <p:cNvPr id="5145" name="Freeform 23"/>
            <p:cNvSpPr>
              <a:spLocks noChangeArrowheads="1"/>
            </p:cNvSpPr>
            <p:nvPr/>
          </p:nvSpPr>
          <p:spPr bwMode="auto">
            <a:xfrm>
              <a:off x="6521" y="3988"/>
              <a:ext cx="3105" cy="3112"/>
            </a:xfrm>
            <a:custGeom>
              <a:avLst/>
              <a:gdLst>
                <a:gd name="T0" fmla="*/ 0 w 240"/>
                <a:gd name="T1" fmla="*/ 53 h 240"/>
                <a:gd name="T2" fmla="*/ 53 w 240"/>
                <a:gd name="T3" fmla="*/ 106 h 240"/>
                <a:gd name="T4" fmla="*/ 134 w 240"/>
                <a:gd name="T5" fmla="*/ 187 h 240"/>
                <a:gd name="T6" fmla="*/ 134 w 240"/>
                <a:gd name="T7" fmla="*/ 187 h 240"/>
                <a:gd name="T8" fmla="*/ 134 w 240"/>
                <a:gd name="T9" fmla="*/ 187 h 240"/>
                <a:gd name="T10" fmla="*/ 187 w 240"/>
                <a:gd name="T11" fmla="*/ 240 h 240"/>
                <a:gd name="T12" fmla="*/ 240 w 240"/>
                <a:gd name="T13" fmla="*/ 187 h 240"/>
                <a:gd name="T14" fmla="*/ 187 w 240"/>
                <a:gd name="T15" fmla="*/ 134 h 240"/>
                <a:gd name="T16" fmla="*/ 187 w 240"/>
                <a:gd name="T17" fmla="*/ 134 h 240"/>
                <a:gd name="T18" fmla="*/ 187 w 240"/>
                <a:gd name="T19" fmla="*/ 134 h 240"/>
                <a:gd name="T20" fmla="*/ 106 w 240"/>
                <a:gd name="T21" fmla="*/ 53 h 240"/>
                <a:gd name="T22" fmla="*/ 106 w 240"/>
                <a:gd name="T23" fmla="*/ 53 h 240"/>
                <a:gd name="T24" fmla="*/ 53 w 240"/>
                <a:gd name="T25" fmla="*/ 0 h 240"/>
                <a:gd name="T26" fmla="*/ 0 w 240"/>
                <a:gd name="T27" fmla="*/ 5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0" h="240">
                  <a:moveTo>
                    <a:pt x="0" y="53"/>
                  </a:moveTo>
                  <a:cubicBezTo>
                    <a:pt x="0" y="83"/>
                    <a:pt x="24" y="106"/>
                    <a:pt x="53" y="106"/>
                  </a:cubicBezTo>
                  <a:cubicBezTo>
                    <a:pt x="106" y="106"/>
                    <a:pt x="134" y="134"/>
                    <a:pt x="134" y="187"/>
                  </a:cubicBezTo>
                  <a:cubicBezTo>
                    <a:pt x="134" y="187"/>
                    <a:pt x="134" y="187"/>
                    <a:pt x="134" y="187"/>
                  </a:cubicBezTo>
                  <a:cubicBezTo>
                    <a:pt x="134" y="187"/>
                    <a:pt x="134" y="187"/>
                    <a:pt x="134" y="187"/>
                  </a:cubicBezTo>
                  <a:cubicBezTo>
                    <a:pt x="134" y="216"/>
                    <a:pt x="157" y="240"/>
                    <a:pt x="187" y="240"/>
                  </a:cubicBezTo>
                  <a:cubicBezTo>
                    <a:pt x="216" y="240"/>
                    <a:pt x="240" y="216"/>
                    <a:pt x="240" y="187"/>
                  </a:cubicBezTo>
                  <a:cubicBezTo>
                    <a:pt x="240" y="158"/>
                    <a:pt x="216" y="134"/>
                    <a:pt x="187" y="134"/>
                  </a:cubicBezTo>
                  <a:cubicBezTo>
                    <a:pt x="187" y="134"/>
                    <a:pt x="187" y="134"/>
                    <a:pt x="187" y="134"/>
                  </a:cubicBezTo>
                  <a:cubicBezTo>
                    <a:pt x="187" y="134"/>
                    <a:pt x="187" y="134"/>
                    <a:pt x="187" y="134"/>
                  </a:cubicBezTo>
                  <a:cubicBezTo>
                    <a:pt x="134" y="134"/>
                    <a:pt x="106" y="106"/>
                    <a:pt x="106" y="53"/>
                  </a:cubicBezTo>
                  <a:cubicBezTo>
                    <a:pt x="106" y="53"/>
                    <a:pt x="106" y="5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ubicBezTo>
                    <a:pt x="24" y="0"/>
                    <a:pt x="0" y="24"/>
                    <a:pt x="0" y="53"/>
                  </a:cubicBezTo>
                  <a:close/>
                </a:path>
              </a:pathLst>
            </a:custGeom>
            <a:solidFill>
              <a:srgbClr val="D9D9D9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28"/>
            <p:cNvSpPr/>
            <p:nvPr/>
          </p:nvSpPr>
          <p:spPr bwMode="auto">
            <a:xfrm>
              <a:off x="8323" y="5785"/>
              <a:ext cx="1205" cy="1245"/>
            </a:xfrm>
            <a:custGeom>
              <a:avLst/>
              <a:gdLst>
                <a:gd name="T0" fmla="*/ 12 w 96"/>
                <a:gd name="T1" fmla="*/ 21 h 99"/>
                <a:gd name="T2" fmla="*/ 43 w 96"/>
                <a:gd name="T3" fmla="*/ 3 h 99"/>
                <a:gd name="T4" fmla="*/ 95 w 96"/>
                <a:gd name="T5" fmla="*/ 45 h 99"/>
                <a:gd name="T6" fmla="*/ 85 w 96"/>
                <a:gd name="T7" fmla="*/ 79 h 99"/>
                <a:gd name="T8" fmla="*/ 53 w 96"/>
                <a:gd name="T9" fmla="*/ 96 h 99"/>
                <a:gd name="T10" fmla="*/ 2 w 96"/>
                <a:gd name="T11" fmla="*/ 55 h 99"/>
                <a:gd name="T12" fmla="*/ 12 w 96"/>
                <a:gd name="T13" fmla="*/ 2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9">
                  <a:moveTo>
                    <a:pt x="12" y="21"/>
                  </a:moveTo>
                  <a:cubicBezTo>
                    <a:pt x="19" y="11"/>
                    <a:pt x="30" y="5"/>
                    <a:pt x="43" y="3"/>
                  </a:cubicBezTo>
                  <a:cubicBezTo>
                    <a:pt x="69" y="0"/>
                    <a:pt x="92" y="19"/>
                    <a:pt x="95" y="45"/>
                  </a:cubicBezTo>
                  <a:cubicBezTo>
                    <a:pt x="96" y="58"/>
                    <a:pt x="92" y="70"/>
                    <a:pt x="85" y="79"/>
                  </a:cubicBezTo>
                  <a:cubicBezTo>
                    <a:pt x="77" y="88"/>
                    <a:pt x="66" y="95"/>
                    <a:pt x="53" y="96"/>
                  </a:cubicBezTo>
                  <a:cubicBezTo>
                    <a:pt x="28" y="99"/>
                    <a:pt x="5" y="81"/>
                    <a:pt x="2" y="55"/>
                  </a:cubicBezTo>
                  <a:cubicBezTo>
                    <a:pt x="0" y="42"/>
                    <a:pt x="4" y="30"/>
                    <a:pt x="12" y="2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endParaRPr>
            </a:p>
          </p:txBody>
        </p:sp>
        <p:sp>
          <p:nvSpPr>
            <p:cNvPr id="21" name="Freeform 33"/>
            <p:cNvSpPr/>
            <p:nvPr/>
          </p:nvSpPr>
          <p:spPr bwMode="auto">
            <a:xfrm>
              <a:off x="6591" y="4048"/>
              <a:ext cx="1210" cy="1247"/>
            </a:xfrm>
            <a:custGeom>
              <a:avLst/>
              <a:gdLst>
                <a:gd name="T0" fmla="*/ 12 w 96"/>
                <a:gd name="T1" fmla="*/ 20 h 99"/>
                <a:gd name="T2" fmla="*/ 43 w 96"/>
                <a:gd name="T3" fmla="*/ 3 h 99"/>
                <a:gd name="T4" fmla="*/ 95 w 96"/>
                <a:gd name="T5" fmla="*/ 45 h 99"/>
                <a:gd name="T6" fmla="*/ 85 w 96"/>
                <a:gd name="T7" fmla="*/ 79 h 99"/>
                <a:gd name="T8" fmla="*/ 53 w 96"/>
                <a:gd name="T9" fmla="*/ 96 h 99"/>
                <a:gd name="T10" fmla="*/ 2 w 96"/>
                <a:gd name="T11" fmla="*/ 55 h 99"/>
                <a:gd name="T12" fmla="*/ 12 w 96"/>
                <a:gd name="T13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9">
                  <a:moveTo>
                    <a:pt x="12" y="20"/>
                  </a:moveTo>
                  <a:cubicBezTo>
                    <a:pt x="19" y="11"/>
                    <a:pt x="30" y="5"/>
                    <a:pt x="43" y="3"/>
                  </a:cubicBezTo>
                  <a:cubicBezTo>
                    <a:pt x="69" y="0"/>
                    <a:pt x="92" y="19"/>
                    <a:pt x="95" y="45"/>
                  </a:cubicBezTo>
                  <a:cubicBezTo>
                    <a:pt x="96" y="58"/>
                    <a:pt x="92" y="70"/>
                    <a:pt x="85" y="79"/>
                  </a:cubicBezTo>
                  <a:cubicBezTo>
                    <a:pt x="77" y="88"/>
                    <a:pt x="66" y="95"/>
                    <a:pt x="53" y="96"/>
                  </a:cubicBezTo>
                  <a:cubicBezTo>
                    <a:pt x="28" y="99"/>
                    <a:pt x="5" y="81"/>
                    <a:pt x="2" y="55"/>
                  </a:cubicBezTo>
                  <a:cubicBezTo>
                    <a:pt x="0" y="42"/>
                    <a:pt x="4" y="30"/>
                    <a:pt x="12" y="20"/>
                  </a:cubicBezTo>
                  <a:close/>
                </a:path>
              </a:pathLst>
            </a:custGeom>
            <a:solidFill>
              <a:srgbClr val="B5D6DC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zh-CN" noProof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7" name="Group 35"/>
            <p:cNvGrpSpPr/>
            <p:nvPr/>
          </p:nvGrpSpPr>
          <p:grpSpPr>
            <a:xfrm>
              <a:off x="8640" y="6116"/>
              <a:ext cx="609" cy="606"/>
              <a:chOff x="6853673" y="3715407"/>
              <a:chExt cx="379359" cy="376864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8" name="Freeform 150"/>
              <p:cNvSpPr>
                <a:spLocks noEditPoints="1"/>
              </p:cNvSpPr>
              <p:nvPr/>
            </p:nvSpPr>
            <p:spPr bwMode="auto">
              <a:xfrm>
                <a:off x="6853673" y="3715407"/>
                <a:ext cx="379359" cy="376864"/>
              </a:xfrm>
              <a:custGeom>
                <a:avLst/>
                <a:gdLst>
                  <a:gd name="T0" fmla="*/ 57 w 114"/>
                  <a:gd name="T1" fmla="*/ 0 h 114"/>
                  <a:gd name="T2" fmla="*/ 0 w 114"/>
                  <a:gd name="T3" fmla="*/ 57 h 114"/>
                  <a:gd name="T4" fmla="*/ 57 w 114"/>
                  <a:gd name="T5" fmla="*/ 114 h 114"/>
                  <a:gd name="T6" fmla="*/ 114 w 114"/>
                  <a:gd name="T7" fmla="*/ 57 h 114"/>
                  <a:gd name="T8" fmla="*/ 57 w 114"/>
                  <a:gd name="T9" fmla="*/ 0 h 114"/>
                  <a:gd name="T10" fmla="*/ 57 w 114"/>
                  <a:gd name="T11" fmla="*/ 108 h 114"/>
                  <a:gd name="T12" fmla="*/ 6 w 114"/>
                  <a:gd name="T13" fmla="*/ 57 h 114"/>
                  <a:gd name="T14" fmla="*/ 57 w 114"/>
                  <a:gd name="T15" fmla="*/ 6 h 114"/>
                  <a:gd name="T16" fmla="*/ 108 w 114"/>
                  <a:gd name="T17" fmla="*/ 57 h 114"/>
                  <a:gd name="T18" fmla="*/ 57 w 114"/>
                  <a:gd name="T19" fmla="*/ 10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114">
                    <a:moveTo>
                      <a:pt x="57" y="0"/>
                    </a:moveTo>
                    <a:cubicBezTo>
                      <a:pt x="25" y="0"/>
                      <a:pt x="0" y="25"/>
                      <a:pt x="0" y="57"/>
                    </a:cubicBezTo>
                    <a:cubicBezTo>
                      <a:pt x="0" y="89"/>
                      <a:pt x="25" y="114"/>
                      <a:pt x="57" y="114"/>
                    </a:cubicBezTo>
                    <a:cubicBezTo>
                      <a:pt x="89" y="114"/>
                      <a:pt x="114" y="89"/>
                      <a:pt x="114" y="57"/>
                    </a:cubicBezTo>
                    <a:cubicBezTo>
                      <a:pt x="114" y="25"/>
                      <a:pt x="89" y="0"/>
                      <a:pt x="57" y="0"/>
                    </a:cubicBezTo>
                    <a:close/>
                    <a:moveTo>
                      <a:pt x="57" y="108"/>
                    </a:moveTo>
                    <a:cubicBezTo>
                      <a:pt x="29" y="108"/>
                      <a:pt x="6" y="85"/>
                      <a:pt x="6" y="57"/>
                    </a:cubicBezTo>
                    <a:cubicBezTo>
                      <a:pt x="6" y="29"/>
                      <a:pt x="29" y="6"/>
                      <a:pt x="57" y="6"/>
                    </a:cubicBezTo>
                    <a:cubicBezTo>
                      <a:pt x="85" y="6"/>
                      <a:pt x="108" y="29"/>
                      <a:pt x="108" y="57"/>
                    </a:cubicBezTo>
                    <a:cubicBezTo>
                      <a:pt x="108" y="85"/>
                      <a:pt x="85" y="108"/>
                      <a:pt x="57" y="1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" name="Rectangle 151"/>
              <p:cNvSpPr>
                <a:spLocks noChangeArrowheads="1"/>
              </p:cNvSpPr>
              <p:nvPr/>
            </p:nvSpPr>
            <p:spPr bwMode="auto">
              <a:xfrm>
                <a:off x="6998429" y="3987447"/>
                <a:ext cx="22463" cy="424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" name="Rectangle 152"/>
              <p:cNvSpPr>
                <a:spLocks noChangeArrowheads="1"/>
              </p:cNvSpPr>
              <p:nvPr/>
            </p:nvSpPr>
            <p:spPr bwMode="auto">
              <a:xfrm>
                <a:off x="7033370" y="3987447"/>
                <a:ext cx="19966" cy="424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" name="Rectangle 153"/>
              <p:cNvSpPr>
                <a:spLocks noChangeArrowheads="1"/>
              </p:cNvSpPr>
              <p:nvPr/>
            </p:nvSpPr>
            <p:spPr bwMode="auto">
              <a:xfrm>
                <a:off x="7068311" y="3987447"/>
                <a:ext cx="19966" cy="424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" name="Freeform 154"/>
              <p:cNvSpPr/>
              <p:nvPr/>
            </p:nvSpPr>
            <p:spPr bwMode="auto">
              <a:xfrm>
                <a:off x="6970976" y="3822725"/>
                <a:ext cx="82362" cy="84857"/>
              </a:xfrm>
              <a:custGeom>
                <a:avLst/>
                <a:gdLst>
                  <a:gd name="T0" fmla="*/ 19 w 25"/>
                  <a:gd name="T1" fmla="*/ 22 h 25"/>
                  <a:gd name="T2" fmla="*/ 22 w 25"/>
                  <a:gd name="T3" fmla="*/ 25 h 25"/>
                  <a:gd name="T4" fmla="*/ 25 w 25"/>
                  <a:gd name="T5" fmla="*/ 22 h 25"/>
                  <a:gd name="T6" fmla="*/ 22 w 25"/>
                  <a:gd name="T7" fmla="*/ 19 h 25"/>
                  <a:gd name="T8" fmla="*/ 21 w 25"/>
                  <a:gd name="T9" fmla="*/ 19 h 25"/>
                  <a:gd name="T10" fmla="*/ 0 w 25"/>
                  <a:gd name="T11" fmla="*/ 0 h 25"/>
                  <a:gd name="T12" fmla="*/ 19 w 25"/>
                  <a:gd name="T13" fmla="*/ 22 h 25"/>
                  <a:gd name="T14" fmla="*/ 19 w 25"/>
                  <a:gd name="T15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5">
                    <a:moveTo>
                      <a:pt x="19" y="22"/>
                    </a:moveTo>
                    <a:cubicBezTo>
                      <a:pt x="19" y="24"/>
                      <a:pt x="20" y="25"/>
                      <a:pt x="22" y="25"/>
                    </a:cubicBezTo>
                    <a:cubicBezTo>
                      <a:pt x="24" y="25"/>
                      <a:pt x="25" y="24"/>
                      <a:pt x="25" y="22"/>
                    </a:cubicBezTo>
                    <a:cubicBezTo>
                      <a:pt x="25" y="21"/>
                      <a:pt x="24" y="19"/>
                      <a:pt x="22" y="19"/>
                    </a:cubicBezTo>
                    <a:cubicBezTo>
                      <a:pt x="22" y="19"/>
                      <a:pt x="22" y="19"/>
                      <a:pt x="21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" name="Freeform 155"/>
              <p:cNvSpPr/>
              <p:nvPr/>
            </p:nvSpPr>
            <p:spPr bwMode="auto">
              <a:xfrm>
                <a:off x="6921060" y="3987447"/>
                <a:ext cx="22463" cy="19966"/>
              </a:xfrm>
              <a:custGeom>
                <a:avLst/>
                <a:gdLst>
                  <a:gd name="T0" fmla="*/ 0 w 9"/>
                  <a:gd name="T1" fmla="*/ 6 h 8"/>
                  <a:gd name="T2" fmla="*/ 3 w 9"/>
                  <a:gd name="T3" fmla="*/ 8 h 8"/>
                  <a:gd name="T4" fmla="*/ 9 w 9"/>
                  <a:gd name="T5" fmla="*/ 1 h 8"/>
                  <a:gd name="T6" fmla="*/ 7 w 9"/>
                  <a:gd name="T7" fmla="*/ 0 h 8"/>
                  <a:gd name="T8" fmla="*/ 0 w 9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6"/>
                    </a:moveTo>
                    <a:lnTo>
                      <a:pt x="3" y="8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4" name="Freeform 156"/>
              <p:cNvSpPr/>
              <p:nvPr/>
            </p:nvSpPr>
            <p:spPr bwMode="auto">
              <a:xfrm>
                <a:off x="6901094" y="3942523"/>
                <a:ext cx="27454" cy="14975"/>
              </a:xfrm>
              <a:custGeom>
                <a:avLst/>
                <a:gdLst>
                  <a:gd name="T0" fmla="*/ 9 w 11"/>
                  <a:gd name="T1" fmla="*/ 0 h 6"/>
                  <a:gd name="T2" fmla="*/ 0 w 11"/>
                  <a:gd name="T3" fmla="*/ 3 h 6"/>
                  <a:gd name="T4" fmla="*/ 1 w 11"/>
                  <a:gd name="T5" fmla="*/ 6 h 6"/>
                  <a:gd name="T6" fmla="*/ 11 w 11"/>
                  <a:gd name="T7" fmla="*/ 3 h 6"/>
                  <a:gd name="T8" fmla="*/ 9 w 1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6">
                    <a:moveTo>
                      <a:pt x="9" y="0"/>
                    </a:moveTo>
                    <a:lnTo>
                      <a:pt x="0" y="3"/>
                    </a:lnTo>
                    <a:lnTo>
                      <a:pt x="1" y="6"/>
                    </a:lnTo>
                    <a:lnTo>
                      <a:pt x="11" y="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5" name="Freeform 157"/>
              <p:cNvSpPr/>
              <p:nvPr/>
            </p:nvSpPr>
            <p:spPr bwMode="auto">
              <a:xfrm>
                <a:off x="6933538" y="3790281"/>
                <a:ext cx="19966" cy="22463"/>
              </a:xfrm>
              <a:custGeom>
                <a:avLst/>
                <a:gdLst>
                  <a:gd name="T0" fmla="*/ 0 w 8"/>
                  <a:gd name="T1" fmla="*/ 3 h 9"/>
                  <a:gd name="T2" fmla="*/ 7 w 8"/>
                  <a:gd name="T3" fmla="*/ 9 h 9"/>
                  <a:gd name="T4" fmla="*/ 8 w 8"/>
                  <a:gd name="T5" fmla="*/ 7 h 9"/>
                  <a:gd name="T6" fmla="*/ 2 w 8"/>
                  <a:gd name="T7" fmla="*/ 0 h 9"/>
                  <a:gd name="T8" fmla="*/ 0 w 8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0" y="3"/>
                    </a:moveTo>
                    <a:lnTo>
                      <a:pt x="7" y="9"/>
                    </a:lnTo>
                    <a:lnTo>
                      <a:pt x="8" y="7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6" name="Freeform 158"/>
              <p:cNvSpPr/>
              <p:nvPr/>
            </p:nvSpPr>
            <p:spPr bwMode="auto">
              <a:xfrm>
                <a:off x="6903589" y="3840196"/>
                <a:ext cx="27454" cy="12480"/>
              </a:xfrm>
              <a:custGeom>
                <a:avLst/>
                <a:gdLst>
                  <a:gd name="T0" fmla="*/ 11 w 11"/>
                  <a:gd name="T1" fmla="*/ 3 h 5"/>
                  <a:gd name="T2" fmla="*/ 2 w 11"/>
                  <a:gd name="T3" fmla="*/ 0 h 5"/>
                  <a:gd name="T4" fmla="*/ 0 w 11"/>
                  <a:gd name="T5" fmla="*/ 3 h 5"/>
                  <a:gd name="T6" fmla="*/ 10 w 11"/>
                  <a:gd name="T7" fmla="*/ 5 h 5"/>
                  <a:gd name="T8" fmla="*/ 11 w 11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11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10" y="5"/>
                    </a:lnTo>
                    <a:lnTo>
                      <a:pt x="1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7" name="Rectangle 159"/>
              <p:cNvSpPr>
                <a:spLocks noChangeArrowheads="1"/>
              </p:cNvSpPr>
              <p:nvPr/>
            </p:nvSpPr>
            <p:spPr bwMode="auto">
              <a:xfrm>
                <a:off x="7040858" y="3750348"/>
                <a:ext cx="7488" cy="22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8" name="Freeform 160"/>
              <p:cNvSpPr/>
              <p:nvPr/>
            </p:nvSpPr>
            <p:spPr bwMode="auto">
              <a:xfrm>
                <a:off x="6973471" y="3760331"/>
                <a:ext cx="17471" cy="22463"/>
              </a:xfrm>
              <a:custGeom>
                <a:avLst/>
                <a:gdLst>
                  <a:gd name="T0" fmla="*/ 7 w 7"/>
                  <a:gd name="T1" fmla="*/ 8 h 9"/>
                  <a:gd name="T2" fmla="*/ 3 w 7"/>
                  <a:gd name="T3" fmla="*/ 0 h 9"/>
                  <a:gd name="T4" fmla="*/ 0 w 7"/>
                  <a:gd name="T5" fmla="*/ 2 h 9"/>
                  <a:gd name="T6" fmla="*/ 4 w 7"/>
                  <a:gd name="T7" fmla="*/ 9 h 9"/>
                  <a:gd name="T8" fmla="*/ 7 w 7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8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4" y="9"/>
                    </a:lnTo>
                    <a:lnTo>
                      <a:pt x="7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9" name="Freeform 161"/>
              <p:cNvSpPr/>
              <p:nvPr/>
            </p:nvSpPr>
            <p:spPr bwMode="auto">
              <a:xfrm>
                <a:off x="7088277" y="3760331"/>
                <a:ext cx="12480" cy="27454"/>
              </a:xfrm>
              <a:custGeom>
                <a:avLst/>
                <a:gdLst>
                  <a:gd name="T0" fmla="*/ 0 w 5"/>
                  <a:gd name="T1" fmla="*/ 9 h 11"/>
                  <a:gd name="T2" fmla="*/ 2 w 5"/>
                  <a:gd name="T3" fmla="*/ 11 h 11"/>
                  <a:gd name="T4" fmla="*/ 5 w 5"/>
                  <a:gd name="T5" fmla="*/ 2 h 11"/>
                  <a:gd name="T6" fmla="*/ 2 w 5"/>
                  <a:gd name="T7" fmla="*/ 0 h 11"/>
                  <a:gd name="T8" fmla="*/ 0 w 5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1">
                    <a:moveTo>
                      <a:pt x="0" y="9"/>
                    </a:moveTo>
                    <a:lnTo>
                      <a:pt x="2" y="11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0" name="Freeform 162"/>
              <p:cNvSpPr/>
              <p:nvPr/>
            </p:nvSpPr>
            <p:spPr bwMode="auto">
              <a:xfrm>
                <a:off x="7130706" y="3987447"/>
                <a:ext cx="22463" cy="19966"/>
              </a:xfrm>
              <a:custGeom>
                <a:avLst/>
                <a:gdLst>
                  <a:gd name="T0" fmla="*/ 0 w 9"/>
                  <a:gd name="T1" fmla="*/ 1 h 8"/>
                  <a:gd name="T2" fmla="*/ 8 w 9"/>
                  <a:gd name="T3" fmla="*/ 8 h 8"/>
                  <a:gd name="T4" fmla="*/ 9 w 9"/>
                  <a:gd name="T5" fmla="*/ 6 h 8"/>
                  <a:gd name="T6" fmla="*/ 3 w 9"/>
                  <a:gd name="T7" fmla="*/ 0 h 8"/>
                  <a:gd name="T8" fmla="*/ 0 w 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1"/>
                    </a:moveTo>
                    <a:lnTo>
                      <a:pt x="8" y="8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1" name="Freeform 163"/>
              <p:cNvSpPr/>
              <p:nvPr/>
            </p:nvSpPr>
            <p:spPr bwMode="auto">
              <a:xfrm>
                <a:off x="7158159" y="3942523"/>
                <a:ext cx="24958" cy="14975"/>
              </a:xfrm>
              <a:custGeom>
                <a:avLst/>
                <a:gdLst>
                  <a:gd name="T0" fmla="*/ 0 w 10"/>
                  <a:gd name="T1" fmla="*/ 3 h 6"/>
                  <a:gd name="T2" fmla="*/ 9 w 10"/>
                  <a:gd name="T3" fmla="*/ 6 h 6"/>
                  <a:gd name="T4" fmla="*/ 10 w 10"/>
                  <a:gd name="T5" fmla="*/ 3 h 6"/>
                  <a:gd name="T6" fmla="*/ 1 w 10"/>
                  <a:gd name="T7" fmla="*/ 0 h 6"/>
                  <a:gd name="T8" fmla="*/ 0 w 10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0" y="3"/>
                    </a:moveTo>
                    <a:lnTo>
                      <a:pt x="9" y="6"/>
                    </a:lnTo>
                    <a:lnTo>
                      <a:pt x="10" y="3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2" name="Freeform 164"/>
              <p:cNvSpPr/>
              <p:nvPr/>
            </p:nvSpPr>
            <p:spPr bwMode="auto">
              <a:xfrm>
                <a:off x="7128209" y="3790281"/>
                <a:ext cx="22463" cy="22463"/>
              </a:xfrm>
              <a:custGeom>
                <a:avLst/>
                <a:gdLst>
                  <a:gd name="T0" fmla="*/ 9 w 9"/>
                  <a:gd name="T1" fmla="*/ 3 h 9"/>
                  <a:gd name="T2" fmla="*/ 8 w 9"/>
                  <a:gd name="T3" fmla="*/ 0 h 9"/>
                  <a:gd name="T4" fmla="*/ 0 w 9"/>
                  <a:gd name="T5" fmla="*/ 7 h 9"/>
                  <a:gd name="T6" fmla="*/ 2 w 9"/>
                  <a:gd name="T7" fmla="*/ 9 h 9"/>
                  <a:gd name="T8" fmla="*/ 9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3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3" name="Freeform 165"/>
              <p:cNvSpPr/>
              <p:nvPr/>
            </p:nvSpPr>
            <p:spPr bwMode="auto">
              <a:xfrm>
                <a:off x="7153167" y="3840196"/>
                <a:ext cx="27454" cy="12480"/>
              </a:xfrm>
              <a:custGeom>
                <a:avLst/>
                <a:gdLst>
                  <a:gd name="T0" fmla="*/ 10 w 11"/>
                  <a:gd name="T1" fmla="*/ 0 h 5"/>
                  <a:gd name="T2" fmla="*/ 0 w 11"/>
                  <a:gd name="T3" fmla="*/ 3 h 5"/>
                  <a:gd name="T4" fmla="*/ 2 w 11"/>
                  <a:gd name="T5" fmla="*/ 5 h 5"/>
                  <a:gd name="T6" fmla="*/ 11 w 11"/>
                  <a:gd name="T7" fmla="*/ 3 h 5"/>
                  <a:gd name="T8" fmla="*/ 10 w 1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10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11" y="3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4" name="Rectangle 166"/>
              <p:cNvSpPr>
                <a:spLocks noChangeArrowheads="1"/>
              </p:cNvSpPr>
              <p:nvPr/>
            </p:nvSpPr>
            <p:spPr bwMode="auto">
              <a:xfrm>
                <a:off x="6893606" y="3890112"/>
                <a:ext cx="24958" cy="7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5" name="Rectangle 167"/>
              <p:cNvSpPr>
                <a:spLocks noChangeArrowheads="1"/>
              </p:cNvSpPr>
              <p:nvPr/>
            </p:nvSpPr>
            <p:spPr bwMode="auto">
              <a:xfrm>
                <a:off x="7170638" y="3892607"/>
                <a:ext cx="27454" cy="7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56" name="文本框 55"/>
          <p:cNvSpPr txBox="1">
            <a:spLocks noChangeArrowheads="1"/>
          </p:cNvSpPr>
          <p:nvPr/>
        </p:nvSpPr>
        <p:spPr bwMode="auto">
          <a:xfrm>
            <a:off x="1593850" y="2219325"/>
            <a:ext cx="2378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57" name="文本框 56"/>
          <p:cNvSpPr txBox="1">
            <a:spLocks noChangeArrowheads="1"/>
          </p:cNvSpPr>
          <p:nvPr/>
        </p:nvSpPr>
        <p:spPr bwMode="auto">
          <a:xfrm>
            <a:off x="388938" y="2606675"/>
            <a:ext cx="35829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58" name="文本框 57"/>
          <p:cNvSpPr txBox="1">
            <a:spLocks noChangeArrowheads="1"/>
          </p:cNvSpPr>
          <p:nvPr/>
        </p:nvSpPr>
        <p:spPr bwMode="auto">
          <a:xfrm>
            <a:off x="2574925" y="4551363"/>
            <a:ext cx="2378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59" name="文本框 58"/>
          <p:cNvSpPr txBox="1">
            <a:spLocks noChangeArrowheads="1"/>
          </p:cNvSpPr>
          <p:nvPr/>
        </p:nvSpPr>
        <p:spPr bwMode="auto">
          <a:xfrm>
            <a:off x="1370013" y="4938713"/>
            <a:ext cx="35829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68" name="文本框 67"/>
          <p:cNvSpPr txBox="1">
            <a:spLocks noChangeArrowheads="1"/>
          </p:cNvSpPr>
          <p:nvPr/>
        </p:nvSpPr>
        <p:spPr bwMode="auto">
          <a:xfrm>
            <a:off x="7259638" y="1155700"/>
            <a:ext cx="2378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69" name="文本框 68"/>
          <p:cNvSpPr txBox="1">
            <a:spLocks noChangeArrowheads="1"/>
          </p:cNvSpPr>
          <p:nvPr/>
        </p:nvSpPr>
        <p:spPr bwMode="auto">
          <a:xfrm>
            <a:off x="7259638" y="1543050"/>
            <a:ext cx="3582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70" name="文本框 69"/>
          <p:cNvSpPr txBox="1">
            <a:spLocks noChangeArrowheads="1"/>
          </p:cNvSpPr>
          <p:nvPr/>
        </p:nvSpPr>
        <p:spPr bwMode="auto">
          <a:xfrm>
            <a:off x="8175625" y="3473450"/>
            <a:ext cx="2378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71" name="文本框 70"/>
          <p:cNvSpPr txBox="1">
            <a:spLocks noChangeArrowheads="1"/>
          </p:cNvSpPr>
          <p:nvPr/>
        </p:nvSpPr>
        <p:spPr bwMode="auto">
          <a:xfrm>
            <a:off x="8175625" y="3860800"/>
            <a:ext cx="3582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  <p:bldP spid="56" grpId="0"/>
      <p:bldP spid="57" grpId="0"/>
      <p:bldP spid="58" grpId="0"/>
      <p:bldP spid="59" grpId="0"/>
      <p:bldP spid="68" grpId="0"/>
      <p:bldP spid="69" grpId="0"/>
      <p:bldP spid="70" grpId="0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820785" y="1135380"/>
            <a:ext cx="2698750" cy="290322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43"/>
            </a:stretch>
          </a:blipFill>
          <a:ln>
            <a:noFill/>
          </a:ln>
        </p:spPr>
        <p:txBody>
          <a:bodyPr/>
          <a:lstStyle/>
          <a:p>
            <a:pPr fontAlgn="auto"/>
            <a:endParaRPr lang="zh-CN" altLang="en-US" noProof="1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820150" y="4114800"/>
            <a:ext cx="2698750" cy="1689100"/>
          </a:xfrm>
          <a:prstGeom prst="rect">
            <a:avLst/>
          </a:prstGeom>
          <a:solidFill>
            <a:srgbClr val="B5D6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35000"/>
              </a:lnSpc>
            </a:pP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86475" y="1135063"/>
            <a:ext cx="2657475" cy="1685925"/>
          </a:xfrm>
          <a:prstGeom prst="rect">
            <a:avLst/>
          </a:prstGeom>
          <a:noFill/>
          <a:ln w="6350">
            <a:solidFill>
              <a:srgbClr val="80808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lnSpc>
                <a:spcPct val="135000"/>
              </a:lnSpc>
            </a:pP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085840" y="2900680"/>
            <a:ext cx="2658745" cy="290322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fontAlgn="auto"/>
            <a:endParaRPr lang="zh-CN" altLang="en-US" noProof="1"/>
          </a:p>
        </p:txBody>
      </p:sp>
      <p:grpSp>
        <p:nvGrpSpPr>
          <p:cNvPr id="30" name="Group 29"/>
          <p:cNvGrpSpPr/>
          <p:nvPr/>
        </p:nvGrpSpPr>
        <p:grpSpPr bwMode="auto">
          <a:xfrm>
            <a:off x="998538" y="5097463"/>
            <a:ext cx="441325" cy="444500"/>
            <a:chOff x="0" y="0"/>
            <a:chExt cx="123" cy="124"/>
          </a:xfrm>
        </p:grpSpPr>
        <p:sp>
          <p:nvSpPr>
            <p:cNvPr id="6152" name="Oval 30"/>
            <p:cNvSpPr>
              <a:spLocks noChangeArrowheads="1"/>
            </p:cNvSpPr>
            <p:nvPr/>
          </p:nvSpPr>
          <p:spPr bwMode="auto">
            <a:xfrm>
              <a:off x="0" y="0"/>
              <a:ext cx="123" cy="124"/>
            </a:xfrm>
            <a:prstGeom prst="ellipse">
              <a:avLst/>
            </a:prstGeom>
            <a:solidFill>
              <a:srgbClr val="B5D6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EE4037"/>
                </a:solidFill>
              </a:endParaRPr>
            </a:p>
          </p:txBody>
        </p:sp>
        <p:sp>
          <p:nvSpPr>
            <p:cNvPr id="6153" name="Freeform 31"/>
            <p:cNvSpPr>
              <a:spLocks noChangeArrowheads="1"/>
            </p:cNvSpPr>
            <p:nvPr/>
          </p:nvSpPr>
          <p:spPr bwMode="auto">
            <a:xfrm>
              <a:off x="34" y="40"/>
              <a:ext cx="55" cy="4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7F7F7F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 bwMode="auto">
          <a:xfrm>
            <a:off x="3157538" y="5097463"/>
            <a:ext cx="441325" cy="444500"/>
            <a:chOff x="0" y="0"/>
            <a:chExt cx="123" cy="124"/>
          </a:xfrm>
        </p:grpSpPr>
        <p:sp>
          <p:nvSpPr>
            <p:cNvPr id="6155" name="Oval 33"/>
            <p:cNvSpPr>
              <a:spLocks noChangeArrowheads="1"/>
            </p:cNvSpPr>
            <p:nvPr/>
          </p:nvSpPr>
          <p:spPr bwMode="auto">
            <a:xfrm>
              <a:off x="0" y="0"/>
              <a:ext cx="123" cy="124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7F7F7F"/>
                </a:solidFill>
              </a:endParaRPr>
            </a:p>
          </p:txBody>
        </p:sp>
        <p:sp>
          <p:nvSpPr>
            <p:cNvPr id="6156" name="Freeform 34"/>
            <p:cNvSpPr>
              <a:spLocks noChangeArrowheads="1"/>
            </p:cNvSpPr>
            <p:nvPr/>
          </p:nvSpPr>
          <p:spPr bwMode="auto">
            <a:xfrm>
              <a:off x="48" y="34"/>
              <a:ext cx="29" cy="56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7F7F7F"/>
                </a:solidFill>
              </a:endParaRPr>
            </a:p>
          </p:txBody>
        </p:sp>
      </p:grp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574800" y="5167313"/>
            <a:ext cx="13271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zh-CN" sz="1000" dirty="0">
                <a:solidFill>
                  <a:srgbClr val="7F7F7F"/>
                </a:solidFill>
                <a:ea typeface="微软雅黑" panose="020B0503020204020204" pitchFamily="34" charset="-122"/>
              </a:rPr>
              <a:t>Love makes man grow up or sink down.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3748088" y="5165725"/>
            <a:ext cx="1327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zh-CN" sz="1000">
                <a:solidFill>
                  <a:srgbClr val="7F7F7F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Love makes man grow up or sink down.</a:t>
            </a:r>
            <a:endParaRPr lang="zh-CN" altLang="zh-CN" sz="800">
              <a:solidFill>
                <a:srgbClr val="7F7F7F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6160" name="组合 10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6163" name="图片 13" descr="伞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56" name="文本框 55"/>
          <p:cNvSpPr txBox="1">
            <a:spLocks noChangeArrowheads="1"/>
          </p:cNvSpPr>
          <p:nvPr/>
        </p:nvSpPr>
        <p:spPr bwMode="auto">
          <a:xfrm>
            <a:off x="938213" y="2166938"/>
            <a:ext cx="2378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57" name="文本框 56"/>
          <p:cNvSpPr txBox="1">
            <a:spLocks noChangeArrowheads="1"/>
          </p:cNvSpPr>
          <p:nvPr/>
        </p:nvSpPr>
        <p:spPr bwMode="auto">
          <a:xfrm>
            <a:off x="938213" y="2646363"/>
            <a:ext cx="44323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2" grpId="0" animBg="1"/>
      <p:bldP spid="23" grpId="0" animBg="1"/>
      <p:bldP spid="24" grpId="0" animBg="1"/>
      <p:bldP spid="25" grpId="0" animBg="1"/>
      <p:bldP spid="36" grpId="0"/>
      <p:bldP spid="37" grpId="0"/>
      <p:bldP spid="15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7172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7175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15" name="醋"/>
          <p:cNvSpPr/>
          <p:nvPr/>
        </p:nvSpPr>
        <p:spPr>
          <a:xfrm rot="1560000">
            <a:off x="4362450" y="1984375"/>
            <a:ext cx="3590925" cy="3590925"/>
          </a:xfrm>
          <a:custGeom>
            <a:avLst/>
            <a:gdLst>
              <a:gd name="connsiteX0" fmla="*/ 532395 w 1474634"/>
              <a:gd name="connsiteY0" fmla="*/ 0 h 1474633"/>
              <a:gd name="connsiteX1" fmla="*/ 942238 w 1474634"/>
              <a:gd name="connsiteY1" fmla="*/ 0 h 1474633"/>
              <a:gd name="connsiteX2" fmla="*/ 942238 w 1474634"/>
              <a:gd name="connsiteY2" fmla="*/ 224655 h 1474633"/>
              <a:gd name="connsiteX3" fmla="*/ 942239 w 1474634"/>
              <a:gd name="connsiteY3" fmla="*/ 224655 h 1474633"/>
              <a:gd name="connsiteX4" fmla="*/ 869379 w 1474634"/>
              <a:gd name="connsiteY4" fmla="*/ 275833 h 1474633"/>
              <a:gd name="connsiteX5" fmla="*/ 869379 w 1474634"/>
              <a:gd name="connsiteY5" fmla="*/ 423721 h 1474633"/>
              <a:gd name="connsiteX6" fmla="*/ 869379 w 1474634"/>
              <a:gd name="connsiteY6" fmla="*/ 425884 h 1474633"/>
              <a:gd name="connsiteX7" fmla="*/ 866300 w 1474634"/>
              <a:gd name="connsiteY7" fmla="*/ 425884 h 1474633"/>
              <a:gd name="connsiteX8" fmla="*/ 825423 w 1474634"/>
              <a:gd name="connsiteY8" fmla="*/ 454597 h 1474633"/>
              <a:gd name="connsiteX9" fmla="*/ 825423 w 1474634"/>
              <a:gd name="connsiteY9" fmla="*/ 649211 h 1474633"/>
              <a:gd name="connsiteX10" fmla="*/ 1020038 w 1474634"/>
              <a:gd name="connsiteY10" fmla="*/ 649211 h 1474633"/>
              <a:gd name="connsiteX11" fmla="*/ 1048750 w 1474634"/>
              <a:gd name="connsiteY11" fmla="*/ 608336 h 1474633"/>
              <a:gd name="connsiteX12" fmla="*/ 1048750 w 1474634"/>
              <a:gd name="connsiteY12" fmla="*/ 605257 h 1474633"/>
              <a:gd name="connsiteX13" fmla="*/ 1050912 w 1474634"/>
              <a:gd name="connsiteY13" fmla="*/ 605257 h 1474633"/>
              <a:gd name="connsiteX14" fmla="*/ 1050913 w 1474634"/>
              <a:gd name="connsiteY14" fmla="*/ 605256 h 1474633"/>
              <a:gd name="connsiteX15" fmla="*/ 1050913 w 1474634"/>
              <a:gd name="connsiteY15" fmla="*/ 605257 h 1474633"/>
              <a:gd name="connsiteX16" fmla="*/ 1249979 w 1474634"/>
              <a:gd name="connsiteY16" fmla="*/ 605257 h 1474633"/>
              <a:gd name="connsiteX17" fmla="*/ 1249979 w 1474634"/>
              <a:gd name="connsiteY17" fmla="*/ 605256 h 1474633"/>
              <a:gd name="connsiteX18" fmla="*/ 1198801 w 1474634"/>
              <a:gd name="connsiteY18" fmla="*/ 605256 h 1474633"/>
              <a:gd name="connsiteX19" fmla="*/ 1249979 w 1474634"/>
              <a:gd name="connsiteY19" fmla="*/ 532396 h 1474633"/>
              <a:gd name="connsiteX20" fmla="*/ 1249979 w 1474634"/>
              <a:gd name="connsiteY20" fmla="*/ 532395 h 1474633"/>
              <a:gd name="connsiteX21" fmla="*/ 1474634 w 1474634"/>
              <a:gd name="connsiteY21" fmla="*/ 532395 h 1474633"/>
              <a:gd name="connsiteX22" fmla="*/ 1474634 w 1474634"/>
              <a:gd name="connsiteY22" fmla="*/ 942238 h 1474633"/>
              <a:gd name="connsiteX23" fmla="*/ 1249979 w 1474634"/>
              <a:gd name="connsiteY23" fmla="*/ 942238 h 1474633"/>
              <a:gd name="connsiteX24" fmla="*/ 1249979 w 1474634"/>
              <a:gd name="connsiteY24" fmla="*/ 942239 h 1474633"/>
              <a:gd name="connsiteX25" fmla="*/ 1198801 w 1474634"/>
              <a:gd name="connsiteY25" fmla="*/ 869379 h 1474633"/>
              <a:gd name="connsiteX26" fmla="*/ 1050913 w 1474634"/>
              <a:gd name="connsiteY26" fmla="*/ 869379 h 1474633"/>
              <a:gd name="connsiteX27" fmla="*/ 1048750 w 1474634"/>
              <a:gd name="connsiteY27" fmla="*/ 869379 h 1474633"/>
              <a:gd name="connsiteX28" fmla="*/ 1048750 w 1474634"/>
              <a:gd name="connsiteY28" fmla="*/ 866300 h 1474633"/>
              <a:gd name="connsiteX29" fmla="*/ 1020037 w 1474634"/>
              <a:gd name="connsiteY29" fmla="*/ 825423 h 1474633"/>
              <a:gd name="connsiteX30" fmla="*/ 825423 w 1474634"/>
              <a:gd name="connsiteY30" fmla="*/ 825423 h 1474633"/>
              <a:gd name="connsiteX31" fmla="*/ 825423 w 1474634"/>
              <a:gd name="connsiteY31" fmla="*/ 1020037 h 1474633"/>
              <a:gd name="connsiteX32" fmla="*/ 866300 w 1474634"/>
              <a:gd name="connsiteY32" fmla="*/ 1048749 h 1474633"/>
              <a:gd name="connsiteX33" fmla="*/ 869379 w 1474634"/>
              <a:gd name="connsiteY33" fmla="*/ 1048749 h 1474633"/>
              <a:gd name="connsiteX34" fmla="*/ 869379 w 1474634"/>
              <a:gd name="connsiteY34" fmla="*/ 1050912 h 1474633"/>
              <a:gd name="connsiteX35" fmla="*/ 869379 w 1474634"/>
              <a:gd name="connsiteY35" fmla="*/ 1198800 h 1474633"/>
              <a:gd name="connsiteX36" fmla="*/ 942239 w 1474634"/>
              <a:gd name="connsiteY36" fmla="*/ 1249978 h 1474633"/>
              <a:gd name="connsiteX37" fmla="*/ 942238 w 1474634"/>
              <a:gd name="connsiteY37" fmla="*/ 1249978 h 1474633"/>
              <a:gd name="connsiteX38" fmla="*/ 942238 w 1474634"/>
              <a:gd name="connsiteY38" fmla="*/ 1474633 h 1474633"/>
              <a:gd name="connsiteX39" fmla="*/ 532395 w 1474634"/>
              <a:gd name="connsiteY39" fmla="*/ 1474633 h 1474633"/>
              <a:gd name="connsiteX40" fmla="*/ 532395 w 1474634"/>
              <a:gd name="connsiteY40" fmla="*/ 1249978 h 1474633"/>
              <a:gd name="connsiteX41" fmla="*/ 532396 w 1474634"/>
              <a:gd name="connsiteY41" fmla="*/ 1249978 h 1474633"/>
              <a:gd name="connsiteX42" fmla="*/ 605256 w 1474634"/>
              <a:gd name="connsiteY42" fmla="*/ 1198800 h 1474633"/>
              <a:gd name="connsiteX43" fmla="*/ 605256 w 1474634"/>
              <a:gd name="connsiteY43" fmla="*/ 1249978 h 1474633"/>
              <a:gd name="connsiteX44" fmla="*/ 605257 w 1474634"/>
              <a:gd name="connsiteY44" fmla="*/ 1249978 h 1474633"/>
              <a:gd name="connsiteX45" fmla="*/ 605257 w 1474634"/>
              <a:gd name="connsiteY45" fmla="*/ 1050912 h 1474633"/>
              <a:gd name="connsiteX46" fmla="*/ 605256 w 1474634"/>
              <a:gd name="connsiteY46" fmla="*/ 1050912 h 1474633"/>
              <a:gd name="connsiteX47" fmla="*/ 605257 w 1474634"/>
              <a:gd name="connsiteY47" fmla="*/ 1050911 h 1474633"/>
              <a:gd name="connsiteX48" fmla="*/ 605257 w 1474634"/>
              <a:gd name="connsiteY48" fmla="*/ 1048749 h 1474633"/>
              <a:gd name="connsiteX49" fmla="*/ 608336 w 1474634"/>
              <a:gd name="connsiteY49" fmla="*/ 1048749 h 1474633"/>
              <a:gd name="connsiteX50" fmla="*/ 649211 w 1474634"/>
              <a:gd name="connsiteY50" fmla="*/ 1020038 h 1474633"/>
              <a:gd name="connsiteX51" fmla="*/ 649211 w 1474634"/>
              <a:gd name="connsiteY51" fmla="*/ 825423 h 1474633"/>
              <a:gd name="connsiteX52" fmla="*/ 454596 w 1474634"/>
              <a:gd name="connsiteY52" fmla="*/ 825423 h 1474633"/>
              <a:gd name="connsiteX53" fmla="*/ 425884 w 1474634"/>
              <a:gd name="connsiteY53" fmla="*/ 866300 h 1474633"/>
              <a:gd name="connsiteX54" fmla="*/ 425884 w 1474634"/>
              <a:gd name="connsiteY54" fmla="*/ 869379 h 1474633"/>
              <a:gd name="connsiteX55" fmla="*/ 423721 w 1474634"/>
              <a:gd name="connsiteY55" fmla="*/ 869379 h 1474633"/>
              <a:gd name="connsiteX56" fmla="*/ 275833 w 1474634"/>
              <a:gd name="connsiteY56" fmla="*/ 869379 h 1474633"/>
              <a:gd name="connsiteX57" fmla="*/ 224655 w 1474634"/>
              <a:gd name="connsiteY57" fmla="*/ 942239 h 1474633"/>
              <a:gd name="connsiteX58" fmla="*/ 224655 w 1474634"/>
              <a:gd name="connsiteY58" fmla="*/ 942238 h 1474633"/>
              <a:gd name="connsiteX59" fmla="*/ 0 w 1474634"/>
              <a:gd name="connsiteY59" fmla="*/ 942238 h 1474633"/>
              <a:gd name="connsiteX60" fmla="*/ 0 w 1474634"/>
              <a:gd name="connsiteY60" fmla="*/ 532395 h 1474633"/>
              <a:gd name="connsiteX61" fmla="*/ 224655 w 1474634"/>
              <a:gd name="connsiteY61" fmla="*/ 532395 h 1474633"/>
              <a:gd name="connsiteX62" fmla="*/ 224655 w 1474634"/>
              <a:gd name="connsiteY62" fmla="*/ 532396 h 1474633"/>
              <a:gd name="connsiteX63" fmla="*/ 275833 w 1474634"/>
              <a:gd name="connsiteY63" fmla="*/ 605256 h 1474633"/>
              <a:gd name="connsiteX64" fmla="*/ 224655 w 1474634"/>
              <a:gd name="connsiteY64" fmla="*/ 605256 h 1474633"/>
              <a:gd name="connsiteX65" fmla="*/ 224655 w 1474634"/>
              <a:gd name="connsiteY65" fmla="*/ 605257 h 1474633"/>
              <a:gd name="connsiteX66" fmla="*/ 423721 w 1474634"/>
              <a:gd name="connsiteY66" fmla="*/ 605257 h 1474633"/>
              <a:gd name="connsiteX67" fmla="*/ 423721 w 1474634"/>
              <a:gd name="connsiteY67" fmla="*/ 605256 h 1474633"/>
              <a:gd name="connsiteX68" fmla="*/ 423722 w 1474634"/>
              <a:gd name="connsiteY68" fmla="*/ 605257 h 1474633"/>
              <a:gd name="connsiteX69" fmla="*/ 425884 w 1474634"/>
              <a:gd name="connsiteY69" fmla="*/ 605257 h 1474633"/>
              <a:gd name="connsiteX70" fmla="*/ 425884 w 1474634"/>
              <a:gd name="connsiteY70" fmla="*/ 608336 h 1474633"/>
              <a:gd name="connsiteX71" fmla="*/ 454595 w 1474634"/>
              <a:gd name="connsiteY71" fmla="*/ 649211 h 1474633"/>
              <a:gd name="connsiteX72" fmla="*/ 649211 w 1474634"/>
              <a:gd name="connsiteY72" fmla="*/ 649211 h 1474633"/>
              <a:gd name="connsiteX73" fmla="*/ 649211 w 1474634"/>
              <a:gd name="connsiteY73" fmla="*/ 454596 h 1474633"/>
              <a:gd name="connsiteX74" fmla="*/ 608336 w 1474634"/>
              <a:gd name="connsiteY74" fmla="*/ 425884 h 1474633"/>
              <a:gd name="connsiteX75" fmla="*/ 605257 w 1474634"/>
              <a:gd name="connsiteY75" fmla="*/ 425884 h 1474633"/>
              <a:gd name="connsiteX76" fmla="*/ 605257 w 1474634"/>
              <a:gd name="connsiteY76" fmla="*/ 423722 h 1474633"/>
              <a:gd name="connsiteX77" fmla="*/ 605256 w 1474634"/>
              <a:gd name="connsiteY77" fmla="*/ 423721 h 1474633"/>
              <a:gd name="connsiteX78" fmla="*/ 605257 w 1474634"/>
              <a:gd name="connsiteY78" fmla="*/ 423721 h 1474633"/>
              <a:gd name="connsiteX79" fmla="*/ 605257 w 1474634"/>
              <a:gd name="connsiteY79" fmla="*/ 224655 h 1474633"/>
              <a:gd name="connsiteX80" fmla="*/ 605256 w 1474634"/>
              <a:gd name="connsiteY80" fmla="*/ 224655 h 1474633"/>
              <a:gd name="connsiteX81" fmla="*/ 605256 w 1474634"/>
              <a:gd name="connsiteY81" fmla="*/ 275833 h 1474633"/>
              <a:gd name="connsiteX82" fmla="*/ 532396 w 1474634"/>
              <a:gd name="connsiteY82" fmla="*/ 224655 h 1474633"/>
              <a:gd name="connsiteX83" fmla="*/ 532395 w 1474634"/>
              <a:gd name="connsiteY83" fmla="*/ 224655 h 147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474634" h="1474633">
                <a:moveTo>
                  <a:pt x="532395" y="0"/>
                </a:moveTo>
                <a:lnTo>
                  <a:pt x="942238" y="0"/>
                </a:lnTo>
                <a:lnTo>
                  <a:pt x="942238" y="224655"/>
                </a:lnTo>
                <a:lnTo>
                  <a:pt x="942239" y="224655"/>
                </a:lnTo>
                <a:lnTo>
                  <a:pt x="869379" y="275833"/>
                </a:lnTo>
                <a:lnTo>
                  <a:pt x="869379" y="423721"/>
                </a:lnTo>
                <a:lnTo>
                  <a:pt x="869379" y="425884"/>
                </a:lnTo>
                <a:lnTo>
                  <a:pt x="866300" y="425884"/>
                </a:lnTo>
                <a:lnTo>
                  <a:pt x="825423" y="454597"/>
                </a:lnTo>
                <a:lnTo>
                  <a:pt x="825423" y="649211"/>
                </a:lnTo>
                <a:lnTo>
                  <a:pt x="1020038" y="649211"/>
                </a:lnTo>
                <a:lnTo>
                  <a:pt x="1048750" y="608336"/>
                </a:lnTo>
                <a:lnTo>
                  <a:pt x="1048750" y="605257"/>
                </a:lnTo>
                <a:lnTo>
                  <a:pt x="1050912" y="605257"/>
                </a:lnTo>
                <a:lnTo>
                  <a:pt x="1050913" y="605256"/>
                </a:lnTo>
                <a:lnTo>
                  <a:pt x="1050913" y="605257"/>
                </a:lnTo>
                <a:lnTo>
                  <a:pt x="1249979" y="605257"/>
                </a:lnTo>
                <a:lnTo>
                  <a:pt x="1249979" y="605256"/>
                </a:lnTo>
                <a:lnTo>
                  <a:pt x="1198801" y="605256"/>
                </a:lnTo>
                <a:lnTo>
                  <a:pt x="1249979" y="532396"/>
                </a:lnTo>
                <a:lnTo>
                  <a:pt x="1249979" y="532395"/>
                </a:lnTo>
                <a:lnTo>
                  <a:pt x="1474634" y="532395"/>
                </a:lnTo>
                <a:lnTo>
                  <a:pt x="1474634" y="942238"/>
                </a:lnTo>
                <a:lnTo>
                  <a:pt x="1249979" y="942238"/>
                </a:lnTo>
                <a:lnTo>
                  <a:pt x="1249979" y="942239"/>
                </a:lnTo>
                <a:lnTo>
                  <a:pt x="1198801" y="869379"/>
                </a:lnTo>
                <a:lnTo>
                  <a:pt x="1050913" y="869379"/>
                </a:lnTo>
                <a:lnTo>
                  <a:pt x="1048750" y="869379"/>
                </a:lnTo>
                <a:lnTo>
                  <a:pt x="1048750" y="866300"/>
                </a:lnTo>
                <a:lnTo>
                  <a:pt x="1020037" y="825423"/>
                </a:lnTo>
                <a:lnTo>
                  <a:pt x="825423" y="825423"/>
                </a:lnTo>
                <a:lnTo>
                  <a:pt x="825423" y="1020037"/>
                </a:lnTo>
                <a:lnTo>
                  <a:pt x="866300" y="1048749"/>
                </a:lnTo>
                <a:lnTo>
                  <a:pt x="869379" y="1048749"/>
                </a:lnTo>
                <a:lnTo>
                  <a:pt x="869379" y="1050912"/>
                </a:lnTo>
                <a:lnTo>
                  <a:pt x="869379" y="1198800"/>
                </a:lnTo>
                <a:lnTo>
                  <a:pt x="942239" y="1249978"/>
                </a:lnTo>
                <a:lnTo>
                  <a:pt x="942238" y="1249978"/>
                </a:lnTo>
                <a:lnTo>
                  <a:pt x="942238" y="1474633"/>
                </a:lnTo>
                <a:lnTo>
                  <a:pt x="532395" y="1474633"/>
                </a:lnTo>
                <a:lnTo>
                  <a:pt x="532395" y="1249978"/>
                </a:lnTo>
                <a:lnTo>
                  <a:pt x="532396" y="1249978"/>
                </a:lnTo>
                <a:lnTo>
                  <a:pt x="605256" y="1198800"/>
                </a:lnTo>
                <a:lnTo>
                  <a:pt x="605256" y="1249978"/>
                </a:lnTo>
                <a:lnTo>
                  <a:pt x="605257" y="1249978"/>
                </a:lnTo>
                <a:lnTo>
                  <a:pt x="605257" y="1050912"/>
                </a:lnTo>
                <a:lnTo>
                  <a:pt x="605256" y="1050912"/>
                </a:lnTo>
                <a:lnTo>
                  <a:pt x="605257" y="1050911"/>
                </a:lnTo>
                <a:lnTo>
                  <a:pt x="605257" y="1048749"/>
                </a:lnTo>
                <a:lnTo>
                  <a:pt x="608336" y="1048749"/>
                </a:lnTo>
                <a:lnTo>
                  <a:pt x="649211" y="1020038"/>
                </a:lnTo>
                <a:lnTo>
                  <a:pt x="649211" y="825423"/>
                </a:lnTo>
                <a:lnTo>
                  <a:pt x="454596" y="825423"/>
                </a:lnTo>
                <a:lnTo>
                  <a:pt x="425884" y="866300"/>
                </a:lnTo>
                <a:lnTo>
                  <a:pt x="425884" y="869379"/>
                </a:lnTo>
                <a:lnTo>
                  <a:pt x="423721" y="869379"/>
                </a:lnTo>
                <a:lnTo>
                  <a:pt x="275833" y="869379"/>
                </a:lnTo>
                <a:lnTo>
                  <a:pt x="224655" y="942239"/>
                </a:lnTo>
                <a:lnTo>
                  <a:pt x="224655" y="942238"/>
                </a:lnTo>
                <a:lnTo>
                  <a:pt x="0" y="942238"/>
                </a:lnTo>
                <a:lnTo>
                  <a:pt x="0" y="532395"/>
                </a:lnTo>
                <a:lnTo>
                  <a:pt x="224655" y="532395"/>
                </a:lnTo>
                <a:lnTo>
                  <a:pt x="224655" y="532396"/>
                </a:lnTo>
                <a:lnTo>
                  <a:pt x="275833" y="605256"/>
                </a:lnTo>
                <a:lnTo>
                  <a:pt x="224655" y="605256"/>
                </a:lnTo>
                <a:lnTo>
                  <a:pt x="224655" y="605257"/>
                </a:lnTo>
                <a:lnTo>
                  <a:pt x="423721" y="605257"/>
                </a:lnTo>
                <a:lnTo>
                  <a:pt x="423721" y="605256"/>
                </a:lnTo>
                <a:lnTo>
                  <a:pt x="423722" y="605257"/>
                </a:lnTo>
                <a:lnTo>
                  <a:pt x="425884" y="605257"/>
                </a:lnTo>
                <a:lnTo>
                  <a:pt x="425884" y="608336"/>
                </a:lnTo>
                <a:lnTo>
                  <a:pt x="454595" y="649211"/>
                </a:lnTo>
                <a:lnTo>
                  <a:pt x="649211" y="649211"/>
                </a:lnTo>
                <a:lnTo>
                  <a:pt x="649211" y="454596"/>
                </a:lnTo>
                <a:lnTo>
                  <a:pt x="608336" y="425884"/>
                </a:lnTo>
                <a:lnTo>
                  <a:pt x="605257" y="425884"/>
                </a:lnTo>
                <a:lnTo>
                  <a:pt x="605257" y="423722"/>
                </a:lnTo>
                <a:lnTo>
                  <a:pt x="605256" y="423721"/>
                </a:lnTo>
                <a:lnTo>
                  <a:pt x="605257" y="423721"/>
                </a:lnTo>
                <a:lnTo>
                  <a:pt x="605257" y="224655"/>
                </a:lnTo>
                <a:lnTo>
                  <a:pt x="605256" y="224655"/>
                </a:lnTo>
                <a:lnTo>
                  <a:pt x="605256" y="275833"/>
                </a:lnTo>
                <a:lnTo>
                  <a:pt x="532396" y="224655"/>
                </a:lnTo>
                <a:lnTo>
                  <a:pt x="532395" y="224655"/>
                </a:lnTo>
                <a:close/>
              </a:path>
            </a:pathLst>
          </a:custGeom>
          <a:solidFill>
            <a:srgbClr val="B5D6D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56" name="文本框 55"/>
          <p:cNvSpPr txBox="1">
            <a:spLocks noChangeArrowheads="1"/>
          </p:cNvSpPr>
          <p:nvPr/>
        </p:nvSpPr>
        <p:spPr bwMode="auto">
          <a:xfrm>
            <a:off x="1912938" y="2151063"/>
            <a:ext cx="2378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57" name="文本框 56"/>
          <p:cNvSpPr txBox="1">
            <a:spLocks noChangeArrowheads="1"/>
          </p:cNvSpPr>
          <p:nvPr/>
        </p:nvSpPr>
        <p:spPr bwMode="auto">
          <a:xfrm>
            <a:off x="708025" y="2538413"/>
            <a:ext cx="35829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58" name="文本框 57"/>
          <p:cNvSpPr txBox="1">
            <a:spLocks noChangeArrowheads="1"/>
          </p:cNvSpPr>
          <p:nvPr/>
        </p:nvSpPr>
        <p:spPr bwMode="auto">
          <a:xfrm>
            <a:off x="2449513" y="4819650"/>
            <a:ext cx="2378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59" name="文本框 58"/>
          <p:cNvSpPr txBox="1">
            <a:spLocks noChangeArrowheads="1"/>
          </p:cNvSpPr>
          <p:nvPr/>
        </p:nvSpPr>
        <p:spPr bwMode="auto">
          <a:xfrm>
            <a:off x="1244600" y="5207000"/>
            <a:ext cx="3582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68" name="文本框 67"/>
          <p:cNvSpPr txBox="1">
            <a:spLocks noChangeArrowheads="1"/>
          </p:cNvSpPr>
          <p:nvPr/>
        </p:nvSpPr>
        <p:spPr bwMode="auto">
          <a:xfrm>
            <a:off x="7250113" y="881063"/>
            <a:ext cx="2378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69" name="文本框 68"/>
          <p:cNvSpPr txBox="1">
            <a:spLocks noChangeArrowheads="1"/>
          </p:cNvSpPr>
          <p:nvPr/>
        </p:nvSpPr>
        <p:spPr bwMode="auto">
          <a:xfrm>
            <a:off x="7250113" y="1268413"/>
            <a:ext cx="35829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70" name="文本框 69"/>
          <p:cNvSpPr txBox="1">
            <a:spLocks noChangeArrowheads="1"/>
          </p:cNvSpPr>
          <p:nvPr/>
        </p:nvSpPr>
        <p:spPr bwMode="auto">
          <a:xfrm>
            <a:off x="7851775" y="4660900"/>
            <a:ext cx="23780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71" name="文本框 70"/>
          <p:cNvSpPr txBox="1">
            <a:spLocks noChangeArrowheads="1"/>
          </p:cNvSpPr>
          <p:nvPr/>
        </p:nvSpPr>
        <p:spPr bwMode="auto">
          <a:xfrm>
            <a:off x="7851775" y="5048250"/>
            <a:ext cx="3584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15" grpId="0" animBg="1"/>
      <p:bldP spid="56" grpId="0"/>
      <p:bldP spid="57" grpId="0"/>
      <p:bldP spid="58" grpId="0"/>
      <p:bldP spid="59" grpId="0"/>
      <p:bldP spid="68" grpId="0"/>
      <p:bldP spid="69" grpId="0"/>
      <p:bldP spid="70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8196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8199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7173" name="矩形 9"/>
          <p:cNvSpPr>
            <a:spLocks noChangeArrowheads="1"/>
          </p:cNvSpPr>
          <p:nvPr/>
        </p:nvSpPr>
        <p:spPr bwMode="auto">
          <a:xfrm>
            <a:off x="1455738" y="1666875"/>
            <a:ext cx="1033462" cy="1035050"/>
          </a:xfrm>
          <a:custGeom>
            <a:avLst/>
            <a:gdLst>
              <a:gd name="T0" fmla="*/ 0 w 1033462"/>
              <a:gd name="T1" fmla="*/ 517525 h 1035050"/>
              <a:gd name="T2" fmla="*/ 516731 w 1033462"/>
              <a:gd name="T3" fmla="*/ 0 h 1035050"/>
              <a:gd name="T4" fmla="*/ 1033462 w 1033462"/>
              <a:gd name="T5" fmla="*/ 0 h 1035050"/>
              <a:gd name="T6" fmla="*/ 1033462 w 1033462"/>
              <a:gd name="T7" fmla="*/ 517525 h 1035050"/>
              <a:gd name="T8" fmla="*/ 516731 w 1033462"/>
              <a:gd name="T9" fmla="*/ 1035050 h 1035050"/>
              <a:gd name="T10" fmla="*/ 0 w 1033462"/>
              <a:gd name="T11" fmla="*/ 517525 h 1035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33462" h="1035050">
                <a:moveTo>
                  <a:pt x="0" y="517525"/>
                </a:moveTo>
                <a:cubicBezTo>
                  <a:pt x="0" y="231704"/>
                  <a:pt x="231348" y="0"/>
                  <a:pt x="516731" y="0"/>
                </a:cubicBezTo>
                <a:lnTo>
                  <a:pt x="1033462" y="0"/>
                </a:lnTo>
                <a:lnTo>
                  <a:pt x="1033462" y="517525"/>
                </a:lnTo>
                <a:cubicBezTo>
                  <a:pt x="1033462" y="803346"/>
                  <a:pt x="802114" y="1035050"/>
                  <a:pt x="516731" y="1035050"/>
                </a:cubicBezTo>
                <a:cubicBezTo>
                  <a:pt x="231348" y="1035050"/>
                  <a:pt x="0" y="803346"/>
                  <a:pt x="0" y="517525"/>
                </a:cubicBezTo>
                <a:close/>
              </a:path>
            </a:pathLst>
          </a:custGeom>
          <a:solidFill>
            <a:srgbClr val="D9D9D9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rgbClr val="7F7F7F"/>
              </a:solidFill>
            </a:endParaRPr>
          </a:p>
        </p:txBody>
      </p:sp>
      <p:sp>
        <p:nvSpPr>
          <p:cNvPr id="7174" name="矩形 24"/>
          <p:cNvSpPr>
            <a:spLocks noChangeArrowheads="1"/>
          </p:cNvSpPr>
          <p:nvPr/>
        </p:nvSpPr>
        <p:spPr bwMode="auto">
          <a:xfrm>
            <a:off x="1943100" y="2211388"/>
            <a:ext cx="4810125" cy="1474787"/>
          </a:xfrm>
          <a:prstGeom prst="rect">
            <a:avLst/>
          </a:prstGeom>
          <a:noFill/>
          <a:ln w="19050">
            <a:solidFill>
              <a:srgbClr val="D9D9D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 sz="230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75" name="矩形 30"/>
          <p:cNvSpPr>
            <a:spLocks noChangeArrowheads="1"/>
          </p:cNvSpPr>
          <p:nvPr/>
        </p:nvSpPr>
        <p:spPr bwMode="auto">
          <a:xfrm>
            <a:off x="1439863" y="3921125"/>
            <a:ext cx="1035050" cy="1035050"/>
          </a:xfrm>
          <a:custGeom>
            <a:avLst/>
            <a:gdLst>
              <a:gd name="T0" fmla="*/ 0 w 1035050"/>
              <a:gd name="T1" fmla="*/ 517525 h 1035050"/>
              <a:gd name="T2" fmla="*/ 517525 w 1035050"/>
              <a:gd name="T3" fmla="*/ 0 h 1035050"/>
              <a:gd name="T4" fmla="*/ 1035050 w 1035050"/>
              <a:gd name="T5" fmla="*/ 0 h 1035050"/>
              <a:gd name="T6" fmla="*/ 1035050 w 1035050"/>
              <a:gd name="T7" fmla="*/ 517525 h 1035050"/>
              <a:gd name="T8" fmla="*/ 517525 w 1035050"/>
              <a:gd name="T9" fmla="*/ 1035050 h 1035050"/>
              <a:gd name="T10" fmla="*/ 0 w 1035050"/>
              <a:gd name="T11" fmla="*/ 517525 h 1035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35050" h="1035050">
                <a:moveTo>
                  <a:pt x="0" y="517525"/>
                </a:moveTo>
                <a:cubicBezTo>
                  <a:pt x="0" y="231704"/>
                  <a:pt x="231704" y="0"/>
                  <a:pt x="517525" y="0"/>
                </a:cubicBezTo>
                <a:lnTo>
                  <a:pt x="1035050" y="0"/>
                </a:lnTo>
                <a:lnTo>
                  <a:pt x="1035050" y="517525"/>
                </a:lnTo>
                <a:cubicBezTo>
                  <a:pt x="1035050" y="803346"/>
                  <a:pt x="803346" y="1035050"/>
                  <a:pt x="517525" y="1035050"/>
                </a:cubicBezTo>
                <a:cubicBezTo>
                  <a:pt x="231704" y="1035050"/>
                  <a:pt x="0" y="803346"/>
                  <a:pt x="0" y="517525"/>
                </a:cubicBezTo>
                <a:close/>
              </a:path>
            </a:pathLst>
          </a:custGeom>
          <a:solidFill>
            <a:srgbClr val="D9D9D9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rgbClr val="7F7F7F"/>
              </a:solidFill>
            </a:endParaRPr>
          </a:p>
        </p:txBody>
      </p:sp>
      <p:sp>
        <p:nvSpPr>
          <p:cNvPr id="7176" name="矩形 31"/>
          <p:cNvSpPr>
            <a:spLocks noChangeArrowheads="1"/>
          </p:cNvSpPr>
          <p:nvPr/>
        </p:nvSpPr>
        <p:spPr bwMode="auto">
          <a:xfrm>
            <a:off x="1943100" y="4448175"/>
            <a:ext cx="4810125" cy="1473200"/>
          </a:xfrm>
          <a:prstGeom prst="rect">
            <a:avLst/>
          </a:prstGeom>
          <a:noFill/>
          <a:ln w="19050">
            <a:solidFill>
              <a:srgbClr val="D9D9D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 sz="230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77" name="矩形 9"/>
          <p:cNvSpPr>
            <a:spLocks noChangeArrowheads="1"/>
          </p:cNvSpPr>
          <p:nvPr/>
        </p:nvSpPr>
        <p:spPr bwMode="auto">
          <a:xfrm>
            <a:off x="7594600" y="1665288"/>
            <a:ext cx="1035050" cy="1035050"/>
          </a:xfrm>
          <a:custGeom>
            <a:avLst/>
            <a:gdLst>
              <a:gd name="T0" fmla="*/ 0 w 1035050"/>
              <a:gd name="T1" fmla="*/ 517525 h 1035050"/>
              <a:gd name="T2" fmla="*/ 517525 w 1035050"/>
              <a:gd name="T3" fmla="*/ 0 h 1035050"/>
              <a:gd name="T4" fmla="*/ 1035050 w 1035050"/>
              <a:gd name="T5" fmla="*/ 0 h 1035050"/>
              <a:gd name="T6" fmla="*/ 1035050 w 1035050"/>
              <a:gd name="T7" fmla="*/ 517525 h 1035050"/>
              <a:gd name="T8" fmla="*/ 517525 w 1035050"/>
              <a:gd name="T9" fmla="*/ 1035050 h 1035050"/>
              <a:gd name="T10" fmla="*/ 0 w 1035050"/>
              <a:gd name="T11" fmla="*/ 517525 h 1035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35050" h="1035050">
                <a:moveTo>
                  <a:pt x="0" y="517525"/>
                </a:moveTo>
                <a:cubicBezTo>
                  <a:pt x="0" y="231704"/>
                  <a:pt x="231704" y="0"/>
                  <a:pt x="517525" y="0"/>
                </a:cubicBezTo>
                <a:lnTo>
                  <a:pt x="1035050" y="0"/>
                </a:lnTo>
                <a:lnTo>
                  <a:pt x="1035050" y="517525"/>
                </a:lnTo>
                <a:cubicBezTo>
                  <a:pt x="1035050" y="803346"/>
                  <a:pt x="803346" y="1035050"/>
                  <a:pt x="517525" y="1035050"/>
                </a:cubicBezTo>
                <a:cubicBezTo>
                  <a:pt x="231704" y="1035050"/>
                  <a:pt x="0" y="803346"/>
                  <a:pt x="0" y="517525"/>
                </a:cubicBezTo>
                <a:close/>
              </a:path>
            </a:pathLst>
          </a:custGeom>
          <a:solidFill>
            <a:srgbClr val="D9D9D9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solidFill>
                <a:srgbClr val="7F7F7F"/>
              </a:solidFill>
            </a:endParaRPr>
          </a:p>
        </p:txBody>
      </p:sp>
      <p:sp>
        <p:nvSpPr>
          <p:cNvPr id="7178" name="矩形 24"/>
          <p:cNvSpPr>
            <a:spLocks noChangeArrowheads="1"/>
          </p:cNvSpPr>
          <p:nvPr/>
        </p:nvSpPr>
        <p:spPr bwMode="auto">
          <a:xfrm>
            <a:off x="8075613" y="2344738"/>
            <a:ext cx="2763837" cy="3576637"/>
          </a:xfrm>
          <a:prstGeom prst="rect">
            <a:avLst/>
          </a:prstGeom>
          <a:noFill/>
          <a:ln w="19050">
            <a:solidFill>
              <a:srgbClr val="D9D9D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 sz="230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79" name="文本框 10"/>
          <p:cNvSpPr txBox="1">
            <a:spLocks noChangeArrowheads="1"/>
          </p:cNvSpPr>
          <p:nvPr/>
        </p:nvSpPr>
        <p:spPr bwMode="auto">
          <a:xfrm>
            <a:off x="1598613" y="1852613"/>
            <a:ext cx="64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</a:p>
        </p:txBody>
      </p:sp>
      <p:sp>
        <p:nvSpPr>
          <p:cNvPr id="7180" name="文本框 11"/>
          <p:cNvSpPr txBox="1">
            <a:spLocks noChangeArrowheads="1"/>
          </p:cNvSpPr>
          <p:nvPr/>
        </p:nvSpPr>
        <p:spPr bwMode="auto">
          <a:xfrm>
            <a:off x="1598613" y="4070350"/>
            <a:ext cx="641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</a:p>
        </p:txBody>
      </p:sp>
      <p:sp>
        <p:nvSpPr>
          <p:cNvPr id="7181" name="文本框 12"/>
          <p:cNvSpPr txBox="1">
            <a:spLocks noChangeArrowheads="1"/>
          </p:cNvSpPr>
          <p:nvPr/>
        </p:nvSpPr>
        <p:spPr bwMode="auto">
          <a:xfrm>
            <a:off x="7826375" y="1844675"/>
            <a:ext cx="64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</a:p>
        </p:txBody>
      </p:sp>
      <p:sp>
        <p:nvSpPr>
          <p:cNvPr id="7182" name="TextBox 35"/>
          <p:cNvSpPr txBox="1">
            <a:spLocks noChangeArrowheads="1"/>
          </p:cNvSpPr>
          <p:nvPr/>
        </p:nvSpPr>
        <p:spPr bwMode="auto">
          <a:xfrm>
            <a:off x="2424113" y="2462213"/>
            <a:ext cx="3848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7183" name="文本框 14"/>
          <p:cNvSpPr txBox="1">
            <a:spLocks noChangeArrowheads="1"/>
          </p:cNvSpPr>
          <p:nvPr/>
        </p:nvSpPr>
        <p:spPr bwMode="auto">
          <a:xfrm>
            <a:off x="2646363" y="1847850"/>
            <a:ext cx="2292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单击此处输入标题文本</a:t>
            </a:r>
            <a:endParaRPr lang="zh-CN" altLang="en-US" sz="1600" b="1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84" name="TextBox 35"/>
          <p:cNvSpPr txBox="1">
            <a:spLocks noChangeArrowheads="1"/>
          </p:cNvSpPr>
          <p:nvPr/>
        </p:nvSpPr>
        <p:spPr bwMode="auto">
          <a:xfrm>
            <a:off x="2474913" y="4686300"/>
            <a:ext cx="3848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85" name="文本框 16"/>
          <p:cNvSpPr txBox="1">
            <a:spLocks noChangeArrowheads="1"/>
          </p:cNvSpPr>
          <p:nvPr/>
        </p:nvSpPr>
        <p:spPr bwMode="auto">
          <a:xfrm>
            <a:off x="2646363" y="4108450"/>
            <a:ext cx="2293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单击此处输入标题文本</a:t>
            </a:r>
            <a:endParaRPr lang="zh-CN" altLang="en-US" sz="1600" b="1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86" name="TextBox 35"/>
          <p:cNvSpPr txBox="1">
            <a:spLocks noChangeArrowheads="1"/>
          </p:cNvSpPr>
          <p:nvPr/>
        </p:nvSpPr>
        <p:spPr bwMode="auto">
          <a:xfrm>
            <a:off x="8199438" y="2824163"/>
            <a:ext cx="25177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</a:p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7187" name="文本框 18"/>
          <p:cNvSpPr txBox="1">
            <a:spLocks noChangeArrowheads="1"/>
          </p:cNvSpPr>
          <p:nvPr/>
        </p:nvSpPr>
        <p:spPr bwMode="auto">
          <a:xfrm>
            <a:off x="8629650" y="1997075"/>
            <a:ext cx="2286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7173" grpId="0" bldLvl="0" animBg="1"/>
      <p:bldP spid="7174" grpId="0" bldLvl="0" animBg="1"/>
      <p:bldP spid="7175" grpId="0" bldLvl="0" animBg="1"/>
      <p:bldP spid="7176" grpId="0" bldLvl="0" animBg="1"/>
      <p:bldP spid="7177" grpId="0" bldLvl="0" animBg="1"/>
      <p:bldP spid="7178" grpId="0" bldLvl="0" animBg="1"/>
      <p:bldP spid="7179" grpId="0"/>
      <p:bldP spid="7180" grpId="0"/>
      <p:bldP spid="7181" grpId="0"/>
      <p:bldP spid="7182" grpId="0"/>
      <p:bldP spid="7183" grpId="0"/>
      <p:bldP spid="7184" grpId="0"/>
      <p:bldP spid="7185" grpId="0"/>
      <p:bldP spid="7186" grpId="0"/>
      <p:bldP spid="71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点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16300"/>
            <a:ext cx="787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圆圈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75" y="1441450"/>
            <a:ext cx="34925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82550"/>
            <a:ext cx="289242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小猫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3843338"/>
            <a:ext cx="16319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伞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-23813"/>
            <a:ext cx="2606675" cy="193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130800" y="2622550"/>
            <a:ext cx="193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zh-CN" sz="2800" b="1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Part.02</a:t>
            </a: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4086225" y="3586163"/>
            <a:ext cx="4021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2800">
                <a:solidFill>
                  <a:srgbClr val="595959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单击此处输入标题文本</a:t>
            </a:r>
          </a:p>
        </p:txBody>
      </p:sp>
      <p:pic>
        <p:nvPicPr>
          <p:cNvPr id="28" name="图片 27" descr="叶片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4292600"/>
            <a:ext cx="10795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7325" y="185738"/>
            <a:ext cx="11807825" cy="6481762"/>
          </a:xfrm>
          <a:prstGeom prst="rect">
            <a:avLst/>
          </a:prstGeom>
          <a:noFill/>
          <a:ln w="19050">
            <a:solidFill>
              <a:srgbClr val="28282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" name="图片 6" descr="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5" y="-347663"/>
            <a:ext cx="2892425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938213" y="754063"/>
            <a:ext cx="3538537" cy="427037"/>
            <a:chOff x="1478" y="1188"/>
            <a:chExt cx="5572" cy="672"/>
          </a:xfrm>
        </p:grpSpPr>
        <p:grpSp>
          <p:nvGrpSpPr>
            <p:cNvPr id="10244" name="组合 9"/>
            <p:cNvGrpSpPr/>
            <p:nvPr/>
          </p:nvGrpSpPr>
          <p:grpSpPr bwMode="auto">
            <a:xfrm>
              <a:off x="1478" y="1188"/>
              <a:ext cx="5572" cy="673"/>
              <a:chOff x="1954" y="1188"/>
              <a:chExt cx="5572" cy="6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954" y="1188"/>
                <a:ext cx="5572" cy="672"/>
              </a:xfrm>
              <a:prstGeom prst="rect">
                <a:avLst/>
              </a:prstGeom>
              <a:noFill/>
              <a:ln>
                <a:solidFill>
                  <a:srgbClr val="282828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731" y="1250"/>
                <a:ext cx="735" cy="562"/>
              </a:xfrm>
              <a:prstGeom prst="rect">
                <a:avLst/>
              </a:prstGeom>
              <a:solidFill>
                <a:srgbClr val="28282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</p:grpSp>
        <p:pic>
          <p:nvPicPr>
            <p:cNvPr id="10247" name="图片 12" descr="伞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" y="1281"/>
              <a:ext cx="49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963613" y="771525"/>
            <a:ext cx="27019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4" name="矩形 3"/>
          <p:cNvSpPr/>
          <p:nvPr/>
        </p:nvSpPr>
        <p:spPr>
          <a:xfrm>
            <a:off x="8966200" y="1527175"/>
            <a:ext cx="2179638" cy="43307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5" name="矩形 4"/>
          <p:cNvSpPr/>
          <p:nvPr/>
        </p:nvSpPr>
        <p:spPr>
          <a:xfrm>
            <a:off x="6788150" y="1527175"/>
            <a:ext cx="2178685" cy="4330700"/>
          </a:xfrm>
          <a:prstGeom prst="rect">
            <a:avLst/>
          </a:prstGeom>
          <a:blipFill rotWithShape="1">
            <a:blip r:embed="rId4"/>
            <a:stretch>
              <a:fillRect l="-13000" r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7186" name="TextBox 35"/>
          <p:cNvSpPr txBox="1">
            <a:spLocks noChangeArrowheads="1"/>
          </p:cNvSpPr>
          <p:nvPr/>
        </p:nvSpPr>
        <p:spPr bwMode="auto">
          <a:xfrm>
            <a:off x="9070975" y="2168525"/>
            <a:ext cx="1971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</a:p>
          <a:p>
            <a:pPr algn="ctr"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6" name="Oval 38"/>
          <p:cNvSpPr>
            <a:spLocks noChangeArrowheads="1"/>
          </p:cNvSpPr>
          <p:nvPr/>
        </p:nvSpPr>
        <p:spPr bwMode="auto">
          <a:xfrm>
            <a:off x="1065213" y="2268538"/>
            <a:ext cx="479425" cy="484187"/>
          </a:xfrm>
          <a:prstGeom prst="ellipse">
            <a:avLst/>
          </a:prstGeom>
          <a:solidFill>
            <a:srgbClr val="B5D6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1065213" y="3092450"/>
            <a:ext cx="4826000" cy="476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>
            <a:spLocks noChangeArrowheads="1"/>
          </p:cNvSpPr>
          <p:nvPr/>
        </p:nvSpPr>
        <p:spPr bwMode="auto">
          <a:xfrm>
            <a:off x="1714500" y="1944688"/>
            <a:ext cx="23780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57" name="文本框 56"/>
          <p:cNvSpPr txBox="1">
            <a:spLocks noChangeArrowheads="1"/>
          </p:cNvSpPr>
          <p:nvPr/>
        </p:nvSpPr>
        <p:spPr bwMode="auto">
          <a:xfrm>
            <a:off x="1714500" y="2211388"/>
            <a:ext cx="411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25" name="Oval 38"/>
          <p:cNvSpPr>
            <a:spLocks noChangeArrowheads="1"/>
          </p:cNvSpPr>
          <p:nvPr/>
        </p:nvSpPr>
        <p:spPr bwMode="auto">
          <a:xfrm>
            <a:off x="1065213" y="3613150"/>
            <a:ext cx="479425" cy="482600"/>
          </a:xfrm>
          <a:prstGeom prst="ellipse">
            <a:avLst/>
          </a:prstGeom>
          <a:noFill/>
          <a:ln w="9525">
            <a:solidFill>
              <a:srgbClr val="B5D6DC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1600" b="1">
                <a:solidFill>
                  <a:srgbClr val="B5D6D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1065213" y="4437063"/>
            <a:ext cx="4826000" cy="317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1714500" y="3289300"/>
            <a:ext cx="23780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28" name="文本框 27"/>
          <p:cNvSpPr txBox="1">
            <a:spLocks noChangeArrowheads="1"/>
          </p:cNvSpPr>
          <p:nvPr/>
        </p:nvSpPr>
        <p:spPr bwMode="auto">
          <a:xfrm>
            <a:off x="1714500" y="3556000"/>
            <a:ext cx="411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  <p:sp>
        <p:nvSpPr>
          <p:cNvPr id="29" name="Oval 38"/>
          <p:cNvSpPr>
            <a:spLocks noChangeArrowheads="1"/>
          </p:cNvSpPr>
          <p:nvPr/>
        </p:nvSpPr>
        <p:spPr bwMode="auto">
          <a:xfrm>
            <a:off x="1065213" y="4965700"/>
            <a:ext cx="479425" cy="482600"/>
          </a:xfrm>
          <a:prstGeom prst="ellipse">
            <a:avLst/>
          </a:prstGeom>
          <a:solidFill>
            <a:srgbClr val="B5D6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</a:t>
            </a: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1714500" y="4641850"/>
            <a:ext cx="23780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单击此处输入标题文本</a:t>
            </a:r>
          </a:p>
        </p:txBody>
      </p:sp>
      <p:sp>
        <p:nvSpPr>
          <p:cNvPr id="31" name="文本框 30"/>
          <p:cNvSpPr txBox="1">
            <a:spLocks noChangeArrowheads="1"/>
          </p:cNvSpPr>
          <p:nvPr/>
        </p:nvSpPr>
        <p:spPr bwMode="auto">
          <a:xfrm>
            <a:off x="1714500" y="4908550"/>
            <a:ext cx="411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love makes you see the whole world from one person while bad love makes you abandon the whole world for one person.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55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4" grpId="0"/>
      <p:bldP spid="4" grpId="0" animBg="1"/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7186" grpId="0"/>
      <p:bldP spid="6" grpId="0" animBg="1"/>
      <p:bldP spid="56" grpId="0"/>
      <p:bldP spid="57" grpId="0"/>
      <p:bldP spid="25" grpId="0" animBg="1"/>
      <p:bldP spid="27" grpId="0"/>
      <p:bldP spid="28" grpId="0"/>
      <p:bldP spid="29" grpId="0" animBg="1"/>
      <p:bldP spid="30" grpId="0"/>
      <p:bldP spid="31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1927</Words>
  <Application>Microsoft Office PowerPoint</Application>
  <PresentationFormat>宽屏</PresentationFormat>
  <Paragraphs>192</Paragraphs>
  <Slides>25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等线</vt:lpstr>
      <vt:lpstr>方正大标宋简体</vt:lpstr>
      <vt:lpstr>方正字迹-邢体草书繁体</vt:lpstr>
      <vt:lpstr>方正字迹-邢体草书简体</vt:lpstr>
      <vt:lpstr>华文行楷</vt:lpstr>
      <vt:lpstr>华文细黑</vt:lpstr>
      <vt:lpstr>华文中宋</vt:lpstr>
      <vt:lpstr>宋体</vt:lpstr>
      <vt:lpstr>微软雅黑</vt:lpstr>
      <vt:lpstr>微软雅黑 Light</vt:lpstr>
      <vt:lpstr>Arial</vt:lpstr>
      <vt:lpstr>Calibri</vt:lpstr>
      <vt:lpstr>Impact</vt:lpstr>
      <vt:lpstr>www.2ppt.com</vt:lpstr>
      <vt:lpstr>Microsoft Excel 97-2003 工作表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/>
  <dc:description>www.ppt818.com-提供资源下载</dc:description>
  <cp:lastModifiedBy/>
  <cp:revision>1</cp:revision>
  <dcterms:created xsi:type="dcterms:W3CDTF">2021-07-12T00:57:21Z</dcterms:created>
  <dcterms:modified xsi:type="dcterms:W3CDTF">2023-01-10T11:43:24Z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18EEEFAD75BC4C3191CF6B051BC970D4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