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9" r:id="rId4"/>
    <p:sldId id="258" r:id="rId5"/>
    <p:sldId id="273" r:id="rId6"/>
    <p:sldId id="260" r:id="rId7"/>
    <p:sldId id="349" r:id="rId8"/>
    <p:sldId id="310" r:id="rId9"/>
    <p:sldId id="358" r:id="rId10"/>
    <p:sldId id="274" r:id="rId11"/>
    <p:sldId id="275" r:id="rId12"/>
    <p:sldId id="266" r:id="rId13"/>
    <p:sldId id="288" r:id="rId14"/>
  </p:sldIdLst>
  <p:sldSz cx="9144000" cy="5143500" type="screen16x9"/>
  <p:notesSz cx="6858000" cy="9144000"/>
  <p:custDataLst>
    <p:tags r:id="rId17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1944" y="-972"/>
      </p:cViewPr>
      <p:guideLst>
        <p:guide orient="horz" pos="159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defRPr sz="1200" noProof="1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3596F46-6B38-4663-809B-E39080C3156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843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05CD9C1B-8770-4108-9C5F-8A2A1CC0945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ln>
            <a:miter lim="800000"/>
          </a:ln>
        </p:spPr>
      </p:sp>
      <p:sp>
        <p:nvSpPr>
          <p:cNvPr id="2355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3556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50EACD86-B001-4393-AA7E-BF126C57B831}" type="slidenum">
              <a:rPr lang="zh-CN" altLang="en-US">
                <a:solidFill>
                  <a:srgbClr val="000000"/>
                </a:solidFill>
              </a:rPr>
              <a:t>4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ln>
            <a:miter lim="800000"/>
          </a:ln>
        </p:spPr>
      </p:sp>
      <p:sp>
        <p:nvSpPr>
          <p:cNvPr id="2867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8676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B02B57C2-E2C9-4EB9-AB43-A4B08AAC6F28}" type="slidenum">
              <a:rPr lang="zh-CN" altLang="en-US">
                <a:latin typeface="Times New Roman" panose="02020603050405020304" pitchFamily="18" charset="0"/>
              </a:rPr>
              <a:t>8</a:t>
            </a:fld>
            <a:endParaRPr lang="zh-C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ln>
            <a:miter lim="800000"/>
          </a:ln>
        </p:spPr>
      </p:sp>
      <p:sp>
        <p:nvSpPr>
          <p:cNvPr id="32771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84C33-36A1-44A6-B0E3-A26B2351611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CBABE-BD6A-4F28-9CC2-9DB77AF9F58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B8E7B-DEF8-41FD-8BAB-79761CA1C21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12A44-8268-4EC4-B02F-15C15CA8173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273846"/>
            <a:ext cx="1971675" cy="4358879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4" y="273846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EC458-C9A7-401E-AE6B-57162ABB610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F7341-2C12-402B-A9DB-ED10901740A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7A291-A30D-4837-A484-8A3CD85F5BF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A745B-60D0-4E9B-8007-D8BBBE7DE18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D80AE-77A1-4DAF-B4A4-C8F2AE677D9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42341-E5A5-4118-8929-F648D54FFF7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FF0E1-C0C2-4D31-8676-B092466D25A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1D8A4-171B-435D-BB7C-81B2BEAFCCB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4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4" y="1878806"/>
            <a:ext cx="3887391" cy="2763441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3610B-52D3-4521-8E01-12CF482540B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CBF6E-62DD-4CB4-9FFE-4DA7BFAA5D3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F4B36-915B-49D3-B430-CCF1E5A39E3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03249-E794-4C84-AE32-2957A782E3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CC4E4-89D7-4B32-B6BF-279BB5348EB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F3C02-293B-491A-9E4D-B722D866A75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923C7-EB38-4B1D-8A89-4255CE8A52B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04546-87F5-47D7-A923-41A6E41BE95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456F5-8859-49FF-B2AE-7D035B601FF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FE92C-A838-4109-BA62-2C6A9EF8D43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eaLnBrk="1" fontAlgn="auto" hangingPunct="1">
              <a:defRPr sz="9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02C46E1-F448-4FCB-B087-3315A31AB02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eaLnBrk="1" fontAlgn="auto" hangingPunct="1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3F7C4E09-EEFC-44B1-8B02-8DB45225808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8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278608"/>
            <a:ext cx="9144000" cy="110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8883" tIns="44441" rIns="88883" bIns="44441">
            <a:spAutoFit/>
          </a:bodyPr>
          <a:lstStyle/>
          <a:p>
            <a:pPr algn="ctr" eaLnBrk="1" hangingPunct="1"/>
            <a:r>
              <a:rPr lang="en-US" altLang="zh-CN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Module 4   Life in the future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Unit 1  Everyone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will study</a:t>
            </a:r>
            <a:r>
              <a:rPr lang="en-US" altLang="zh-CN" sz="3600" b="1" dirty="0">
                <a:latin typeface="Times New Roman" panose="02020603050405020304" pitchFamily="18" charset="0"/>
              </a:rPr>
              <a:t> at home.</a:t>
            </a:r>
          </a:p>
        </p:txBody>
      </p:sp>
      <p:pic>
        <p:nvPicPr>
          <p:cNvPr id="19460" name="图片 75780" descr="18341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0650" y="1505757"/>
            <a:ext cx="6362700" cy="3137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0" y="4671242"/>
            <a:ext cx="9144000" cy="3727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57175" indent="-257175" algn="ctr">
              <a:lnSpc>
                <a:spcPct val="110000"/>
              </a:lnSpc>
            </a:pPr>
            <a:r>
              <a:rPr lang="en-US" altLang="zh-CN" b="1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图片 117766" descr="图片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6" y="0"/>
            <a:ext cx="9072563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文本框 117763"/>
          <p:cNvSpPr txBox="1">
            <a:spLocks noChangeArrowheads="1"/>
          </p:cNvSpPr>
          <p:nvPr/>
        </p:nvSpPr>
        <p:spPr bwMode="auto">
          <a:xfrm>
            <a:off x="573882" y="484587"/>
            <a:ext cx="7733110" cy="422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zh-CN" sz="2100" b="1">
                <a:latin typeface="Arial" panose="020B0604020202020204" pitchFamily="34" charset="0"/>
              </a:rPr>
              <a:t>Talk about what our school will be like in 10 years.</a:t>
            </a:r>
            <a:r>
              <a:rPr lang="en-US" altLang="zh-CN" sz="2700">
                <a:solidFill>
                  <a:schemeClr val="folHlink"/>
                </a:solidFill>
                <a:latin typeface="Arial" panose="020B0604020202020204" pitchFamily="34" charset="0"/>
              </a:rPr>
              <a:t> </a:t>
            </a:r>
            <a:endParaRPr lang="en-US" altLang="zh-CN" sz="27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1748" name="Picture 9" descr="V9F$]KZ@OCYTN63IG(ZL05D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3883" y="998935"/>
            <a:ext cx="2531269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10" descr="D)E@UY_4%C{04[55[[{H]O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75410" y="998937"/>
            <a:ext cx="2694384" cy="1464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13" descr="0K_9JJRYH{(JCCL%ODKX1P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21836" y="3057527"/>
            <a:ext cx="1997869" cy="1558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图片 88065" descr="W02010082502568069402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436398" y="3057525"/>
            <a:ext cx="2870597" cy="1512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2" name="Picture 15" descr="F21D6%BS$[I`$OQI7I_%MSX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3883" y="3057527"/>
            <a:ext cx="2531269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3" name="Text Box 16"/>
          <p:cNvSpPr txBox="1">
            <a:spLocks noChangeArrowheads="1"/>
          </p:cNvSpPr>
          <p:nvPr/>
        </p:nvSpPr>
        <p:spPr bwMode="auto">
          <a:xfrm>
            <a:off x="366713" y="2446735"/>
            <a:ext cx="278130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100" b="1"/>
              <a:t> </a:t>
            </a:r>
            <a:r>
              <a:rPr lang="en-US" altLang="zh-CN" sz="2400" b="1"/>
              <a:t>buildings</a:t>
            </a:r>
          </a:p>
        </p:txBody>
      </p:sp>
      <p:sp>
        <p:nvSpPr>
          <p:cNvPr id="31754" name="Text Box 17"/>
          <p:cNvSpPr txBox="1">
            <a:spLocks noChangeArrowheads="1"/>
          </p:cNvSpPr>
          <p:nvPr/>
        </p:nvSpPr>
        <p:spPr bwMode="auto">
          <a:xfrm>
            <a:off x="3559969" y="2463404"/>
            <a:ext cx="199906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1"/>
              <a:t>playground</a:t>
            </a:r>
          </a:p>
        </p:txBody>
      </p:sp>
      <p:sp>
        <p:nvSpPr>
          <p:cNvPr id="31755" name="Text Box 19"/>
          <p:cNvSpPr txBox="1">
            <a:spLocks noChangeArrowheads="1"/>
          </p:cNvSpPr>
          <p:nvPr/>
        </p:nvSpPr>
        <p:spPr bwMode="auto">
          <a:xfrm>
            <a:off x="573882" y="4624388"/>
            <a:ext cx="199906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1"/>
              <a:t>subjects</a:t>
            </a:r>
          </a:p>
        </p:txBody>
      </p:sp>
      <p:sp>
        <p:nvSpPr>
          <p:cNvPr id="31756" name="Text Box 20"/>
          <p:cNvSpPr txBox="1">
            <a:spLocks noChangeArrowheads="1"/>
          </p:cNvSpPr>
          <p:nvPr/>
        </p:nvSpPr>
        <p:spPr bwMode="auto">
          <a:xfrm>
            <a:off x="2951564" y="4624390"/>
            <a:ext cx="243006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100" b="1"/>
              <a:t>teacher/classmates</a:t>
            </a:r>
          </a:p>
        </p:txBody>
      </p:sp>
      <p:sp>
        <p:nvSpPr>
          <p:cNvPr id="31757" name="Text Box 21"/>
          <p:cNvSpPr txBox="1">
            <a:spLocks noChangeArrowheads="1"/>
          </p:cNvSpPr>
          <p:nvPr/>
        </p:nvSpPr>
        <p:spPr bwMode="auto">
          <a:xfrm>
            <a:off x="5920983" y="4569619"/>
            <a:ext cx="199905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1"/>
              <a:t>homework</a:t>
            </a:r>
          </a:p>
        </p:txBody>
      </p:sp>
      <p:sp>
        <p:nvSpPr>
          <p:cNvPr id="31758" name="文本框 1"/>
          <p:cNvSpPr txBox="1">
            <a:spLocks noChangeArrowheads="1"/>
          </p:cNvSpPr>
          <p:nvPr/>
        </p:nvSpPr>
        <p:spPr bwMode="auto">
          <a:xfrm>
            <a:off x="23813" y="0"/>
            <a:ext cx="2677716" cy="43858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/>
              <a:t>Work in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图片 117766" descr="图片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910" y="-1191"/>
            <a:ext cx="9163051" cy="5191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6" descr="V9F$]KZ@OCYTN63IG(ZL05D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92" y="1497809"/>
            <a:ext cx="2009775" cy="1578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7" descr="D)E@UY_4%C{04[55[[{H]O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24067" y="1497808"/>
            <a:ext cx="2116931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9" descr="0K_9JJRYH{(JCCL%ODKX1P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97861" y="3538540"/>
            <a:ext cx="1945481" cy="1250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图片 88065" descr="W02010082502568069402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843338" y="3538540"/>
            <a:ext cx="1631156" cy="1250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9" name="Picture 11" descr="F21D6%BS$[I`$OQI7I_%MSX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4292" y="3555208"/>
            <a:ext cx="1883569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0" name="Text Box 12"/>
          <p:cNvSpPr txBox="1">
            <a:spLocks noChangeArrowheads="1"/>
          </p:cNvSpPr>
          <p:nvPr/>
        </p:nvSpPr>
        <p:spPr bwMode="auto">
          <a:xfrm>
            <a:off x="152401" y="3100388"/>
            <a:ext cx="174545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/>
              <a:t> </a:t>
            </a:r>
            <a:r>
              <a:rPr lang="en-US" altLang="zh-CN" sz="2400" b="1"/>
              <a:t>buildings</a:t>
            </a:r>
          </a:p>
        </p:txBody>
      </p:sp>
      <p:sp>
        <p:nvSpPr>
          <p:cNvPr id="33801" name="Text Box 13"/>
          <p:cNvSpPr txBox="1">
            <a:spLocks noChangeArrowheads="1"/>
          </p:cNvSpPr>
          <p:nvPr/>
        </p:nvSpPr>
        <p:spPr bwMode="auto">
          <a:xfrm>
            <a:off x="2024067" y="3117056"/>
            <a:ext cx="2116931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1"/>
              <a:t>playground</a:t>
            </a:r>
          </a:p>
        </p:txBody>
      </p:sp>
      <p:sp>
        <p:nvSpPr>
          <p:cNvPr id="33802" name="Text Box 15"/>
          <p:cNvSpPr txBox="1">
            <a:spLocks noChangeArrowheads="1"/>
          </p:cNvSpPr>
          <p:nvPr/>
        </p:nvSpPr>
        <p:spPr bwMode="auto">
          <a:xfrm>
            <a:off x="69056" y="4729163"/>
            <a:ext cx="159543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1"/>
              <a:t>subjects</a:t>
            </a:r>
          </a:p>
        </p:txBody>
      </p:sp>
      <p:sp>
        <p:nvSpPr>
          <p:cNvPr id="33803" name="Text Box 16"/>
          <p:cNvSpPr txBox="1">
            <a:spLocks noChangeArrowheads="1"/>
          </p:cNvSpPr>
          <p:nvPr/>
        </p:nvSpPr>
        <p:spPr bwMode="auto">
          <a:xfrm>
            <a:off x="1593056" y="4774408"/>
            <a:ext cx="2430066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100" b="1"/>
              <a:t>teacher/classmates</a:t>
            </a:r>
          </a:p>
        </p:txBody>
      </p:sp>
      <p:sp>
        <p:nvSpPr>
          <p:cNvPr id="33804" name="Text Box 17"/>
          <p:cNvSpPr txBox="1">
            <a:spLocks noChangeArrowheads="1"/>
          </p:cNvSpPr>
          <p:nvPr/>
        </p:nvSpPr>
        <p:spPr bwMode="auto">
          <a:xfrm>
            <a:off x="3843338" y="4751785"/>
            <a:ext cx="166925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1"/>
              <a:t>homework</a:t>
            </a:r>
          </a:p>
        </p:txBody>
      </p:sp>
      <p:sp>
        <p:nvSpPr>
          <p:cNvPr id="33805" name="Rectangle 18"/>
          <p:cNvSpPr>
            <a:spLocks noChangeArrowheads="1"/>
          </p:cNvSpPr>
          <p:nvPr/>
        </p:nvSpPr>
        <p:spPr bwMode="auto">
          <a:xfrm>
            <a:off x="14292" y="-25003"/>
            <a:ext cx="5407819" cy="168507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100" b="1" dirty="0">
                <a:solidFill>
                  <a:schemeClr val="tx2"/>
                </a:solidFill>
              </a:rPr>
              <a:t>In the future, (I think) ……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100" b="1" dirty="0">
                <a:solidFill>
                  <a:schemeClr val="tx2"/>
                </a:solidFill>
              </a:rPr>
              <a:t>There will be...       There won’t be...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100" b="1" dirty="0">
                <a:solidFill>
                  <a:schemeClr val="tx2"/>
                </a:solidFill>
              </a:rPr>
              <a:t>We will...        We won’t... </a:t>
            </a:r>
          </a:p>
          <a:p>
            <a:r>
              <a:rPr lang="en-US" altLang="zh-CN" sz="2100" b="1" dirty="0">
                <a:solidFill>
                  <a:schemeClr val="tx2"/>
                </a:solidFill>
              </a:rPr>
              <a:t>I/Everyone will...          No one will...</a:t>
            </a:r>
            <a:endParaRPr lang="en-US" altLang="zh-CN" sz="2100" b="1" dirty="0">
              <a:solidFill>
                <a:schemeClr val="tx2"/>
              </a:solidFill>
              <a:latin typeface="Times New Roman" panose="02020603050405020304" pitchFamily="18" charset="0"/>
              <a:ea typeface="华文楷体" panose="02010600040101010101" pitchFamily="2" charset="-122"/>
            </a:endParaRPr>
          </a:p>
        </p:txBody>
      </p:sp>
      <p:sp>
        <p:nvSpPr>
          <p:cNvPr id="33806" name="文本框 1"/>
          <p:cNvSpPr txBox="1">
            <a:spLocks noChangeArrowheads="1"/>
          </p:cNvSpPr>
          <p:nvPr/>
        </p:nvSpPr>
        <p:spPr bwMode="auto">
          <a:xfrm>
            <a:off x="5423298" y="945356"/>
            <a:ext cx="3654028" cy="2977738"/>
          </a:xfrm>
          <a:prstGeom prst="rect">
            <a:avLst/>
          </a:prstGeom>
          <a:solidFill>
            <a:srgbClr val="F2DC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dirty="0">
                <a:solidFill>
                  <a:srgbClr val="FF0000"/>
                </a:solidFill>
              </a:rPr>
              <a:t>Student A: </a:t>
            </a:r>
            <a:r>
              <a:rPr lang="en-US" altLang="zh-CN" sz="2100" dirty="0"/>
              <a:t>What will our school  be like in ten years?</a:t>
            </a:r>
          </a:p>
          <a:p>
            <a:pPr eaLnBrk="1" hangingPunct="1"/>
            <a:r>
              <a:rPr lang="en-US" altLang="zh-CN" sz="2100" dirty="0">
                <a:solidFill>
                  <a:srgbClr val="FF0000"/>
                </a:solidFill>
              </a:rPr>
              <a:t>Students B:</a:t>
            </a:r>
            <a:r>
              <a:rPr lang="en-US" altLang="zh-CN" sz="2100" dirty="0"/>
              <a:t> I think ...</a:t>
            </a:r>
          </a:p>
          <a:p>
            <a:pPr eaLnBrk="1" hangingPunct="1"/>
            <a:r>
              <a:rPr lang="en-US" altLang="zh-CN" sz="2100" dirty="0">
                <a:solidFill>
                  <a:srgbClr val="FF0000"/>
                </a:solidFill>
                <a:sym typeface="宋体" panose="02010600030101010101" pitchFamily="2" charset="-122"/>
              </a:rPr>
              <a:t>Students </a:t>
            </a:r>
            <a:r>
              <a:rPr lang="en-US" altLang="zh-CN" sz="2100" dirty="0">
                <a:solidFill>
                  <a:srgbClr val="FF0000"/>
                </a:solidFill>
              </a:rPr>
              <a:t>C:</a:t>
            </a:r>
            <a:r>
              <a:rPr lang="en-US" altLang="zh-CN" sz="2100" dirty="0"/>
              <a:t> We will...</a:t>
            </a:r>
          </a:p>
          <a:p>
            <a:pPr eaLnBrk="1" hangingPunct="1"/>
            <a:r>
              <a:rPr lang="en-US" altLang="zh-CN" sz="2100" dirty="0">
                <a:solidFill>
                  <a:srgbClr val="FF0000"/>
                </a:solidFill>
                <a:sym typeface="宋体" panose="02010600030101010101" pitchFamily="2" charset="-122"/>
              </a:rPr>
              <a:t>Students </a:t>
            </a:r>
            <a:r>
              <a:rPr lang="en-US" altLang="zh-CN" sz="2100" dirty="0">
                <a:solidFill>
                  <a:srgbClr val="FF0000"/>
                </a:solidFill>
              </a:rPr>
              <a:t>D:</a:t>
            </a:r>
            <a:r>
              <a:rPr lang="en-US" altLang="zh-CN" sz="2100" dirty="0"/>
              <a:t> ...</a:t>
            </a:r>
          </a:p>
          <a:p>
            <a:pPr eaLnBrk="1" hangingPunct="1"/>
            <a:r>
              <a:rPr lang="en-US" altLang="zh-CN" sz="2100" dirty="0">
                <a:solidFill>
                  <a:srgbClr val="FF0000"/>
                </a:solidFill>
                <a:sym typeface="宋体" panose="02010600030101010101" pitchFamily="2" charset="-122"/>
              </a:rPr>
              <a:t>Students </a:t>
            </a:r>
            <a:r>
              <a:rPr lang="en-US" altLang="zh-CN" sz="2100" dirty="0">
                <a:solidFill>
                  <a:srgbClr val="FF0000"/>
                </a:solidFill>
              </a:rPr>
              <a:t>E:</a:t>
            </a:r>
            <a:r>
              <a:rPr lang="en-US" altLang="zh-CN" sz="2100" dirty="0"/>
              <a:t> ...</a:t>
            </a:r>
          </a:p>
          <a:p>
            <a:pPr eaLnBrk="1" hangingPunct="1"/>
            <a:r>
              <a:rPr lang="en-US" altLang="zh-CN" sz="2100" dirty="0">
                <a:solidFill>
                  <a:srgbClr val="FF0000"/>
                </a:solidFill>
                <a:sym typeface="宋体" panose="02010600030101010101" pitchFamily="2" charset="-122"/>
              </a:rPr>
              <a:t>Students </a:t>
            </a:r>
            <a:r>
              <a:rPr lang="en-US" altLang="zh-CN" sz="2100" dirty="0">
                <a:solidFill>
                  <a:srgbClr val="FF0000"/>
                </a:solidFill>
              </a:rPr>
              <a:t>F :</a:t>
            </a:r>
            <a:r>
              <a:rPr lang="en-US" altLang="zh-CN" sz="2100" dirty="0"/>
              <a:t> ...</a:t>
            </a:r>
          </a:p>
          <a:p>
            <a:pPr eaLnBrk="1" hangingPunct="1"/>
            <a:r>
              <a:rPr lang="en-US" altLang="zh-CN" sz="2100" dirty="0">
                <a:solidFill>
                  <a:srgbClr val="FF0000"/>
                </a:solidFill>
                <a:sym typeface="宋体" panose="02010600030101010101" pitchFamily="2" charset="-122"/>
              </a:rPr>
              <a:t>Students </a:t>
            </a:r>
            <a:r>
              <a:rPr lang="en-US" altLang="zh-CN" sz="2100" dirty="0">
                <a:solidFill>
                  <a:srgbClr val="FF0000"/>
                </a:solidFill>
              </a:rPr>
              <a:t>A:</a:t>
            </a:r>
            <a:r>
              <a:rPr lang="en-US" altLang="zh-CN" sz="2100" dirty="0"/>
              <a:t> I think it will be (fantastic)...</a:t>
            </a:r>
          </a:p>
        </p:txBody>
      </p:sp>
      <p:sp>
        <p:nvSpPr>
          <p:cNvPr id="33807" name="文本框 2"/>
          <p:cNvSpPr txBox="1">
            <a:spLocks noChangeArrowheads="1"/>
          </p:cNvSpPr>
          <p:nvPr/>
        </p:nvSpPr>
        <p:spPr bwMode="auto">
          <a:xfrm>
            <a:off x="5797153" y="100015"/>
            <a:ext cx="2403872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7781" y="526256"/>
            <a:ext cx="6172200" cy="857250"/>
          </a:xfrm>
        </p:spPr>
        <p:txBody>
          <a:bodyPr/>
          <a:lstStyle/>
          <a:p>
            <a:r>
              <a:rPr lang="en-US" altLang="zh-CN" sz="3000" b="1">
                <a:solidFill>
                  <a:srgbClr val="FF0000"/>
                </a:solidFill>
              </a:rPr>
              <a:t>Life is changing. </a:t>
            </a:r>
            <a:br>
              <a:rPr lang="en-US" altLang="zh-CN" sz="3000" b="1">
                <a:solidFill>
                  <a:srgbClr val="FF0000"/>
                </a:solidFill>
              </a:rPr>
            </a:br>
            <a:r>
              <a:rPr lang="en-US" altLang="zh-CN" sz="3000" b="1">
                <a:solidFill>
                  <a:srgbClr val="FF0000"/>
                </a:solidFill>
              </a:rPr>
              <a:t>And tomorrow will be better.</a:t>
            </a:r>
          </a:p>
        </p:txBody>
      </p:sp>
      <p:pic>
        <p:nvPicPr>
          <p:cNvPr id="34819" name="图片 296967" descr="th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9175" y="2190752"/>
            <a:ext cx="3105150" cy="1448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图片 296966" descr="th0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732735" y="2190752"/>
            <a:ext cx="3078956" cy="1448991"/>
          </a:xfrm>
        </p:spPr>
      </p:pic>
      <p:pic>
        <p:nvPicPr>
          <p:cNvPr id="34821" name="Picture 7" descr="07_1@[}CTCBI85TV{8GZIX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2735" y="3743327"/>
            <a:ext cx="3120628" cy="1303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8" descr=")]L~4[O@AJV~CCO3$WP{0O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19175" y="3743327"/>
            <a:ext cx="3105150" cy="1303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3" name="Text Box 10"/>
          <p:cNvSpPr txBox="1">
            <a:spLocks noChangeArrowheads="1"/>
          </p:cNvSpPr>
          <p:nvPr/>
        </p:nvSpPr>
        <p:spPr bwMode="auto">
          <a:xfrm>
            <a:off x="2087170" y="1352552"/>
            <a:ext cx="5076825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/>
          </a:p>
        </p:txBody>
      </p:sp>
      <p:sp>
        <p:nvSpPr>
          <p:cNvPr id="34824" name="Text Box 11"/>
          <p:cNvSpPr txBox="1">
            <a:spLocks noChangeArrowheads="1"/>
          </p:cNvSpPr>
          <p:nvPr/>
        </p:nvSpPr>
        <p:spPr bwMode="auto">
          <a:xfrm>
            <a:off x="2087170" y="1659731"/>
            <a:ext cx="475297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生活日新月异，明天一定会更好。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文本框 4"/>
          <p:cNvSpPr txBox="1">
            <a:spLocks noChangeArrowheads="1"/>
          </p:cNvSpPr>
          <p:nvPr/>
        </p:nvSpPr>
        <p:spPr bwMode="auto">
          <a:xfrm>
            <a:off x="620317" y="1303737"/>
            <a:ext cx="8171259" cy="2654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/>
              <a:t>           </a:t>
            </a:r>
            <a:r>
              <a:rPr lang="zh-CN" altLang="en-US" sz="2400" dirty="0"/>
              <a:t>able    level        telephone       need    make      </a:t>
            </a:r>
            <a:r>
              <a:rPr lang="zh-CN" altLang="en-US" sz="2400" dirty="0">
                <a:sym typeface="宋体" panose="02010600030101010101" pitchFamily="2" charset="-122"/>
              </a:rPr>
              <a:t>because </a:t>
            </a:r>
            <a:endParaRPr lang="zh-CN" altLang="en-US" sz="2400" dirty="0"/>
          </a:p>
          <a:p>
            <a:pPr eaLnBrk="1" hangingPunct="1"/>
            <a:endParaRPr lang="zh-CN" altLang="en-US" sz="2400" dirty="0"/>
          </a:p>
          <a:p>
            <a:pPr eaLnBrk="1" hangingPunct="1"/>
            <a:r>
              <a:rPr lang="zh-CN" altLang="en-US" sz="2400" dirty="0"/>
              <a:t>    Betty thinks students always ______ teachers </a:t>
            </a:r>
            <a:r>
              <a:rPr lang="en-US" altLang="zh-CN" sz="2400" dirty="0"/>
              <a:t>_____</a:t>
            </a:r>
            <a:r>
              <a:rPr lang="zh-CN" altLang="en-US" sz="2400" dirty="0"/>
              <a:t>computers will never be _____ to check the students’ ______ and answer their </a:t>
            </a:r>
            <a:r>
              <a:rPr lang="zh-CN" altLang="en-US" sz="2400" dirty="0">
                <a:sym typeface="宋体" panose="02010600030101010101" pitchFamily="2" charset="-122"/>
              </a:rPr>
              <a:t>question</a:t>
            </a:r>
            <a:r>
              <a:rPr lang="en-US" altLang="zh-CN" sz="2400" dirty="0">
                <a:sym typeface="宋体" panose="02010600030101010101" pitchFamily="2" charset="-122"/>
              </a:rPr>
              <a:t>s</a:t>
            </a:r>
            <a:r>
              <a:rPr lang="zh-CN" altLang="en-US" sz="2400" dirty="0">
                <a:sym typeface="宋体" panose="02010600030101010101" pitchFamily="2" charset="-122"/>
              </a:rPr>
              <a:t> </a:t>
            </a:r>
            <a:r>
              <a:rPr lang="zh-CN" altLang="en-US" sz="2400" dirty="0"/>
              <a:t> by __________ or the Internet. Students need to go to school. Because school is good fun, and they can ________  friends  there. </a:t>
            </a:r>
          </a:p>
        </p:txBody>
      </p:sp>
      <p:sp>
        <p:nvSpPr>
          <p:cNvPr id="35843" name="文本框 5"/>
          <p:cNvSpPr txBox="1">
            <a:spLocks noChangeArrowheads="1"/>
          </p:cNvSpPr>
          <p:nvPr/>
        </p:nvSpPr>
        <p:spPr bwMode="auto">
          <a:xfrm>
            <a:off x="3595688" y="382191"/>
            <a:ext cx="1721644" cy="70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100" dirty="0">
                <a:latin typeface="华文楷体" panose="02010600040101010101" pitchFamily="2" charset="-122"/>
                <a:ea typeface="华文楷体" panose="02010600040101010101" pitchFamily="2" charset="-122"/>
              </a:rPr>
              <a:t>课后测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框 1"/>
          <p:cNvSpPr txBox="1">
            <a:spLocks noChangeArrowheads="1"/>
          </p:cNvSpPr>
          <p:nvPr/>
        </p:nvSpPr>
        <p:spPr bwMode="auto">
          <a:xfrm>
            <a:off x="876304" y="1145383"/>
            <a:ext cx="7827169" cy="2285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/>
              <a:t>                 </a:t>
            </a:r>
            <a:r>
              <a:rPr lang="en-US" altLang="zh-CN" sz="2400" b="1" dirty="0">
                <a:solidFill>
                  <a:srgbClr val="FF0000"/>
                </a:solidFill>
              </a:rPr>
              <a:t>                   </a:t>
            </a:r>
          </a:p>
          <a:p>
            <a:pPr eaLnBrk="1" hangingPunct="1"/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 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能够掌握本课重点词汇及短语 </a:t>
            </a: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in the future, be able to</a:t>
            </a:r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... 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  <a:p>
            <a:pPr eaLnBrk="1" hangingPunct="1"/>
            <a:endParaRPr lang="zh-CN" altLang="en-US" sz="24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2. 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能够理解关于学校未来生活的对话。</a:t>
            </a:r>
          </a:p>
          <a:p>
            <a:pPr eaLnBrk="1" hangingPunct="1"/>
            <a:endParaRPr lang="zh-CN" altLang="en-US" sz="24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3. 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能够用</a:t>
            </a: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will (will +do/will +be  ) </a:t>
            </a:r>
            <a:r>
              <a:rPr lang="zh-CN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谈论未来的学校生活。</a:t>
            </a:r>
          </a:p>
        </p:txBody>
      </p:sp>
      <p:sp>
        <p:nvSpPr>
          <p:cNvPr id="20483" name="文本框 2"/>
          <p:cNvSpPr txBox="1">
            <a:spLocks noChangeArrowheads="1"/>
          </p:cNvSpPr>
          <p:nvPr/>
        </p:nvSpPr>
        <p:spPr bwMode="auto">
          <a:xfrm>
            <a:off x="933450" y="491729"/>
            <a:ext cx="2852384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700" b="1" dirty="0">
                <a:solidFill>
                  <a:srgbClr val="000099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Studying aims</a:t>
            </a:r>
            <a:r>
              <a:rPr lang="zh-CN" altLang="en-US" sz="2700" b="1" dirty="0">
                <a:solidFill>
                  <a:srgbClr val="000099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：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本框 82946"/>
          <p:cNvSpPr txBox="1">
            <a:spLocks noChangeArrowheads="1"/>
          </p:cNvSpPr>
          <p:nvPr/>
        </p:nvSpPr>
        <p:spPr bwMode="auto">
          <a:xfrm>
            <a:off x="385762" y="1273971"/>
            <a:ext cx="6815138" cy="8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</a:rPr>
              <a:t>A: What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do</a:t>
            </a:r>
            <a:r>
              <a:rPr lang="en-US" altLang="zh-CN" sz="2400" b="1" dirty="0">
                <a:latin typeface="Times New Roman" panose="02020603050405020304" pitchFamily="18" charset="0"/>
              </a:rPr>
              <a:t> you use to study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now</a:t>
            </a:r>
            <a:r>
              <a:rPr lang="zh-CN" altLang="en-US" sz="2400" b="1" dirty="0">
                <a:latin typeface="Times New Roman" panose="02020603050405020304" pitchFamily="18" charset="0"/>
              </a:rPr>
              <a:t>？</a:t>
            </a: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</a:rPr>
              <a:t>B: I use …</a:t>
            </a:r>
            <a:endParaRPr lang="en-US" altLang="zh-CN" sz="2700" b="1" dirty="0">
              <a:latin typeface="Times New Roman" panose="02020603050405020304" pitchFamily="18" charset="0"/>
            </a:endParaRPr>
          </a:p>
        </p:txBody>
      </p:sp>
      <p:sp>
        <p:nvSpPr>
          <p:cNvPr id="21507" name="文本框 82951"/>
          <p:cNvSpPr txBox="1">
            <a:spLocks noChangeArrowheads="1"/>
          </p:cNvSpPr>
          <p:nvPr/>
        </p:nvSpPr>
        <p:spPr bwMode="auto">
          <a:xfrm>
            <a:off x="238129" y="401243"/>
            <a:ext cx="1837135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300" b="1" dirty="0">
                <a:latin typeface="Times New Roman" panose="02020603050405020304" pitchFamily="18" charset="0"/>
              </a:rPr>
              <a:t>Free talk</a:t>
            </a:r>
          </a:p>
        </p:txBody>
      </p:sp>
      <p:sp>
        <p:nvSpPr>
          <p:cNvPr id="82953" name="文本框 82952"/>
          <p:cNvSpPr txBox="1">
            <a:spLocks noChangeArrowheads="1"/>
          </p:cNvSpPr>
          <p:nvPr/>
        </p:nvSpPr>
        <p:spPr bwMode="auto">
          <a:xfrm>
            <a:off x="385762" y="2731296"/>
            <a:ext cx="7062788" cy="8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</a:rPr>
              <a:t>A:</a:t>
            </a:r>
            <a:r>
              <a:rPr lang="en-US" altLang="zh-CN" sz="2400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What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will</a:t>
            </a:r>
            <a:r>
              <a:rPr lang="en-US" altLang="zh-CN" sz="2400" b="1" dirty="0">
                <a:latin typeface="Times New Roman" panose="02020603050405020304" pitchFamily="18" charset="0"/>
              </a:rPr>
              <a:t> you use to study </a:t>
            </a:r>
            <a:r>
              <a:rPr lang="en-US" altLang="zh-CN" sz="2400" b="1" u="sng" dirty="0">
                <a:solidFill>
                  <a:srgbClr val="7030A0"/>
                </a:solidFill>
                <a:latin typeface="Times New Roman" panose="02020603050405020304" pitchFamily="18" charset="0"/>
              </a:rPr>
              <a:t>in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twenty years’ time</a:t>
            </a:r>
            <a:r>
              <a:rPr lang="en-US" altLang="zh-CN" sz="2400" b="1" dirty="0">
                <a:latin typeface="Times New Roman" panose="02020603050405020304" pitchFamily="18" charset="0"/>
              </a:rPr>
              <a:t>?</a:t>
            </a: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</a:rPr>
              <a:t>B: I will use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3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2037160" y="560785"/>
            <a:ext cx="1847850" cy="2008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 i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n. </a:t>
            </a:r>
            <a:r>
              <a:rPr lang="zh-CN" altLang="en-US" sz="21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粉笔</a:t>
            </a:r>
            <a:endParaRPr lang="en-US" altLang="zh-CN" sz="2100" b="1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en-US" altLang="zh-CN" sz="2100" b="1" i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n. </a:t>
            </a:r>
            <a:r>
              <a:rPr lang="zh-CN" altLang="en-US" sz="21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直尺</a:t>
            </a:r>
          </a:p>
          <a:p>
            <a:pPr eaLnBrk="1" hangingPunct="1"/>
            <a:r>
              <a:rPr lang="en-US" altLang="zh-CN" sz="2100" b="1" i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n. </a:t>
            </a:r>
            <a:r>
              <a:rPr lang="zh-CN" altLang="en-US" sz="21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将来；未来</a:t>
            </a:r>
            <a:endParaRPr lang="en-US" altLang="zh-CN" sz="2100" b="1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en-US" altLang="zh-CN" sz="2100" b="1" i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n. </a:t>
            </a:r>
            <a:r>
              <a:rPr lang="zh-CN" altLang="en-US" sz="21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生活；生命</a:t>
            </a:r>
            <a:endParaRPr lang="en-US" altLang="zh-CN" sz="2100" b="1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en-US" altLang="zh-CN" sz="2100" b="1" i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           n. </a:t>
            </a:r>
            <a:r>
              <a:rPr lang="zh-CN" altLang="en-US" sz="21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问题</a:t>
            </a:r>
            <a:endParaRPr lang="en-US" altLang="zh-CN" sz="2100" b="1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en-US" altLang="zh-CN" sz="2100" b="1" i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n. </a:t>
            </a:r>
            <a:r>
              <a:rPr lang="zh-CN" altLang="en-US" sz="21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水平</a:t>
            </a:r>
            <a:endParaRPr lang="en-US" altLang="zh-CN" sz="2100" b="1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2531" name="Text Box 388"/>
          <p:cNvSpPr txBox="1">
            <a:spLocks noChangeArrowheads="1"/>
          </p:cNvSpPr>
          <p:nvPr/>
        </p:nvSpPr>
        <p:spPr bwMode="auto">
          <a:xfrm>
            <a:off x="4763" y="560785"/>
            <a:ext cx="2736056" cy="2008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dirty="0">
                <a:latin typeface="Times New Roman" panose="02020603050405020304" pitchFamily="18" charset="0"/>
              </a:rPr>
              <a:t>1. chalk [</a:t>
            </a:r>
            <a:r>
              <a:rPr lang="en-US" altLang="zh-CN" sz="2100" dirty="0" err="1">
                <a:latin typeface="Times New Roman" panose="02020603050405020304" pitchFamily="18" charset="0"/>
              </a:rPr>
              <a:t>tʃɔːk</a:t>
            </a:r>
            <a:r>
              <a:rPr lang="en-US" altLang="zh-CN" sz="2100" dirty="0">
                <a:latin typeface="Times New Roman" panose="02020603050405020304" pitchFamily="18" charset="0"/>
              </a:rPr>
              <a:t>]</a:t>
            </a:r>
          </a:p>
          <a:p>
            <a:pPr eaLnBrk="1" hangingPunct="1"/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2. ruler ['</a:t>
            </a:r>
            <a:r>
              <a:rPr lang="en-US" altLang="zh-CN" sz="21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ruːlə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]</a:t>
            </a:r>
          </a:p>
          <a:p>
            <a:pPr eaLnBrk="1" hangingPunct="1"/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3. future ['</a:t>
            </a:r>
            <a:r>
              <a:rPr lang="en-US" altLang="zh-CN" sz="2100" dirty="0" err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fjuːtʃə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]</a:t>
            </a:r>
          </a:p>
          <a:p>
            <a:pPr eaLnBrk="1" hangingPunct="1"/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4. life [</a:t>
            </a:r>
            <a:r>
              <a:rPr lang="en-US" altLang="zh-CN" sz="2100" dirty="0" err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laɪf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]</a:t>
            </a:r>
          </a:p>
          <a:p>
            <a:pPr eaLnBrk="1" hangingPunct="1"/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5. question ['</a:t>
            </a:r>
            <a:r>
              <a:rPr lang="en-US" altLang="zh-CN" sz="2100" dirty="0" err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kwestʃ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(ə)n]</a:t>
            </a:r>
          </a:p>
          <a:p>
            <a:pPr eaLnBrk="1" hangingPunct="1"/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6. level  ['</a:t>
            </a:r>
            <a:r>
              <a:rPr lang="en-US" altLang="zh-CN" sz="2100" dirty="0" err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l</a:t>
            </a:r>
            <a:r>
              <a:rPr lang="en-US" altLang="zh-CN" sz="2100" dirty="0" err="1">
                <a:latin typeface="Times New Roman" panose="02020603050405020304" pitchFamily="18" charset="0"/>
                <a:sym typeface="宋体" panose="02010600030101010101" pitchFamily="2" charset="-122"/>
              </a:rPr>
              <a:t>e</a:t>
            </a:r>
            <a:r>
              <a:rPr lang="en-US" altLang="zh-CN" sz="2100" dirty="0" err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v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(ə)l]</a:t>
            </a:r>
          </a:p>
        </p:txBody>
      </p:sp>
      <p:sp>
        <p:nvSpPr>
          <p:cNvPr id="22532" name="文本框 1"/>
          <p:cNvSpPr txBox="1">
            <a:spLocks noChangeArrowheads="1"/>
          </p:cNvSpPr>
          <p:nvPr/>
        </p:nvSpPr>
        <p:spPr bwMode="auto">
          <a:xfrm>
            <a:off x="3643313" y="451250"/>
            <a:ext cx="2507456" cy="459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dirty="0">
                <a:latin typeface="Times New Roman" panose="02020603050405020304" pitchFamily="18" charset="0"/>
                <a:sym typeface="宋体" panose="02010600030101010101" pitchFamily="2" charset="-122"/>
              </a:rPr>
              <a:t>7. carry   ['</a:t>
            </a:r>
            <a:r>
              <a:rPr lang="en-US" altLang="zh-CN" sz="2100" dirty="0" err="1">
                <a:latin typeface="Times New Roman" panose="02020603050405020304" pitchFamily="18" charset="0"/>
                <a:sym typeface="宋体" panose="02010600030101010101" pitchFamily="2" charset="-122"/>
              </a:rPr>
              <a:t>kærɪ</a:t>
            </a:r>
            <a:r>
              <a:rPr lang="en-US" altLang="zh-CN" sz="2100" dirty="0">
                <a:latin typeface="Times New Roman" panose="02020603050405020304" pitchFamily="18" charset="0"/>
                <a:sym typeface="宋体" panose="02010600030101010101" pitchFamily="2" charset="-122"/>
              </a:rPr>
              <a:t>]</a:t>
            </a:r>
          </a:p>
          <a:p>
            <a:pPr eaLnBrk="1" hangingPunct="1"/>
            <a:r>
              <a:rPr lang="en-US" altLang="zh-CN" sz="2100" dirty="0">
                <a:latin typeface="Times New Roman" panose="02020603050405020304" pitchFamily="18" charset="0"/>
                <a:sym typeface="宋体" panose="02010600030101010101" pitchFamily="2" charset="-122"/>
              </a:rPr>
              <a:t>8. change  [</a:t>
            </a:r>
            <a:r>
              <a:rPr lang="en-US" altLang="zh-CN" sz="2100" dirty="0" err="1">
                <a:latin typeface="Times New Roman" panose="02020603050405020304" pitchFamily="18" charset="0"/>
                <a:sym typeface="宋体" panose="02010600030101010101" pitchFamily="2" charset="-122"/>
              </a:rPr>
              <a:t>tʃeɪn</a:t>
            </a:r>
            <a:r>
              <a:rPr lang="en-US" altLang="zh-CN" sz="2100" dirty="0">
                <a:latin typeface="Times New Roman" panose="02020603050405020304" pitchFamily="18" charset="0"/>
                <a:sym typeface="宋体" panose="02010600030101010101" pitchFamily="2" charset="-122"/>
              </a:rPr>
              <a:t>(d)ʒ]</a:t>
            </a:r>
          </a:p>
          <a:p>
            <a:pPr eaLnBrk="1" hangingPunct="1"/>
            <a:r>
              <a:rPr lang="en-US" altLang="zh-CN" sz="2100" dirty="0">
                <a:latin typeface="Times New Roman" panose="02020603050405020304" pitchFamily="18" charset="0"/>
                <a:sym typeface="宋体" panose="02010600030101010101" pitchFamily="2" charset="-122"/>
              </a:rPr>
              <a:t>9. need  [</a:t>
            </a:r>
            <a:r>
              <a:rPr lang="en-US" altLang="zh-CN" sz="2100" dirty="0" err="1">
                <a:latin typeface="Times New Roman" panose="02020603050405020304" pitchFamily="18" charset="0"/>
                <a:sym typeface="宋体" panose="02010600030101010101" pitchFamily="2" charset="-122"/>
              </a:rPr>
              <a:t>niːd</a:t>
            </a:r>
            <a:r>
              <a:rPr lang="en-US" altLang="zh-CN" sz="2100" dirty="0">
                <a:latin typeface="Times New Roman" panose="02020603050405020304" pitchFamily="18" charset="0"/>
                <a:sym typeface="宋体" panose="02010600030101010101" pitchFamily="2" charset="-122"/>
              </a:rPr>
              <a:t>]</a:t>
            </a:r>
          </a:p>
          <a:p>
            <a:pPr eaLnBrk="1" hangingPunct="1"/>
            <a:r>
              <a:rPr lang="en-US" altLang="zh-CN" sz="2100" dirty="0">
                <a:latin typeface="Times New Roman" panose="02020603050405020304" pitchFamily="18" charset="0"/>
                <a:sym typeface="宋体" panose="02010600030101010101" pitchFamily="2" charset="-122"/>
              </a:rPr>
              <a:t>10. ask  [</a:t>
            </a:r>
            <a:r>
              <a:rPr lang="en-US" altLang="zh-CN" sz="2100" dirty="0" err="1">
                <a:latin typeface="Times New Roman" panose="02020603050405020304" pitchFamily="18" charset="0"/>
                <a:sym typeface="宋体" panose="02010600030101010101" pitchFamily="2" charset="-122"/>
              </a:rPr>
              <a:t>ɑːsk</a:t>
            </a:r>
            <a:r>
              <a:rPr lang="en-US" altLang="zh-CN" sz="2100" dirty="0">
                <a:latin typeface="Times New Roman" panose="02020603050405020304" pitchFamily="18" charset="0"/>
                <a:sym typeface="宋体" panose="02010600030101010101" pitchFamily="2" charset="-122"/>
              </a:rPr>
              <a:t>]</a:t>
            </a:r>
          </a:p>
          <a:p>
            <a:pPr eaLnBrk="1" hangingPunct="1"/>
            <a:r>
              <a:rPr lang="en-US" altLang="zh-CN" sz="2100" dirty="0">
                <a:latin typeface="Times New Roman" panose="02020603050405020304" pitchFamily="18" charset="0"/>
                <a:sym typeface="宋体" panose="02010600030101010101" pitchFamily="2" charset="-122"/>
              </a:rPr>
              <a:t>11. will [</a:t>
            </a:r>
            <a:r>
              <a:rPr lang="en-US" altLang="zh-CN" sz="2100" dirty="0" err="1">
                <a:latin typeface="Times New Roman" panose="02020603050405020304" pitchFamily="18" charset="0"/>
                <a:sym typeface="宋体" panose="02010600030101010101" pitchFamily="2" charset="-122"/>
              </a:rPr>
              <a:t>wɪl</a:t>
            </a:r>
            <a:r>
              <a:rPr lang="en-US" altLang="zh-CN" sz="2100" dirty="0">
                <a:latin typeface="Times New Roman" panose="02020603050405020304" pitchFamily="18" charset="0"/>
                <a:sym typeface="宋体" panose="02010600030101010101" pitchFamily="2" charset="-122"/>
              </a:rPr>
              <a:t>]</a:t>
            </a:r>
          </a:p>
          <a:p>
            <a:pPr eaLnBrk="1" hangingPunct="1"/>
            <a:r>
              <a:rPr lang="en-US" altLang="zh-CN" sz="2100" dirty="0">
                <a:latin typeface="Times New Roman" panose="02020603050405020304" pitchFamily="18" charset="0"/>
                <a:sym typeface="宋体" panose="02010600030101010101" pitchFamily="2" charset="-122"/>
              </a:rPr>
              <a:t>12. able  ['</a:t>
            </a:r>
            <a:r>
              <a:rPr lang="en-US" altLang="zh-CN" sz="2100" dirty="0" err="1">
                <a:latin typeface="Times New Roman" panose="02020603050405020304" pitchFamily="18" charset="0"/>
                <a:sym typeface="宋体" panose="02010600030101010101" pitchFamily="2" charset="-122"/>
              </a:rPr>
              <a:t>eɪb</a:t>
            </a:r>
            <a:r>
              <a:rPr lang="en-US" altLang="zh-CN" sz="2100" dirty="0">
                <a:latin typeface="Times New Roman" panose="02020603050405020304" pitchFamily="18" charset="0"/>
                <a:sym typeface="宋体" panose="02010600030101010101" pitchFamily="2" charset="-122"/>
              </a:rPr>
              <a:t>(ə)l]</a:t>
            </a:r>
          </a:p>
          <a:p>
            <a:pPr eaLnBrk="1" hangingPunct="1"/>
            <a:r>
              <a:rPr lang="en-US" altLang="zh-CN" sz="2100" dirty="0">
                <a:latin typeface="Times New Roman" panose="02020603050405020304" pitchFamily="18" charset="0"/>
                <a:sym typeface="宋体" panose="02010600030101010101" pitchFamily="2" charset="-122"/>
              </a:rPr>
              <a:t>13. free   [</a:t>
            </a:r>
            <a:r>
              <a:rPr lang="en-US" altLang="zh-CN" sz="2100" dirty="0" err="1">
                <a:latin typeface="Times New Roman" panose="02020603050405020304" pitchFamily="18" charset="0"/>
                <a:sym typeface="宋体" panose="02010600030101010101" pitchFamily="2" charset="-122"/>
              </a:rPr>
              <a:t>fri</a:t>
            </a:r>
            <a:r>
              <a:rPr lang="en-US" altLang="zh-CN" sz="2100" dirty="0">
                <a:latin typeface="Times New Roman" panose="02020603050405020304" pitchFamily="18" charset="0"/>
                <a:sym typeface="宋体" panose="02010600030101010101" pitchFamily="2" charset="-122"/>
              </a:rPr>
              <a:t>ː]</a:t>
            </a:r>
          </a:p>
          <a:p>
            <a:pPr eaLnBrk="1" hangingPunct="1"/>
            <a:r>
              <a:rPr lang="en-US" altLang="zh-CN" sz="2100" dirty="0">
                <a:latin typeface="Times New Roman" panose="02020603050405020304" pitchFamily="18" charset="0"/>
                <a:sym typeface="宋体" panose="02010600030101010101" pitchFamily="2" charset="-122"/>
              </a:rPr>
              <a:t>14. more  [</a:t>
            </a:r>
            <a:r>
              <a:rPr lang="en-US" altLang="zh-CN" sz="2100" dirty="0" err="1">
                <a:latin typeface="Times New Roman" panose="02020603050405020304" pitchFamily="18" charset="0"/>
                <a:sym typeface="宋体" panose="02010600030101010101" pitchFamily="2" charset="-122"/>
              </a:rPr>
              <a:t>mɔ</a:t>
            </a:r>
            <a:r>
              <a:rPr lang="en-US" altLang="zh-CN" sz="2100" dirty="0">
                <a:latin typeface="Times New Roman" panose="02020603050405020304" pitchFamily="18" charset="0"/>
                <a:sym typeface="宋体" panose="02010600030101010101" pitchFamily="2" charset="-122"/>
              </a:rPr>
              <a:t>ː]</a:t>
            </a:r>
          </a:p>
          <a:p>
            <a:pPr eaLnBrk="1" hangingPunct="1"/>
            <a:r>
              <a:rPr lang="en-US" altLang="zh-CN" sz="2100" dirty="0">
                <a:latin typeface="Times New Roman" panose="02020603050405020304" pitchFamily="18" charset="0"/>
                <a:sym typeface="宋体" panose="02010600030101010101" pitchFamily="2" charset="-122"/>
              </a:rPr>
              <a:t>15. everything </a:t>
            </a:r>
            <a:r>
              <a:rPr lang="en-US" altLang="zh-CN" dirty="0">
                <a:latin typeface="Times New Roman" panose="02020603050405020304" pitchFamily="18" charset="0"/>
                <a:sym typeface="宋体" panose="02010600030101010101" pitchFamily="2" charset="-122"/>
              </a:rPr>
              <a:t>['</a:t>
            </a:r>
            <a:r>
              <a:rPr lang="en-US" altLang="zh-CN" dirty="0" err="1">
                <a:latin typeface="Times New Roman" panose="02020603050405020304" pitchFamily="18" charset="0"/>
                <a:sym typeface="宋体" panose="02010600030101010101" pitchFamily="2" charset="-122"/>
              </a:rPr>
              <a:t>evrɪθɪŋ</a:t>
            </a:r>
            <a:r>
              <a:rPr lang="en-US" altLang="zh-CN" dirty="0">
                <a:latin typeface="Times New Roman" panose="02020603050405020304" pitchFamily="18" charset="0"/>
                <a:sym typeface="宋体" panose="02010600030101010101" pitchFamily="2" charset="-122"/>
              </a:rPr>
              <a:t>]</a:t>
            </a:r>
          </a:p>
          <a:p>
            <a:pPr eaLnBrk="1" hangingPunct="1"/>
            <a:r>
              <a:rPr lang="en-US" altLang="zh-CN" sz="2100" dirty="0">
                <a:latin typeface="Times New Roman" panose="02020603050405020304" pitchFamily="18" charset="0"/>
                <a:sym typeface="宋体" panose="02010600030101010101" pitchFamily="2" charset="-122"/>
              </a:rPr>
              <a:t>16. by  [</a:t>
            </a:r>
            <a:r>
              <a:rPr lang="en-US" altLang="zh-CN" sz="2100" dirty="0" err="1">
                <a:latin typeface="Times New Roman" panose="02020603050405020304" pitchFamily="18" charset="0"/>
                <a:sym typeface="宋体" panose="02010600030101010101" pitchFamily="2" charset="-122"/>
              </a:rPr>
              <a:t>baɪ</a:t>
            </a:r>
            <a:r>
              <a:rPr lang="en-US" altLang="zh-CN" sz="2100" dirty="0">
                <a:latin typeface="Times New Roman" panose="02020603050405020304" pitchFamily="18" charset="0"/>
                <a:sym typeface="宋体" panose="02010600030101010101" pitchFamily="2" charset="-122"/>
              </a:rPr>
              <a:t>]</a:t>
            </a:r>
          </a:p>
          <a:p>
            <a:pPr eaLnBrk="1" hangingPunct="1"/>
            <a:r>
              <a:rPr lang="en-US" altLang="zh-CN" sz="2100" dirty="0">
                <a:latin typeface="Times New Roman" panose="02020603050405020304" pitchFamily="18" charset="0"/>
                <a:sym typeface="宋体" panose="02010600030101010101" pitchFamily="2" charset="-122"/>
              </a:rPr>
              <a:t>17. maybe ['</a:t>
            </a:r>
            <a:r>
              <a:rPr lang="en-US" altLang="zh-CN" sz="2100" dirty="0" err="1">
                <a:latin typeface="Times New Roman" panose="02020603050405020304" pitchFamily="18" charset="0"/>
                <a:sym typeface="宋体" panose="02010600030101010101" pitchFamily="2" charset="-122"/>
              </a:rPr>
              <a:t>meɪbi</a:t>
            </a:r>
            <a:r>
              <a:rPr lang="en-US" altLang="zh-CN" sz="2100" dirty="0">
                <a:latin typeface="Times New Roman" panose="02020603050405020304" pitchFamily="18" charset="0"/>
                <a:sym typeface="宋体" panose="02010600030101010101" pitchFamily="2" charset="-122"/>
              </a:rPr>
              <a:t>]</a:t>
            </a:r>
          </a:p>
          <a:p>
            <a:pPr eaLnBrk="1" hangingPunct="1"/>
            <a:r>
              <a:rPr lang="en-US" altLang="zh-CN" sz="2100" dirty="0">
                <a:latin typeface="Times New Roman" panose="02020603050405020304" pitchFamily="18" charset="0"/>
                <a:sym typeface="宋体" panose="02010600030101010101" pitchFamily="2" charset="-122"/>
              </a:rPr>
              <a:t>18. not … any more</a:t>
            </a:r>
          </a:p>
          <a:p>
            <a:pPr eaLnBrk="1" hangingPunct="1"/>
            <a:r>
              <a:rPr lang="en-US" altLang="zh-CN" sz="2100" dirty="0">
                <a:latin typeface="Times New Roman" panose="02020603050405020304" pitchFamily="18" charset="0"/>
                <a:sym typeface="宋体" panose="02010600030101010101" pitchFamily="2" charset="-122"/>
              </a:rPr>
              <a:t>19. be able to</a:t>
            </a:r>
            <a:endParaRPr lang="en-US" altLang="zh-CN" sz="21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2100" dirty="0">
                <a:latin typeface="Times New Roman" panose="02020603050405020304" pitchFamily="18" charset="0"/>
                <a:sym typeface="宋体" panose="02010600030101010101" pitchFamily="2" charset="-122"/>
              </a:rPr>
              <a:t>20. in the future</a:t>
            </a:r>
          </a:p>
        </p:txBody>
      </p:sp>
      <p:sp>
        <p:nvSpPr>
          <p:cNvPr id="22533" name="文本框 2"/>
          <p:cNvSpPr txBox="1">
            <a:spLocks noChangeArrowheads="1"/>
          </p:cNvSpPr>
          <p:nvPr/>
        </p:nvSpPr>
        <p:spPr bwMode="auto">
          <a:xfrm>
            <a:off x="6079331" y="451250"/>
            <a:ext cx="3062288" cy="4655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 i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v. </a:t>
            </a:r>
            <a:r>
              <a:rPr lang="zh-CN" altLang="en-US" sz="21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拿；带</a:t>
            </a:r>
            <a:endParaRPr lang="en-US" altLang="zh-CN" sz="2100" b="1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en-US" altLang="zh-CN" sz="2100" b="1" i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v. &amp; n. </a:t>
            </a:r>
            <a:r>
              <a:rPr lang="zh-CN" altLang="en-US" sz="21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改变；变化</a:t>
            </a:r>
          </a:p>
          <a:p>
            <a:pPr eaLnBrk="1" hangingPunct="1"/>
            <a:r>
              <a:rPr lang="en-US" altLang="zh-CN" sz="2100" b="1" i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v.&amp;. v. aux. </a:t>
            </a:r>
            <a:r>
              <a:rPr lang="zh-CN" altLang="en-US" sz="21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需要</a:t>
            </a:r>
          </a:p>
          <a:p>
            <a:pPr eaLnBrk="1" hangingPunct="1"/>
            <a:r>
              <a:rPr lang="en-US" altLang="zh-CN" sz="2100" b="1" i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v. </a:t>
            </a:r>
            <a:r>
              <a:rPr lang="zh-CN" altLang="en-US" sz="21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询问；问</a:t>
            </a:r>
            <a:endParaRPr lang="en-US" altLang="zh-CN" sz="2100" b="1" i="1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en-US" altLang="zh-CN" sz="2100" b="1" i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v. aux.</a:t>
            </a:r>
            <a:r>
              <a:rPr lang="zh-CN" altLang="en-US" sz="21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 将；将要；将会</a:t>
            </a:r>
            <a:endParaRPr lang="en-US" altLang="zh-CN" sz="2100" b="1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en-US" altLang="zh-CN" sz="2100" b="1" i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adj. </a:t>
            </a:r>
            <a:r>
              <a:rPr lang="zh-CN" altLang="en-US" sz="21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能够</a:t>
            </a:r>
            <a:r>
              <a:rPr lang="en-US" altLang="zh-CN" sz="21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……</a:t>
            </a:r>
            <a:r>
              <a:rPr lang="zh-CN" altLang="en-US" sz="21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的</a:t>
            </a:r>
            <a:endParaRPr lang="en-US" altLang="zh-CN" sz="2100" b="1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en-US" altLang="zh-CN" sz="2100" b="1" i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adj. </a:t>
            </a:r>
            <a:r>
              <a:rPr lang="en-US" altLang="zh-CN" sz="21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(</a:t>
            </a:r>
            <a:r>
              <a:rPr lang="zh-CN" altLang="en-US" sz="21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时间</a:t>
            </a:r>
            <a:r>
              <a:rPr lang="en-US" altLang="zh-CN" sz="21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) </a:t>
            </a:r>
            <a:r>
              <a:rPr lang="zh-CN" altLang="en-US" sz="21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空闲的；</a:t>
            </a:r>
            <a:endParaRPr lang="en-US" altLang="zh-CN" sz="2100" b="1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lnSpc>
                <a:spcPts val="3000"/>
              </a:lnSpc>
            </a:pPr>
            <a:r>
              <a:rPr lang="en-US" altLang="zh-CN" sz="2100" b="1" i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adv. </a:t>
            </a:r>
            <a:r>
              <a:rPr lang="zh-CN" altLang="en-US" sz="21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更加；</a:t>
            </a:r>
            <a:r>
              <a:rPr lang="en-US" altLang="zh-CN" sz="2100" b="1" i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adj.</a:t>
            </a:r>
            <a:r>
              <a:rPr lang="zh-CN" altLang="en-US" sz="21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 更多的</a:t>
            </a:r>
            <a:endParaRPr lang="en-US" altLang="zh-CN" sz="2100" b="1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en-US" altLang="zh-CN" sz="2100" b="1" i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pron. </a:t>
            </a:r>
            <a:r>
              <a:rPr lang="zh-CN" altLang="en-US" sz="21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每样事物；每件事；</a:t>
            </a:r>
          </a:p>
          <a:p>
            <a:pPr eaLnBrk="1" hangingPunct="1"/>
            <a:r>
              <a:rPr lang="en-US" altLang="zh-CN" sz="2100" b="1" i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prep. </a:t>
            </a:r>
            <a:r>
              <a:rPr lang="zh-CN" altLang="en-US" sz="21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用；靠；乘</a:t>
            </a:r>
          </a:p>
          <a:p>
            <a:pPr eaLnBrk="1" hangingPunct="1"/>
            <a:r>
              <a:rPr lang="en-US" altLang="zh-CN" sz="2100" b="1" i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adv. </a:t>
            </a:r>
            <a:r>
              <a:rPr lang="zh-CN" altLang="en-US" sz="21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也许</a:t>
            </a:r>
          </a:p>
          <a:p>
            <a:pPr eaLnBrk="1" hangingPunct="1"/>
            <a:r>
              <a:rPr lang="zh-CN" altLang="en-US" sz="21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不再</a:t>
            </a:r>
            <a:r>
              <a:rPr lang="en-US" altLang="zh-CN" sz="21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…… </a:t>
            </a:r>
            <a:endParaRPr lang="en-US" altLang="zh-CN" sz="2100" b="1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zh-CN" altLang="en-US" sz="21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能够做</a:t>
            </a:r>
            <a:r>
              <a:rPr lang="en-US" altLang="zh-CN" sz="21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…… </a:t>
            </a:r>
            <a:endParaRPr lang="en-US" altLang="zh-CN" sz="2100" b="1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zh-CN" altLang="en-US" sz="21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将来</a:t>
            </a:r>
            <a:endParaRPr lang="zh-CN" altLang="en-US" sz="210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2534" name="文本框 3"/>
          <p:cNvSpPr txBox="1">
            <a:spLocks noChangeArrowheads="1"/>
          </p:cNvSpPr>
          <p:nvPr/>
        </p:nvSpPr>
        <p:spPr bwMode="auto">
          <a:xfrm>
            <a:off x="2453879" y="-11907"/>
            <a:ext cx="3825478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/>
              <a:t>Words and expressions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内容占位符 2"/>
          <p:cNvSpPr>
            <a:spLocks noGrp="1" noChangeArrowheads="1"/>
          </p:cNvSpPr>
          <p:nvPr>
            <p:ph idx="1"/>
          </p:nvPr>
        </p:nvSpPr>
        <p:spPr>
          <a:xfrm>
            <a:off x="1603777" y="203600"/>
            <a:ext cx="5564981" cy="1178719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en-US" altLang="zh-CN" b="1" i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My dream school</a:t>
            </a:r>
            <a:endParaRPr lang="zh-CN" altLang="en-US" b="1" dirty="0" smtClean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pic>
        <p:nvPicPr>
          <p:cNvPr id="24579" name="Picture 5" descr="Z[I8_2@MXL5M6ZCT([2})P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8895" y="1329929"/>
            <a:ext cx="2299097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AutoShape 6"/>
          <p:cNvSpPr>
            <a:spLocks noChangeArrowheads="1"/>
          </p:cNvSpPr>
          <p:nvPr/>
        </p:nvSpPr>
        <p:spPr bwMode="auto">
          <a:xfrm rot="361234">
            <a:off x="1489476" y="282180"/>
            <a:ext cx="2970609" cy="756047"/>
          </a:xfrm>
          <a:prstGeom prst="cloudCallout">
            <a:avLst>
              <a:gd name="adj1" fmla="val -52343"/>
              <a:gd name="adj2" fmla="val 139407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algn="ctr" eaLnBrk="1" hangingPunct="1"/>
            <a:endParaRPr lang="zh-CN" altLang="en-US"/>
          </a:p>
        </p:txBody>
      </p:sp>
      <p:pic>
        <p:nvPicPr>
          <p:cNvPr id="24581" name="图片 87049" descr="listen_CD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1" y="4624389"/>
            <a:ext cx="46077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WordArt 8"/>
          <p:cNvSpPr>
            <a:spLocks noChangeArrowheads="1" noChangeShapeType="1" noTextEdit="1"/>
          </p:cNvSpPr>
          <p:nvPr/>
        </p:nvSpPr>
        <p:spPr bwMode="auto">
          <a:xfrm rot="711937">
            <a:off x="5922169" y="3165872"/>
            <a:ext cx="464344" cy="914400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72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88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  <a:endParaRPr lang="zh-CN" altLang="en-US" sz="72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088000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4583" name="Text Box 11"/>
          <p:cNvSpPr txBox="1">
            <a:spLocks noChangeArrowheads="1"/>
          </p:cNvSpPr>
          <p:nvPr/>
        </p:nvSpPr>
        <p:spPr bwMode="auto">
          <a:xfrm>
            <a:off x="3268266" y="1956199"/>
            <a:ext cx="4537472" cy="8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Do you want to know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Lingling’s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ideas about the future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？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143000" y="2"/>
            <a:ext cx="685800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SzPct val="100000"/>
            </a:pPr>
            <a:r>
              <a:rPr lang="en-US" altLang="zh-CN" sz="2100" b="1" dirty="0">
                <a:solidFill>
                  <a:srgbClr val="CC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Listen and choose </a:t>
            </a:r>
            <a:r>
              <a:rPr lang="en-US" altLang="zh-CN" sz="2100" b="1" dirty="0" err="1">
                <a:solidFill>
                  <a:srgbClr val="CC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Lingling’s</a:t>
            </a:r>
            <a:r>
              <a:rPr lang="en-US" altLang="zh-CN" sz="2100" b="1" dirty="0">
                <a:solidFill>
                  <a:srgbClr val="CC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answers to the questions.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371600" y="457202"/>
            <a:ext cx="6229350" cy="39241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</a:ln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SzPct val="100000"/>
            </a:pPr>
            <a:r>
              <a:rPr lang="en-US" altLang="zh-CN" sz="2100" b="1" dirty="0">
                <a:latin typeface="Times New Roman" panose="02020603050405020304" pitchFamily="18" charset="0"/>
                <a:ea typeface="华文中宋" panose="02010600040101010101" pitchFamily="2" charset="-122"/>
              </a:rPr>
              <a:t>carry   change    everything    future   life   need    will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143005" y="857251"/>
            <a:ext cx="6117431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609600" indent="-609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zh-CN" sz="2100" b="1" dirty="0">
                <a:solidFill>
                  <a:srgbClr val="001D2E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Will our life be different in the future?</a:t>
            </a:r>
          </a:p>
          <a:p>
            <a:pPr eaLnBrk="1" hangingPunct="1">
              <a:buFontTx/>
              <a:buAutoNum type="arabicPeriod"/>
            </a:pPr>
            <a:endParaRPr lang="en-US" altLang="zh-CN" sz="2100" b="1" dirty="0"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pPr eaLnBrk="1" hangingPunct="1">
              <a:buFontTx/>
              <a:buAutoNum type="arabicPeriod"/>
            </a:pPr>
            <a:r>
              <a:rPr lang="en-US" altLang="zh-CN" sz="2100" b="1" dirty="0">
                <a:solidFill>
                  <a:srgbClr val="001D2E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Will our schools change?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697831" y="1208487"/>
            <a:ext cx="301165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SzPct val="100000"/>
            </a:pPr>
            <a:r>
              <a:rPr lang="en-US" altLang="zh-CN" sz="2100" b="1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Yes, it will. / No, it won’t.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371605" y="1885952"/>
            <a:ext cx="366888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SzPct val="100000"/>
            </a:pPr>
            <a:r>
              <a:rPr lang="en-US" altLang="zh-CN" sz="2100" b="1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Yes, they will. / No, they won’t.</a:t>
            </a:r>
          </a:p>
        </p:txBody>
      </p:sp>
      <p:sp>
        <p:nvSpPr>
          <p:cNvPr id="86024" name="Oval 8"/>
          <p:cNvSpPr>
            <a:spLocks noChangeArrowheads="1"/>
          </p:cNvSpPr>
          <p:nvPr/>
        </p:nvSpPr>
        <p:spPr bwMode="auto">
          <a:xfrm>
            <a:off x="1472807" y="1208487"/>
            <a:ext cx="1613297" cy="391715"/>
          </a:xfrm>
          <a:prstGeom prst="ellipse">
            <a:avLst/>
          </a:prstGeom>
          <a:noFill/>
          <a:ln w="28575">
            <a:solidFill>
              <a:srgbClr val="660066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0" tIns="34290" rIns="68580" bIns="34290" anchor="ctr"/>
          <a:lstStyle/>
          <a:p>
            <a:pPr eaLnBrk="1" hangingPunct="1">
              <a:buSzPct val="100000"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6025" name="Oval 9"/>
          <p:cNvSpPr>
            <a:spLocks noChangeArrowheads="1"/>
          </p:cNvSpPr>
          <p:nvPr/>
        </p:nvSpPr>
        <p:spPr bwMode="auto">
          <a:xfrm>
            <a:off x="1371600" y="1885950"/>
            <a:ext cx="1714500" cy="400050"/>
          </a:xfrm>
          <a:prstGeom prst="ellipse">
            <a:avLst/>
          </a:prstGeom>
          <a:noFill/>
          <a:ln w="28575">
            <a:solidFill>
              <a:srgbClr val="660066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0" tIns="34290" rIns="68580" bIns="34290" anchor="ctr"/>
          <a:lstStyle/>
          <a:p>
            <a:pPr eaLnBrk="1" hangingPunct="1">
              <a:buSzPct val="100000"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5609" name="Rectangle 10"/>
          <p:cNvSpPr>
            <a:spLocks noChangeArrowheads="1"/>
          </p:cNvSpPr>
          <p:nvPr/>
        </p:nvSpPr>
        <p:spPr bwMode="auto">
          <a:xfrm>
            <a:off x="1143000" y="2274095"/>
            <a:ext cx="6101954" cy="208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457200" indent="-457200" eaLnBrk="1" hangingPunct="1">
              <a:lnSpc>
                <a:spcPct val="125000"/>
              </a:lnSpc>
              <a:buFontTx/>
              <a:buAutoNum type="arabicPeriod" startAt="3"/>
            </a:pPr>
            <a:r>
              <a:rPr lang="en-US" altLang="zh-CN" sz="21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Will everything be different?</a:t>
            </a:r>
          </a:p>
          <a:p>
            <a:pPr marL="457200" indent="-457200" eaLnBrk="1" hangingPunct="1">
              <a:lnSpc>
                <a:spcPct val="125000"/>
              </a:lnSpc>
              <a:buFontTx/>
              <a:buAutoNum type="arabicPeriod" startAt="3"/>
            </a:pPr>
            <a:endParaRPr lang="en-US" altLang="zh-CN" sz="2100" b="1">
              <a:solidFill>
                <a:srgbClr val="00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pPr marL="457200" indent="-457200" eaLnBrk="1" hangingPunct="1">
              <a:lnSpc>
                <a:spcPct val="125000"/>
              </a:lnSpc>
              <a:buFontTx/>
              <a:buAutoNum type="arabicPeriod" startAt="3"/>
            </a:pPr>
            <a:r>
              <a:rPr lang="en-US" altLang="zh-CN" sz="21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Will students need computers at school?</a:t>
            </a:r>
          </a:p>
          <a:p>
            <a:pPr marL="457200" indent="-457200" eaLnBrk="1" hangingPunct="1">
              <a:lnSpc>
                <a:spcPct val="125000"/>
              </a:lnSpc>
              <a:buFontTx/>
              <a:buAutoNum type="arabicPeriod" startAt="3"/>
            </a:pPr>
            <a:endParaRPr lang="en-US" altLang="zh-CN" sz="2100" b="1">
              <a:solidFill>
                <a:srgbClr val="00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pPr marL="457200" indent="-457200" eaLnBrk="1" hangingPunct="1">
              <a:lnSpc>
                <a:spcPct val="125000"/>
              </a:lnSpc>
              <a:buFontTx/>
              <a:buAutoNum type="arabicPeriod" startAt="3"/>
            </a:pPr>
            <a:r>
              <a:rPr lang="en-US" altLang="zh-CN" sz="2100" b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Will they carry lots of books to school?</a:t>
            </a:r>
          </a:p>
        </p:txBody>
      </p:sp>
      <p:sp>
        <p:nvSpPr>
          <p:cNvPr id="25610" name="Text Box 12"/>
          <p:cNvSpPr txBox="1">
            <a:spLocks noChangeArrowheads="1"/>
          </p:cNvSpPr>
          <p:nvPr/>
        </p:nvSpPr>
        <p:spPr bwMode="auto">
          <a:xfrm>
            <a:off x="1657354" y="2686050"/>
            <a:ext cx="3421001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SzPct val="100000"/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Yes, it will. / No, it won’t.</a:t>
            </a:r>
          </a:p>
        </p:txBody>
      </p:sp>
      <p:sp>
        <p:nvSpPr>
          <p:cNvPr id="86029" name="Oval 13"/>
          <p:cNvSpPr>
            <a:spLocks noChangeArrowheads="1"/>
          </p:cNvSpPr>
          <p:nvPr/>
        </p:nvSpPr>
        <p:spPr bwMode="auto">
          <a:xfrm>
            <a:off x="1657351" y="2686050"/>
            <a:ext cx="1565672" cy="457200"/>
          </a:xfrm>
          <a:prstGeom prst="ellipse">
            <a:avLst/>
          </a:prstGeom>
          <a:noFill/>
          <a:ln w="28575">
            <a:solidFill>
              <a:srgbClr val="660066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0" tIns="34290" rIns="68580" bIns="34290" anchor="ctr"/>
          <a:lstStyle/>
          <a:p>
            <a:pPr eaLnBrk="1" hangingPunct="1">
              <a:buSzPct val="100000"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5612" name="Text Box 14"/>
          <p:cNvSpPr txBox="1">
            <a:spLocks noChangeArrowheads="1"/>
          </p:cNvSpPr>
          <p:nvPr/>
        </p:nvSpPr>
        <p:spPr bwMode="auto">
          <a:xfrm>
            <a:off x="1371600" y="3486150"/>
            <a:ext cx="4174412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SzPct val="100000"/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Yes, they will. / No, they won’t.</a:t>
            </a:r>
          </a:p>
        </p:txBody>
      </p:sp>
      <p:sp>
        <p:nvSpPr>
          <p:cNvPr id="86031" name="Oval 15"/>
          <p:cNvSpPr>
            <a:spLocks noChangeArrowheads="1"/>
          </p:cNvSpPr>
          <p:nvPr/>
        </p:nvSpPr>
        <p:spPr bwMode="auto">
          <a:xfrm>
            <a:off x="1371604" y="3464720"/>
            <a:ext cx="1944291" cy="458391"/>
          </a:xfrm>
          <a:prstGeom prst="ellipse">
            <a:avLst/>
          </a:prstGeom>
          <a:noFill/>
          <a:ln w="28575">
            <a:solidFill>
              <a:srgbClr val="660066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0" tIns="34290" rIns="68580" bIns="34290" anchor="ctr"/>
          <a:lstStyle/>
          <a:p>
            <a:pPr eaLnBrk="1" hangingPunct="1">
              <a:buSzPct val="100000"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5614" name="Text Box 16"/>
          <p:cNvSpPr txBox="1">
            <a:spLocks noChangeArrowheads="1"/>
          </p:cNvSpPr>
          <p:nvPr/>
        </p:nvSpPr>
        <p:spPr bwMode="auto">
          <a:xfrm>
            <a:off x="1543050" y="4343400"/>
            <a:ext cx="4174412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SzPct val="100000"/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Yes, they will. / No, they won’t.</a:t>
            </a:r>
          </a:p>
        </p:txBody>
      </p:sp>
      <p:sp>
        <p:nvSpPr>
          <p:cNvPr id="86033" name="Oval 17"/>
          <p:cNvSpPr>
            <a:spLocks noChangeArrowheads="1"/>
          </p:cNvSpPr>
          <p:nvPr/>
        </p:nvSpPr>
        <p:spPr bwMode="auto">
          <a:xfrm>
            <a:off x="3562350" y="4266012"/>
            <a:ext cx="2114550" cy="576263"/>
          </a:xfrm>
          <a:prstGeom prst="ellipse">
            <a:avLst/>
          </a:prstGeom>
          <a:noFill/>
          <a:ln w="28575">
            <a:solidFill>
              <a:srgbClr val="660066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0" tIns="34290" rIns="68580" bIns="34290" anchor="ctr"/>
          <a:lstStyle/>
          <a:p>
            <a:pPr eaLnBrk="1" hangingPunct="1">
              <a:buSzPct val="100000"/>
            </a:pPr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6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6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6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6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6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4" grpId="0" bldLvl="0" animBg="1"/>
      <p:bldP spid="86025" grpId="0" bldLvl="0" animBg="1"/>
      <p:bldP spid="86029" grpId="0" bldLvl="0" animBg="1"/>
      <p:bldP spid="86031" grpId="0" bldLvl="0" animBg="1"/>
      <p:bldP spid="86033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文本框 1"/>
          <p:cNvSpPr txBox="1">
            <a:spLocks noChangeArrowheads="1"/>
          </p:cNvSpPr>
          <p:nvPr/>
        </p:nvSpPr>
        <p:spPr bwMode="auto">
          <a:xfrm>
            <a:off x="1934766" y="5956"/>
            <a:ext cx="539115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latin typeface="Arial" panose="020B0604020202020204" pitchFamily="34" charset="0"/>
              </a:rPr>
              <a:t>Will schools be different in the future?</a:t>
            </a:r>
          </a:p>
        </p:txBody>
      </p:sp>
      <p:cxnSp>
        <p:nvCxnSpPr>
          <p:cNvPr id="3" name="直接箭头连接符 2"/>
          <p:cNvCxnSpPr/>
          <p:nvPr/>
        </p:nvCxnSpPr>
        <p:spPr>
          <a:xfrm flipH="1">
            <a:off x="1590675" y="285751"/>
            <a:ext cx="471488" cy="526256"/>
          </a:xfrm>
          <a:prstGeom prst="straightConnector1">
            <a:avLst/>
          </a:prstGeom>
          <a:ln w="28575" cmpd="dbl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8" name="文本框 3"/>
          <p:cNvSpPr txBox="1">
            <a:spLocks noChangeArrowheads="1"/>
          </p:cNvSpPr>
          <p:nvPr/>
        </p:nvSpPr>
        <p:spPr bwMode="auto">
          <a:xfrm>
            <a:off x="35719" y="698897"/>
            <a:ext cx="2189560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latin typeface="Arial" panose="020B0604020202020204" pitchFamily="34" charset="0"/>
              </a:rPr>
              <a:t>Daming's ideas</a:t>
            </a:r>
          </a:p>
          <a:p>
            <a:pPr eaLnBrk="1" hangingPunct="1"/>
            <a:r>
              <a:rPr lang="en-US" altLang="zh-CN" sz="2100" b="1">
                <a:latin typeface="Arial" panose="020B0604020202020204" pitchFamily="34" charset="0"/>
              </a:rPr>
              <a:t>_____________</a:t>
            </a:r>
          </a:p>
          <a:p>
            <a:pPr eaLnBrk="1" hangingPunct="1"/>
            <a:r>
              <a:rPr lang="en-US" altLang="zh-CN" sz="2100" b="1">
                <a:latin typeface="Arial" panose="020B0604020202020204" pitchFamily="34" charset="0"/>
              </a:rPr>
              <a:t>_____________</a:t>
            </a:r>
          </a:p>
        </p:txBody>
      </p:sp>
      <p:cxnSp>
        <p:nvCxnSpPr>
          <p:cNvPr id="5" name="直接箭头连接符 4"/>
          <p:cNvCxnSpPr/>
          <p:nvPr/>
        </p:nvCxnSpPr>
        <p:spPr>
          <a:xfrm>
            <a:off x="3579023" y="298850"/>
            <a:ext cx="35719" cy="582215"/>
          </a:xfrm>
          <a:prstGeom prst="straightConnector1">
            <a:avLst/>
          </a:prstGeom>
          <a:ln w="28575" cmpd="dbl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0" name="文本框 5"/>
          <p:cNvSpPr txBox="1">
            <a:spLocks noChangeArrowheads="1"/>
          </p:cNvSpPr>
          <p:nvPr/>
        </p:nvSpPr>
        <p:spPr bwMode="auto">
          <a:xfrm>
            <a:off x="2438405" y="698897"/>
            <a:ext cx="2802731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latin typeface="Arial" panose="020B0604020202020204" pitchFamily="34" charset="0"/>
              </a:rPr>
              <a:t>Betty's ideas</a:t>
            </a:r>
          </a:p>
          <a:p>
            <a:pPr eaLnBrk="1" hangingPunct="1"/>
            <a:r>
              <a:rPr lang="en-US" altLang="zh-CN" sz="2100" b="1">
                <a:latin typeface="Arial" panose="020B0604020202020204" pitchFamily="34" charset="0"/>
              </a:rPr>
              <a:t>_________________</a:t>
            </a:r>
          </a:p>
          <a:p>
            <a:pPr eaLnBrk="1" hangingPunct="1"/>
            <a:r>
              <a:rPr lang="en-US" altLang="zh-CN" sz="2100" b="1">
                <a:latin typeface="Arial" panose="020B0604020202020204" pitchFamily="34" charset="0"/>
              </a:rPr>
              <a:t>_________________</a:t>
            </a:r>
          </a:p>
        </p:txBody>
      </p:sp>
      <p:sp>
        <p:nvSpPr>
          <p:cNvPr id="26631" name="文本框 6"/>
          <p:cNvSpPr txBox="1">
            <a:spLocks noChangeArrowheads="1"/>
          </p:cNvSpPr>
          <p:nvPr/>
        </p:nvSpPr>
        <p:spPr bwMode="auto">
          <a:xfrm>
            <a:off x="5241136" y="731044"/>
            <a:ext cx="2264569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latin typeface="Arial" panose="020B0604020202020204" pitchFamily="34" charset="0"/>
              </a:rPr>
              <a:t>Tony's ideas</a:t>
            </a:r>
          </a:p>
          <a:p>
            <a:pPr eaLnBrk="1" hangingPunct="1"/>
            <a:r>
              <a:rPr lang="en-US" altLang="zh-CN" sz="2100" b="1">
                <a:latin typeface="Arial" panose="020B0604020202020204" pitchFamily="34" charset="0"/>
              </a:rPr>
              <a:t>______________</a:t>
            </a:r>
          </a:p>
          <a:p>
            <a:pPr eaLnBrk="1" hangingPunct="1"/>
            <a:r>
              <a:rPr lang="en-US" altLang="zh-CN" sz="2100" b="1">
                <a:latin typeface="Arial" panose="020B0604020202020204" pitchFamily="34" charset="0"/>
              </a:rPr>
              <a:t>______________</a:t>
            </a:r>
          </a:p>
        </p:txBody>
      </p:sp>
      <p:cxnSp>
        <p:nvCxnSpPr>
          <p:cNvPr id="8" name="直接箭头连接符 7"/>
          <p:cNvCxnSpPr/>
          <p:nvPr/>
        </p:nvCxnSpPr>
        <p:spPr>
          <a:xfrm>
            <a:off x="5523314" y="247652"/>
            <a:ext cx="489347" cy="591741"/>
          </a:xfrm>
          <a:prstGeom prst="straightConnector1">
            <a:avLst/>
          </a:prstGeom>
          <a:ln w="28575" cmpd="dbl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6717510" y="322662"/>
            <a:ext cx="796529" cy="521494"/>
          </a:xfrm>
          <a:prstGeom prst="straightConnector1">
            <a:avLst/>
          </a:prstGeom>
          <a:ln w="28575" cmpd="dbl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4" name="文本框 9"/>
          <p:cNvSpPr txBox="1">
            <a:spLocks noChangeArrowheads="1"/>
          </p:cNvSpPr>
          <p:nvPr/>
        </p:nvSpPr>
        <p:spPr bwMode="auto">
          <a:xfrm>
            <a:off x="7417594" y="454821"/>
            <a:ext cx="173355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latin typeface="Arial" panose="020B0604020202020204" pitchFamily="34" charset="0"/>
              </a:rPr>
              <a:t>Lingling's idea</a:t>
            </a:r>
            <a:endParaRPr lang="en-US" altLang="zh-CN" sz="2100" b="1">
              <a:latin typeface="Arial" panose="020B0604020202020204" pitchFamily="34" charset="0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35723" y="1048943"/>
            <a:ext cx="2470547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Schools will be different in the future.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2396731" y="1053704"/>
            <a:ext cx="2844403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Betty is not sure about the answer to the question.</a:t>
            </a: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5166126" y="1090613"/>
            <a:ext cx="2470547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Schools will be different in the future.</a:t>
            </a: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-20241" y="2150271"/>
            <a:ext cx="2761060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500">
                <a:latin typeface="Arial" panose="020B0604020202020204" pitchFamily="34" charset="0"/>
              </a:rPr>
              <a:t>Schools:_______________</a:t>
            </a:r>
          </a:p>
          <a:p>
            <a:pPr eaLnBrk="1" hangingPunct="1"/>
            <a:r>
              <a:rPr lang="en-US" altLang="zh-CN" sz="1500">
                <a:latin typeface="Arial" panose="020B0604020202020204" pitchFamily="34" charset="0"/>
              </a:rPr>
              <a:t>____________</a:t>
            </a:r>
          </a:p>
        </p:txBody>
      </p:sp>
      <p:sp>
        <p:nvSpPr>
          <p:cNvPr id="26" name="文本框 25"/>
          <p:cNvSpPr txBox="1">
            <a:spLocks noChangeArrowheads="1"/>
          </p:cNvSpPr>
          <p:nvPr/>
        </p:nvSpPr>
        <p:spPr bwMode="auto">
          <a:xfrm>
            <a:off x="785813" y="2128840"/>
            <a:ext cx="1783556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There won't be </a:t>
            </a:r>
          </a:p>
        </p:txBody>
      </p:sp>
      <p:sp>
        <p:nvSpPr>
          <p:cNvPr id="27" name="文本框 26"/>
          <p:cNvSpPr txBox="1">
            <a:spLocks noChangeArrowheads="1"/>
          </p:cNvSpPr>
          <p:nvPr/>
        </p:nvSpPr>
        <p:spPr bwMode="auto">
          <a:xfrm>
            <a:off x="-20241" y="2843215"/>
            <a:ext cx="2943226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500">
                <a:latin typeface="Arial" panose="020B0604020202020204" pitchFamily="34" charset="0"/>
              </a:rPr>
              <a:t>Everyone</a:t>
            </a:r>
            <a:r>
              <a:rPr lang="en-US" altLang="zh-CN">
                <a:latin typeface="Arial" panose="020B0604020202020204" pitchFamily="34" charset="0"/>
              </a:rPr>
              <a:t>_______________ 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820345" y="2843215"/>
            <a:ext cx="2101453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will study at home.</a:t>
            </a:r>
          </a:p>
        </p:txBody>
      </p:sp>
      <p:sp>
        <p:nvSpPr>
          <p:cNvPr id="28" name="文本框 27"/>
          <p:cNvSpPr txBox="1">
            <a:spLocks noChangeArrowheads="1"/>
          </p:cNvSpPr>
          <p:nvPr/>
        </p:nvSpPr>
        <p:spPr bwMode="auto">
          <a:xfrm>
            <a:off x="-20241" y="3319466"/>
            <a:ext cx="2589610" cy="380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500">
                <a:latin typeface="Arial" panose="020B0604020202020204" pitchFamily="34" charset="0"/>
              </a:rPr>
              <a:t>Students </a:t>
            </a:r>
            <a:r>
              <a:rPr lang="en-US" altLang="zh-CN">
                <a:latin typeface="Arial" panose="020B0604020202020204" pitchFamily="34" charset="0"/>
              </a:rPr>
              <a:t>_________________</a:t>
            </a:r>
          </a:p>
          <a:p>
            <a:pPr eaLnBrk="1" hangingPunct="1"/>
            <a:r>
              <a:rPr lang="en-US" altLang="zh-CN" sz="1500">
                <a:latin typeface="Arial" panose="020B0604020202020204" pitchFamily="34" charset="0"/>
              </a:rPr>
              <a:t>and </a:t>
            </a:r>
            <a:r>
              <a:rPr lang="en-US" altLang="zh-CN">
                <a:latin typeface="Arial" panose="020B0604020202020204" pitchFamily="34" charset="0"/>
              </a:rPr>
              <a:t>_____________________</a:t>
            </a:r>
          </a:p>
          <a:p>
            <a:pPr eaLnBrk="1" hangingPunct="1"/>
            <a:r>
              <a:rPr lang="en-US" altLang="zh-CN">
                <a:latin typeface="Arial" panose="020B0604020202020204" pitchFamily="34" charset="0"/>
              </a:rPr>
              <a:t>_____________</a:t>
            </a:r>
          </a:p>
          <a:p>
            <a:pPr eaLnBrk="1" hangingPunct="1"/>
            <a:endParaRPr lang="en-US" altLang="zh-CN">
              <a:latin typeface="Arial" panose="020B0604020202020204" pitchFamily="34" charset="0"/>
            </a:endParaRPr>
          </a:p>
          <a:p>
            <a:pPr eaLnBrk="1" hangingPunct="1"/>
            <a:r>
              <a:rPr lang="en-US" altLang="zh-CN" sz="1500">
                <a:latin typeface="Arial" panose="020B0604020202020204" pitchFamily="34" charset="0"/>
              </a:rPr>
              <a:t>They </a:t>
            </a:r>
            <a:r>
              <a:rPr lang="en-US" altLang="zh-CN">
                <a:latin typeface="Arial" panose="020B0604020202020204" pitchFamily="34" charset="0"/>
              </a:rPr>
              <a:t>____________________</a:t>
            </a:r>
            <a:br>
              <a:rPr lang="en-US" altLang="zh-CN">
                <a:latin typeface="Arial" panose="020B0604020202020204" pitchFamily="34" charset="0"/>
              </a:rPr>
            </a:br>
            <a:r>
              <a:rPr lang="en-US" altLang="zh-CN">
                <a:latin typeface="Arial" panose="020B0604020202020204" pitchFamily="34" charset="0"/>
              </a:rPr>
              <a:t>________________________</a:t>
            </a:r>
          </a:p>
          <a:p>
            <a:pPr eaLnBrk="1" hangingPunct="1"/>
            <a:r>
              <a:rPr lang="en-US" altLang="zh-CN">
                <a:latin typeface="Arial" panose="020B0604020202020204" pitchFamily="34" charset="0"/>
              </a:rPr>
              <a:t>______________________</a:t>
            </a:r>
          </a:p>
        </p:txBody>
      </p:sp>
      <p:sp>
        <p:nvSpPr>
          <p:cNvPr id="29" name="文本框 28"/>
          <p:cNvSpPr txBox="1">
            <a:spLocks noChangeArrowheads="1"/>
          </p:cNvSpPr>
          <p:nvPr/>
        </p:nvSpPr>
        <p:spPr bwMode="auto">
          <a:xfrm>
            <a:off x="820341" y="3278984"/>
            <a:ext cx="210264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will use computers</a:t>
            </a:r>
          </a:p>
        </p:txBody>
      </p:sp>
      <p:sp>
        <p:nvSpPr>
          <p:cNvPr id="30" name="文本框 29"/>
          <p:cNvSpPr txBox="1">
            <a:spLocks noChangeArrowheads="1"/>
          </p:cNvSpPr>
          <p:nvPr/>
        </p:nvSpPr>
        <p:spPr bwMode="auto">
          <a:xfrm>
            <a:off x="392907" y="3465912"/>
            <a:ext cx="211336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get information on</a:t>
            </a:r>
          </a:p>
        </p:txBody>
      </p:sp>
      <p:sp>
        <p:nvSpPr>
          <p:cNvPr id="32" name="文本框 31"/>
          <p:cNvSpPr txBox="1">
            <a:spLocks noChangeArrowheads="1"/>
          </p:cNvSpPr>
          <p:nvPr/>
        </p:nvSpPr>
        <p:spPr bwMode="auto">
          <a:xfrm>
            <a:off x="2811070" y="2128841"/>
            <a:ext cx="2742009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500">
                <a:latin typeface="Arial" panose="020B0604020202020204" pitchFamily="34" charset="0"/>
              </a:rPr>
              <a:t>Students </a:t>
            </a:r>
            <a:r>
              <a:rPr lang="en-US" altLang="zh-CN">
                <a:latin typeface="Arial" panose="020B0604020202020204" pitchFamily="34" charset="0"/>
              </a:rPr>
              <a:t>__________________</a:t>
            </a:r>
          </a:p>
          <a:p>
            <a:pPr eaLnBrk="1" hangingPunct="1"/>
            <a:r>
              <a:rPr lang="en-US" altLang="zh-CN">
                <a:latin typeface="Arial" panose="020B0604020202020204" pitchFamily="34" charset="0"/>
              </a:rPr>
              <a:t>_________________________</a:t>
            </a:r>
          </a:p>
        </p:txBody>
      </p:sp>
      <p:sp>
        <p:nvSpPr>
          <p:cNvPr id="33" name="文本框 32"/>
          <p:cNvSpPr txBox="1">
            <a:spLocks noChangeArrowheads="1"/>
          </p:cNvSpPr>
          <p:nvPr/>
        </p:nvSpPr>
        <p:spPr bwMode="auto">
          <a:xfrm>
            <a:off x="3656410" y="2059784"/>
            <a:ext cx="2071688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will use computers,</a:t>
            </a:r>
          </a:p>
        </p:txBody>
      </p:sp>
      <p:sp>
        <p:nvSpPr>
          <p:cNvPr id="34" name="文本框 33"/>
          <p:cNvSpPr txBox="1">
            <a:spLocks noChangeArrowheads="1"/>
          </p:cNvSpPr>
          <p:nvPr/>
        </p:nvSpPr>
        <p:spPr bwMode="auto">
          <a:xfrm>
            <a:off x="2811070" y="2845596"/>
            <a:ext cx="3270647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500">
                <a:latin typeface="Arial" panose="020B0604020202020204" pitchFamily="34" charset="0"/>
              </a:rPr>
              <a:t>and they </a:t>
            </a:r>
            <a:r>
              <a:rPr lang="en-US" altLang="zh-CN">
                <a:latin typeface="Arial" panose="020B0604020202020204" pitchFamily="34" charset="0"/>
              </a:rPr>
              <a:t>________________________</a:t>
            </a:r>
          </a:p>
        </p:txBody>
      </p:sp>
      <p:sp>
        <p:nvSpPr>
          <p:cNvPr id="35" name="文本框 34"/>
          <p:cNvSpPr txBox="1">
            <a:spLocks noChangeArrowheads="1"/>
          </p:cNvSpPr>
          <p:nvPr/>
        </p:nvSpPr>
        <p:spPr bwMode="auto">
          <a:xfrm>
            <a:off x="3557592" y="2799162"/>
            <a:ext cx="2524125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can make friends there.</a:t>
            </a:r>
          </a:p>
        </p:txBody>
      </p:sp>
      <p:sp>
        <p:nvSpPr>
          <p:cNvPr id="36" name="文本框 35"/>
          <p:cNvSpPr txBox="1">
            <a:spLocks noChangeArrowheads="1"/>
          </p:cNvSpPr>
          <p:nvPr/>
        </p:nvSpPr>
        <p:spPr bwMode="auto">
          <a:xfrm>
            <a:off x="2811066" y="3554018"/>
            <a:ext cx="3642122" cy="85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500">
                <a:latin typeface="Arial" panose="020B0604020202020204" pitchFamily="34" charset="0"/>
              </a:rPr>
              <a:t>Teachers </a:t>
            </a:r>
            <a:r>
              <a:rPr lang="en-US" altLang="zh-CN">
                <a:latin typeface="Arial" panose="020B0604020202020204" pitchFamily="34" charset="0"/>
              </a:rPr>
              <a:t>__________________________</a:t>
            </a:r>
          </a:p>
          <a:p>
            <a:pPr eaLnBrk="1" hangingPunct="1"/>
            <a:r>
              <a:rPr lang="en-US" altLang="zh-CN">
                <a:latin typeface="Arial" panose="020B0604020202020204" pitchFamily="34" charset="0"/>
              </a:rPr>
              <a:t>___________________________</a:t>
            </a:r>
          </a:p>
        </p:txBody>
      </p:sp>
      <p:sp>
        <p:nvSpPr>
          <p:cNvPr id="26650" name="文本框 36"/>
          <p:cNvSpPr txBox="1">
            <a:spLocks noChangeArrowheads="1"/>
          </p:cNvSpPr>
          <p:nvPr/>
        </p:nvSpPr>
        <p:spPr bwMode="auto">
          <a:xfrm>
            <a:off x="3120629" y="3773093"/>
            <a:ext cx="1143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8" name="文本框 37"/>
          <p:cNvSpPr txBox="1">
            <a:spLocks noChangeArrowheads="1"/>
          </p:cNvSpPr>
          <p:nvPr/>
        </p:nvSpPr>
        <p:spPr bwMode="auto">
          <a:xfrm>
            <a:off x="3656410" y="3461150"/>
            <a:ext cx="2701528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can check the students' </a:t>
            </a:r>
          </a:p>
        </p:txBody>
      </p:sp>
      <p:sp>
        <p:nvSpPr>
          <p:cNvPr id="40" name="文本框 39"/>
          <p:cNvSpPr txBox="1">
            <a:spLocks noChangeArrowheads="1"/>
          </p:cNvSpPr>
          <p:nvPr/>
        </p:nvSpPr>
        <p:spPr bwMode="auto">
          <a:xfrm>
            <a:off x="3784997" y="4242200"/>
            <a:ext cx="26289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won't be able to do that.</a:t>
            </a:r>
          </a:p>
        </p:txBody>
      </p:sp>
      <p:sp>
        <p:nvSpPr>
          <p:cNvPr id="41" name="文本框 40"/>
          <p:cNvSpPr txBox="1">
            <a:spLocks noChangeArrowheads="1"/>
          </p:cNvSpPr>
          <p:nvPr/>
        </p:nvSpPr>
        <p:spPr bwMode="auto">
          <a:xfrm>
            <a:off x="6326981" y="2105027"/>
            <a:ext cx="2768204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500">
                <a:latin typeface="Arial" panose="020B0604020202020204" pitchFamily="34" charset="0"/>
              </a:rPr>
              <a:t>Teachers</a:t>
            </a:r>
            <a:r>
              <a:rPr lang="en-US" altLang="zh-CN">
                <a:latin typeface="Arial" panose="020B0604020202020204" pitchFamily="34" charset="0"/>
              </a:rPr>
              <a:t> _________________</a:t>
            </a:r>
          </a:p>
          <a:p>
            <a:pPr eaLnBrk="1" hangingPunct="1"/>
            <a:r>
              <a:rPr lang="en-US" altLang="zh-CN">
                <a:latin typeface="Arial" panose="020B0604020202020204" pitchFamily="34" charset="0"/>
              </a:rPr>
              <a:t>__________________</a:t>
            </a:r>
          </a:p>
          <a:p>
            <a:pPr eaLnBrk="1" hangingPunct="1"/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2" name="文本框 41"/>
          <p:cNvSpPr txBox="1">
            <a:spLocks noChangeArrowheads="1"/>
          </p:cNvSpPr>
          <p:nvPr/>
        </p:nvSpPr>
        <p:spPr bwMode="auto">
          <a:xfrm>
            <a:off x="7228289" y="2022875"/>
            <a:ext cx="1782365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won't use chalk </a:t>
            </a:r>
          </a:p>
        </p:txBody>
      </p:sp>
      <p:sp>
        <p:nvSpPr>
          <p:cNvPr id="43" name="文本框 42"/>
          <p:cNvSpPr txBox="1">
            <a:spLocks noChangeArrowheads="1"/>
          </p:cNvSpPr>
          <p:nvPr/>
        </p:nvSpPr>
        <p:spPr bwMode="auto">
          <a:xfrm>
            <a:off x="6396038" y="2832500"/>
            <a:ext cx="2755106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500">
                <a:latin typeface="Arial" panose="020B0604020202020204" pitchFamily="34" charset="0"/>
              </a:rPr>
              <a:t>and students </a:t>
            </a:r>
            <a:r>
              <a:rPr lang="en-US" altLang="zh-CN">
                <a:latin typeface="Arial" panose="020B0604020202020204" pitchFamily="34" charset="0"/>
              </a:rPr>
              <a:t>_______________</a:t>
            </a:r>
          </a:p>
          <a:p>
            <a:pPr eaLnBrk="1" hangingPunct="1"/>
            <a:r>
              <a:rPr lang="en-US" altLang="zh-CN">
                <a:latin typeface="Arial" panose="020B0604020202020204" pitchFamily="34" charset="0"/>
              </a:rPr>
              <a:t>_______________________________________</a:t>
            </a:r>
          </a:p>
        </p:txBody>
      </p:sp>
      <p:sp>
        <p:nvSpPr>
          <p:cNvPr id="44" name="文本框 43"/>
          <p:cNvSpPr txBox="1">
            <a:spLocks noChangeArrowheads="1"/>
          </p:cNvSpPr>
          <p:nvPr/>
        </p:nvSpPr>
        <p:spPr bwMode="auto">
          <a:xfrm>
            <a:off x="7514035" y="2713437"/>
            <a:ext cx="1946672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won't use pens </a:t>
            </a:r>
          </a:p>
        </p:txBody>
      </p:sp>
      <p:cxnSp>
        <p:nvCxnSpPr>
          <p:cNvPr id="45" name="直接箭头连接符 44"/>
          <p:cNvCxnSpPr/>
          <p:nvPr/>
        </p:nvCxnSpPr>
        <p:spPr>
          <a:xfrm flipH="1">
            <a:off x="673893" y="1650207"/>
            <a:ext cx="471488" cy="526256"/>
          </a:xfrm>
          <a:prstGeom prst="straightConnector1">
            <a:avLst/>
          </a:prstGeom>
          <a:ln w="28575" cmpd="dbl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/>
          <p:nvPr/>
        </p:nvCxnSpPr>
        <p:spPr>
          <a:xfrm>
            <a:off x="3764761" y="1629967"/>
            <a:ext cx="59531" cy="498872"/>
          </a:xfrm>
          <a:prstGeom prst="straightConnector1">
            <a:avLst/>
          </a:prstGeom>
          <a:ln w="28575" cmpd="dbl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>
          <a:xfrm>
            <a:off x="6396037" y="1676402"/>
            <a:ext cx="386954" cy="473869"/>
          </a:xfrm>
          <a:prstGeom prst="straightConnector1">
            <a:avLst/>
          </a:prstGeom>
          <a:ln w="28575" cmpd="dbl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本框 47"/>
          <p:cNvSpPr txBox="1">
            <a:spLocks noChangeArrowheads="1"/>
          </p:cNvSpPr>
          <p:nvPr/>
        </p:nvSpPr>
        <p:spPr bwMode="auto">
          <a:xfrm>
            <a:off x="6396042" y="2276478"/>
            <a:ext cx="216931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on a blackboard </a:t>
            </a:r>
          </a:p>
        </p:txBody>
      </p:sp>
      <p:sp>
        <p:nvSpPr>
          <p:cNvPr id="49" name="文本框 48"/>
          <p:cNvSpPr txBox="1">
            <a:spLocks noChangeArrowheads="1"/>
          </p:cNvSpPr>
          <p:nvPr/>
        </p:nvSpPr>
        <p:spPr bwMode="auto">
          <a:xfrm>
            <a:off x="-20241" y="2368156"/>
            <a:ext cx="1802607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any schools.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0" name="文本框 49"/>
          <p:cNvSpPr txBox="1">
            <a:spLocks noChangeArrowheads="1"/>
          </p:cNvSpPr>
          <p:nvPr/>
        </p:nvSpPr>
        <p:spPr bwMode="auto">
          <a:xfrm>
            <a:off x="6396037" y="2974184"/>
            <a:ext cx="2376488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and paper, or erasers 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1" name="文本框 50"/>
          <p:cNvSpPr txBox="1">
            <a:spLocks noChangeArrowheads="1"/>
          </p:cNvSpPr>
          <p:nvPr/>
        </p:nvSpPr>
        <p:spPr bwMode="auto">
          <a:xfrm>
            <a:off x="6396038" y="3189687"/>
            <a:ext cx="1859756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any more.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2" name="文本框 51"/>
          <p:cNvSpPr txBox="1">
            <a:spLocks noChangeArrowheads="1"/>
          </p:cNvSpPr>
          <p:nvPr/>
        </p:nvSpPr>
        <p:spPr bwMode="auto">
          <a:xfrm>
            <a:off x="2858696" y="3738565"/>
            <a:ext cx="2753915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level and will help them.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3" name="文本框 52"/>
          <p:cNvSpPr txBox="1">
            <a:spLocks noChangeArrowheads="1"/>
          </p:cNvSpPr>
          <p:nvPr/>
        </p:nvSpPr>
        <p:spPr bwMode="auto">
          <a:xfrm>
            <a:off x="2742010" y="2289575"/>
            <a:ext cx="2987278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but  school is good fun.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4" name="文本框 53"/>
          <p:cNvSpPr txBox="1">
            <a:spLocks noChangeArrowheads="1"/>
          </p:cNvSpPr>
          <p:nvPr/>
        </p:nvSpPr>
        <p:spPr bwMode="auto">
          <a:xfrm>
            <a:off x="442913" y="4176715"/>
            <a:ext cx="2480072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can ask their teachers 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5" name="文本框 54"/>
          <p:cNvSpPr txBox="1">
            <a:spLocks noChangeArrowheads="1"/>
          </p:cNvSpPr>
          <p:nvPr/>
        </p:nvSpPr>
        <p:spPr bwMode="auto">
          <a:xfrm>
            <a:off x="35723" y="4358881"/>
            <a:ext cx="2402681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questions by Internet, 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6" name="文本框 55"/>
          <p:cNvSpPr txBox="1">
            <a:spLocks noChangeArrowheads="1"/>
          </p:cNvSpPr>
          <p:nvPr/>
        </p:nvSpPr>
        <p:spPr bwMode="auto">
          <a:xfrm>
            <a:off x="25004" y="4567240"/>
            <a:ext cx="2491978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telephone, or email. 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9" name="文本框 38"/>
          <p:cNvSpPr txBox="1">
            <a:spLocks noChangeArrowheads="1"/>
          </p:cNvSpPr>
          <p:nvPr/>
        </p:nvSpPr>
        <p:spPr bwMode="auto">
          <a:xfrm>
            <a:off x="2827735" y="4288632"/>
            <a:ext cx="3642122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500">
                <a:latin typeface="Arial" panose="020B0604020202020204" pitchFamily="34" charset="0"/>
              </a:rPr>
              <a:t>Computers</a:t>
            </a:r>
            <a:r>
              <a:rPr lang="en-US" altLang="zh-CN">
                <a:latin typeface="Arial" panose="020B0604020202020204" pitchFamily="34" charset="0"/>
              </a:rPr>
              <a:t>__________________________</a:t>
            </a:r>
          </a:p>
        </p:txBody>
      </p:sp>
      <p:sp>
        <p:nvSpPr>
          <p:cNvPr id="26670" name="文本框 16"/>
          <p:cNvSpPr txBox="1">
            <a:spLocks noChangeArrowheads="1"/>
          </p:cNvSpPr>
          <p:nvPr/>
        </p:nvSpPr>
        <p:spPr bwMode="auto">
          <a:xfrm>
            <a:off x="6515105" y="3552827"/>
            <a:ext cx="2078831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" name="文本框 17"/>
          <p:cNvSpPr txBox="1">
            <a:spLocks noChangeArrowheads="1"/>
          </p:cNvSpPr>
          <p:nvPr/>
        </p:nvSpPr>
        <p:spPr bwMode="auto">
          <a:xfrm>
            <a:off x="6396038" y="3624265"/>
            <a:ext cx="2755106" cy="99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500">
                <a:latin typeface="Arial" panose="020B0604020202020204" pitchFamily="34" charset="0"/>
                <a:sym typeface="宋体" panose="02010600030101010101" pitchFamily="2" charset="-122"/>
              </a:rPr>
              <a:t>Students won't have________</a:t>
            </a:r>
          </a:p>
          <a:p>
            <a:pPr eaLnBrk="1" hangingPunct="1"/>
            <a:r>
              <a:rPr lang="en-US" altLang="zh-CN" sz="1500">
                <a:latin typeface="Arial" panose="020B0604020202020204" pitchFamily="34" charset="0"/>
                <a:sym typeface="宋体" panose="02010600030101010101" pitchFamily="2" charset="-122"/>
              </a:rPr>
              <a:t>_________________</a:t>
            </a:r>
            <a:endParaRPr lang="en-US" altLang="zh-CN" sz="1500">
              <a:latin typeface="Arial" panose="020B0604020202020204" pitchFamily="34" charset="0"/>
            </a:endParaRPr>
          </a:p>
          <a:p>
            <a:pPr eaLnBrk="1" hangingPunct="1"/>
            <a:r>
              <a:rPr lang="en-US" altLang="zh-CN" sz="1500">
                <a:latin typeface="Arial" panose="020B0604020202020204" pitchFamily="34" charset="0"/>
                <a:sym typeface="宋体" panose="02010600030101010101" pitchFamily="2" charset="-122"/>
              </a:rPr>
              <a:t>and they will have _________</a:t>
            </a:r>
            <a:endParaRPr lang="en-US" altLang="zh-CN" sz="1500">
              <a:latin typeface="Arial" panose="020B0604020202020204" pitchFamily="34" charset="0"/>
            </a:endParaRPr>
          </a:p>
          <a:p>
            <a:pPr eaLnBrk="1" hangingPunct="1"/>
            <a:r>
              <a:rPr lang="en-US" altLang="zh-CN" sz="1500">
                <a:latin typeface="Arial" panose="020B0604020202020204" pitchFamily="34" charset="0"/>
                <a:sym typeface="宋体" panose="02010600030101010101" pitchFamily="2" charset="-122"/>
              </a:rPr>
              <a:t>__________ </a:t>
            </a:r>
            <a:endParaRPr lang="zh-CN" altLang="en-US" sz="1500">
              <a:latin typeface="Arial" panose="020B0604020202020204" pitchFamily="34" charset="0"/>
            </a:endParaRPr>
          </a:p>
        </p:txBody>
      </p:sp>
      <p:sp>
        <p:nvSpPr>
          <p:cNvPr id="26671" name="文本框 18"/>
          <p:cNvSpPr txBox="1">
            <a:spLocks noChangeArrowheads="1"/>
          </p:cNvSpPr>
          <p:nvPr/>
        </p:nvSpPr>
        <p:spPr bwMode="auto">
          <a:xfrm>
            <a:off x="8173645" y="3554019"/>
            <a:ext cx="977503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a lot of </a:t>
            </a:r>
          </a:p>
        </p:txBody>
      </p:sp>
      <p:sp>
        <p:nvSpPr>
          <p:cNvPr id="26672" name="文本框 19"/>
          <p:cNvSpPr txBox="1">
            <a:spLocks noChangeArrowheads="1"/>
          </p:cNvSpPr>
          <p:nvPr/>
        </p:nvSpPr>
        <p:spPr bwMode="auto">
          <a:xfrm>
            <a:off x="6413897" y="3835006"/>
            <a:ext cx="181808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homework to do.</a:t>
            </a:r>
            <a:r>
              <a:rPr lang="en-US" altLang="zh-CN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6673" name="文本框 21"/>
          <p:cNvSpPr txBox="1">
            <a:spLocks noChangeArrowheads="1"/>
          </p:cNvSpPr>
          <p:nvPr/>
        </p:nvSpPr>
        <p:spPr bwMode="auto">
          <a:xfrm>
            <a:off x="8081962" y="4060034"/>
            <a:ext cx="928688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a lot of </a:t>
            </a:r>
          </a:p>
        </p:txBody>
      </p:sp>
      <p:sp>
        <p:nvSpPr>
          <p:cNvPr id="26674" name="文本框 22"/>
          <p:cNvSpPr txBox="1">
            <a:spLocks noChangeArrowheads="1"/>
          </p:cNvSpPr>
          <p:nvPr/>
        </p:nvSpPr>
        <p:spPr bwMode="auto">
          <a:xfrm>
            <a:off x="6488911" y="4288634"/>
            <a:ext cx="216931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free time.</a:t>
            </a:r>
          </a:p>
        </p:txBody>
      </p:sp>
      <p:sp>
        <p:nvSpPr>
          <p:cNvPr id="26675" name="文本框 30"/>
          <p:cNvSpPr txBox="1">
            <a:spLocks noChangeArrowheads="1"/>
          </p:cNvSpPr>
          <p:nvPr/>
        </p:nvSpPr>
        <p:spPr bwMode="auto">
          <a:xfrm>
            <a:off x="3577" y="3738565"/>
            <a:ext cx="1754981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the Internet.</a:t>
            </a:r>
          </a:p>
        </p:txBody>
      </p:sp>
      <p:sp>
        <p:nvSpPr>
          <p:cNvPr id="26676" name="文本框 14"/>
          <p:cNvSpPr txBox="1">
            <a:spLocks noChangeArrowheads="1"/>
          </p:cNvSpPr>
          <p:nvPr/>
        </p:nvSpPr>
        <p:spPr bwMode="auto">
          <a:xfrm>
            <a:off x="7561664" y="767953"/>
            <a:ext cx="1445419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Schools in the future will be great.</a:t>
            </a:r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2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26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26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2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2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  <p:bldP spid="26" grpId="0"/>
      <p:bldP spid="27" grpId="0"/>
      <p:bldP spid="11" grpId="0"/>
      <p:bldP spid="28" grpId="0"/>
      <p:bldP spid="29" grpId="0"/>
      <p:bldP spid="30" grpId="0"/>
      <p:bldP spid="32" grpId="0"/>
      <p:bldP spid="33" grpId="0"/>
      <p:bldP spid="34" grpId="0"/>
      <p:bldP spid="35" grpId="0"/>
      <p:bldP spid="36" grpId="0"/>
      <p:bldP spid="38" grpId="0"/>
      <p:bldP spid="40" grpId="0"/>
      <p:bldP spid="41" grpId="0"/>
      <p:bldP spid="42" grpId="0"/>
      <p:bldP spid="43" grpId="0"/>
      <p:bldP spid="44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39" grpId="0"/>
      <p:bldP spid="2" grpId="0"/>
      <p:bldP spid="26671" grpId="0"/>
      <p:bldP spid="26672" grpId="0"/>
      <p:bldP spid="26673" grpId="0"/>
      <p:bldP spid="26674" grpId="0"/>
      <p:bldP spid="26675" grpId="0"/>
      <p:bldP spid="266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>
            <a:off x="2516981" y="571500"/>
            <a:ext cx="4082654" cy="742950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3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 panose="030F0702030302020204"/>
              </a:rPr>
              <a:t>Read and Role-play</a:t>
            </a:r>
            <a:endParaRPr lang="zh-CN" altLang="en-US" sz="3300" b="1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Comic Sans MS" panose="030F0702030302020204"/>
            </a:endParaRPr>
          </a:p>
        </p:txBody>
      </p:sp>
      <p:sp>
        <p:nvSpPr>
          <p:cNvPr id="227334" name="Text Box 6"/>
          <p:cNvSpPr txBox="1">
            <a:spLocks noChangeArrowheads="1"/>
          </p:cNvSpPr>
          <p:nvPr/>
        </p:nvSpPr>
        <p:spPr bwMode="auto">
          <a:xfrm>
            <a:off x="421485" y="1912146"/>
            <a:ext cx="8130779" cy="8771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algn="ctr" eaLnBrk="1" fontAlgn="auto" hangingPunct="1">
              <a:lnSpc>
                <a:spcPct val="105000"/>
              </a:lnSpc>
              <a:spcBef>
                <a:spcPct val="50000"/>
              </a:spcBef>
              <a:defRPr/>
            </a:pPr>
            <a:r>
              <a:rPr lang="en-US" altLang="zh-CN" sz="5000" b="1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</a:rPr>
              <a:t>Let’s see which group does the best.</a:t>
            </a:r>
          </a:p>
        </p:txBody>
      </p:sp>
      <p:sp>
        <p:nvSpPr>
          <p:cNvPr id="27652" name="矩形 3"/>
          <p:cNvSpPr>
            <a:spLocks noChangeArrowheads="1"/>
          </p:cNvSpPr>
          <p:nvPr/>
        </p:nvSpPr>
        <p:spPr bwMode="auto">
          <a:xfrm>
            <a:off x="834629" y="3193258"/>
            <a:ext cx="7768828" cy="8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1" hangingPunct="1"/>
            <a:endParaRPr lang="en-US" altLang="zh-CN" sz="2400" b="1">
              <a:solidFill>
                <a:srgbClr val="003399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2400" b="1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loudly </a:t>
            </a:r>
            <a:r>
              <a:rPr lang="zh-CN" altLang="en-US" sz="2400" b="1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响亮地</a:t>
            </a:r>
            <a:r>
              <a:rPr lang="en-US" altLang="zh-CN" sz="2400" b="1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 </a:t>
            </a:r>
            <a:r>
              <a:rPr lang="en-US" altLang="zh-CN" sz="2400" b="1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宋体" panose="02010600030101010101" pitchFamily="2" charset="-122"/>
              </a:rPr>
              <a:t>fluently </a:t>
            </a:r>
            <a:r>
              <a:rPr lang="zh-CN" altLang="en-US" sz="2400" b="1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宋体" panose="02010600030101010101" pitchFamily="2" charset="-122"/>
              </a:rPr>
              <a:t>流利地</a:t>
            </a:r>
            <a:r>
              <a:rPr lang="en-US" altLang="zh-CN" sz="2400" b="1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beautifully </a:t>
            </a:r>
            <a:r>
              <a:rPr lang="zh-CN" altLang="en-US" sz="2400" b="1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优美地</a:t>
            </a:r>
            <a:r>
              <a:rPr lang="en-US" altLang="zh-CN" sz="2400" b="1">
                <a:solidFill>
                  <a:srgbClr val="003399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endParaRPr lang="en-US" altLang="zh-CN" sz="2100" b="1">
              <a:solidFill>
                <a:srgbClr val="003399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文本框 1"/>
          <p:cNvSpPr txBox="1">
            <a:spLocks noChangeArrowheads="1"/>
          </p:cNvSpPr>
          <p:nvPr/>
        </p:nvSpPr>
        <p:spPr bwMode="auto">
          <a:xfrm>
            <a:off x="1934766" y="5956"/>
            <a:ext cx="539115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latin typeface="Arial" panose="020B0604020202020204" pitchFamily="34" charset="0"/>
              </a:rPr>
              <a:t>Will schools be different in the future?</a:t>
            </a:r>
          </a:p>
        </p:txBody>
      </p:sp>
      <p:cxnSp>
        <p:nvCxnSpPr>
          <p:cNvPr id="3" name="直接箭头连接符 2"/>
          <p:cNvCxnSpPr/>
          <p:nvPr/>
        </p:nvCxnSpPr>
        <p:spPr>
          <a:xfrm flipH="1">
            <a:off x="1590675" y="285751"/>
            <a:ext cx="471488" cy="526256"/>
          </a:xfrm>
          <a:prstGeom prst="straightConnector1">
            <a:avLst/>
          </a:prstGeom>
          <a:ln w="28575" cmpd="dbl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4" name="文本框 3"/>
          <p:cNvSpPr txBox="1">
            <a:spLocks noChangeArrowheads="1"/>
          </p:cNvSpPr>
          <p:nvPr/>
        </p:nvSpPr>
        <p:spPr bwMode="auto">
          <a:xfrm>
            <a:off x="35719" y="698897"/>
            <a:ext cx="2189560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latin typeface="Arial" panose="020B0604020202020204" pitchFamily="34" charset="0"/>
              </a:rPr>
              <a:t>Daming's ideas</a:t>
            </a:r>
          </a:p>
          <a:p>
            <a:pPr eaLnBrk="1" hangingPunct="1"/>
            <a:r>
              <a:rPr lang="en-US" altLang="zh-CN" sz="2100" b="1">
                <a:latin typeface="Arial" panose="020B0604020202020204" pitchFamily="34" charset="0"/>
              </a:rPr>
              <a:t>_____________</a:t>
            </a:r>
          </a:p>
          <a:p>
            <a:pPr eaLnBrk="1" hangingPunct="1"/>
            <a:endParaRPr lang="en-US" altLang="zh-CN" sz="2100" b="1">
              <a:latin typeface="Arial" panose="020B0604020202020204" pitchFamily="34" charset="0"/>
            </a:endParaRPr>
          </a:p>
        </p:txBody>
      </p:sp>
      <p:cxnSp>
        <p:nvCxnSpPr>
          <p:cNvPr id="5" name="直接箭头连接符 4"/>
          <p:cNvCxnSpPr/>
          <p:nvPr/>
        </p:nvCxnSpPr>
        <p:spPr>
          <a:xfrm>
            <a:off x="3579023" y="298850"/>
            <a:ext cx="35719" cy="582215"/>
          </a:xfrm>
          <a:prstGeom prst="straightConnector1">
            <a:avLst/>
          </a:prstGeom>
          <a:ln w="28575" cmpd="dbl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6" name="文本框 5"/>
          <p:cNvSpPr txBox="1">
            <a:spLocks noChangeArrowheads="1"/>
          </p:cNvSpPr>
          <p:nvPr/>
        </p:nvSpPr>
        <p:spPr bwMode="auto">
          <a:xfrm>
            <a:off x="2625333" y="698899"/>
            <a:ext cx="2615803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latin typeface="Arial" panose="020B0604020202020204" pitchFamily="34" charset="0"/>
              </a:rPr>
              <a:t>Betty's ideas</a:t>
            </a:r>
          </a:p>
          <a:p>
            <a:pPr eaLnBrk="1" hangingPunct="1"/>
            <a:r>
              <a:rPr lang="en-US" altLang="zh-CN" sz="2100" b="1">
                <a:latin typeface="Arial" panose="020B0604020202020204" pitchFamily="34" charset="0"/>
              </a:rPr>
              <a:t>_______________</a:t>
            </a:r>
          </a:p>
        </p:txBody>
      </p:sp>
      <p:sp>
        <p:nvSpPr>
          <p:cNvPr id="30727" name="文本框 6"/>
          <p:cNvSpPr txBox="1">
            <a:spLocks noChangeArrowheads="1"/>
          </p:cNvSpPr>
          <p:nvPr/>
        </p:nvSpPr>
        <p:spPr bwMode="auto">
          <a:xfrm>
            <a:off x="5241136" y="731046"/>
            <a:ext cx="2264569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latin typeface="Arial" panose="020B0604020202020204" pitchFamily="34" charset="0"/>
              </a:rPr>
              <a:t>Tony's ideas</a:t>
            </a:r>
          </a:p>
          <a:p>
            <a:pPr eaLnBrk="1" hangingPunct="1"/>
            <a:r>
              <a:rPr lang="en-US" altLang="zh-CN" sz="2100" b="1">
                <a:latin typeface="Arial" panose="020B0604020202020204" pitchFamily="34" charset="0"/>
              </a:rPr>
              <a:t>______________</a:t>
            </a:r>
          </a:p>
        </p:txBody>
      </p:sp>
      <p:cxnSp>
        <p:nvCxnSpPr>
          <p:cNvPr id="8" name="直接箭头连接符 7"/>
          <p:cNvCxnSpPr/>
          <p:nvPr/>
        </p:nvCxnSpPr>
        <p:spPr>
          <a:xfrm>
            <a:off x="5166122" y="285750"/>
            <a:ext cx="617934" cy="559594"/>
          </a:xfrm>
          <a:prstGeom prst="straightConnector1">
            <a:avLst/>
          </a:prstGeom>
          <a:ln w="28575" cmpd="dbl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9" name="文本框 11"/>
          <p:cNvSpPr txBox="1">
            <a:spLocks noChangeArrowheads="1"/>
          </p:cNvSpPr>
          <p:nvPr/>
        </p:nvSpPr>
        <p:spPr bwMode="auto">
          <a:xfrm>
            <a:off x="35723" y="1048944"/>
            <a:ext cx="2470547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 be different </a:t>
            </a:r>
          </a:p>
        </p:txBody>
      </p:sp>
      <p:sp>
        <p:nvSpPr>
          <p:cNvPr id="30730" name="文本框 12"/>
          <p:cNvSpPr txBox="1">
            <a:spLocks noChangeArrowheads="1"/>
          </p:cNvSpPr>
          <p:nvPr/>
        </p:nvSpPr>
        <p:spPr bwMode="auto">
          <a:xfrm>
            <a:off x="2625328" y="1048944"/>
            <a:ext cx="2499122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 is not sure about... </a:t>
            </a:r>
          </a:p>
        </p:txBody>
      </p:sp>
      <p:sp>
        <p:nvSpPr>
          <p:cNvPr id="30731" name="文本框 13"/>
          <p:cNvSpPr txBox="1">
            <a:spLocks noChangeArrowheads="1"/>
          </p:cNvSpPr>
          <p:nvPr/>
        </p:nvSpPr>
        <p:spPr bwMode="auto">
          <a:xfrm>
            <a:off x="5416154" y="1069184"/>
            <a:ext cx="1631156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 be different </a:t>
            </a:r>
          </a:p>
        </p:txBody>
      </p:sp>
      <p:sp>
        <p:nvSpPr>
          <p:cNvPr id="30732" name="文本框 25"/>
          <p:cNvSpPr txBox="1">
            <a:spLocks noChangeArrowheads="1"/>
          </p:cNvSpPr>
          <p:nvPr/>
        </p:nvSpPr>
        <p:spPr bwMode="auto">
          <a:xfrm>
            <a:off x="35723" y="1759746"/>
            <a:ext cx="3033713" cy="2331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Arial" panose="020B0604020202020204" pitchFamily="34" charset="0"/>
              </a:rPr>
              <a:t>not be  any schools</a:t>
            </a:r>
          </a:p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study at home</a:t>
            </a:r>
          </a:p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use computers and</a:t>
            </a:r>
          </a:p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get information on the Internet</a:t>
            </a:r>
          </a:p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ask their teachers questions by Internet...</a:t>
            </a:r>
            <a:endParaRPr lang="en-US" altLang="zh-CN" sz="21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0733" name="文本框 32"/>
          <p:cNvSpPr txBox="1">
            <a:spLocks noChangeArrowheads="1"/>
          </p:cNvSpPr>
          <p:nvPr/>
        </p:nvSpPr>
        <p:spPr bwMode="auto">
          <a:xfrm>
            <a:off x="2876554" y="1782366"/>
            <a:ext cx="2740819" cy="2008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Arial" panose="020B0604020202020204" pitchFamily="34" charset="0"/>
              </a:rPr>
              <a:t>use computers</a:t>
            </a:r>
          </a:p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Arial" panose="020B0604020202020204" pitchFamily="34" charset="0"/>
              </a:rPr>
              <a:t>but ... good fun</a:t>
            </a:r>
          </a:p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make friends</a:t>
            </a:r>
          </a:p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check the students' </a:t>
            </a:r>
          </a:p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level and ...</a:t>
            </a:r>
          </a:p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not be able to do ...</a:t>
            </a:r>
            <a:endParaRPr lang="en-US" altLang="zh-CN" sz="21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0734" name="文本框 36"/>
          <p:cNvSpPr txBox="1">
            <a:spLocks noChangeArrowheads="1"/>
          </p:cNvSpPr>
          <p:nvPr/>
        </p:nvSpPr>
        <p:spPr bwMode="auto">
          <a:xfrm>
            <a:off x="3120629" y="3773093"/>
            <a:ext cx="1143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0735" name="文本框 41"/>
          <p:cNvSpPr txBox="1">
            <a:spLocks noChangeArrowheads="1"/>
          </p:cNvSpPr>
          <p:nvPr/>
        </p:nvSpPr>
        <p:spPr bwMode="auto">
          <a:xfrm>
            <a:off x="5617369" y="1769271"/>
            <a:ext cx="3508772" cy="2285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Arial" panose="020B0604020202020204" pitchFamily="34" charset="0"/>
              </a:rPr>
              <a:t>not use chalk ...</a:t>
            </a:r>
            <a:endParaRPr lang="en-US" altLang="zh-CN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not use pens and paper, or erasers any more</a:t>
            </a:r>
          </a:p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not have a lot of homework to do </a:t>
            </a:r>
            <a:endParaRPr lang="en-US" altLang="zh-CN" sz="21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Arial" panose="020B0604020202020204" pitchFamily="34" charset="0"/>
              </a:rPr>
              <a:t>have a lot of free time</a:t>
            </a:r>
          </a:p>
          <a:p>
            <a:pPr eaLnBrk="1" hangingPunct="1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</p:txBody>
      </p:sp>
      <p:cxnSp>
        <p:nvCxnSpPr>
          <p:cNvPr id="45" name="直接箭头连接符 44"/>
          <p:cNvCxnSpPr/>
          <p:nvPr/>
        </p:nvCxnSpPr>
        <p:spPr>
          <a:xfrm flipH="1">
            <a:off x="823917" y="1321595"/>
            <a:ext cx="364331" cy="447675"/>
          </a:xfrm>
          <a:prstGeom prst="straightConnector1">
            <a:avLst/>
          </a:prstGeom>
          <a:ln w="28575" cmpd="dbl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/>
          <p:nvPr/>
        </p:nvCxnSpPr>
        <p:spPr>
          <a:xfrm>
            <a:off x="3763570" y="1343025"/>
            <a:ext cx="151209" cy="426244"/>
          </a:xfrm>
          <a:prstGeom prst="straightConnector1">
            <a:avLst/>
          </a:prstGeom>
          <a:ln w="28575" cmpd="dbl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>
          <a:xfrm>
            <a:off x="6081717" y="1394223"/>
            <a:ext cx="298847" cy="388144"/>
          </a:xfrm>
          <a:prstGeom prst="straightConnector1">
            <a:avLst/>
          </a:prstGeom>
          <a:ln w="28575" cmpd="dbl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9" name="文本框 16"/>
          <p:cNvSpPr txBox="1">
            <a:spLocks noChangeArrowheads="1"/>
          </p:cNvSpPr>
          <p:nvPr/>
        </p:nvSpPr>
        <p:spPr bwMode="auto">
          <a:xfrm>
            <a:off x="-5954" y="4089797"/>
            <a:ext cx="9132095" cy="1038746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CC00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Ms Li and her students are talking about the school  in the future. </a:t>
            </a:r>
            <a:r>
              <a:rPr lang="en-US" altLang="zh-CN" sz="2100" b="1">
                <a:latin typeface="Arial" panose="020B0604020202020204" pitchFamily="34" charset="0"/>
                <a:sym typeface="宋体" panose="02010600030101010101" pitchFamily="2" charset="-122"/>
              </a:rPr>
              <a:t>    </a:t>
            </a:r>
          </a:p>
          <a:p>
            <a:pPr eaLnBrk="1" hangingPunct="1"/>
            <a:r>
              <a:rPr lang="en-US" altLang="zh-CN" sz="2100" b="1">
                <a:latin typeface="Arial" panose="020B0604020202020204" pitchFamily="34" charset="0"/>
                <a:sym typeface="宋体" panose="02010600030101010101" pitchFamily="2" charset="-122"/>
              </a:rPr>
              <a:t>...thinks ... will / can ...  </a:t>
            </a:r>
            <a:endParaRPr lang="en-US" altLang="zh-CN" sz="2100" b="1">
              <a:solidFill>
                <a:srgbClr val="CC000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zh-CN" sz="2100" b="1">
                <a:solidFill>
                  <a:srgbClr val="CC0000"/>
                </a:solidFill>
                <a:latin typeface="Arial" panose="020B0604020202020204" pitchFamily="34" charset="0"/>
                <a:sym typeface="宋体" panose="02010600030101010101" pitchFamily="2" charset="-122"/>
              </a:rPr>
              <a:t>The school life in the future will be (great)...!</a:t>
            </a:r>
            <a:endParaRPr lang="zh-CN" altLang="en-US" sz="21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d65bcadd-0f1a-4429-a986-343418695684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976</Words>
  <Application>Microsoft Office PowerPoint</Application>
  <PresentationFormat>全屏显示(16:9)</PresentationFormat>
  <Paragraphs>200</Paragraphs>
  <Slides>13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华文楷体</vt:lpstr>
      <vt:lpstr>华文中宋</vt:lpstr>
      <vt:lpstr>宋体</vt:lpstr>
      <vt:lpstr>微软雅黑</vt:lpstr>
      <vt:lpstr>Arial</vt:lpstr>
      <vt:lpstr>Calibri</vt:lpstr>
      <vt:lpstr>Calibri Light</vt:lpstr>
      <vt:lpstr>Comic Sans MS</vt:lpstr>
      <vt:lpstr>Monotype Corsiva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Life is changing.  And tomorrow will be better.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149</cp:revision>
  <dcterms:created xsi:type="dcterms:W3CDTF">2019-03-11T07:20:00Z</dcterms:created>
  <dcterms:modified xsi:type="dcterms:W3CDTF">2023-01-16T20:47:43Z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BE85A557E44B4910BDBF65B327FC1FA9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