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8" r:id="rId2"/>
    <p:sldId id="257" r:id="rId3"/>
    <p:sldId id="322" r:id="rId4"/>
    <p:sldId id="319" r:id="rId5"/>
    <p:sldId id="282" r:id="rId6"/>
    <p:sldId id="327" r:id="rId7"/>
    <p:sldId id="315" r:id="rId8"/>
    <p:sldId id="321" r:id="rId9"/>
    <p:sldId id="309" r:id="rId10"/>
    <p:sldId id="320" r:id="rId11"/>
    <p:sldId id="324" r:id="rId12"/>
    <p:sldId id="302" r:id="rId13"/>
    <p:sldId id="325" r:id="rId14"/>
    <p:sldId id="260" r:id="rId15"/>
    <p:sldId id="264" r:id="rId16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0F0"/>
    <a:srgbClr val="FBFBFD"/>
    <a:srgbClr val="ECEFEE"/>
    <a:srgbClr val="CEE6FC"/>
    <a:srgbClr val="CCE5FF"/>
    <a:srgbClr val="BBDCFF"/>
    <a:srgbClr val="FECF9D"/>
    <a:srgbClr val="A0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>
      <p:cViewPr>
        <p:scale>
          <a:sx n="102" d="100"/>
          <a:sy n="102" d="100"/>
        </p:scale>
        <p:origin x="-108" y="-222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79B4191-5430-40FA-B2D0-F44548DC8EC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1F818820-6CD6-45CE-95FD-625A022442F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2BEA843-6378-4C7E-8308-C15657A97AB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C2341452-1F70-4DF2-B6F5-6C328DC56A2A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6647F9F-8C16-4F02-9999-ABEFC0B70DBD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026213A9-2BC7-4D4C-BAC1-A0E7D6F6E8EB}" type="slidenum">
              <a:rPr lang="zh-CN" altLang="en-US">
                <a:ea typeface="宋体" panose="02010600030101010101" pitchFamily="2" charset="-122"/>
              </a:rPr>
              <a:t>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9C6DB124-D0BE-4199-916C-B8F9D3A39E84}" type="slidenum">
              <a:rPr lang="zh-CN" altLang="en-US">
                <a:ea typeface="宋体" panose="02010600030101010101" pitchFamily="2" charset="-122"/>
              </a:rPr>
              <a:t>5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867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F7D5C678-DFEE-41FA-B366-F41EC317A57A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07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CCEB63E-D92C-4F94-9320-8CD45726CBB4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27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04981AF-0ACC-49E9-853A-DAB54C061ED3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6A3E1470-8D8E-46B3-AFA2-B1494A102AD8}" type="slidenum">
              <a:rPr lang="zh-CN" altLang="en-US">
                <a:ea typeface="宋体" panose="02010600030101010101" pitchFamily="2" charset="-122"/>
              </a:rPr>
              <a:t>12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50AC60C-D6E6-48F1-969D-013C05715000}" type="slidenum">
              <a:rPr lang="zh-CN" altLang="en-US">
                <a:ea typeface="宋体" panose="02010600030101010101" pitchFamily="2" charset="-122"/>
              </a:rPr>
              <a:t>13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5451F"/>
          </a:solidFill>
          <a:latin typeface="黑体" panose="02010609060101010101" pitchFamily="2" charset="-122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rgbClr val="35451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3&#19979;\Unit2%20I'm%20in%20Class%20one,%20Grade%20Three\Lesson9%20&#25945;&#23398;&#35838;&#20214;\seven_128k.mp3" TargetMode="External"/><Relationship Id="rId1" Type="http://schemas.microsoft.com/office/2007/relationships/media" Target="file:///E:\&#20154;&#25945;&#26032;&#29256;3&#19979;\Unit2%20I'm%20in%20Class%20one,%20Grade%20Three\Lesson9%20&#25945;&#23398;&#35838;&#20214;\seven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3&#19979;\Unit2%20I'm%20in%20Class%20one,%20Grade%20Three\Lesson9%20&#25945;&#23398;&#35838;&#20214;\eight_128k.mp3" TargetMode="External"/><Relationship Id="rId1" Type="http://schemas.microsoft.com/office/2007/relationships/media" Target="file:///E:\&#20154;&#25945;&#26032;&#29256;3&#19979;\Unit2%20I'm%20in%20Class%20one,%20Grade%20Three\Lesson9%20&#25945;&#23398;&#35838;&#20214;\eight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3&#19979;\Unit2%20I'm%20in%20Class%20one,%20Grade%20Three\Lesson9%20&#25945;&#23398;&#35838;&#20214;\Lesson9Justtalk&#35838;&#25991;&#24405;&#38899;_128k.mp3" TargetMode="External"/><Relationship Id="rId1" Type="http://schemas.microsoft.com/office/2007/relationships/media" Target="file:///E:\&#20154;&#25945;&#26032;&#29256;3&#19979;\Unit2%20I'm%20in%20Class%20one,%20Grade%20Three\Lesson9%20&#25945;&#23398;&#35838;&#20214;\Lesson9Justtalk&#35838;&#25991;&#24405;&#38899;_128k.mp3" TargetMode="Externa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file:///E:\&#20154;&#25945;&#26032;&#29256;3&#19979;\Unit2%20I'm%20in%20Class%20one,%20Grade%20Three\Lesson9%20&#25945;&#23398;&#35838;&#20214;\L9TALK04_128k.mp3" TargetMode="External"/><Relationship Id="rId3" Type="http://schemas.microsoft.com/office/2007/relationships/media" Target="file:///E:\&#20154;&#25945;&#26032;&#29256;3&#19979;\Unit2%20I'm%20in%20Class%20one,%20Grade%20Three\Lesson9%20&#25945;&#23398;&#35838;&#20214;\L9TALK02_128k.mp3" TargetMode="External"/><Relationship Id="rId7" Type="http://schemas.microsoft.com/office/2007/relationships/media" Target="file:///E:\&#20154;&#25945;&#26032;&#29256;3&#19979;\Unit2%20I'm%20in%20Class%20one,%20Grade%20Three\Lesson9%20&#25945;&#23398;&#35838;&#20214;\L9TALK04_128k.mp3" TargetMode="External"/><Relationship Id="rId2" Type="http://schemas.openxmlformats.org/officeDocument/2006/relationships/audio" Target="file:///E:\&#20154;&#25945;&#26032;&#29256;3&#19979;\Unit2%20I'm%20in%20Class%20one,%20Grade%20Three\Lesson9%20&#25945;&#23398;&#35838;&#20214;\L9TALK01_128k.mp3" TargetMode="External"/><Relationship Id="rId1" Type="http://schemas.microsoft.com/office/2007/relationships/media" Target="file:///E:\&#20154;&#25945;&#26032;&#29256;3&#19979;\Unit2%20I'm%20in%20Class%20one,%20Grade%20Three\Lesson9%20&#25945;&#23398;&#35838;&#20214;\L9TALK01_128k.mp3" TargetMode="External"/><Relationship Id="rId6" Type="http://schemas.openxmlformats.org/officeDocument/2006/relationships/audio" Target="file:///E:\&#20154;&#25945;&#26032;&#29256;3&#19979;\Unit2%20I'm%20in%20Class%20one,%20Grade%20Three\Lesson9%20&#25945;&#23398;&#35838;&#20214;\L9TALK03_128k.mp3" TargetMode="External"/><Relationship Id="rId11" Type="http://schemas.openxmlformats.org/officeDocument/2006/relationships/image" Target="../media/image10.png"/><Relationship Id="rId5" Type="http://schemas.microsoft.com/office/2007/relationships/media" Target="file:///E:\&#20154;&#25945;&#26032;&#29256;3&#19979;\Unit2%20I'm%20in%20Class%20one,%20Grade%20Three\Lesson9%20&#25945;&#23398;&#35838;&#20214;\L9TALK03_128k.mp3" TargetMode="External"/><Relationship Id="rId10" Type="http://schemas.openxmlformats.org/officeDocument/2006/relationships/image" Target="../media/image3.png"/><Relationship Id="rId4" Type="http://schemas.openxmlformats.org/officeDocument/2006/relationships/audio" Target="file:///E:\&#20154;&#25945;&#26032;&#29256;3&#19979;\Unit2%20I'm%20in%20Class%20one,%20Grade%20Three\Lesson9%20&#25945;&#23398;&#35838;&#20214;\L9TALK02_128k.mp3" TargetMode="External"/><Relationship Id="rId9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file:///E:\&#20154;&#25945;&#26032;&#29256;3&#19979;\Unit2%20I'm%20in%20Class%20one,%20Grade%20Three\Lesson9%20&#25945;&#23398;&#35838;&#20214;\six_128k.mp3" TargetMode="External"/><Relationship Id="rId1" Type="http://schemas.microsoft.com/office/2007/relationships/media" Target="file:///E:\&#20154;&#25945;&#26032;&#29256;3&#19979;\Unit2%20I'm%20in%20Class%20one,%20Grade%20Three\Lesson9%20&#25945;&#23398;&#35838;&#20214;\six_128k.mp3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 idx="4294967295"/>
          </p:nvPr>
        </p:nvSpPr>
        <p:spPr bwMode="auto">
          <a:xfrm>
            <a:off x="395536" y="2348880"/>
            <a:ext cx="8362950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lnSpc>
                <a:spcPct val="100000"/>
              </a:lnSpc>
            </a:pPr>
            <a:r>
              <a:rPr lang="en-US" altLang="zh-CN" sz="5400" b="1" dirty="0" smtClean="0">
                <a:latin typeface="Arial" panose="020B0604020202020204" pitchFamily="34" charset="0"/>
                <a:ea typeface="黑体" panose="02010609060101010101" pitchFamily="2" charset="-122"/>
                <a:cs typeface="Arial" panose="020B0604020202020204" pitchFamily="34" charset="0"/>
              </a:rPr>
              <a:t>Unit2 I’m in Class One, Grade Three.</a:t>
            </a:r>
            <a:endParaRPr lang="zh-CN" altLang="en-US" sz="5400" b="1" dirty="0" smtClean="0">
              <a:latin typeface="Arial" panose="020B0604020202020204" pitchFamily="34" charset="0"/>
              <a:ea typeface="黑体" panose="0201060906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4294967295"/>
          </p:nvPr>
        </p:nvSpPr>
        <p:spPr>
          <a:xfrm>
            <a:off x="1185440" y="980728"/>
            <a:ext cx="6480175" cy="566737"/>
          </a:xfrm>
          <a:prstGeom prst="rect">
            <a:avLst/>
          </a:prstGeom>
        </p:spPr>
        <p:txBody>
          <a:bodyPr/>
          <a:lstStyle/>
          <a:p>
            <a:pPr marL="0" indent="0" algn="ctr" eaLnBrk="1" fontAlgn="auto" hangingPunct="1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</a:rPr>
              <a:t>人教精通版三年级下册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72958" y="5373216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9700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9701" name="图片 3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52525" y="1165225"/>
            <a:ext cx="3779838" cy="478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040313" y="2133600"/>
            <a:ext cx="3708400" cy="2251075"/>
            <a:chOff x="4968056" y="2133600"/>
            <a:chExt cx="3708400" cy="2250861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4968056" y="2133600"/>
              <a:ext cx="3708400" cy="1323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8000" b="1" dirty="0" smtClean="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seven</a:t>
              </a:r>
              <a:endParaRPr lang="zh-CN" altLang="en-US" sz="80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2" name="seven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160" y="3774861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1748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1749" name="图片 5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5650" y="1196975"/>
            <a:ext cx="4459288" cy="453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507038" y="2205038"/>
            <a:ext cx="3241675" cy="2332037"/>
            <a:chOff x="5435600" y="2133600"/>
            <a:chExt cx="3240856" cy="2331501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435600" y="2133600"/>
              <a:ext cx="3240856" cy="1323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8000" b="1" dirty="0" smtClean="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eight</a:t>
              </a:r>
              <a:endParaRPr lang="zh-CN" altLang="en-US" sz="80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2" name="eight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216" y="3855501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0275" y="2286000"/>
            <a:ext cx="4733925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组合 5"/>
          <p:cNvGrpSpPr/>
          <p:nvPr/>
        </p:nvGrpSpPr>
        <p:grpSpPr>
          <a:xfrm>
            <a:off x="2782013" y="1887882"/>
            <a:ext cx="1947133" cy="1049328"/>
            <a:chOff x="2868021" y="1740441"/>
            <a:chExt cx="1947133" cy="1011972"/>
          </a:xfrm>
          <a:noFill/>
        </p:grpSpPr>
        <p:sp>
          <p:nvSpPr>
            <p:cNvPr id="56323" name="AutoShape 6"/>
            <p:cNvSpPr>
              <a:spLocks noChangeArrowheads="1"/>
            </p:cNvSpPr>
            <p:nvPr/>
          </p:nvSpPr>
          <p:spPr bwMode="auto">
            <a:xfrm>
              <a:off x="2868021" y="1740441"/>
              <a:ext cx="1947133" cy="1011972"/>
            </a:xfrm>
            <a:prstGeom prst="cloudCallout">
              <a:avLst>
                <a:gd name="adj1" fmla="val 11050"/>
                <a:gd name="adj2" fmla="val 6681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9525">
              <a:noFill/>
              <a:round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endParaRPr kumimoji="1" lang="zh-CN" altLang="zh-CN" sz="3600" b="1">
                <a:solidFill>
                  <a:srgbClr val="CC0000"/>
                </a:solidFill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56326" name="Text Box 9"/>
            <p:cNvSpPr txBox="1">
              <a:spLocks noChangeArrowheads="1"/>
            </p:cNvSpPr>
            <p:nvPr/>
          </p:nvSpPr>
          <p:spPr bwMode="auto">
            <a:xfrm>
              <a:off x="3243044" y="1918573"/>
              <a:ext cx="1184940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楷体_GB2312"/>
                  <a:cs typeface="Arial" panose="020B0604020202020204" pitchFamily="34" charset="0"/>
                </a:rPr>
                <a:t>eight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55576" y="2699980"/>
            <a:ext cx="1867105" cy="1092485"/>
            <a:chOff x="841584" y="2552539"/>
            <a:chExt cx="1867105" cy="1092485"/>
          </a:xfrm>
          <a:noFill/>
        </p:grpSpPr>
        <p:sp>
          <p:nvSpPr>
            <p:cNvPr id="56327" name="AutoShape 10"/>
            <p:cNvSpPr>
              <a:spLocks noChangeArrowheads="1"/>
            </p:cNvSpPr>
            <p:nvPr/>
          </p:nvSpPr>
          <p:spPr bwMode="auto">
            <a:xfrm>
              <a:off x="841584" y="2552539"/>
              <a:ext cx="1867105" cy="1092485"/>
            </a:xfrm>
            <a:prstGeom prst="cloudCallout">
              <a:avLst>
                <a:gd name="adj1" fmla="val 42753"/>
                <a:gd name="adj2" fmla="val 57471"/>
              </a:avLst>
            </a:prstGeom>
            <a:solidFill>
              <a:srgbClr val="CEE6FC"/>
            </a:solidFill>
            <a:ln w="9525">
              <a:noFill/>
              <a:round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endParaRPr kumimoji="1" lang="zh-CN" altLang="zh-CN" sz="3600" b="1">
                <a:solidFill>
                  <a:srgbClr val="CC0000"/>
                </a:solidFill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56328" name="Text Box 11"/>
            <p:cNvSpPr txBox="1">
              <a:spLocks noChangeArrowheads="1"/>
            </p:cNvSpPr>
            <p:nvPr/>
          </p:nvSpPr>
          <p:spPr bwMode="auto">
            <a:xfrm>
              <a:off x="1400674" y="2752413"/>
              <a:ext cx="748923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楷体_GB2312"/>
                  <a:cs typeface="Arial" panose="020B0604020202020204" pitchFamily="34" charset="0"/>
                </a:rPr>
                <a:t>six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82146" y="1772816"/>
            <a:ext cx="1948262" cy="969964"/>
            <a:chOff x="6516216" y="1625375"/>
            <a:chExt cx="1948262" cy="969964"/>
          </a:xfrm>
          <a:noFill/>
        </p:grpSpPr>
        <p:sp>
          <p:nvSpPr>
            <p:cNvPr id="56325" name="AutoShape 8"/>
            <p:cNvSpPr>
              <a:spLocks noChangeArrowheads="1"/>
            </p:cNvSpPr>
            <p:nvPr/>
          </p:nvSpPr>
          <p:spPr bwMode="auto">
            <a:xfrm>
              <a:off x="6516216" y="1625375"/>
              <a:ext cx="1948262" cy="969964"/>
            </a:xfrm>
            <a:prstGeom prst="cloudCallout">
              <a:avLst>
                <a:gd name="adj1" fmla="val -42159"/>
                <a:gd name="adj2" fmla="val 57005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noFill/>
              <a:round/>
            </a:ln>
            <a:effectLst/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endParaRPr kumimoji="1" lang="zh-CN" altLang="zh-CN" sz="3600" b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ea typeface="楷体_GB2312"/>
                <a:cs typeface="楷体_GB2312"/>
              </a:endParaRPr>
            </a:p>
          </p:txBody>
        </p:sp>
        <p:sp>
          <p:nvSpPr>
            <p:cNvPr id="56324" name="Text Box 7"/>
            <p:cNvSpPr txBox="1">
              <a:spLocks noChangeArrowheads="1"/>
            </p:cNvSpPr>
            <p:nvPr/>
          </p:nvSpPr>
          <p:spPr bwMode="auto">
            <a:xfrm>
              <a:off x="6804248" y="1769391"/>
              <a:ext cx="1415772" cy="64633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defRPr/>
              </a:pPr>
              <a:r>
                <a:rPr kumimoji="1" lang="en-US" altLang="zh-CN" sz="3600" dirty="0" smtClean="0">
                  <a:solidFill>
                    <a:srgbClr val="FF0000"/>
                  </a:solidFill>
                  <a:latin typeface="Arial" panose="020B0604020202020204" pitchFamily="34" charset="0"/>
                  <a:ea typeface="楷体_GB2312"/>
                  <a:cs typeface="Arial" panose="020B0604020202020204" pitchFamily="34" charset="0"/>
                </a:rPr>
                <a:t>seven</a:t>
              </a:r>
              <a:endParaRPr kumimoji="1" lang="en-US" altLang="zh-CN" sz="3600" dirty="0">
                <a:solidFill>
                  <a:srgbClr val="FF0000"/>
                </a:solidFill>
                <a:latin typeface="Arial" panose="020B0604020202020204" pitchFamily="34" charset="0"/>
                <a:ea typeface="楷体_GB2312"/>
                <a:cs typeface="Arial" panose="020B0604020202020204" pitchFamily="34" charset="0"/>
              </a:endParaRPr>
            </a:p>
          </p:txBody>
        </p:sp>
      </p:grpSp>
      <p:pic>
        <p:nvPicPr>
          <p:cNvPr id="33798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标题 1"/>
          <p:cNvSpPr txBox="1"/>
          <p:nvPr/>
        </p:nvSpPr>
        <p:spPr bwMode="auto">
          <a:xfrm>
            <a:off x="2949575" y="1019175"/>
            <a:ext cx="17875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600" b="1">
                <a:solidFill>
                  <a:srgbClr val="1A93C8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找邻居</a:t>
            </a:r>
          </a:p>
        </p:txBody>
      </p:sp>
      <p:pic>
        <p:nvPicPr>
          <p:cNvPr id="33801" name="图片 2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6600" y="831850"/>
            <a:ext cx="211931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矩形 31"/>
          <p:cNvSpPr/>
          <p:nvPr/>
        </p:nvSpPr>
        <p:spPr>
          <a:xfrm>
            <a:off x="1344613" y="958850"/>
            <a:ext cx="1282700" cy="585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zh-CN" altLang="zh-CN" sz="3200" kern="100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活动</a:t>
            </a:r>
            <a:r>
              <a:rPr lang="en-US" altLang="zh-CN" sz="3200" kern="100" dirty="0">
                <a:latin typeface="黑体" panose="02010609060101010101" pitchFamily="2" charset="-122"/>
                <a:ea typeface="黑体" panose="02010609060101010101" pitchFamily="2" charset="-122"/>
                <a:cs typeface="Times New Roman" panose="02020603050405020304" pitchFamily="18" charset="0"/>
              </a:rPr>
              <a:t>1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组合 13"/>
          <p:cNvGrpSpPr/>
          <p:nvPr/>
        </p:nvGrpSpPr>
        <p:grpSpPr bwMode="auto">
          <a:xfrm>
            <a:off x="1347788" y="1411288"/>
            <a:ext cx="6753225" cy="4564062"/>
            <a:chOff x="1347836" y="1411722"/>
            <a:chExt cx="6752556" cy="4563365"/>
          </a:xfrm>
        </p:grpSpPr>
        <p:grpSp>
          <p:nvGrpSpPr>
            <p:cNvPr id="35851" name="组合 10"/>
            <p:cNvGrpSpPr/>
            <p:nvPr/>
          </p:nvGrpSpPr>
          <p:grpSpPr bwMode="auto">
            <a:xfrm>
              <a:off x="1347836" y="1411722"/>
              <a:ext cx="6752556" cy="4563365"/>
              <a:chOff x="1491852" y="1411722"/>
              <a:chExt cx="6752556" cy="4563365"/>
            </a:xfrm>
          </p:grpSpPr>
          <p:sp>
            <p:nvSpPr>
              <p:cNvPr id="8" name="矩形 7"/>
              <p:cNvSpPr/>
              <p:nvPr/>
            </p:nvSpPr>
            <p:spPr>
              <a:xfrm rot="20130029">
                <a:off x="6052287" y="1651397"/>
                <a:ext cx="565094" cy="425385"/>
              </a:xfrm>
              <a:prstGeom prst="rect">
                <a:avLst/>
              </a:prstGeom>
              <a:solidFill>
                <a:srgbClr val="ECEF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endPara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276699">
                <a:off x="6652303" y="2894221"/>
                <a:ext cx="523823" cy="455542"/>
              </a:xfrm>
              <a:prstGeom prst="rect">
                <a:avLst/>
              </a:prstGeom>
              <a:solidFill>
                <a:srgbClr val="ECEF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8</a:t>
                </a:r>
                <a:endPara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rot="213579">
                <a:off x="5250680" y="3802132"/>
                <a:ext cx="420645" cy="468240"/>
              </a:xfrm>
              <a:prstGeom prst="rect">
                <a:avLst/>
              </a:prstGeom>
              <a:solidFill>
                <a:srgbClr val="ECEF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endPara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 rot="18609981">
                <a:off x="4961004" y="2617236"/>
                <a:ext cx="550779" cy="307944"/>
              </a:xfrm>
              <a:prstGeom prst="rect">
                <a:avLst/>
              </a:prstGeom>
              <a:solidFill>
                <a:srgbClr val="ECEF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dirty="0">
                    <a:solidFill>
                      <a:schemeClr val="tx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zh-CN" altLang="en-US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35860" name="组合 9"/>
              <p:cNvGrpSpPr/>
              <p:nvPr/>
            </p:nvGrpSpPr>
            <p:grpSpPr bwMode="auto">
              <a:xfrm>
                <a:off x="1491852" y="1411722"/>
                <a:ext cx="6752556" cy="4563365"/>
                <a:chOff x="1187450" y="1411722"/>
                <a:chExt cx="6752556" cy="4563365"/>
              </a:xfrm>
            </p:grpSpPr>
            <p:grpSp>
              <p:nvGrpSpPr>
                <p:cNvPr id="35861" name="组合 3"/>
                <p:cNvGrpSpPr/>
                <p:nvPr/>
              </p:nvGrpSpPr>
              <p:grpSpPr bwMode="auto">
                <a:xfrm>
                  <a:off x="1187450" y="1411722"/>
                  <a:ext cx="6752556" cy="4563365"/>
                  <a:chOff x="1187450" y="1411722"/>
                  <a:chExt cx="6752556" cy="4563365"/>
                </a:xfrm>
              </p:grpSpPr>
              <p:grpSp>
                <p:nvGrpSpPr>
                  <p:cNvPr id="35864" name="组合 3"/>
                  <p:cNvGrpSpPr/>
                  <p:nvPr/>
                </p:nvGrpSpPr>
                <p:grpSpPr bwMode="auto">
                  <a:xfrm>
                    <a:off x="1187450" y="1411722"/>
                    <a:ext cx="6752556" cy="4563365"/>
                    <a:chOff x="4096109" y="3242319"/>
                    <a:chExt cx="4464496" cy="2977984"/>
                  </a:xfrm>
                </p:grpSpPr>
                <p:pic>
                  <p:nvPicPr>
                    <p:cNvPr id="35867" name="图片 1"/>
                    <p:cNvPicPr>
                      <a:picLocks noChangeAspect="1"/>
                    </p:cNvPicPr>
                    <p:nvPr/>
                  </p:nvPicPr>
                  <p:blipFill>
                    <a:blip r:embed="rId3" cstate="email"/>
                    <a:srcRect/>
                    <a:stretch>
                      <a:fillRect/>
                    </a:stretch>
                  </p:blipFill>
                  <p:spPr bwMode="auto">
                    <a:xfrm>
                      <a:off x="4096109" y="3284984"/>
                      <a:ext cx="4408165" cy="2935319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0" name="矩形 19"/>
                    <p:cNvSpPr/>
                    <p:nvPr/>
                  </p:nvSpPr>
                  <p:spPr>
                    <a:xfrm>
                      <a:off x="4096109" y="3242319"/>
                      <a:ext cx="1843939" cy="504444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  <p:sp>
                  <p:nvSpPr>
                    <p:cNvPr id="21" name="矩形 20"/>
                    <p:cNvSpPr/>
                    <p:nvPr/>
                  </p:nvSpPr>
                  <p:spPr>
                    <a:xfrm>
                      <a:off x="7897332" y="5877447"/>
                      <a:ext cx="663273" cy="342856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>
                        <a:defRPr/>
                      </a:pPr>
                      <a:endParaRPr lang="zh-CN" altLang="en-US"/>
                    </a:p>
                  </p:txBody>
                </p:sp>
              </p:grpSp>
              <p:sp>
                <p:nvSpPr>
                  <p:cNvPr id="2" name="矩形 1"/>
                  <p:cNvSpPr/>
                  <p:nvPr/>
                </p:nvSpPr>
                <p:spPr>
                  <a:xfrm>
                    <a:off x="3131944" y="1476799"/>
                    <a:ext cx="2447682" cy="6555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  <p:sp>
                <p:nvSpPr>
                  <p:cNvPr id="22" name="矩形 21"/>
                  <p:cNvSpPr/>
                  <p:nvPr/>
                </p:nvSpPr>
                <p:spPr>
                  <a:xfrm>
                    <a:off x="2484309" y="1714888"/>
                    <a:ext cx="2734992" cy="655538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zh-CN" altLang="en-US"/>
                  </a:p>
                </p:txBody>
              </p:sp>
            </p:grpSp>
            <p:sp>
              <p:nvSpPr>
                <p:cNvPr id="9" name="矩形 8"/>
                <p:cNvSpPr/>
                <p:nvPr/>
              </p:nvSpPr>
              <p:spPr>
                <a:xfrm>
                  <a:off x="2458911" y="2708511"/>
                  <a:ext cx="396836" cy="4095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  <p:sp>
              <p:nvSpPr>
                <p:cNvPr id="33" name="矩形 32"/>
                <p:cNvSpPr/>
                <p:nvPr/>
              </p:nvSpPr>
              <p:spPr>
                <a:xfrm>
                  <a:off x="4103398" y="4819563"/>
                  <a:ext cx="396836" cy="4095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13" name="矩形 12"/>
            <p:cNvSpPr/>
            <p:nvPr/>
          </p:nvSpPr>
          <p:spPr>
            <a:xfrm rot="20040357">
              <a:off x="5905096" y="1657746"/>
              <a:ext cx="552395" cy="395228"/>
            </a:xfrm>
            <a:prstGeom prst="rect">
              <a:avLst/>
            </a:prstGeom>
            <a:solidFill>
              <a:srgbClr val="EF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 rot="1174596">
              <a:off x="6536859" y="2876760"/>
              <a:ext cx="561919" cy="393640"/>
            </a:xfrm>
            <a:prstGeom prst="rect">
              <a:avLst/>
            </a:prstGeom>
            <a:solidFill>
              <a:srgbClr val="EF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5127299" y="3802132"/>
              <a:ext cx="414297" cy="419036"/>
            </a:xfrm>
            <a:prstGeom prst="rect">
              <a:avLst/>
            </a:prstGeom>
            <a:solidFill>
              <a:srgbClr val="EF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 rot="18893575">
              <a:off x="4827305" y="2603745"/>
              <a:ext cx="550779" cy="290483"/>
            </a:xfrm>
            <a:prstGeom prst="rect">
              <a:avLst/>
            </a:prstGeom>
            <a:solidFill>
              <a:srgbClr val="EFF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584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圆角矩形标注 27"/>
          <p:cNvSpPr/>
          <p:nvPr/>
        </p:nvSpPr>
        <p:spPr>
          <a:xfrm>
            <a:off x="1274763" y="1738313"/>
            <a:ext cx="3487737" cy="1144587"/>
          </a:xfrm>
          <a:prstGeom prst="wedgeRoundRectCallout">
            <a:avLst>
              <a:gd name="adj1" fmla="val -2222"/>
              <a:gd name="adj2" fmla="val 64196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What’s your name? How old are you?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标题 1"/>
          <p:cNvSpPr txBox="1"/>
          <p:nvPr/>
        </p:nvSpPr>
        <p:spPr bwMode="auto">
          <a:xfrm>
            <a:off x="3008313" y="887413"/>
            <a:ext cx="2546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zh-CN" altLang="en-US" sz="3600" b="1">
                <a:solidFill>
                  <a:srgbClr val="1A93C8"/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访谈活动</a:t>
            </a:r>
          </a:p>
        </p:txBody>
      </p:sp>
      <p:sp>
        <p:nvSpPr>
          <p:cNvPr id="34" name="圆角矩形标注 33"/>
          <p:cNvSpPr/>
          <p:nvPr/>
        </p:nvSpPr>
        <p:spPr>
          <a:xfrm>
            <a:off x="3686175" y="5094288"/>
            <a:ext cx="2505075" cy="881062"/>
          </a:xfrm>
          <a:prstGeom prst="wedgeRoundRectCallout">
            <a:avLst>
              <a:gd name="adj1" fmla="val -4407"/>
              <a:gd name="adj2" fmla="val -77209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name’s …, I’m …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848" name="组合 11"/>
          <p:cNvGrpSpPr/>
          <p:nvPr/>
        </p:nvGrpSpPr>
        <p:grpSpPr bwMode="auto">
          <a:xfrm>
            <a:off x="758825" y="739775"/>
            <a:ext cx="2119313" cy="936625"/>
            <a:chOff x="1711788" y="236893"/>
            <a:chExt cx="2118557" cy="936625"/>
          </a:xfrm>
        </p:grpSpPr>
        <p:pic>
          <p:nvPicPr>
            <p:cNvPr id="35849" name="图片 2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11788" y="236893"/>
              <a:ext cx="211855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矩形 31"/>
            <p:cNvSpPr/>
            <p:nvPr/>
          </p:nvSpPr>
          <p:spPr>
            <a:xfrm>
              <a:off x="2305301" y="349606"/>
              <a:ext cx="1282242" cy="5857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zh-CN" sz="3200" kern="100" dirty="0"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活动</a:t>
              </a:r>
              <a:r>
                <a:rPr lang="en-US" altLang="zh-CN" sz="3200" kern="100" dirty="0">
                  <a:latin typeface="黑体" panose="02010609060101010101" pitchFamily="2" charset="-122"/>
                  <a:ea typeface="黑体" panose="02010609060101010101" pitchFamily="2" charset="-122"/>
                  <a:cs typeface="Times New Roman" panose="02020603050405020304" pitchFamily="18" charset="0"/>
                </a:rPr>
                <a:t>2</a:t>
              </a:r>
              <a:endPara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2870562" y="408410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eaLnBrk="1" hangingPunct="1"/>
            <a:r>
              <a:rPr lang="en-US" altLang="zh-CN" sz="4400" dirty="0" smtClean="0">
                <a:latin typeface="Arial" panose="020B0604020202020204" pitchFamily="34" charset="0"/>
                <a:ea typeface="黑体" panose="02010609060101010101" pitchFamily="2" charset="-122"/>
              </a:rPr>
              <a:t>Summary </a:t>
            </a:r>
            <a:endParaRPr lang="zh-CN" altLang="en-US" sz="4400" dirty="0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1622425" y="1243013"/>
            <a:ext cx="5910263" cy="4562475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7892" name="图片 11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404813"/>
            <a:ext cx="1446212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矩形 7"/>
          <p:cNvSpPr>
            <a:spLocks noChangeArrowheads="1"/>
          </p:cNvSpPr>
          <p:nvPr/>
        </p:nvSpPr>
        <p:spPr bwMode="auto">
          <a:xfrm>
            <a:off x="2881313" y="2535238"/>
            <a:ext cx="5942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20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 </a:t>
            </a:r>
            <a:endParaRPr lang="zh-CN" altLang="en-US"/>
          </a:p>
        </p:txBody>
      </p:sp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2062163" y="3333750"/>
            <a:ext cx="53514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本课的重点句型是什么？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054225" y="1768475"/>
            <a:ext cx="53355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本课学习的数字有哪些？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709863" y="2420938"/>
            <a:ext cx="687387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six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836988" y="2441575"/>
            <a:ext cx="1277937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seven</a:t>
            </a:r>
          </a:p>
        </p:txBody>
      </p:sp>
      <p:sp>
        <p:nvSpPr>
          <p:cNvPr id="15" name="矩形 14"/>
          <p:cNvSpPr>
            <a:spLocks noChangeArrowheads="1"/>
          </p:cNvSpPr>
          <p:nvPr/>
        </p:nvSpPr>
        <p:spPr bwMode="auto">
          <a:xfrm>
            <a:off x="2451100" y="3989388"/>
            <a:ext cx="3487738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How old are you?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5524500" y="2460625"/>
            <a:ext cx="1071563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eight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2451100" y="4713288"/>
            <a:ext cx="12557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>
              <a:lnSpc>
                <a:spcPct val="130000"/>
              </a:lnSpc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I’m …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  <p:bldP spid="13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456902" y="692696"/>
            <a:ext cx="5913437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4400" dirty="0" smtClean="0">
                <a:latin typeface="Arial" panose="020B0604020202020204" pitchFamily="34" charset="0"/>
                <a:ea typeface="黑体" panose="02010609060101010101" pitchFamily="2" charset="-122"/>
              </a:rPr>
              <a:t>Homework </a:t>
            </a:r>
            <a:endParaRPr lang="zh-CN" altLang="en-US" sz="4400" dirty="0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084168" y="5805264"/>
            <a:ext cx="1152128" cy="57606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187450" y="1556792"/>
            <a:ext cx="6769100" cy="4032448"/>
          </a:xfrm>
          <a:prstGeom prst="roundRect">
            <a:avLst/>
          </a:prstGeom>
          <a:noFill/>
          <a:ln w="57150">
            <a:solidFill>
              <a:schemeClr val="bg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1456902" y="1844824"/>
            <a:ext cx="648017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1.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跟读课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Just talk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部分的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录音，注意语音、语调。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2.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回家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后用</a:t>
            </a:r>
            <a:r>
              <a:rPr lang="en-US" altLang="zh-CN" sz="28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How old are you?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询问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父母的年龄</a:t>
            </a:r>
            <a:r>
              <a:rPr lang="zh-CN" altLang="en-US" sz="28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</a:t>
            </a:r>
            <a:endParaRPr lang="en-US" altLang="zh-CN" sz="28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3. 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预习</a:t>
            </a: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Lesson 10</a:t>
            </a:r>
            <a:r>
              <a:rPr lang="zh-CN" altLang="en-US" sz="2800" dirty="0" smtClean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。 </a:t>
            </a:r>
            <a:endParaRPr lang="en-US" altLang="zh-CN" sz="2800" dirty="0" smtClean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文本框 5"/>
          <p:cNvSpPr txBox="1">
            <a:spLocks noChangeArrowheads="1"/>
          </p:cNvSpPr>
          <p:nvPr/>
        </p:nvSpPr>
        <p:spPr bwMode="auto">
          <a:xfrm>
            <a:off x="1116013" y="101600"/>
            <a:ext cx="14398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Warm-up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436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2918169" y="616991"/>
            <a:ext cx="2955925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4000" dirty="0" smtClean="0">
                <a:latin typeface="Arial" panose="020B0604020202020204" pitchFamily="34" charset="0"/>
                <a:ea typeface="黑体" panose="02010609060101010101" pitchFamily="2" charset="-122"/>
              </a:rPr>
              <a:t>Let’s sing</a:t>
            </a:r>
            <a:endParaRPr lang="zh-CN" altLang="en-US" sz="4000" dirty="0" smtClean="0"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8" name="矩形 5"/>
          <p:cNvSpPr>
            <a:spLocks noChangeArrowheads="1"/>
          </p:cNvSpPr>
          <p:nvPr/>
        </p:nvSpPr>
        <p:spPr bwMode="auto">
          <a:xfrm>
            <a:off x="58674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1720" y="1412776"/>
            <a:ext cx="4968552" cy="4083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9575" y="1525588"/>
            <a:ext cx="2100263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标题 1"/>
          <p:cNvSpPr txBox="1"/>
          <p:nvPr/>
        </p:nvSpPr>
        <p:spPr bwMode="auto">
          <a:xfrm>
            <a:off x="3435349" y="476250"/>
            <a:ext cx="251936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Free talk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48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08775" y="4076700"/>
            <a:ext cx="1776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组合 14"/>
          <p:cNvGrpSpPr/>
          <p:nvPr/>
        </p:nvGrpSpPr>
        <p:grpSpPr bwMode="auto">
          <a:xfrm>
            <a:off x="2627313" y="3222625"/>
            <a:ext cx="4135437" cy="1143000"/>
            <a:chOff x="2049463" y="883998"/>
            <a:chExt cx="4135164" cy="1142394"/>
          </a:xfrm>
        </p:grpSpPr>
        <p:sp>
          <p:nvSpPr>
            <p:cNvPr id="16" name="云形标注 15"/>
            <p:cNvSpPr/>
            <p:nvPr/>
          </p:nvSpPr>
          <p:spPr>
            <a:xfrm>
              <a:off x="2049463" y="883998"/>
              <a:ext cx="4135164" cy="1142394"/>
            </a:xfrm>
            <a:prstGeom prst="cloudCallout">
              <a:avLst>
                <a:gd name="adj1" fmla="val 45992"/>
                <a:gd name="adj2" fmla="val 68263"/>
              </a:avLst>
            </a:prstGeom>
            <a:solidFill>
              <a:schemeClr val="bg1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标题 1"/>
            <p:cNvSpPr txBox="1"/>
            <p:nvPr/>
          </p:nvSpPr>
          <p:spPr bwMode="auto">
            <a:xfrm>
              <a:off x="3433672" y="1142624"/>
              <a:ext cx="2115997" cy="721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zh-CN" sz="40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I’m …</a:t>
              </a:r>
              <a:endParaRPr lang="zh-CN" altLang="en-US" sz="40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 bwMode="auto">
          <a:xfrm>
            <a:off x="2665412" y="1365249"/>
            <a:ext cx="5591175" cy="1108075"/>
            <a:chOff x="2870611" y="3139018"/>
            <a:chExt cx="5589821" cy="1108372"/>
          </a:xfrm>
        </p:grpSpPr>
        <p:sp>
          <p:nvSpPr>
            <p:cNvPr id="6" name="横卷形 5"/>
            <p:cNvSpPr/>
            <p:nvPr/>
          </p:nvSpPr>
          <p:spPr>
            <a:xfrm>
              <a:off x="2870611" y="3139018"/>
              <a:ext cx="5589821" cy="1108372"/>
            </a:xfrm>
            <a:prstGeom prst="horizontalScroll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标题 1"/>
            <p:cNvSpPr txBox="1"/>
            <p:nvPr/>
          </p:nvSpPr>
          <p:spPr bwMode="auto">
            <a:xfrm>
              <a:off x="3334049" y="3356563"/>
              <a:ext cx="4694688" cy="7209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zh-CN" sz="4400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How old are you?</a:t>
              </a:r>
              <a:endParaRPr lang="zh-CN" altLang="en-US" sz="4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1508" name="标题 1"/>
          <p:cNvSpPr txBox="1"/>
          <p:nvPr/>
        </p:nvSpPr>
        <p:spPr bwMode="auto">
          <a:xfrm>
            <a:off x="3203575" y="358775"/>
            <a:ext cx="42481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guess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标题 1"/>
          <p:cNvSpPr txBox="1"/>
          <p:nvPr/>
        </p:nvSpPr>
        <p:spPr bwMode="auto">
          <a:xfrm>
            <a:off x="827088" y="1268413"/>
            <a:ext cx="77057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en-US" altLang="zh-CN" sz="36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How old is the boy? Can you guess?</a:t>
            </a:r>
            <a:endParaRPr lang="zh-CN" altLang="en-US" sz="36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0913" y="2082175"/>
            <a:ext cx="4661506" cy="3795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55329" y="1079500"/>
            <a:ext cx="5696991" cy="5047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2533" name="标题 1"/>
          <p:cNvSpPr txBox="1"/>
          <p:nvPr/>
        </p:nvSpPr>
        <p:spPr bwMode="auto">
          <a:xfrm>
            <a:off x="3132138" y="358775"/>
            <a:ext cx="418147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Listen and order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圆角矩形标注 5"/>
          <p:cNvSpPr/>
          <p:nvPr/>
        </p:nvSpPr>
        <p:spPr>
          <a:xfrm>
            <a:off x="457200" y="1196975"/>
            <a:ext cx="3394075" cy="1169988"/>
          </a:xfrm>
          <a:prstGeom prst="wedgeRoundRectCallout">
            <a:avLst>
              <a:gd name="adj1" fmla="val 33301"/>
              <a:gd name="adj2" fmla="val 61618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morning. What’s your name?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484188" y="4457700"/>
            <a:ext cx="3151187" cy="846138"/>
          </a:xfrm>
          <a:prstGeom prst="wedgeRoundRectCallout">
            <a:avLst>
              <a:gd name="adj1" fmla="val 35367"/>
              <a:gd name="adj2" fmla="val -84931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old are you?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5468938" y="4879975"/>
            <a:ext cx="1982787" cy="720725"/>
          </a:xfrm>
          <a:prstGeom prst="wedgeRoundRectCallout">
            <a:avLst>
              <a:gd name="adj1" fmla="val -52501"/>
              <a:gd name="adj2" fmla="val -82677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eight.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372225" y="3079750"/>
            <a:ext cx="2351088" cy="1017588"/>
          </a:xfrm>
          <a:prstGeom prst="wedgeRoundRectCallout">
            <a:avLst>
              <a:gd name="adj1" fmla="val -88955"/>
              <a:gd name="adj2" fmla="val 5029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name’s</a:t>
            </a:r>
          </a:p>
          <a:p>
            <a:pPr algn="ctr">
              <a:defRPr/>
            </a:pPr>
            <a:r>
              <a:rPr lang="en-US" altLang="zh-CN" sz="28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Gao Wei.</a:t>
            </a:r>
            <a:endParaRPr lang="zh-CN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273050" y="1047750"/>
            <a:ext cx="565150" cy="576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8370888" y="3609975"/>
            <a:ext cx="565150" cy="5746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7226300" y="5145088"/>
            <a:ext cx="565150" cy="5746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273050" y="4149725"/>
            <a:ext cx="565150" cy="57467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3" name="Lesson9Justtalk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0063"/>
            <a:ext cx="735013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58763" y="950913"/>
            <a:ext cx="527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48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8388350" y="3481388"/>
            <a:ext cx="5286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48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矩形 18"/>
          <p:cNvSpPr>
            <a:spLocks noChangeArrowheads="1"/>
          </p:cNvSpPr>
          <p:nvPr/>
        </p:nvSpPr>
        <p:spPr bwMode="auto">
          <a:xfrm>
            <a:off x="284163" y="4022725"/>
            <a:ext cx="527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48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7218363" y="5032375"/>
            <a:ext cx="527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4800" b="1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4800" b="1">
              <a:solidFill>
                <a:srgbClr val="FF0000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18" grpId="0"/>
      <p:bldP spid="19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580" name="标题 1"/>
          <p:cNvSpPr txBox="1"/>
          <p:nvPr/>
        </p:nvSpPr>
        <p:spPr bwMode="auto">
          <a:xfrm>
            <a:off x="3132138" y="358775"/>
            <a:ext cx="38163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Look and read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20913" y="1578119"/>
            <a:ext cx="4661506" cy="37950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矩形 5"/>
          <p:cNvSpPr>
            <a:spLocks noChangeArrowheads="1"/>
          </p:cNvSpPr>
          <p:nvPr/>
        </p:nvSpPr>
        <p:spPr bwMode="auto">
          <a:xfrm>
            <a:off x="5867400" y="5876925"/>
            <a:ext cx="272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kumimoji="1" lang="zh-CN" altLang="en-US" dirty="0" smtClean="0">
                <a:solidFill>
                  <a:schemeClr val="tx2">
                    <a:lumMod val="50000"/>
                  </a:schemeClr>
                </a:solidFill>
              </a:rPr>
              <a:t>（单击图片可播放动画）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1"/>
          <p:cNvSpPr txBox="1"/>
          <p:nvPr/>
        </p:nvSpPr>
        <p:spPr bwMode="auto">
          <a:xfrm>
            <a:off x="3414713" y="358775"/>
            <a:ext cx="29575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 dirty="0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read</a:t>
            </a:r>
            <a:endParaRPr lang="zh-CN" altLang="en-US" sz="4000" b="1" dirty="0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5" name="内容占位符 3"/>
          <p:cNvGraphicFramePr>
            <a:graphicFrameLocks noGrp="1"/>
          </p:cNvGraphicFramePr>
          <p:nvPr/>
        </p:nvGraphicFramePr>
        <p:xfrm>
          <a:off x="539750" y="1560513"/>
          <a:ext cx="8064500" cy="3838576"/>
        </p:xfrm>
        <a:graphic>
          <a:graphicData uri="http://schemas.openxmlformats.org/drawingml/2006/table">
            <a:tbl>
              <a:tblPr/>
              <a:tblGrid>
                <a:gridCol w="10608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03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645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录音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黑体" panose="02010609060101010101" pitchFamily="2" charset="-122"/>
                          <a:ea typeface="黑体" panose="02010609060101010101" pitchFamily="2" charset="-122"/>
                          <a:cs typeface="Times New Roman" panose="02020603050405020304" pitchFamily="18" charset="0"/>
                        </a:rPr>
                        <a:t>课文句子</a:t>
                      </a:r>
                      <a:endParaRPr kumimoji="0" lang="zh-CN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黑体" panose="02010609060101010101" pitchFamily="2" charset="-122"/>
                        <a:ea typeface="黑体" panose="0201060906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B7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745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CN" altLang="en-US" sz="2400" kern="1200" dirty="0" smtClean="0">
                        <a:solidFill>
                          <a:schemeClr val="tx1">
                            <a:lumMod val="50000"/>
                          </a:schemeClr>
                        </a:solidFill>
                        <a:latin typeface="Comic Sans MS" panose="030F0702030302020204" pitchFamily="66" charset="0"/>
                        <a:ea typeface="幼圆" panose="02010509060101010101" pitchFamily="49" charset="-122"/>
                        <a:cs typeface="+mn-cs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0234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980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E6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263"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幼圆" panose="020105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91450" marR="91450"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tc>
                  <a:txBody>
                    <a:bodyPr/>
                    <a:lstStyle>
                      <a:lvl1pPr algn="just">
                        <a:lnSpc>
                          <a:spcPct val="110000"/>
                        </a:lnSpc>
                        <a:spcBef>
                          <a:spcPts val="1800"/>
                        </a:spcBef>
                        <a:buClr>
                          <a:schemeClr val="accent1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rgbClr val="6EAA2E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1pPr>
                      <a:lvl2pPr marL="742950" indent="-285750" algn="just">
                        <a:lnSpc>
                          <a:spcPct val="130000"/>
                        </a:lnSpc>
                        <a:spcAft>
                          <a:spcPts val="600"/>
                        </a:spcAft>
                        <a:buClr>
                          <a:srgbClr val="9FD47C"/>
                        </a:buClr>
                        <a:buFont typeface="幼圆" panose="02010509060101010101" pitchFamily="49" charset="-122"/>
                        <a:defRPr sz="1400">
                          <a:solidFill>
                            <a:srgbClr val="7D7D7D"/>
                          </a:solidFill>
                          <a:latin typeface="幼圆" panose="02010509060101010101" pitchFamily="49" charset="-122"/>
                          <a:ea typeface="幼圆" panose="02010509060101010101" pitchFamily="49" charset="-122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幼圆" panose="02010509060101010101" pitchFamily="49" charset="-122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1" lang="zh-CN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5F5F5F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L="9526" marR="9526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F3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1558925" y="2411413"/>
            <a:ext cx="704532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morning. What’s your name?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18"/>
          <p:cNvSpPr>
            <a:spLocks noChangeArrowheads="1"/>
          </p:cNvSpPr>
          <p:nvPr/>
        </p:nvSpPr>
        <p:spPr bwMode="auto">
          <a:xfrm>
            <a:off x="1476375" y="3924300"/>
            <a:ext cx="4368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defRPr/>
            </a:pPr>
            <a:r>
              <a:rPr lang="en-US" altLang="zh-CN" sz="3200" dirty="0" smtClean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old are you?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25" name="矩形 20"/>
          <p:cNvSpPr>
            <a:spLocks noChangeArrowheads="1"/>
          </p:cNvSpPr>
          <p:nvPr/>
        </p:nvSpPr>
        <p:spPr bwMode="auto">
          <a:xfrm>
            <a:off x="1339850" y="3132138"/>
            <a:ext cx="4887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zh-CN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name’s </a:t>
            </a:r>
            <a:r>
              <a:rPr lang="en-US" altLang="zh-CN" sz="3200" dirty="0" err="1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Gao</a:t>
            </a: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Wei.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1558925" y="4716463"/>
            <a:ext cx="2393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ctr">
              <a:defRPr/>
            </a:pPr>
            <a:r>
              <a:rPr lang="en-US" altLang="zh-CN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 </a:t>
            </a:r>
            <a:r>
              <a:rPr lang="en-US" altLang="zh-CN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I’m eight.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27" name="图片 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8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9" name="L9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23876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L9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1321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9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39385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L9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38" y="47355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文本框 5"/>
          <p:cNvSpPr txBox="1">
            <a:spLocks noChangeArrowheads="1"/>
          </p:cNvSpPr>
          <p:nvPr/>
        </p:nvSpPr>
        <p:spPr bwMode="auto">
          <a:xfrm>
            <a:off x="1187450" y="98425"/>
            <a:ext cx="129698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6628" name="内容占位符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17713" y="2386013"/>
            <a:ext cx="2770187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椭圆 8"/>
          <p:cNvSpPr/>
          <p:nvPr/>
        </p:nvSpPr>
        <p:spPr>
          <a:xfrm>
            <a:off x="833438" y="920750"/>
            <a:ext cx="2370137" cy="989013"/>
          </a:xfrm>
          <a:prstGeom prst="ellipse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副标题 4"/>
          <p:cNvSpPr txBox="1"/>
          <p:nvPr/>
        </p:nvSpPr>
        <p:spPr bwMode="auto">
          <a:xfrm>
            <a:off x="995363" y="4851400"/>
            <a:ext cx="783748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黑体" panose="02010609060101010101" pitchFamily="2" charset="-122"/>
                <a:cs typeface="Arial" panose="020B0604020202020204" pitchFamily="34" charset="0"/>
              </a:rPr>
              <a:t>Level1: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分角色朗读对话，注意模仿语音语调。</a:t>
            </a:r>
          </a:p>
        </p:txBody>
      </p:sp>
      <p:sp>
        <p:nvSpPr>
          <p:cNvPr id="11" name="爆炸形 1 10"/>
          <p:cNvSpPr/>
          <p:nvPr/>
        </p:nvSpPr>
        <p:spPr>
          <a:xfrm>
            <a:off x="3792538" y="831850"/>
            <a:ext cx="4721225" cy="2157413"/>
          </a:xfrm>
          <a:prstGeom prst="irregularSeal1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2400" dirty="0">
                <a:solidFill>
                  <a:schemeClr val="tx1">
                    <a:lumMod val="50000"/>
                  </a:schemeClr>
                </a:solidFill>
                <a:latin typeface="黑体" panose="02010609060101010101" pitchFamily="2" charset="-122"/>
              </a:rPr>
              <a:t>根据自己的情况，选择来做吧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2" charset="-122"/>
              </a:rPr>
              <a:t>！</a:t>
            </a:r>
          </a:p>
        </p:txBody>
      </p:sp>
      <p:sp>
        <p:nvSpPr>
          <p:cNvPr id="12" name="副标题 4"/>
          <p:cNvSpPr txBox="1"/>
          <p:nvPr/>
        </p:nvSpPr>
        <p:spPr bwMode="auto">
          <a:xfrm>
            <a:off x="995363" y="5562600"/>
            <a:ext cx="6875462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1pPr>
            <a:lvl2pPr marL="742950" indent="-285750" algn="just">
              <a:lnSpc>
                <a:spcPct val="130000"/>
              </a:lnSpc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algn="l">
              <a:lnSpc>
                <a:spcPct val="100000"/>
              </a:lnSpc>
              <a:spcBef>
                <a:spcPct val="20000"/>
              </a:spcBef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+mn-lt"/>
                <a:ea typeface="黑体" panose="02010609060101010101" pitchFamily="2" charset="-122"/>
                <a:cs typeface="Arial" panose="020B0604020202020204" pitchFamily="34" charset="0"/>
              </a:rPr>
              <a:t>Level2: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四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2" charset="-122"/>
                <a:ea typeface="黑体" panose="02010609060101010101" pitchFamily="2" charset="-122"/>
                <a:cs typeface="Arial" panose="020B0604020202020204" pitchFamily="34" charset="0"/>
              </a:rPr>
              <a:t>人一组，试着表演出来吧。</a:t>
            </a:r>
          </a:p>
        </p:txBody>
      </p:sp>
      <p:sp>
        <p:nvSpPr>
          <p:cNvPr id="13" name="内容占位符 1"/>
          <p:cNvSpPr txBox="1"/>
          <p:nvPr/>
        </p:nvSpPr>
        <p:spPr>
          <a:xfrm>
            <a:off x="965200" y="1062038"/>
            <a:ext cx="2238375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ct val="20000"/>
              </a:spcBef>
              <a:buFont typeface="Wingdings" panose="05000000000000000000" pitchFamily="2" charset="2"/>
              <a:buNone/>
              <a:defRPr/>
            </a:pPr>
            <a:r>
              <a:rPr lang="en-US" altLang="zh-CN" sz="3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Role-play</a:t>
            </a:r>
            <a:endParaRPr lang="zh-CN" altLang="en-US" sz="3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652" name="标题 1"/>
          <p:cNvSpPr txBox="1"/>
          <p:nvPr/>
        </p:nvSpPr>
        <p:spPr bwMode="auto">
          <a:xfrm>
            <a:off x="3203575" y="404813"/>
            <a:ext cx="29575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40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learn</a:t>
            </a:r>
            <a:endParaRPr lang="zh-CN" altLang="en-US" sz="40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7653" name="图片 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1187450"/>
            <a:ext cx="446405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组合 2"/>
          <p:cNvGrpSpPr/>
          <p:nvPr/>
        </p:nvGrpSpPr>
        <p:grpSpPr bwMode="auto">
          <a:xfrm>
            <a:off x="5868988" y="2070100"/>
            <a:ext cx="1798637" cy="2328863"/>
            <a:chOff x="5796007" y="2069669"/>
            <a:chExt cx="1799555" cy="2328971"/>
          </a:xfrm>
        </p:grpSpPr>
        <p:sp>
          <p:nvSpPr>
            <p:cNvPr id="8" name="TextBox 4"/>
            <p:cNvSpPr txBox="1">
              <a:spLocks noChangeArrowheads="1"/>
            </p:cNvSpPr>
            <p:nvPr/>
          </p:nvSpPr>
          <p:spPr bwMode="auto">
            <a:xfrm>
              <a:off x="5796007" y="2069669"/>
              <a:ext cx="1799555" cy="1446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en-US" altLang="zh-CN" sz="8800" b="1" dirty="0" smtClean="0">
                  <a:solidFill>
                    <a:srgbClr val="FF0000"/>
                  </a:solidFill>
                  <a:ea typeface="+mj-ea"/>
                  <a:cs typeface="Arial" panose="020B0604020202020204" pitchFamily="34" charset="0"/>
                </a:rPr>
                <a:t>six</a:t>
              </a:r>
              <a:endParaRPr lang="zh-CN" altLang="en-US" sz="88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endParaRPr>
            </a:p>
          </p:txBody>
        </p:sp>
        <p:pic>
          <p:nvPicPr>
            <p:cNvPr id="2" name="six_128k.mp3">
              <a:hlinkClick r:id="" action="ppaction://media"/>
            </p:cNvPr>
            <p:cNvPicPr>
              <a:picLocks noRot="1" noChangeAspect="1"/>
            </p:cNvPicPr>
            <p:nvPr>
              <a:audi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087" y="3789040"/>
              <a:ext cx="609600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浅绿商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浅绿商务">
      <a:majorFont>
        <a:latin typeface="黑体"/>
        <a:ea typeface="微软雅黑"/>
        <a:cs typeface=""/>
      </a:majorFont>
      <a:minorFont>
        <a:latin typeface="黑体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浅绿商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浅绿商务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浅绿商务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主题10</Template>
  <TotalTime>0</TotalTime>
  <Words>290</Words>
  <Application>Microsoft Office PowerPoint</Application>
  <PresentationFormat>全屏显示(4:3)</PresentationFormat>
  <Paragraphs>90</Paragraphs>
  <Slides>15</Slides>
  <Notes>8</Notes>
  <HiddenSlides>0</HiddenSlides>
  <MMClips>8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7" baseType="lpstr">
      <vt:lpstr>黑体</vt:lpstr>
      <vt:lpstr>楷体_GB2312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Unit2 I’m in Class One, Grade Three.</vt:lpstr>
      <vt:lpstr>Let’s sing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2023-01-16T20:48:05Z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CAB4042D2219433AAA8AFB567CBD196E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