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8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F20B8-CFE0-4A05-B47A-6AA588A79B6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9DF3B-0938-4A76-B858-52A937191C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DF3B-0938-4A76-B858-52A937191CE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85750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314451"/>
            <a:ext cx="8540750" cy="320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9922" y="1131590"/>
            <a:ext cx="9144000" cy="110251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Lesson 3  Nice to meet you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86789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1275606"/>
            <a:ext cx="8229600" cy="30861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生词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:my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name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is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goodbye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bye</a:t>
            </a:r>
          </a:p>
          <a:p>
            <a:pPr eaLnBrk="1" hangingPunct="1"/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dirty="0" smtClean="0">
                <a:latin typeface="Arial" panose="020B0604020202020204" pitchFamily="34" charset="0"/>
                <a:ea typeface="宋体" panose="02010600030101010101" pitchFamily="2" charset="-122"/>
              </a:rPr>
              <a:t>熟练掌握并运用下列句子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     1)My name is XXX.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     2)Goodbye.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</a:rPr>
              <a:t>     3)Bye.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611188" y="0"/>
            <a:ext cx="3384550" cy="9513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学习目标</a:t>
            </a:r>
            <a:r>
              <a:rPr lang="en-US" altLang="zh-CN" sz="3600" kern="10" dirty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 dirty="0">
              <a:ln w="9525">
                <a:noFill/>
                <a:rou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esson03_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50" y="2914650"/>
            <a:ext cx="54292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lesson03_0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5429250" cy="295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5651501" y="303610"/>
            <a:ext cx="3097213" cy="194429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6218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我勇敢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23850" y="3274219"/>
            <a:ext cx="2952750" cy="1188244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我表现</a:t>
            </a:r>
            <a:r>
              <a:rPr lang="en-US" altLang="zh-CN" sz="3600" kern="1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!</a:t>
            </a:r>
            <a:endParaRPr lang="zh-CN" altLang="en-US" sz="3600" kern="10">
              <a:ln w="12700">
                <a:solidFill>
                  <a:srgbClr val="B2B2B2"/>
                </a:solidFill>
                <a:round/>
              </a:ln>
              <a:gradFill rotWithShape="0">
                <a:gsLst>
                  <a:gs pos="0">
                    <a:schemeClr val="accent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1168003"/>
            <a:ext cx="24495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8000" dirty="0">
                <a:solidFill>
                  <a:srgbClr val="FF0000"/>
                </a:solidFill>
                <a:latin typeface="Tahoma" panose="020B0604030504040204" pitchFamily="34" charset="0"/>
              </a:rPr>
              <a:t>my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43213" y="1168003"/>
            <a:ext cx="40322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8000" dirty="0">
                <a:solidFill>
                  <a:srgbClr val="FF0000"/>
                </a:solidFill>
                <a:latin typeface="Tahoma" panose="020B0604030504040204" pitchFamily="34" charset="0"/>
              </a:rPr>
              <a:t>name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019926" y="1168003"/>
            <a:ext cx="18002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8000" dirty="0">
                <a:solidFill>
                  <a:srgbClr val="FF0000"/>
                </a:solidFill>
                <a:latin typeface="Tahoma" panose="020B0604030504040204" pitchFamily="34" charset="0"/>
              </a:rPr>
              <a:t>is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3850" y="2193131"/>
            <a:ext cx="19446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>
                <a:solidFill>
                  <a:schemeClr val="hlink"/>
                </a:solidFill>
                <a:latin typeface="Tahoma" panose="020B0604030504040204" pitchFamily="34" charset="0"/>
              </a:rPr>
              <a:t>我的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276600" y="2247900"/>
            <a:ext cx="19446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>
                <a:solidFill>
                  <a:schemeClr val="hlink"/>
                </a:solidFill>
                <a:latin typeface="Tahoma" panose="020B0604030504040204" pitchFamily="34" charset="0"/>
              </a:rPr>
              <a:t>名字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019926" y="2247900"/>
            <a:ext cx="14398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>
                <a:solidFill>
                  <a:schemeClr val="hlink"/>
                </a:solidFill>
                <a:latin typeface="Tahoma" panose="020B0604030504040204" pitchFamily="34" charset="0"/>
              </a:rPr>
              <a:t>是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0826" y="1113235"/>
            <a:ext cx="2016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latin typeface="Tahoma" panose="020B0604030504040204" pitchFamily="34" charset="0"/>
              </a:rPr>
              <a:t>［</a:t>
            </a:r>
            <a:r>
              <a:rPr lang="en-US" altLang="zh-CN" sz="3200">
                <a:latin typeface="Tahoma" panose="020B0604030504040204" pitchFamily="34" charset="0"/>
              </a:rPr>
              <a:t>mai</a:t>
            </a:r>
            <a:r>
              <a:rPr lang="zh-CN" altLang="en-US" sz="3200">
                <a:latin typeface="Tahoma" panose="020B0604030504040204" pitchFamily="34" charset="0"/>
              </a:rPr>
              <a:t>］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03576" y="1113235"/>
            <a:ext cx="2016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latin typeface="Tahoma" panose="020B0604030504040204" pitchFamily="34" charset="0"/>
              </a:rPr>
              <a:t>［</a:t>
            </a:r>
            <a:r>
              <a:rPr lang="en-US" altLang="zh-CN" sz="3200">
                <a:latin typeface="Tahoma" panose="020B0604030504040204" pitchFamily="34" charset="0"/>
              </a:rPr>
              <a:t>neim</a:t>
            </a:r>
            <a:r>
              <a:rPr lang="zh-CN" altLang="en-US" sz="3200">
                <a:latin typeface="Tahoma" panose="020B0604030504040204" pitchFamily="34" charset="0"/>
              </a:rPr>
              <a:t>］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092950" y="1006079"/>
            <a:ext cx="13668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latin typeface="Tahoma" panose="020B0604030504040204" pitchFamily="34" charset="0"/>
              </a:rPr>
              <a:t>［</a:t>
            </a:r>
            <a:r>
              <a:rPr lang="en-US" altLang="zh-CN" sz="3200">
                <a:latin typeface="Tahoma" panose="020B0604030504040204" pitchFamily="34" charset="0"/>
              </a:rPr>
              <a:t>iz</a:t>
            </a:r>
            <a:r>
              <a:rPr lang="zh-CN" altLang="en-US" sz="3200">
                <a:latin typeface="Tahoma" panose="020B0604030504040204" pitchFamily="34" charset="0"/>
              </a:rPr>
              <a:t>］</a:t>
            </a: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1" y="1"/>
            <a:ext cx="2987675" cy="8977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41843"/>
              </a:avLst>
            </a:prstTxWarp>
          </a:bodyPr>
          <a:lstStyle/>
          <a:p>
            <a:pPr algn="ctr"/>
            <a:r>
              <a:rPr lang="zh-CN" alt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和它们交朋友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0" y="2895600"/>
            <a:ext cx="48958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8000" dirty="0">
                <a:solidFill>
                  <a:srgbClr val="FF0000"/>
                </a:solidFill>
                <a:latin typeface="Tahoma" panose="020B0604030504040204" pitchFamily="34" charset="0"/>
              </a:rPr>
              <a:t>goodbye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300788" y="2895600"/>
            <a:ext cx="24495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8000" dirty="0">
                <a:solidFill>
                  <a:srgbClr val="FF0000"/>
                </a:solidFill>
                <a:latin typeface="Tahoma" panose="020B0604030504040204" pitchFamily="34" charset="0"/>
              </a:rPr>
              <a:t>bye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71550" y="4083844"/>
            <a:ext cx="19446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>
                <a:solidFill>
                  <a:schemeClr val="hlink"/>
                </a:solidFill>
                <a:latin typeface="Tahoma" panose="020B0604030504040204" pitchFamily="34" charset="0"/>
              </a:rPr>
              <a:t>再见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516689" y="4083844"/>
            <a:ext cx="19446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>
                <a:solidFill>
                  <a:schemeClr val="hlink"/>
                </a:solidFill>
                <a:latin typeface="Tahoma" panose="020B0604030504040204" pitchFamily="34" charset="0"/>
              </a:rPr>
              <a:t>再见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  <p:bldP spid="8198" grpId="0"/>
      <p:bldP spid="8199" grpId="0"/>
      <p:bldP spid="8200" grpId="0"/>
      <p:bldP spid="8201" grpId="0"/>
      <p:bldP spid="8202" grpId="0"/>
      <p:bldP spid="8204" grpId="0"/>
      <p:bldP spid="8205" grpId="0"/>
      <p:bldP spid="8206" grpId="0"/>
      <p:bldP spid="82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esson03_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3169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lesson03_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397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esson03_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8388350" cy="487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" y="2842022"/>
            <a:ext cx="8424863" cy="11334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7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Goodbye!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195513" y="465535"/>
            <a:ext cx="3960812" cy="194429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2_万里长城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全屏显示(16:9)</PresentationFormat>
  <Paragraphs>27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Tahoma</vt:lpstr>
      <vt:lpstr>Wingdings</vt:lpstr>
      <vt:lpstr>WWW.2PPT.COM
</vt:lpstr>
      <vt:lpstr>Lesson 3  Nice to meet you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Goodbye!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2007-09-18T02:58:00Z</dcterms:created>
  <dcterms:modified xsi:type="dcterms:W3CDTF">2023-01-16T20:48:10Z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986067996B6A4029959C988AB75DBF62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