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256" r:id="rId2"/>
    <p:sldId id="257" r:id="rId3"/>
    <p:sldId id="266" r:id="rId4"/>
    <p:sldId id="258" r:id="rId5"/>
    <p:sldId id="259" r:id="rId6"/>
    <p:sldId id="264" r:id="rId7"/>
    <p:sldId id="260" r:id="rId8"/>
    <p:sldId id="267" r:id="rId9"/>
    <p:sldId id="276" r:id="rId10"/>
    <p:sldId id="275" r:id="rId11"/>
    <p:sldId id="269" r:id="rId12"/>
    <p:sldId id="277" r:id="rId13"/>
    <p:sldId id="274" r:id="rId14"/>
    <p:sldId id="273" r:id="rId15"/>
    <p:sldId id="261" r:id="rId16"/>
    <p:sldId id="271" r:id="rId17"/>
    <p:sldId id="272" r:id="rId18"/>
    <p:sldId id="262" r:id="rId19"/>
    <p:sldId id="278" r:id="rId20"/>
    <p:sldId id="279" r:id="rId21"/>
  </p:sldIdLst>
  <p:sldSz cx="9144000" cy="5143500" type="screen16x9"/>
  <p:notesSz cx="6858000" cy="9144000"/>
  <p:defaultText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7" autoAdjust="0"/>
    <p:restoredTop sz="98835" autoAdjust="0"/>
  </p:normalViewPr>
  <p:slideViewPr>
    <p:cSldViewPr snapToGrid="0" snapToObjects="1">
      <p:cViewPr>
        <p:scale>
          <a:sx n="130" d="100"/>
          <a:sy n="130" d="100"/>
        </p:scale>
        <p:origin x="-408" y="-45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51" d="100"/>
          <a:sy n="51" d="100"/>
        </p:scale>
        <p:origin x="-29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01EA28-5410-4090-B879-D63C6C45B205}"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10AFA1-CC35-486E-B035-545833A0F4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3" name="文本占位符 13"/>
          <p:cNvSpPr>
            <a:spLocks noGrp="1"/>
          </p:cNvSpPr>
          <p:nvPr>
            <p:ph type="body" sz="quarter" idx="13"/>
          </p:nvPr>
        </p:nvSpPr>
        <p:spPr>
          <a:xfrm>
            <a:off x="7179734" y="1182368"/>
            <a:ext cx="1589571" cy="322580"/>
          </a:xfrm>
          <a:prstGeom prst="rect">
            <a:avLst/>
          </a:prstGeom>
          <a:solidFill>
            <a:schemeClr val="accent1">
              <a:lumMod val="75000"/>
            </a:schemeClr>
          </a:solidFill>
        </p:spPr>
        <p:txBody>
          <a:bodyPr lIns="68580" tIns="34290" rIns="68580" bIns="34290" anchor="ctr"/>
          <a:lstStyle>
            <a:lvl1pPr marL="0" indent="0" algn="r">
              <a:buNone/>
              <a:defRPr sz="1400" b="1">
                <a:solidFill>
                  <a:schemeClr val="bg1"/>
                </a:solidFill>
              </a:defRPr>
            </a:lvl1pPr>
          </a:lstStyle>
          <a:p>
            <a:pPr lvl="0"/>
            <a:endParaRPr kumimoji="1" lang="zh-CN" altLang="en-US" dirty="0"/>
          </a:p>
        </p:txBody>
      </p:sp>
      <p:sp>
        <p:nvSpPr>
          <p:cNvPr id="4" name="文本占位符 13"/>
          <p:cNvSpPr>
            <a:spLocks noGrp="1"/>
          </p:cNvSpPr>
          <p:nvPr>
            <p:ph type="body" sz="quarter" idx="15" hasCustomPrompt="1"/>
          </p:nvPr>
        </p:nvSpPr>
        <p:spPr>
          <a:xfrm>
            <a:off x="3886863" y="422907"/>
            <a:ext cx="4882442" cy="659133"/>
          </a:xfrm>
          <a:prstGeom prst="rect">
            <a:avLst/>
          </a:prstGeom>
          <a:noFill/>
        </p:spPr>
        <p:txBody>
          <a:bodyPr lIns="68580" tIns="34290" rIns="68580" bIns="34290" anchor="ctr"/>
          <a:lstStyle>
            <a:lvl1pPr marL="0" indent="0" algn="r">
              <a:buNone/>
              <a:defRPr sz="5000" b="1">
                <a:solidFill>
                  <a:schemeClr val="accent1">
                    <a:lumMod val="75000"/>
                  </a:schemeClr>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5" name="文本占位符 13"/>
          <p:cNvSpPr>
            <a:spLocks noGrp="1"/>
          </p:cNvSpPr>
          <p:nvPr>
            <p:ph type="body" sz="quarter" idx="16" hasCustomPrompt="1"/>
          </p:nvPr>
        </p:nvSpPr>
        <p:spPr>
          <a:xfrm>
            <a:off x="5558561" y="1605277"/>
            <a:ext cx="3210744" cy="664958"/>
          </a:xfrm>
          <a:prstGeom prst="rect">
            <a:avLst/>
          </a:prstGeom>
          <a:noFill/>
        </p:spPr>
        <p:txBody>
          <a:bodyPr lIns="68580" tIns="34290" rIns="68580" bIns="34290" anchor="t"/>
          <a:lstStyle>
            <a:lvl1pPr marL="0" indent="0" algn="r">
              <a:lnSpc>
                <a:spcPct val="130000"/>
              </a:lnSpc>
              <a:buNone/>
              <a:defRPr sz="900" b="0">
                <a:solidFill>
                  <a:schemeClr val="tx1">
                    <a:lumMod val="75000"/>
                    <a:lumOff val="25000"/>
                  </a:schemeClr>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68580" tIns="34290" rIns="68580" bIns="34290"/>
          <a:lstStyle>
            <a:lvl1pPr>
              <a:defRPr/>
            </a:lvl1pPr>
          </a:lstStyle>
          <a:p>
            <a:pPr>
              <a:defRPr/>
            </a:pPr>
            <a:endParaRPr lang="en-US" altLang="zh-CN" dirty="0"/>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68580" tIns="34290" rIns="68580" bIns="34290"/>
          <a:lstStyle>
            <a:lvl1pPr>
              <a:defRPr/>
            </a:lvl1pPr>
          </a:lstStyle>
          <a:p>
            <a:pPr>
              <a:defRPr/>
            </a:pPr>
            <a:endParaRPr lang="en-US" altLang="zh-CN" dirty="0"/>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68580" tIns="34290" rIns="68580" bIns="34290"/>
          <a:lstStyle>
            <a:lvl1pPr>
              <a:defRPr/>
            </a:lvl1pPr>
          </a:lstStyle>
          <a:p>
            <a:pPr>
              <a:defRPr/>
            </a:pPr>
            <a:fld id="{223F3F67-7823-42ED-B9EE-B5FB701AD680}" type="slidenum">
              <a:rPr lang="en-US" altLang="zh-CN"/>
              <a:t>‹#›</a:t>
            </a:fld>
            <a:endParaRPr lang="en-US" altLang="zh-CN" dirty="0"/>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内容页_1">
    <p:spTree>
      <p:nvGrpSpPr>
        <p:cNvPr id="1" name=""/>
        <p:cNvGrpSpPr/>
        <p:nvPr/>
      </p:nvGrpSpPr>
      <p:grpSpPr>
        <a:xfrm>
          <a:off x="0" y="0"/>
          <a:ext cx="0" cy="0"/>
          <a:chOff x="0" y="0"/>
          <a:chExt cx="0" cy="0"/>
        </a:xfrm>
      </p:grpSpPr>
      <p:sp>
        <p:nvSpPr>
          <p:cNvPr id="4" name="矩形 3"/>
          <p:cNvSpPr/>
          <p:nvPr userDrawn="1"/>
        </p:nvSpPr>
        <p:spPr>
          <a:xfrm>
            <a:off x="0" y="1638217"/>
            <a:ext cx="9144000" cy="3505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占位符 3"/>
          <p:cNvSpPr>
            <a:spLocks noGrp="1"/>
          </p:cNvSpPr>
          <p:nvPr>
            <p:ph type="body" sz="quarter" idx="10"/>
          </p:nvPr>
        </p:nvSpPr>
        <p:spPr>
          <a:xfrm>
            <a:off x="2941783" y="1965295"/>
            <a:ext cx="3275182" cy="377213"/>
          </a:xfrm>
          <a:prstGeom prst="rect">
            <a:avLst/>
          </a:prstGeom>
        </p:spPr>
        <p:txBody>
          <a:bodyPr lIns="68580" tIns="34290" rIns="68580" bIns="34290"/>
          <a:lstStyle>
            <a:lvl1pPr marL="0" indent="0" algn="ctr">
              <a:buNone/>
              <a:defRPr sz="2400" b="1"/>
            </a:lvl1pPr>
          </a:lstStyle>
          <a:p>
            <a:pPr lvl="0"/>
            <a:endParaRPr kumimoji="1" lang="zh-CN" altLang="en-US" dirty="0"/>
          </a:p>
        </p:txBody>
      </p:sp>
      <p:sp>
        <p:nvSpPr>
          <p:cNvPr id="6" name="文本占位符 3"/>
          <p:cNvSpPr>
            <a:spLocks noGrp="1"/>
          </p:cNvSpPr>
          <p:nvPr>
            <p:ph type="body" sz="quarter" idx="11"/>
          </p:nvPr>
        </p:nvSpPr>
        <p:spPr>
          <a:xfrm>
            <a:off x="739740" y="2669584"/>
            <a:ext cx="7679268" cy="377213"/>
          </a:xfrm>
          <a:prstGeom prst="rect">
            <a:avLst/>
          </a:prstGeom>
        </p:spPr>
        <p:txBody>
          <a:bodyPr lIns="68580" tIns="34290" rIns="68580" bIns="34290"/>
          <a:lstStyle>
            <a:lvl1pPr marL="0" indent="0" algn="ctr">
              <a:lnSpc>
                <a:spcPct val="130000"/>
              </a:lnSpc>
              <a:buNone/>
              <a:defRPr sz="1100" b="0"/>
            </a:lvl1pPr>
          </a:lstStyle>
          <a:p>
            <a:pPr lvl="0"/>
            <a:endParaRPr kumimoji="1"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封面页">
    <p:spTree>
      <p:nvGrpSpPr>
        <p:cNvPr id="1" name=""/>
        <p:cNvGrpSpPr/>
        <p:nvPr/>
      </p:nvGrpSpPr>
      <p:grpSpPr>
        <a:xfrm>
          <a:off x="0" y="0"/>
          <a:ext cx="0" cy="0"/>
          <a:chOff x="0" y="0"/>
          <a:chExt cx="0" cy="0"/>
        </a:xfrm>
      </p:grpSpPr>
      <p:pic>
        <p:nvPicPr>
          <p:cNvPr id="2" name="Picture 4" descr="http://docs.ebdoor.com/Image/Company/324/3242577_intro3.jpg"/>
          <p:cNvPicPr>
            <a:picLocks noChangeAspect="1" noChangeArrowheads="1"/>
          </p:cNvPicPr>
          <p:nvPr userDrawn="1"/>
        </p:nvPicPr>
        <p:blipFill rotWithShape="1">
          <a:blip r:embed="rId2" cstate="email"/>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占位符 3"/>
          <p:cNvSpPr>
            <a:spLocks noGrp="1"/>
          </p:cNvSpPr>
          <p:nvPr>
            <p:ph type="body" sz="quarter" idx="10"/>
          </p:nvPr>
        </p:nvSpPr>
        <p:spPr>
          <a:xfrm>
            <a:off x="2941783" y="1017503"/>
            <a:ext cx="3275182" cy="377213"/>
          </a:xfrm>
          <a:prstGeom prst="rect">
            <a:avLst/>
          </a:prstGeom>
        </p:spPr>
        <p:txBody>
          <a:bodyPr lIns="68580" tIns="34290" rIns="68580" bIns="34290"/>
          <a:lstStyle>
            <a:lvl1pPr marL="0" indent="0" algn="ctr">
              <a:buNone/>
              <a:defRPr sz="2400" b="1">
                <a:solidFill>
                  <a:schemeClr val="accent1"/>
                </a:solidFill>
              </a:defRPr>
            </a:lvl1pPr>
          </a:lstStyle>
          <a:p>
            <a:pPr lvl="0"/>
            <a:endParaRPr kumimoji="1" lang="zh-CN" altLang="en-US" dirty="0"/>
          </a:p>
        </p:txBody>
      </p:sp>
      <p:sp>
        <p:nvSpPr>
          <p:cNvPr id="5" name="文本占位符 3"/>
          <p:cNvSpPr>
            <a:spLocks noGrp="1"/>
          </p:cNvSpPr>
          <p:nvPr>
            <p:ph type="body" sz="quarter" idx="11"/>
          </p:nvPr>
        </p:nvSpPr>
        <p:spPr>
          <a:xfrm>
            <a:off x="778268" y="1523785"/>
            <a:ext cx="7602212" cy="1017503"/>
          </a:xfrm>
          <a:prstGeom prst="rect">
            <a:avLst/>
          </a:prstGeom>
        </p:spPr>
        <p:txBody>
          <a:bodyPr lIns="68580" tIns="34290" rIns="68580" bIns="34290"/>
          <a:lstStyle>
            <a:lvl1pPr marL="0" indent="0" algn="ctr">
              <a:buNone/>
              <a:defRPr sz="6600" b="1">
                <a:solidFill>
                  <a:schemeClr val="bg1"/>
                </a:solidFill>
              </a:defRPr>
            </a:lvl1pPr>
          </a:lstStyle>
          <a:p>
            <a:pPr lvl="0"/>
            <a:endParaRPr kumimoji="1"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页_2">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962681" y="623887"/>
            <a:ext cx="2212034" cy="2212034"/>
          </a:xfrm>
          <a:prstGeom prst="rect">
            <a:avLst/>
          </a:prstGeom>
        </p:spPr>
        <p:txBody>
          <a:bodyPr lIns="68580" tIns="34290" rIns="68580" bIns="34290"/>
          <a:lstStyle>
            <a:lvl1pPr>
              <a:defRPr sz="900"/>
            </a:lvl1pPr>
          </a:lstStyle>
          <a:p>
            <a:endParaRPr kumimoji="1" lang="zh-CN" altLang="en-US"/>
          </a:p>
        </p:txBody>
      </p:sp>
      <p:sp>
        <p:nvSpPr>
          <p:cNvPr id="7" name="图片占位符 2"/>
          <p:cNvSpPr>
            <a:spLocks noGrp="1"/>
          </p:cNvSpPr>
          <p:nvPr>
            <p:ph type="pic" sz="quarter" idx="11"/>
          </p:nvPr>
        </p:nvSpPr>
        <p:spPr>
          <a:xfrm>
            <a:off x="3504250" y="623887"/>
            <a:ext cx="2212034" cy="2212034"/>
          </a:xfrm>
          <a:prstGeom prst="rect">
            <a:avLst/>
          </a:prstGeom>
        </p:spPr>
        <p:txBody>
          <a:bodyPr lIns="68580" tIns="34290" rIns="68580" bIns="34290"/>
          <a:lstStyle>
            <a:lvl1pPr>
              <a:defRPr sz="900"/>
            </a:lvl1pPr>
          </a:lstStyle>
          <a:p>
            <a:endParaRPr kumimoji="1" lang="zh-CN" altLang="en-US"/>
          </a:p>
        </p:txBody>
      </p:sp>
      <p:sp>
        <p:nvSpPr>
          <p:cNvPr id="8" name="图片占位符 2"/>
          <p:cNvSpPr>
            <a:spLocks noGrp="1"/>
          </p:cNvSpPr>
          <p:nvPr>
            <p:ph type="pic" sz="quarter" idx="12"/>
          </p:nvPr>
        </p:nvSpPr>
        <p:spPr>
          <a:xfrm>
            <a:off x="6045820" y="623887"/>
            <a:ext cx="2212034" cy="2212034"/>
          </a:xfrm>
          <a:prstGeom prst="rect">
            <a:avLst/>
          </a:prstGeom>
        </p:spPr>
        <p:txBody>
          <a:bodyPr lIns="68580" tIns="34290" rIns="68580" bIns="34290"/>
          <a:lstStyle>
            <a:lvl1pPr>
              <a:defRPr sz="900"/>
            </a:lvl1pPr>
          </a:lstStyle>
          <a:p>
            <a:endParaRPr kumimoji="1" lang="zh-CN" altLang="en-US"/>
          </a:p>
        </p:txBody>
      </p:sp>
      <p:sp>
        <p:nvSpPr>
          <p:cNvPr id="9" name="文本占位符 3"/>
          <p:cNvSpPr>
            <a:spLocks noGrp="1"/>
          </p:cNvSpPr>
          <p:nvPr>
            <p:ph type="body" sz="quarter" idx="13"/>
          </p:nvPr>
        </p:nvSpPr>
        <p:spPr>
          <a:xfrm>
            <a:off x="1718353" y="3316857"/>
            <a:ext cx="5722043" cy="377213"/>
          </a:xfrm>
          <a:prstGeom prst="rect">
            <a:avLst/>
          </a:prstGeom>
        </p:spPr>
        <p:txBody>
          <a:bodyPr lIns="68580" tIns="34290" rIns="68580" bIns="34290"/>
          <a:lstStyle>
            <a:lvl1pPr marL="0" indent="0" algn="ctr">
              <a:lnSpc>
                <a:spcPct val="130000"/>
              </a:lnSpc>
              <a:buNone/>
              <a:defRPr sz="1100" b="0"/>
            </a:lvl1pPr>
          </a:lstStyle>
          <a:p>
            <a:pPr lvl="0"/>
            <a:endParaRPr kumimoji="1" lang="zh-CN" altLang="en-US" dirty="0"/>
          </a:p>
        </p:txBody>
      </p:sp>
      <p:pic>
        <p:nvPicPr>
          <p:cNvPr id="10" name="Picture 4" descr="http://docs.ebdoor.com/Image/Company/324/3242577_intro3.jpg"/>
          <p:cNvPicPr>
            <a:picLocks noChangeAspect="1" noChangeArrowheads="1"/>
          </p:cNvPicPr>
          <p:nvPr userDrawn="1"/>
        </p:nvPicPr>
        <p:blipFill rotWithShape="1">
          <a:blip r:embed="rId2" cstate="email"/>
          <a:srcRect/>
          <a:stretch>
            <a:fillRect/>
          </a:stretch>
        </p:blipFill>
        <p:spPr bwMode="auto">
          <a:xfrm>
            <a:off x="0" y="-30462"/>
            <a:ext cx="9158749" cy="1734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背景图片素材">
    <p:spTree>
      <p:nvGrpSpPr>
        <p:cNvPr id="1" name=""/>
        <p:cNvGrpSpPr/>
        <p:nvPr/>
      </p:nvGrpSpPr>
      <p:grpSpPr>
        <a:xfrm>
          <a:off x="0" y="0"/>
          <a:ext cx="0" cy="0"/>
          <a:chOff x="0" y="0"/>
          <a:chExt cx="0" cy="0"/>
        </a:xfrm>
      </p:grpSpPr>
      <p:sp>
        <p:nvSpPr>
          <p:cNvPr id="4" name="矩形 3"/>
          <p:cNvSpPr/>
          <p:nvPr userDrawn="1"/>
        </p:nvSpPr>
        <p:spPr>
          <a:xfrm>
            <a:off x="330452" y="569905"/>
            <a:ext cx="1215717" cy="284693"/>
          </a:xfrm>
          <a:prstGeom prst="rect">
            <a:avLst/>
          </a:prstGeom>
        </p:spPr>
        <p:txBody>
          <a:bodyPr wrap="none" lIns="68580" tIns="34290" rIns="68580" bIns="34290">
            <a:spAutoFit/>
          </a:bodyPr>
          <a:lstStyle/>
          <a:p>
            <a:pPr defTabSz="456565"/>
            <a:r>
              <a:rPr lang="zh-CN" altLang="en-US" sz="14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背景图片素材</a:t>
            </a:r>
          </a:p>
        </p:txBody>
      </p:sp>
      <p:sp>
        <p:nvSpPr>
          <p:cNvPr id="5" name="矩形 4"/>
          <p:cNvSpPr/>
          <p:nvPr userDrawn="1"/>
        </p:nvSpPr>
        <p:spPr>
          <a:xfrm>
            <a:off x="330453" y="136834"/>
            <a:ext cx="611386" cy="192360"/>
          </a:xfrm>
          <a:prstGeom prst="rect">
            <a:avLst/>
          </a:prstGeom>
        </p:spPr>
        <p:txBody>
          <a:bodyPr wrap="none" lIns="68580" tIns="34290" rIns="68580" bIns="34290">
            <a:spAutoFit/>
          </a:bodyPr>
          <a:lstStyle/>
          <a:p>
            <a:pPr defTabSz="456565"/>
            <a:r>
              <a:rPr kumimoji="1" lang="en-US" altLang="zh-CN" sz="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rPr>
              <a:t>OfficePLUS</a:t>
            </a:r>
            <a:endParaRPr lang="zh-CN" altLang="en-US" sz="800" dirty="0">
              <a:solidFill>
                <a:schemeClr val="tx1">
                  <a:lumMod val="75000"/>
                  <a:lumOff val="25000"/>
                </a:schemeClr>
              </a:solidFill>
              <a:latin typeface="Segoe UI Light" panose="020B0502040204020203"/>
              <a:ea typeface="微软雅黑" panose="020B0503020204020204" pitchFamily="3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6" name="平行四边形 5"/>
          <p:cNvSpPr/>
          <p:nvPr userDrawn="1"/>
        </p:nvSpPr>
        <p:spPr>
          <a:xfrm>
            <a:off x="0" y="0"/>
            <a:ext cx="9144000" cy="5143500"/>
          </a:xfrm>
          <a:prstGeom prst="parallelogram">
            <a:avLst>
              <a:gd name="adj" fmla="val 88889"/>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文本占位符 13"/>
          <p:cNvSpPr>
            <a:spLocks noGrp="1"/>
          </p:cNvSpPr>
          <p:nvPr>
            <p:ph type="body" sz="quarter" idx="16" hasCustomPrompt="1"/>
          </p:nvPr>
        </p:nvSpPr>
        <p:spPr>
          <a:xfrm>
            <a:off x="5471586" y="1605276"/>
            <a:ext cx="3384693" cy="2238591"/>
          </a:xfrm>
          <a:prstGeom prst="rect">
            <a:avLst/>
          </a:prstGeom>
          <a:noFill/>
        </p:spPr>
        <p:txBody>
          <a:bodyPr lIns="68580" tIns="34290" rIns="68580" bIns="34290" anchor="t"/>
          <a:lstStyle>
            <a:lvl1pPr marL="0" indent="0" algn="l">
              <a:lnSpc>
                <a:spcPct val="130000"/>
              </a:lnSpc>
              <a:buNone/>
              <a:defRPr sz="900" b="0">
                <a:solidFill>
                  <a:schemeClr val="tx1">
                    <a:lumMod val="85000"/>
                    <a:lumOff val="15000"/>
                  </a:schemeClr>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8" name="平行四边形 7"/>
          <p:cNvSpPr/>
          <p:nvPr userDrawn="1"/>
        </p:nvSpPr>
        <p:spPr>
          <a:xfrm>
            <a:off x="0" y="2828925"/>
            <a:ext cx="4114800" cy="2314575"/>
          </a:xfrm>
          <a:prstGeom prst="parallelogram">
            <a:avLst>
              <a:gd name="adj" fmla="val 88889"/>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平行四边形 8"/>
          <p:cNvSpPr/>
          <p:nvPr userDrawn="1"/>
        </p:nvSpPr>
        <p:spPr>
          <a:xfrm flipV="1">
            <a:off x="2057400" y="2828925"/>
            <a:ext cx="4114800" cy="2314575"/>
          </a:xfrm>
          <a:prstGeom prst="parallelogram">
            <a:avLst>
              <a:gd name="adj" fmla="val 88889"/>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等腰三角形 6"/>
          <p:cNvSpPr/>
          <p:nvPr userDrawn="1"/>
        </p:nvSpPr>
        <p:spPr>
          <a:xfrm>
            <a:off x="4114800" y="0"/>
            <a:ext cx="5029200" cy="5143500"/>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文本占位符 13"/>
          <p:cNvSpPr>
            <a:spLocks noGrp="1"/>
          </p:cNvSpPr>
          <p:nvPr>
            <p:ph type="body" sz="quarter" idx="16" hasCustomPrompt="1"/>
          </p:nvPr>
        </p:nvSpPr>
        <p:spPr>
          <a:xfrm>
            <a:off x="710664" y="1149025"/>
            <a:ext cx="5461536" cy="1422725"/>
          </a:xfrm>
          <a:prstGeom prst="rect">
            <a:avLst/>
          </a:prstGeom>
          <a:noFill/>
        </p:spPr>
        <p:txBody>
          <a:bodyPr lIns="68580" tIns="34290" rIns="68580" bIns="34290" numCol="2" spcCol="135000" anchor="t"/>
          <a:lstStyle>
            <a:lvl1pPr marL="0" indent="0" algn="l">
              <a:lnSpc>
                <a:spcPct val="130000"/>
              </a:lnSpc>
              <a:buNone/>
              <a:defRPr sz="900" b="0">
                <a:solidFill>
                  <a:schemeClr val="tx1">
                    <a:lumMod val="85000"/>
                    <a:lumOff val="15000"/>
                  </a:schemeClr>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2" name="文本占位符 13"/>
          <p:cNvSpPr>
            <a:spLocks noGrp="1"/>
          </p:cNvSpPr>
          <p:nvPr>
            <p:ph type="body" sz="quarter" idx="15" hasCustomPrompt="1"/>
          </p:nvPr>
        </p:nvSpPr>
        <p:spPr>
          <a:xfrm>
            <a:off x="710664" y="489892"/>
            <a:ext cx="5461536" cy="659133"/>
          </a:xfrm>
          <a:prstGeom prst="rect">
            <a:avLst/>
          </a:prstGeom>
          <a:noFill/>
        </p:spPr>
        <p:txBody>
          <a:bodyPr lIns="68580" tIns="34290" rIns="68580" bIns="34290" anchor="ctr"/>
          <a:lstStyle>
            <a:lvl1pPr marL="0" indent="0" algn="l">
              <a:buNone/>
              <a:defRPr sz="5000" b="1">
                <a:solidFill>
                  <a:schemeClr val="accent3"/>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14" name="图片占位符 10"/>
          <p:cNvSpPr>
            <a:spLocks noGrp="1"/>
          </p:cNvSpPr>
          <p:nvPr>
            <p:ph type="pic" sz="quarter" idx="11"/>
          </p:nvPr>
        </p:nvSpPr>
        <p:spPr>
          <a:xfrm flipH="1">
            <a:off x="0" y="0"/>
            <a:ext cx="9143999" cy="5143500"/>
          </a:xfrm>
          <a:custGeom>
            <a:avLst/>
            <a:gdLst>
              <a:gd name="connsiteX0" fmla="*/ 0 w 3482502"/>
              <a:gd name="connsiteY0" fmla="*/ 0 h 3482502"/>
              <a:gd name="connsiteX1" fmla="*/ 3482502 w 3482502"/>
              <a:gd name="connsiteY1" fmla="*/ 3482502 h 3482502"/>
              <a:gd name="connsiteX2" fmla="*/ 0 w 3482502"/>
              <a:gd name="connsiteY2" fmla="*/ 3482502 h 3482502"/>
            </a:gdLst>
            <a:ahLst/>
            <a:cxnLst>
              <a:cxn ang="0">
                <a:pos x="connsiteX0" y="connsiteY0"/>
              </a:cxn>
              <a:cxn ang="0">
                <a:pos x="connsiteX1" y="connsiteY1"/>
              </a:cxn>
              <a:cxn ang="0">
                <a:pos x="connsiteX2" y="connsiteY2"/>
              </a:cxn>
            </a:cxnLst>
            <a:rect l="l" t="t" r="r" b="b"/>
            <a:pathLst>
              <a:path w="3482502" h="3482502">
                <a:moveTo>
                  <a:pt x="0" y="0"/>
                </a:moveTo>
                <a:lnTo>
                  <a:pt x="3482502" y="3482502"/>
                </a:lnTo>
                <a:lnTo>
                  <a:pt x="0" y="3482502"/>
                </a:lnTo>
                <a:close/>
              </a:path>
            </a:pathLst>
          </a:custGeom>
        </p:spPr>
        <p:txBody>
          <a:bodyPr wrap="square" lIns="68580" tIns="34290" rIns="68580" bIns="34290" anchor="ctr">
            <a:noAutofit/>
          </a:bodyPr>
          <a:lstStyle>
            <a:lvl1pPr algn="r">
              <a:defRPr sz="1500"/>
            </a:lvl1pPr>
          </a:lstStyle>
          <a:p>
            <a:endParaRPr kumimoji="1" lang="zh-CN" altLang="en-US"/>
          </a:p>
        </p:txBody>
      </p:sp>
      <p:sp>
        <p:nvSpPr>
          <p:cNvPr id="15" name="等腰三角形 3"/>
          <p:cNvSpPr/>
          <p:nvPr userDrawn="1"/>
        </p:nvSpPr>
        <p:spPr>
          <a:xfrm>
            <a:off x="0" y="0"/>
            <a:ext cx="6100763" cy="5143500"/>
          </a:xfrm>
          <a:prstGeom prst="triangl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占位符 13"/>
          <p:cNvSpPr>
            <a:spLocks noGrp="1"/>
          </p:cNvSpPr>
          <p:nvPr>
            <p:ph type="body" sz="quarter" idx="16" hasCustomPrompt="1"/>
          </p:nvPr>
        </p:nvSpPr>
        <p:spPr>
          <a:xfrm>
            <a:off x="261347" y="2397494"/>
            <a:ext cx="2434556" cy="1149748"/>
          </a:xfrm>
          <a:prstGeom prst="rect">
            <a:avLst/>
          </a:prstGeom>
          <a:noFill/>
        </p:spPr>
        <p:txBody>
          <a:bodyPr lIns="68580" tIns="34290" rIns="68580" bIns="34290" anchor="t"/>
          <a:lstStyle>
            <a:lvl1pPr marL="0" indent="0" algn="l">
              <a:lnSpc>
                <a:spcPct val="130000"/>
              </a:lnSpc>
              <a:buNone/>
              <a:defRPr sz="900" b="0">
                <a:solidFill>
                  <a:schemeClr val="bg1"/>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7" name="文本占位符 13"/>
          <p:cNvSpPr>
            <a:spLocks noGrp="1"/>
          </p:cNvSpPr>
          <p:nvPr>
            <p:ph type="body" sz="quarter" idx="15" hasCustomPrompt="1"/>
          </p:nvPr>
        </p:nvSpPr>
        <p:spPr>
          <a:xfrm>
            <a:off x="2496109" y="359826"/>
            <a:ext cx="3167653" cy="659133"/>
          </a:xfrm>
          <a:prstGeom prst="rect">
            <a:avLst/>
          </a:prstGeom>
          <a:noFill/>
        </p:spPr>
        <p:txBody>
          <a:bodyPr lIns="68580" tIns="34290" rIns="68580" bIns="34290" anchor="ctr"/>
          <a:lstStyle>
            <a:lvl1pPr marL="0" indent="0" algn="l">
              <a:buNone/>
              <a:defRPr sz="3000" b="1">
                <a:solidFill>
                  <a:schemeClr val="accent4"/>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8" name="文本占位符 13"/>
          <p:cNvSpPr>
            <a:spLocks noGrp="1"/>
          </p:cNvSpPr>
          <p:nvPr>
            <p:ph type="body" sz="quarter" idx="17" hasCustomPrompt="1"/>
          </p:nvPr>
        </p:nvSpPr>
        <p:spPr>
          <a:xfrm>
            <a:off x="2496109" y="1082588"/>
            <a:ext cx="3167653" cy="648245"/>
          </a:xfrm>
          <a:prstGeom prst="rect">
            <a:avLst/>
          </a:prstGeom>
          <a:noFill/>
        </p:spPr>
        <p:txBody>
          <a:bodyPr lIns="68580" tIns="34290" rIns="68580" bIns="34290" numCol="1" anchor="t"/>
          <a:lstStyle>
            <a:lvl1pPr marL="0" indent="0" algn="l">
              <a:lnSpc>
                <a:spcPct val="130000"/>
              </a:lnSpc>
              <a:buNone/>
              <a:defRPr sz="900" b="0">
                <a:solidFill>
                  <a:schemeClr val="tx1">
                    <a:lumMod val="85000"/>
                    <a:lumOff val="15000"/>
                  </a:schemeClr>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等腰三角形 3"/>
          <p:cNvSpPr/>
          <p:nvPr userDrawn="1"/>
        </p:nvSpPr>
        <p:spPr>
          <a:xfrm>
            <a:off x="5386070" y="1300162"/>
            <a:ext cx="3757930" cy="3843338"/>
          </a:xfrm>
          <a:prstGeom prst="triangle">
            <a:avLst>
              <a:gd name="adj" fmla="val 100000"/>
            </a:avLst>
          </a:prstGeom>
          <a:solidFill>
            <a:schemeClr val="accent5">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等腰三角形 4"/>
          <p:cNvSpPr/>
          <p:nvPr userDrawn="1"/>
        </p:nvSpPr>
        <p:spPr>
          <a:xfrm flipH="1" flipV="1">
            <a:off x="0" y="0"/>
            <a:ext cx="3757930" cy="3843338"/>
          </a:xfrm>
          <a:prstGeom prst="triangle">
            <a:avLst>
              <a:gd name="adj" fmla="val 100000"/>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占位符 13"/>
          <p:cNvSpPr>
            <a:spLocks noGrp="1"/>
          </p:cNvSpPr>
          <p:nvPr>
            <p:ph type="body" sz="quarter" idx="15" hasCustomPrompt="1"/>
          </p:nvPr>
        </p:nvSpPr>
        <p:spPr>
          <a:xfrm>
            <a:off x="3460307" y="501420"/>
            <a:ext cx="5461536" cy="659133"/>
          </a:xfrm>
          <a:prstGeom prst="rect">
            <a:avLst/>
          </a:prstGeom>
          <a:noFill/>
        </p:spPr>
        <p:txBody>
          <a:bodyPr lIns="68580" tIns="34290" rIns="68580" bIns="34290" anchor="ctr"/>
          <a:lstStyle>
            <a:lvl1pPr marL="0" indent="0" algn="l">
              <a:buNone/>
              <a:defRPr sz="5000" b="1">
                <a:solidFill>
                  <a:schemeClr val="accent5"/>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1" name="图片占位符 2"/>
          <p:cNvSpPr>
            <a:spLocks noGrp="1"/>
          </p:cNvSpPr>
          <p:nvPr>
            <p:ph type="pic" sz="quarter" idx="10"/>
          </p:nvPr>
        </p:nvSpPr>
        <p:spPr>
          <a:xfrm>
            <a:off x="2917801" y="1398718"/>
            <a:ext cx="1610012" cy="1622028"/>
          </a:xfrm>
          <a:prstGeom prst="rect">
            <a:avLst/>
          </a:prstGeom>
        </p:spPr>
        <p:txBody>
          <a:bodyPr lIns="68580" tIns="34290" rIns="68580" bIns="34290" anchor="ctr"/>
          <a:lstStyle>
            <a:lvl1pPr algn="ctr">
              <a:defRPr sz="1500"/>
            </a:lvl1pPr>
          </a:lstStyle>
          <a:p>
            <a:endParaRPr kumimoji="1" lang="zh-CN" altLang="en-US"/>
          </a:p>
        </p:txBody>
      </p:sp>
      <p:sp>
        <p:nvSpPr>
          <p:cNvPr id="12" name="图片占位符 2"/>
          <p:cNvSpPr>
            <a:spLocks noGrp="1"/>
          </p:cNvSpPr>
          <p:nvPr>
            <p:ph type="pic" sz="quarter" idx="16"/>
          </p:nvPr>
        </p:nvSpPr>
        <p:spPr>
          <a:xfrm>
            <a:off x="4663833" y="1398718"/>
            <a:ext cx="1610012" cy="1622028"/>
          </a:xfrm>
          <a:prstGeom prst="rect">
            <a:avLst/>
          </a:prstGeom>
        </p:spPr>
        <p:txBody>
          <a:bodyPr lIns="68580" tIns="34290" rIns="68580" bIns="34290" anchor="ctr"/>
          <a:lstStyle>
            <a:lvl1pPr algn="ctr">
              <a:defRPr sz="1500"/>
            </a:lvl1pPr>
          </a:lstStyle>
          <a:p>
            <a:endParaRPr kumimoji="1" lang="zh-CN" altLang="en-US"/>
          </a:p>
        </p:txBody>
      </p:sp>
      <p:sp>
        <p:nvSpPr>
          <p:cNvPr id="13" name="图片占位符 2"/>
          <p:cNvSpPr>
            <a:spLocks noGrp="1"/>
          </p:cNvSpPr>
          <p:nvPr>
            <p:ph type="pic" sz="quarter" idx="17"/>
          </p:nvPr>
        </p:nvSpPr>
        <p:spPr>
          <a:xfrm>
            <a:off x="1784611" y="3133049"/>
            <a:ext cx="1610012" cy="1622028"/>
          </a:xfrm>
          <a:prstGeom prst="rect">
            <a:avLst/>
          </a:prstGeom>
        </p:spPr>
        <p:txBody>
          <a:bodyPr lIns="68580" tIns="34290" rIns="68580" bIns="34290" anchor="ctr"/>
          <a:lstStyle>
            <a:lvl1pPr algn="ctr">
              <a:defRPr sz="1500"/>
            </a:lvl1pPr>
          </a:lstStyle>
          <a:p>
            <a:endParaRPr kumimoji="1" lang="zh-CN" altLang="en-US"/>
          </a:p>
        </p:txBody>
      </p:sp>
      <p:sp>
        <p:nvSpPr>
          <p:cNvPr id="19" name="图片占位符 2"/>
          <p:cNvSpPr>
            <a:spLocks noGrp="1"/>
          </p:cNvSpPr>
          <p:nvPr>
            <p:ph type="pic" sz="quarter" idx="18"/>
          </p:nvPr>
        </p:nvSpPr>
        <p:spPr>
          <a:xfrm>
            <a:off x="3530643" y="3133049"/>
            <a:ext cx="1610012" cy="1622028"/>
          </a:xfrm>
          <a:prstGeom prst="rect">
            <a:avLst/>
          </a:prstGeom>
        </p:spPr>
        <p:txBody>
          <a:bodyPr lIns="68580" tIns="34290" rIns="68580" bIns="34290" anchor="ctr"/>
          <a:lstStyle>
            <a:lvl1pPr algn="ctr">
              <a:defRPr sz="1500"/>
            </a:lvl1pPr>
          </a:lstStyle>
          <a:p>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10" name="图片占位符 2"/>
          <p:cNvSpPr>
            <a:spLocks noGrp="1"/>
          </p:cNvSpPr>
          <p:nvPr>
            <p:ph type="pic" sz="quarter" idx="10"/>
          </p:nvPr>
        </p:nvSpPr>
        <p:spPr>
          <a:xfrm>
            <a:off x="0" y="0"/>
            <a:ext cx="9144000" cy="5143500"/>
          </a:xfrm>
          <a:prstGeom prst="rect">
            <a:avLst/>
          </a:prstGeom>
        </p:spPr>
        <p:txBody>
          <a:bodyPr lIns="68580" tIns="34290" rIns="68580" bIns="34290" anchor="ctr"/>
          <a:lstStyle>
            <a:lvl1pPr algn="ctr">
              <a:defRPr sz="1500"/>
            </a:lvl1pPr>
          </a:lstStyle>
          <a:p>
            <a:endParaRPr kumimoji="1" lang="zh-CN" altLang="en-US"/>
          </a:p>
        </p:txBody>
      </p:sp>
      <p:sp>
        <p:nvSpPr>
          <p:cNvPr id="16" name="文本占位符 13"/>
          <p:cNvSpPr>
            <a:spLocks noGrp="1"/>
          </p:cNvSpPr>
          <p:nvPr>
            <p:ph type="body" sz="quarter" idx="15" hasCustomPrompt="1"/>
          </p:nvPr>
        </p:nvSpPr>
        <p:spPr>
          <a:xfrm>
            <a:off x="5558561" y="288881"/>
            <a:ext cx="3398717" cy="659133"/>
          </a:xfrm>
          <a:prstGeom prst="rect">
            <a:avLst/>
          </a:prstGeom>
          <a:noFill/>
        </p:spPr>
        <p:txBody>
          <a:bodyPr lIns="68580" tIns="34290" rIns="68580" bIns="34290" anchor="ctr"/>
          <a:lstStyle>
            <a:lvl1pPr marL="0" indent="0" algn="r">
              <a:buNone/>
              <a:defRPr sz="5000" b="1">
                <a:solidFill>
                  <a:schemeClr val="bg1"/>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
        <p:nvSpPr>
          <p:cNvPr id="17" name="文本占位符 13"/>
          <p:cNvSpPr>
            <a:spLocks noGrp="1"/>
          </p:cNvSpPr>
          <p:nvPr>
            <p:ph type="body" sz="quarter" idx="17" hasCustomPrompt="1"/>
          </p:nvPr>
        </p:nvSpPr>
        <p:spPr>
          <a:xfrm>
            <a:off x="6278618" y="1236895"/>
            <a:ext cx="2678661" cy="1600898"/>
          </a:xfrm>
          <a:prstGeom prst="rect">
            <a:avLst/>
          </a:prstGeom>
          <a:noFill/>
        </p:spPr>
        <p:txBody>
          <a:bodyPr lIns="68580" tIns="34290" rIns="68580" bIns="34290" numCol="1" anchor="t"/>
          <a:lstStyle>
            <a:lvl1pPr marL="0" indent="0" algn="r">
              <a:lnSpc>
                <a:spcPct val="130000"/>
              </a:lnSpc>
              <a:buNone/>
              <a:defRPr sz="900" b="0">
                <a:solidFill>
                  <a:schemeClr val="bg1"/>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_6">
    <p:spTree>
      <p:nvGrpSpPr>
        <p:cNvPr id="1" name=""/>
        <p:cNvGrpSpPr/>
        <p:nvPr/>
      </p:nvGrpSpPr>
      <p:grpSpPr>
        <a:xfrm>
          <a:off x="0" y="0"/>
          <a:ext cx="0" cy="0"/>
          <a:chOff x="0" y="0"/>
          <a:chExt cx="0" cy="0"/>
        </a:xfrm>
      </p:grpSpPr>
      <p:sp>
        <p:nvSpPr>
          <p:cNvPr id="10" name="图片占位符 2"/>
          <p:cNvSpPr>
            <a:spLocks noGrp="1"/>
          </p:cNvSpPr>
          <p:nvPr>
            <p:ph type="pic" sz="quarter" idx="10"/>
          </p:nvPr>
        </p:nvSpPr>
        <p:spPr>
          <a:xfrm>
            <a:off x="0" y="0"/>
            <a:ext cx="9144000" cy="5143500"/>
          </a:xfrm>
          <a:prstGeom prst="rect">
            <a:avLst/>
          </a:prstGeom>
        </p:spPr>
        <p:txBody>
          <a:bodyPr lIns="68580" tIns="34290" rIns="68580" bIns="34290" anchor="ctr"/>
          <a:lstStyle>
            <a:lvl1pPr algn="ctr">
              <a:defRPr sz="1500"/>
            </a:lvl1pPr>
          </a:lstStyle>
          <a:p>
            <a:endParaRPr kumimoji="1" lang="zh-CN" altLang="en-US"/>
          </a:p>
        </p:txBody>
      </p:sp>
      <p:sp>
        <p:nvSpPr>
          <p:cNvPr id="11" name="文本占位符 13"/>
          <p:cNvSpPr>
            <a:spLocks noGrp="1"/>
          </p:cNvSpPr>
          <p:nvPr>
            <p:ph type="body" sz="quarter" idx="13"/>
          </p:nvPr>
        </p:nvSpPr>
        <p:spPr>
          <a:xfrm>
            <a:off x="2057400" y="2073091"/>
            <a:ext cx="1589571" cy="322580"/>
          </a:xfrm>
          <a:prstGeom prst="rect">
            <a:avLst/>
          </a:prstGeom>
          <a:solidFill>
            <a:schemeClr val="accent2"/>
          </a:solidFill>
        </p:spPr>
        <p:txBody>
          <a:bodyPr lIns="68580" tIns="34290" rIns="68580" bIns="34290" anchor="ctr"/>
          <a:lstStyle>
            <a:lvl1pPr marL="0" indent="0" algn="l">
              <a:buNone/>
              <a:defRPr sz="1400" b="1">
                <a:solidFill>
                  <a:schemeClr val="bg1"/>
                </a:solidFill>
              </a:defRPr>
            </a:lvl1pPr>
          </a:lstStyle>
          <a:p>
            <a:pPr lvl="0"/>
            <a:endParaRPr kumimoji="1" lang="zh-CN" altLang="en-US" dirty="0"/>
          </a:p>
        </p:txBody>
      </p:sp>
      <p:sp>
        <p:nvSpPr>
          <p:cNvPr id="12" name="文本占位符 13"/>
          <p:cNvSpPr>
            <a:spLocks noGrp="1"/>
          </p:cNvSpPr>
          <p:nvPr>
            <p:ph type="body" sz="quarter" idx="15" hasCustomPrompt="1"/>
          </p:nvPr>
        </p:nvSpPr>
        <p:spPr>
          <a:xfrm>
            <a:off x="2057401" y="1313630"/>
            <a:ext cx="4882442" cy="659133"/>
          </a:xfrm>
          <a:prstGeom prst="rect">
            <a:avLst/>
          </a:prstGeom>
          <a:noFill/>
        </p:spPr>
        <p:txBody>
          <a:bodyPr lIns="68580" tIns="34290" rIns="68580" bIns="34290" anchor="ctr"/>
          <a:lstStyle>
            <a:lvl1pPr marL="0" indent="0" algn="l">
              <a:buNone/>
              <a:defRPr sz="5000" b="1">
                <a:solidFill>
                  <a:schemeClr val="accent2"/>
                </a:solidFill>
              </a:defRPr>
            </a:lvl1pPr>
          </a:lstStyle>
          <a:p>
            <a:pPr lvl="0"/>
            <a:r>
              <a:rPr kumimoji="1" lang="en-US" altLang="zh-CN" dirty="0"/>
              <a:t>TITLE</a:t>
            </a:r>
            <a:r>
              <a:rPr kumimoji="1" lang="zh-CN" altLang="en-US" dirty="0"/>
              <a:t> </a:t>
            </a:r>
            <a:r>
              <a:rPr kumimoji="1" lang="en-US" altLang="zh-CN" dirty="0"/>
              <a:t>HERE</a:t>
            </a:r>
            <a:endParaRPr kumimoji="1"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5.xml"/><Relationship Id="rId7"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slide" Target="slide17.xml"/><Relationship Id="rId11" Type="http://schemas.openxmlformats.org/officeDocument/2006/relationships/slide" Target="slide19.xml"/><Relationship Id="rId5" Type="http://schemas.openxmlformats.org/officeDocument/2006/relationships/slide" Target="slide18.xml"/><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slide" Target="slide1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slide" Target="slide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slide" Target="slide12.xml"/><Relationship Id="rId2" Type="http://schemas.openxmlformats.org/officeDocument/2006/relationships/image" Target="../media/image27.jpeg"/><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1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4294967295"/>
          </p:nvPr>
        </p:nvPicPr>
        <p:blipFill>
          <a:blip r:embed="rId2" cstate="email"/>
          <a:srcRect/>
          <a:stretch>
            <a:fillRect/>
          </a:stretch>
        </p:blipFill>
        <p:spPr>
          <a:xfrm flipH="1">
            <a:off x="-1" y="1"/>
            <a:ext cx="9143999" cy="5143499"/>
          </a:xfrm>
          <a:custGeom>
            <a:avLst/>
            <a:gdLst>
              <a:gd name="connsiteX0" fmla="*/ 10810271 w 12191998"/>
              <a:gd name="connsiteY0" fmla="*/ 0 h 6857999"/>
              <a:gd name="connsiteX1" fmla="*/ 12191998 w 12191998"/>
              <a:gd name="connsiteY1" fmla="*/ 0 h 6857999"/>
              <a:gd name="connsiteX2" fmla="*/ 12191998 w 12191998"/>
              <a:gd name="connsiteY2" fmla="*/ 6857999 h 6857999"/>
              <a:gd name="connsiteX3" fmla="*/ 0 w 1219199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8" h="6857999">
                <a:moveTo>
                  <a:pt x="10810271" y="0"/>
                </a:moveTo>
                <a:lnTo>
                  <a:pt x="12191998" y="0"/>
                </a:lnTo>
                <a:lnTo>
                  <a:pt x="12191998" y="6857999"/>
                </a:lnTo>
                <a:lnTo>
                  <a:pt x="0" y="6857999"/>
                </a:lnTo>
                <a:close/>
              </a:path>
            </a:pathLst>
          </a:custGeom>
        </p:spPr>
      </p:pic>
      <p:sp>
        <p:nvSpPr>
          <p:cNvPr id="3" name="文本占位符 2"/>
          <p:cNvSpPr>
            <a:spLocks noGrp="1"/>
          </p:cNvSpPr>
          <p:nvPr>
            <p:ph type="body" sz="quarter" idx="13"/>
          </p:nvPr>
        </p:nvSpPr>
        <p:spPr>
          <a:xfrm>
            <a:off x="6972300" y="1589101"/>
            <a:ext cx="1797005" cy="499106"/>
          </a:xfrm>
        </p:spPr>
        <p:txBody>
          <a:bodyPr/>
          <a:lstStyle/>
          <a:p>
            <a:r>
              <a:rPr kumimoji="1" lang="en-US" altLang="zh-CN" sz="2100" b="0" dirty="0"/>
              <a:t>M10  Weather</a:t>
            </a:r>
            <a:endParaRPr kumimoji="1" lang="zh-CN" altLang="en-US" sz="2100" b="0" dirty="0"/>
          </a:p>
        </p:txBody>
      </p:sp>
      <p:sp>
        <p:nvSpPr>
          <p:cNvPr id="4" name="文本占位符 3"/>
          <p:cNvSpPr>
            <a:spLocks noGrp="1"/>
          </p:cNvSpPr>
          <p:nvPr>
            <p:ph type="body" sz="quarter" idx="15"/>
          </p:nvPr>
        </p:nvSpPr>
        <p:spPr>
          <a:xfrm>
            <a:off x="3886863" y="522920"/>
            <a:ext cx="4882442" cy="659133"/>
          </a:xfrm>
        </p:spPr>
        <p:txBody>
          <a:bodyPr/>
          <a:lstStyle/>
          <a:p>
            <a:r>
              <a:rPr kumimoji="1" lang="en-US" altLang="zh-CN" b="0" dirty="0" smtClean="0"/>
              <a:t>U2 The weather is fine all year round</a:t>
            </a:r>
            <a:endParaRPr kumimoji="1" lang="en-US" altLang="zh-CN" b="0" dirty="0"/>
          </a:p>
        </p:txBody>
      </p:sp>
      <p:sp>
        <p:nvSpPr>
          <p:cNvPr id="7" name="直角三角形 6"/>
          <p:cNvSpPr/>
          <p:nvPr/>
        </p:nvSpPr>
        <p:spPr>
          <a:xfrm rot="5400000">
            <a:off x="-1" y="0"/>
            <a:ext cx="3677308" cy="367730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kumimoji="1" lang="zh-CN" altLang="en-US"/>
          </a:p>
        </p:txBody>
      </p:sp>
      <p:sp>
        <p:nvSpPr>
          <p:cNvPr id="8" name="矩形 7"/>
          <p:cNvSpPr/>
          <p:nvPr/>
        </p:nvSpPr>
        <p:spPr>
          <a:xfrm>
            <a:off x="-10109" y="4458358"/>
            <a:ext cx="3248325" cy="475515"/>
          </a:xfrm>
          <a:prstGeom prst="rect">
            <a:avLst/>
          </a:prstGeom>
        </p:spPr>
        <p:txBody>
          <a:bodyPr wrap="none" lIns="68580" tIns="34290" rIns="68580" bIns="34290">
            <a:spAutoFit/>
          </a:bodyPr>
          <a:lstStyle/>
          <a:p>
            <a:pPr marL="342900" lvl="0" indent="-342900" algn="ctr" fontAlgn="base">
              <a:lnSpc>
                <a:spcPct val="110000"/>
              </a:lnSpc>
              <a:spcBef>
                <a:spcPct val="0"/>
              </a:spcBef>
              <a:spcAft>
                <a:spcPct val="0"/>
              </a:spcAft>
            </a:pPr>
            <a:r>
              <a:rPr lang="en-US" altLang="zh-CN" sz="2400" b="1" kern="0" smtClean="0">
                <a:solidFill>
                  <a:schemeClr val="bg1"/>
                </a:solidFill>
                <a:latin typeface="微软雅黑" panose="020B0503020204020204" pitchFamily="34" charset="-122"/>
                <a:ea typeface="微软雅黑" panose="020B0503020204020204" pitchFamily="34" charset="-122"/>
                <a:sym typeface="+mn-ea"/>
              </a:rPr>
              <a:t>WWW.PPT818.COM</a:t>
            </a:r>
            <a:endPar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58585" y="383538"/>
          <a:ext cx="7979228" cy="4402364"/>
        </p:xfrm>
        <a:graphic>
          <a:graphicData uri="http://schemas.openxmlformats.org/drawingml/2006/table">
            <a:tbl>
              <a:tblPr firstRow="1" bandRow="1">
                <a:tableStyleId>{2D5ABB26-0587-4C30-8999-92F81FD0307C}</a:tableStyleId>
              </a:tblPr>
              <a:tblGrid>
                <a:gridCol w="1994807">
                  <a:extLst>
                    <a:ext uri="{9D8B030D-6E8A-4147-A177-3AD203B41FA5}">
                      <a16:colId xmlns:a16="http://schemas.microsoft.com/office/drawing/2014/main" val="20000"/>
                    </a:ext>
                  </a:extLst>
                </a:gridCol>
                <a:gridCol w="1994807">
                  <a:extLst>
                    <a:ext uri="{9D8B030D-6E8A-4147-A177-3AD203B41FA5}">
                      <a16:colId xmlns:a16="http://schemas.microsoft.com/office/drawing/2014/main" val="20001"/>
                    </a:ext>
                  </a:extLst>
                </a:gridCol>
                <a:gridCol w="1994807">
                  <a:extLst>
                    <a:ext uri="{9D8B030D-6E8A-4147-A177-3AD203B41FA5}">
                      <a16:colId xmlns:a16="http://schemas.microsoft.com/office/drawing/2014/main" val="20002"/>
                    </a:ext>
                  </a:extLst>
                </a:gridCol>
                <a:gridCol w="1994807">
                  <a:extLst>
                    <a:ext uri="{9D8B030D-6E8A-4147-A177-3AD203B41FA5}">
                      <a16:colId xmlns:a16="http://schemas.microsoft.com/office/drawing/2014/main" val="20003"/>
                    </a:ext>
                  </a:extLst>
                </a:gridCol>
              </a:tblGrid>
              <a:tr h="549487">
                <a:tc>
                  <a:txBody>
                    <a:bodyPr/>
                    <a:lstStyle/>
                    <a:p>
                      <a:r>
                        <a:rPr lang="en-US" altLang="zh-CN" sz="2100" dirty="0" smtClean="0">
                          <a:solidFill>
                            <a:schemeClr val="bg1"/>
                          </a:solidFill>
                        </a:rPr>
                        <a:t>Place</a:t>
                      </a:r>
                      <a:endParaRPr lang="zh-CN" alt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2100" dirty="0" smtClean="0">
                          <a:solidFill>
                            <a:schemeClr val="bg1"/>
                          </a:solidFill>
                        </a:rPr>
                        <a:t>Weather</a:t>
                      </a:r>
                      <a:endParaRPr lang="zh-CN" alt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2100" dirty="0" smtClean="0">
                          <a:solidFill>
                            <a:schemeClr val="bg1"/>
                          </a:solidFill>
                        </a:rPr>
                        <a:t>Best time to go</a:t>
                      </a:r>
                      <a:endParaRPr lang="zh-CN" alt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2100" dirty="0" smtClean="0">
                          <a:solidFill>
                            <a:schemeClr val="bg1"/>
                          </a:solidFill>
                        </a:rPr>
                        <a:t>Things to bring</a:t>
                      </a:r>
                      <a:endParaRPr lang="zh-CN" altLang="en-US" sz="2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00626">
                <a:tc>
                  <a:txBody>
                    <a:bodyPr/>
                    <a:lstStyle/>
                    <a:p>
                      <a:r>
                        <a:rPr lang="en-US" altLang="zh-CN" sz="1800" i="1" dirty="0" smtClean="0">
                          <a:solidFill>
                            <a:schemeClr val="bg1"/>
                          </a:solidFill>
                        </a:rPr>
                        <a:t>New York</a:t>
                      </a:r>
                      <a:endParaRPr lang="zh-CN" altLang="en-US" sz="1800" i="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1400" dirty="0" smtClean="0">
                          <a:solidFill>
                            <a:schemeClr val="bg1"/>
                          </a:solidFill>
                        </a:rPr>
                        <a:t>Winter</a:t>
                      </a:r>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1400" dirty="0" smtClean="0">
                          <a:solidFill>
                            <a:schemeClr val="bg1"/>
                          </a:solidFill>
                        </a:rPr>
                        <a:t>       </a:t>
                      </a:r>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00626">
                <a:tc>
                  <a:txBody>
                    <a:bodyPr/>
                    <a:lstStyle/>
                    <a:p>
                      <a:r>
                        <a:rPr lang="en-US" altLang="zh-CN" sz="1800" i="1" dirty="0" smtClean="0">
                          <a:solidFill>
                            <a:schemeClr val="bg1"/>
                          </a:solidFill>
                        </a:rPr>
                        <a:t>New England</a:t>
                      </a:r>
                      <a:endParaRPr lang="zh-CN" altLang="en-US" sz="1400" i="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900626">
                <a:tc>
                  <a:txBody>
                    <a:bodyPr/>
                    <a:lstStyle/>
                    <a:p>
                      <a:r>
                        <a:rPr lang="en-US" altLang="zh-CN" sz="1800" i="1" dirty="0" smtClean="0">
                          <a:solidFill>
                            <a:schemeClr val="bg1"/>
                          </a:solidFill>
                        </a:rPr>
                        <a:t>California</a:t>
                      </a:r>
                      <a:endParaRPr lang="zh-CN" altLang="en-US" sz="1400" i="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150999">
                <a:tc>
                  <a:txBody>
                    <a:bodyPr/>
                    <a:lstStyle/>
                    <a:p>
                      <a:r>
                        <a:rPr lang="en-US" altLang="zh-CN" sz="1800" i="1" dirty="0" smtClean="0">
                          <a:solidFill>
                            <a:schemeClr val="bg1"/>
                          </a:solidFill>
                        </a:rPr>
                        <a:t>Alaska</a:t>
                      </a:r>
                      <a:endParaRPr lang="zh-CN" altLang="en-US" sz="1400" i="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altLang="zh-CN" sz="1400" dirty="0" smtClean="0">
                          <a:solidFill>
                            <a:schemeClr val="bg1"/>
                          </a:solidFill>
                        </a:rPr>
                        <a:t>Summer:</a:t>
                      </a:r>
                    </a:p>
                    <a:p>
                      <a:endParaRPr lang="en-US" altLang="zh-CN" sz="1400" dirty="0" smtClean="0">
                        <a:solidFill>
                          <a:schemeClr val="bg1"/>
                        </a:solidFill>
                      </a:endParaRPr>
                    </a:p>
                    <a:p>
                      <a:endParaRPr lang="en-US" altLang="zh-CN" sz="1400" dirty="0" smtClean="0">
                        <a:solidFill>
                          <a:schemeClr val="bg1"/>
                        </a:solidFill>
                      </a:endParaRPr>
                    </a:p>
                    <a:p>
                      <a:endParaRPr lang="en-US" altLang="zh-CN" sz="1400" dirty="0" smtClean="0">
                        <a:solidFill>
                          <a:schemeClr val="bg1"/>
                        </a:solidFill>
                      </a:endParaRPr>
                    </a:p>
                    <a:p>
                      <a:r>
                        <a:rPr lang="en-US" altLang="zh-CN" sz="1400" dirty="0" smtClean="0">
                          <a:solidFill>
                            <a:schemeClr val="bg1"/>
                          </a:solidFill>
                        </a:rPr>
                        <a:t>Winter:</a:t>
                      </a:r>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zh-CN" alt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2857500" y="1346113"/>
            <a:ext cx="13933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a lot of snow </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4" name="TextBox 3"/>
          <p:cNvSpPr txBox="1"/>
          <p:nvPr/>
        </p:nvSpPr>
        <p:spPr>
          <a:xfrm>
            <a:off x="4735284" y="951390"/>
            <a:ext cx="1393372" cy="789447"/>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in May or October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5" name="TextBox 4"/>
          <p:cNvSpPr txBox="1"/>
          <p:nvPr/>
        </p:nvSpPr>
        <p:spPr>
          <a:xfrm>
            <a:off x="2857500" y="1938848"/>
            <a:ext cx="1393372" cy="789447"/>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it gets cooler in September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6" name="TextBox 5"/>
          <p:cNvSpPr txBox="1"/>
          <p:nvPr/>
        </p:nvSpPr>
        <p:spPr>
          <a:xfrm>
            <a:off x="4729843" y="2155372"/>
            <a:ext cx="1779815"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in September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 name="TextBox 6"/>
          <p:cNvSpPr txBox="1"/>
          <p:nvPr/>
        </p:nvSpPr>
        <p:spPr>
          <a:xfrm>
            <a:off x="6901542" y="2155372"/>
            <a:ext cx="1077686" cy="429348"/>
          </a:xfrm>
          <a:prstGeom prst="rect">
            <a:avLst/>
          </a:prstGeom>
          <a:solidFill>
            <a:schemeClr val="bg2">
              <a:lumMod val="75000"/>
            </a:schemeClr>
          </a:solid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a camera</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8" name="TextBox 7"/>
          <p:cNvSpPr txBox="1"/>
          <p:nvPr/>
        </p:nvSpPr>
        <p:spPr>
          <a:xfrm>
            <a:off x="2857500" y="2728296"/>
            <a:ext cx="1393372" cy="789447"/>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fine all year round</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9" name="TextBox 8"/>
          <p:cNvSpPr txBox="1"/>
          <p:nvPr/>
        </p:nvSpPr>
        <p:spPr>
          <a:xfrm>
            <a:off x="4735284" y="2873059"/>
            <a:ext cx="13933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all year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TextBox 9"/>
          <p:cNvSpPr txBox="1"/>
          <p:nvPr/>
        </p:nvSpPr>
        <p:spPr>
          <a:xfrm>
            <a:off x="6901542" y="2802843"/>
            <a:ext cx="1273630" cy="789447"/>
          </a:xfrm>
          <a:prstGeom prst="rect">
            <a:avLst/>
          </a:prstGeom>
          <a:solidFill>
            <a:schemeClr val="bg2">
              <a:lumMod val="75000"/>
            </a:schemeClr>
          </a:solid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swimming clothes </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1" name="TextBox 10"/>
          <p:cNvSpPr txBox="1"/>
          <p:nvPr/>
        </p:nvSpPr>
        <p:spPr>
          <a:xfrm>
            <a:off x="3341912" y="3592290"/>
            <a:ext cx="1393372" cy="909480"/>
          </a:xfrm>
          <a:prstGeom prst="rect">
            <a:avLst/>
          </a:prstGeom>
          <a:noFill/>
        </p:spPr>
        <p:txBody>
          <a:bodyPr wrap="square" lIns="68580" tIns="34290" rIns="68580" bIns="34290" rtlCol="0">
            <a:spAutoFit/>
          </a:bodyPr>
          <a:lstStyle/>
          <a:p>
            <a:pPr>
              <a:lnSpc>
                <a:spcPct val="130000"/>
              </a:lnSpc>
              <a:spcBef>
                <a:spcPts val="450"/>
              </a:spcBef>
            </a:pPr>
            <a:r>
              <a:rPr lang="en-US" altLang="zh-CN" b="1" i="1" kern="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days long and warm, cool in the evening</a:t>
            </a:r>
            <a:endParaRPr lang="zh-CN" altLang="en-US"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2" name="TextBox 11"/>
          <p:cNvSpPr txBox="1"/>
          <p:nvPr/>
        </p:nvSpPr>
        <p:spPr>
          <a:xfrm>
            <a:off x="3341912" y="4393062"/>
            <a:ext cx="1240973"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very cold</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TextBox 12"/>
          <p:cNvSpPr txBox="1"/>
          <p:nvPr/>
        </p:nvSpPr>
        <p:spPr>
          <a:xfrm>
            <a:off x="4729843" y="4017598"/>
            <a:ext cx="13933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in summer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4" name="TextBox 13"/>
          <p:cNvSpPr txBox="1"/>
          <p:nvPr/>
        </p:nvSpPr>
        <p:spPr>
          <a:xfrm>
            <a:off x="6901542" y="3819588"/>
            <a:ext cx="1077686" cy="789447"/>
          </a:xfrm>
          <a:prstGeom prst="rect">
            <a:avLst/>
          </a:prstGeom>
          <a:solidFill>
            <a:schemeClr val="bg2">
              <a:lumMod val="75000"/>
            </a:schemeClr>
          </a:solidFill>
        </p:spPr>
        <p:txBody>
          <a:bodyPr wrap="square" lIns="68580" tIns="34290" rIns="68580" bIns="34290" rtlCol="0">
            <a:spAutoFit/>
          </a:bodyPr>
          <a:lstStyle/>
          <a:p>
            <a:pPr>
              <a:lnSpc>
                <a:spcPct val="130000"/>
              </a:lnSpc>
              <a:spcBef>
                <a:spcPts val="450"/>
              </a:spcBef>
            </a:pPr>
            <a:r>
              <a:rPr lang="en-US" altLang="zh-CN"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rPr>
              <a:t>a warm sweater</a:t>
            </a:r>
            <a:endParaRPr lang="zh-CN" altLang="en-US" sz="1800" b="1" i="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cxnSp>
        <p:nvCxnSpPr>
          <p:cNvPr id="16" name="直接连接符 15"/>
          <p:cNvCxnSpPr/>
          <p:nvPr/>
        </p:nvCxnSpPr>
        <p:spPr>
          <a:xfrm rot="10800000" flipV="1">
            <a:off x="6721931" y="951389"/>
            <a:ext cx="1915883" cy="7894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8585" y="71293"/>
            <a:ext cx="5012873"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latin typeface="微软雅黑" panose="020B0503020204020204" pitchFamily="34" charset="-122"/>
                <a:ea typeface="微软雅黑" panose="020B0503020204020204" pitchFamily="34" charset="-122"/>
                <a:cs typeface="+mn-ea"/>
                <a:sym typeface="+mn-lt"/>
              </a:rPr>
              <a:t>Complete the table.</a:t>
            </a:r>
            <a:endParaRPr lang="zh-CN" altLang="en-US" b="1" kern="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linds(horizont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linds(horizont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linds(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blinds(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linds(horizont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linds(horizontal)">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blinds(horizontal)">
                                      <p:cBhvr>
                                        <p:cTn id="5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图片 18" descr="旅游地.png"/>
          <p:cNvPicPr>
            <a:picLocks noChangeAspect="1"/>
          </p:cNvPicPr>
          <p:nvPr/>
        </p:nvPicPr>
        <p:blipFill>
          <a:blip r:embed="rId2"/>
          <a:stretch>
            <a:fillRect/>
          </a:stretch>
        </p:blipFill>
        <p:spPr>
          <a:xfrm>
            <a:off x="60484" y="13335"/>
            <a:ext cx="9144000" cy="5143500"/>
          </a:xfrm>
          <a:prstGeom prst="rect">
            <a:avLst/>
          </a:prstGeom>
        </p:spPr>
      </p:pic>
      <p:sp>
        <p:nvSpPr>
          <p:cNvPr id="3076" name="Text Box 4"/>
          <p:cNvSpPr txBox="1">
            <a:spLocks noChangeArrowheads="1"/>
          </p:cNvSpPr>
          <p:nvPr/>
        </p:nvSpPr>
        <p:spPr bwMode="auto">
          <a:xfrm rot="3971556">
            <a:off x="-140493" y="1617576"/>
            <a:ext cx="1204913" cy="346249"/>
          </a:xfrm>
          <a:prstGeom prst="rect">
            <a:avLst/>
          </a:prstGeom>
          <a:noFill/>
          <a:ln w="57150">
            <a:noFill/>
            <a:miter lim="800000"/>
          </a:ln>
        </p:spPr>
        <p:txBody>
          <a:bodyPr lIns="68580" tIns="34290" rIns="68580" bIns="34290">
            <a:spAutoFit/>
          </a:bodyPr>
          <a:lstStyle/>
          <a:p>
            <a:pPr algn="ctr">
              <a:spcBef>
                <a:spcPct val="50000"/>
              </a:spcBef>
            </a:pPr>
            <a:endParaRPr kumimoji="1" lang="en-US" altLang="zh-CN" sz="1800" dirty="0"/>
          </a:p>
        </p:txBody>
      </p:sp>
      <p:sp>
        <p:nvSpPr>
          <p:cNvPr id="226308" name="Text Box 5"/>
          <p:cNvSpPr txBox="1">
            <a:spLocks noChangeArrowheads="1"/>
          </p:cNvSpPr>
          <p:nvPr/>
        </p:nvSpPr>
        <p:spPr bwMode="auto">
          <a:xfrm>
            <a:off x="1726697" y="2786063"/>
            <a:ext cx="1429756" cy="342900"/>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4. California</a:t>
            </a:r>
          </a:p>
        </p:txBody>
      </p:sp>
      <p:pic>
        <p:nvPicPr>
          <p:cNvPr id="3078" name="Picture 6" descr="BD14868_"/>
          <p:cNvPicPr>
            <a:picLocks noChangeAspect="1" noChangeArrowheads="1"/>
          </p:cNvPicPr>
          <p:nvPr/>
        </p:nvPicPr>
        <p:blipFill>
          <a:blip r:embed="rId3"/>
          <a:srcRect/>
          <a:stretch>
            <a:fillRect/>
          </a:stretch>
        </p:blipFill>
        <p:spPr bwMode="auto">
          <a:xfrm>
            <a:off x="2441575" y="1914525"/>
            <a:ext cx="228600" cy="171450"/>
          </a:xfrm>
          <a:prstGeom prst="rect">
            <a:avLst/>
          </a:prstGeom>
          <a:noFill/>
          <a:ln w="9525">
            <a:noFill/>
            <a:miter lim="800000"/>
            <a:headEnd/>
            <a:tailEnd/>
          </a:ln>
        </p:spPr>
      </p:pic>
      <p:sp>
        <p:nvSpPr>
          <p:cNvPr id="226310" name="Text Box 7"/>
          <p:cNvSpPr txBox="1">
            <a:spLocks noChangeArrowheads="1"/>
          </p:cNvSpPr>
          <p:nvPr/>
        </p:nvSpPr>
        <p:spPr bwMode="auto">
          <a:xfrm>
            <a:off x="4757057" y="3513365"/>
            <a:ext cx="1023257" cy="346249"/>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7. Texas</a:t>
            </a:r>
          </a:p>
        </p:txBody>
      </p:sp>
      <p:sp>
        <p:nvSpPr>
          <p:cNvPr id="226311" name="Text Box 8"/>
          <p:cNvSpPr txBox="1">
            <a:spLocks noChangeArrowheads="1"/>
          </p:cNvSpPr>
          <p:nvPr/>
        </p:nvSpPr>
        <p:spPr bwMode="auto">
          <a:xfrm>
            <a:off x="367452" y="389335"/>
            <a:ext cx="992188" cy="342900"/>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6. Alaska</a:t>
            </a:r>
          </a:p>
        </p:txBody>
      </p:sp>
      <p:sp>
        <p:nvSpPr>
          <p:cNvPr id="226312" name="Text Box 9"/>
          <p:cNvSpPr txBox="1">
            <a:spLocks noChangeArrowheads="1"/>
          </p:cNvSpPr>
          <p:nvPr/>
        </p:nvSpPr>
        <p:spPr bwMode="auto">
          <a:xfrm>
            <a:off x="7993857" y="1611086"/>
            <a:ext cx="1150144" cy="346249"/>
          </a:xfrm>
          <a:prstGeom prst="rect">
            <a:avLst/>
          </a:prstGeom>
          <a:solidFill>
            <a:schemeClr val="accent3"/>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1. New York</a:t>
            </a:r>
          </a:p>
        </p:txBody>
      </p:sp>
      <p:sp>
        <p:nvSpPr>
          <p:cNvPr id="226313" name="Text Box 10"/>
          <p:cNvSpPr txBox="1">
            <a:spLocks noChangeArrowheads="1"/>
          </p:cNvSpPr>
          <p:nvPr/>
        </p:nvSpPr>
        <p:spPr bwMode="auto">
          <a:xfrm>
            <a:off x="6979104" y="2411776"/>
            <a:ext cx="2029505" cy="346249"/>
          </a:xfrm>
          <a:prstGeom prst="rect">
            <a:avLst/>
          </a:prstGeom>
          <a:solidFill>
            <a:schemeClr val="accent3"/>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2. Washington DC</a:t>
            </a:r>
          </a:p>
        </p:txBody>
      </p:sp>
      <p:pic>
        <p:nvPicPr>
          <p:cNvPr id="3084" name="Picture 12" descr="BD14868_"/>
          <p:cNvPicPr>
            <a:picLocks noChangeAspect="1" noChangeArrowheads="1"/>
          </p:cNvPicPr>
          <p:nvPr/>
        </p:nvPicPr>
        <p:blipFill>
          <a:blip r:embed="rId3"/>
          <a:srcRect/>
          <a:stretch>
            <a:fillRect/>
          </a:stretch>
        </p:blipFill>
        <p:spPr bwMode="auto">
          <a:xfrm>
            <a:off x="8191500" y="1439636"/>
            <a:ext cx="228600" cy="171450"/>
          </a:xfrm>
          <a:prstGeom prst="rect">
            <a:avLst/>
          </a:prstGeom>
          <a:noFill/>
          <a:ln w="9525">
            <a:noFill/>
            <a:miter lim="800000"/>
            <a:headEnd/>
            <a:tailEnd/>
          </a:ln>
        </p:spPr>
      </p:pic>
      <p:pic>
        <p:nvPicPr>
          <p:cNvPr id="3085" name="Picture 13" descr="BD14868_"/>
          <p:cNvPicPr>
            <a:picLocks noChangeAspect="1" noChangeArrowheads="1"/>
          </p:cNvPicPr>
          <p:nvPr/>
        </p:nvPicPr>
        <p:blipFill>
          <a:blip r:embed="rId3"/>
          <a:srcRect/>
          <a:stretch>
            <a:fillRect/>
          </a:stretch>
        </p:blipFill>
        <p:spPr bwMode="auto">
          <a:xfrm>
            <a:off x="7993856" y="2000250"/>
            <a:ext cx="228600" cy="171450"/>
          </a:xfrm>
          <a:prstGeom prst="rect">
            <a:avLst/>
          </a:prstGeom>
          <a:noFill/>
          <a:ln w="9525">
            <a:noFill/>
            <a:miter lim="800000"/>
            <a:headEnd/>
            <a:tailEnd/>
          </a:ln>
        </p:spPr>
      </p:pic>
      <p:pic>
        <p:nvPicPr>
          <p:cNvPr id="3086" name="Picture 14" descr="BD14868_">
            <a:hlinkClick r:id="" action="ppaction://noaction"/>
          </p:cNvPr>
          <p:cNvPicPr>
            <a:picLocks noChangeAspect="1" noChangeArrowheads="1"/>
          </p:cNvPicPr>
          <p:nvPr/>
        </p:nvPicPr>
        <p:blipFill>
          <a:blip r:embed="rId3"/>
          <a:srcRect/>
          <a:stretch>
            <a:fillRect/>
          </a:stretch>
        </p:blipFill>
        <p:spPr bwMode="auto">
          <a:xfrm>
            <a:off x="8420100" y="817960"/>
            <a:ext cx="228600" cy="171450"/>
          </a:xfrm>
          <a:prstGeom prst="rect">
            <a:avLst/>
          </a:prstGeom>
          <a:noFill/>
          <a:ln w="9525">
            <a:noFill/>
            <a:miter lim="800000"/>
            <a:headEnd/>
            <a:tailEnd/>
          </a:ln>
        </p:spPr>
      </p:pic>
      <p:sp>
        <p:nvSpPr>
          <p:cNvPr id="226318" name="Text Box 15"/>
          <p:cNvSpPr txBox="1">
            <a:spLocks noChangeArrowheads="1"/>
          </p:cNvSpPr>
          <p:nvPr/>
        </p:nvSpPr>
        <p:spPr bwMode="auto">
          <a:xfrm>
            <a:off x="6934200" y="448382"/>
            <a:ext cx="1714500" cy="346249"/>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rPr>
              <a:t>3. New England</a:t>
            </a:r>
          </a:p>
        </p:txBody>
      </p:sp>
      <p:sp>
        <p:nvSpPr>
          <p:cNvPr id="226319" name="Text Box 17"/>
          <p:cNvSpPr txBox="1">
            <a:spLocks noChangeArrowheads="1"/>
          </p:cNvSpPr>
          <p:nvPr/>
        </p:nvSpPr>
        <p:spPr bwMode="auto">
          <a:xfrm>
            <a:off x="2555875" y="791282"/>
            <a:ext cx="1063032" cy="346249"/>
          </a:xfrm>
          <a:prstGeom prst="rect">
            <a:avLst/>
          </a:prstGeom>
          <a:solidFill>
            <a:schemeClr val="accent3"/>
          </a:solidFill>
          <a:ln w="9525">
            <a:noFill/>
            <a:miter lim="800000"/>
          </a:ln>
        </p:spPr>
        <p:txBody>
          <a:bodyPr wrap="none" lIns="68580" tIns="34290" rIns="68580" bIns="34290">
            <a:spAutoFit/>
          </a:bodyPr>
          <a:lstStyle/>
          <a:p>
            <a:r>
              <a:rPr lang="en-US" altLang="zh-CN" sz="1800" dirty="0">
                <a:solidFill>
                  <a:schemeClr val="bg1"/>
                </a:solidFill>
              </a:rPr>
              <a:t>5. Seattle </a:t>
            </a:r>
          </a:p>
        </p:txBody>
      </p:sp>
      <p:pic>
        <p:nvPicPr>
          <p:cNvPr id="3089" name="Picture 12" descr="BD14868_"/>
          <p:cNvPicPr>
            <a:picLocks noChangeAspect="1" noChangeArrowheads="1"/>
          </p:cNvPicPr>
          <p:nvPr/>
        </p:nvPicPr>
        <p:blipFill>
          <a:blip r:embed="rId3"/>
          <a:srcRect/>
          <a:stretch>
            <a:fillRect/>
          </a:stretch>
        </p:blipFill>
        <p:spPr bwMode="auto">
          <a:xfrm>
            <a:off x="5170715" y="3856265"/>
            <a:ext cx="228600" cy="171450"/>
          </a:xfrm>
          <a:prstGeom prst="rect">
            <a:avLst/>
          </a:prstGeom>
          <a:noFill/>
          <a:ln w="9525">
            <a:noFill/>
            <a:miter lim="800000"/>
            <a:headEnd/>
            <a:tailEnd/>
          </a:ln>
        </p:spPr>
      </p:pic>
      <p:pic>
        <p:nvPicPr>
          <p:cNvPr id="3090" name="Picture 12" descr="BD14868_"/>
          <p:cNvPicPr>
            <a:picLocks noChangeAspect="1" noChangeArrowheads="1"/>
          </p:cNvPicPr>
          <p:nvPr/>
        </p:nvPicPr>
        <p:blipFill>
          <a:blip r:embed="rId3"/>
          <a:srcRect/>
          <a:stretch>
            <a:fillRect/>
          </a:stretch>
        </p:blipFill>
        <p:spPr bwMode="auto">
          <a:xfrm>
            <a:off x="1469019" y="389335"/>
            <a:ext cx="228600" cy="171450"/>
          </a:xfrm>
          <a:prstGeom prst="rect">
            <a:avLst/>
          </a:prstGeom>
          <a:noFill/>
          <a:ln w="9525">
            <a:noFill/>
            <a:miter lim="800000"/>
            <a:headEnd/>
            <a:tailEnd/>
          </a:ln>
        </p:spPr>
      </p:pic>
      <p:pic>
        <p:nvPicPr>
          <p:cNvPr id="3092" name="Picture 12" descr="BD14868_"/>
          <p:cNvPicPr>
            <a:picLocks noChangeAspect="1" noChangeArrowheads="1"/>
          </p:cNvPicPr>
          <p:nvPr/>
        </p:nvPicPr>
        <p:blipFill>
          <a:blip r:embed="rId3"/>
          <a:srcRect/>
          <a:stretch>
            <a:fillRect/>
          </a:stretch>
        </p:blipFill>
        <p:spPr bwMode="auto">
          <a:xfrm>
            <a:off x="2670175" y="560785"/>
            <a:ext cx="228600" cy="1714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500" fill="hold"/>
                                        <p:tgtEl>
                                          <p:spTgt spid="3084"/>
                                        </p:tgtEl>
                                        <p:attrNameLst>
                                          <p:attrName>ppt_w</p:attrName>
                                        </p:attrNameLst>
                                      </p:cBhvr>
                                      <p:tavLst>
                                        <p:tav tm="0">
                                          <p:val>
                                            <p:fltVal val="0"/>
                                          </p:val>
                                        </p:tav>
                                        <p:tav tm="100000">
                                          <p:val>
                                            <p:strVal val="#ppt_w"/>
                                          </p:val>
                                        </p:tav>
                                      </p:tavLst>
                                    </p:anim>
                                    <p:anim calcmode="lin" valueType="num">
                                      <p:cBhvr>
                                        <p:cTn id="8" dur="500" fill="hold"/>
                                        <p:tgtEl>
                                          <p:spTgt spid="308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085"/>
                                        </p:tgtEl>
                                        <p:attrNameLst>
                                          <p:attrName>style.visibility</p:attrName>
                                        </p:attrNameLst>
                                      </p:cBhvr>
                                      <p:to>
                                        <p:strVal val="visible"/>
                                      </p:to>
                                    </p:set>
                                    <p:anim calcmode="lin" valueType="num">
                                      <p:cBhvr>
                                        <p:cTn id="12" dur="500" fill="hold"/>
                                        <p:tgtEl>
                                          <p:spTgt spid="3085"/>
                                        </p:tgtEl>
                                        <p:attrNameLst>
                                          <p:attrName>ppt_w</p:attrName>
                                        </p:attrNameLst>
                                      </p:cBhvr>
                                      <p:tavLst>
                                        <p:tav tm="0">
                                          <p:val>
                                            <p:fltVal val="0"/>
                                          </p:val>
                                        </p:tav>
                                        <p:tav tm="100000">
                                          <p:val>
                                            <p:strVal val="#ppt_w"/>
                                          </p:val>
                                        </p:tav>
                                      </p:tavLst>
                                    </p:anim>
                                    <p:anim calcmode="lin" valueType="num">
                                      <p:cBhvr>
                                        <p:cTn id="13" dur="500" fill="hold"/>
                                        <p:tgtEl>
                                          <p:spTgt spid="308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086"/>
                                        </p:tgtEl>
                                        <p:attrNameLst>
                                          <p:attrName>style.visibility</p:attrName>
                                        </p:attrNameLst>
                                      </p:cBhvr>
                                      <p:to>
                                        <p:strVal val="visible"/>
                                      </p:to>
                                    </p:set>
                                    <p:anim calcmode="lin" valueType="num">
                                      <p:cBhvr>
                                        <p:cTn id="18" dur="500" fill="hold"/>
                                        <p:tgtEl>
                                          <p:spTgt spid="3086"/>
                                        </p:tgtEl>
                                        <p:attrNameLst>
                                          <p:attrName>ppt_w</p:attrName>
                                        </p:attrNameLst>
                                      </p:cBhvr>
                                      <p:tavLst>
                                        <p:tav tm="0">
                                          <p:val>
                                            <p:fltVal val="0"/>
                                          </p:val>
                                        </p:tav>
                                        <p:tav tm="100000">
                                          <p:val>
                                            <p:strVal val="#ppt_w"/>
                                          </p:val>
                                        </p:tav>
                                      </p:tavLst>
                                    </p:anim>
                                    <p:anim calcmode="lin" valueType="num">
                                      <p:cBhvr>
                                        <p:cTn id="19" dur="500" fill="hold"/>
                                        <p:tgtEl>
                                          <p:spTgt spid="3086"/>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p:cTn id="23" dur="500" fill="hold"/>
                                        <p:tgtEl>
                                          <p:spTgt spid="3078"/>
                                        </p:tgtEl>
                                        <p:attrNameLst>
                                          <p:attrName>ppt_w</p:attrName>
                                        </p:attrNameLst>
                                      </p:cBhvr>
                                      <p:tavLst>
                                        <p:tav tm="0">
                                          <p:val>
                                            <p:fltVal val="0"/>
                                          </p:val>
                                        </p:tav>
                                        <p:tav tm="100000">
                                          <p:val>
                                            <p:strVal val="#ppt_w"/>
                                          </p:val>
                                        </p:tav>
                                      </p:tavLst>
                                    </p:anim>
                                    <p:anim calcmode="lin" valueType="num">
                                      <p:cBhvr>
                                        <p:cTn id="24" dur="500" fill="hold"/>
                                        <p:tgtEl>
                                          <p:spTgt spid="3078"/>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3" presetClass="entr" presetSubtype="16" fill="hold" nodeType="afterEffect">
                                  <p:stCondLst>
                                    <p:cond delay="0"/>
                                  </p:stCondLst>
                                  <p:childTnLst>
                                    <p:set>
                                      <p:cBhvr>
                                        <p:cTn id="27" dur="1" fill="hold">
                                          <p:stCondLst>
                                            <p:cond delay="0"/>
                                          </p:stCondLst>
                                        </p:cTn>
                                        <p:tgtEl>
                                          <p:spTgt spid="3092"/>
                                        </p:tgtEl>
                                        <p:attrNameLst>
                                          <p:attrName>style.visibility</p:attrName>
                                        </p:attrNameLst>
                                      </p:cBhvr>
                                      <p:to>
                                        <p:strVal val="visible"/>
                                      </p:to>
                                    </p:set>
                                    <p:anim calcmode="lin" valueType="num">
                                      <p:cBhvr>
                                        <p:cTn id="28" dur="500" fill="hold"/>
                                        <p:tgtEl>
                                          <p:spTgt spid="3092"/>
                                        </p:tgtEl>
                                        <p:attrNameLst>
                                          <p:attrName>ppt_w</p:attrName>
                                        </p:attrNameLst>
                                      </p:cBhvr>
                                      <p:tavLst>
                                        <p:tav tm="0">
                                          <p:val>
                                            <p:fltVal val="0"/>
                                          </p:val>
                                        </p:tav>
                                        <p:tav tm="100000">
                                          <p:val>
                                            <p:strVal val="#ppt_w"/>
                                          </p:val>
                                        </p:tav>
                                      </p:tavLst>
                                    </p:anim>
                                    <p:anim calcmode="lin" valueType="num">
                                      <p:cBhvr>
                                        <p:cTn id="29" dur="500" fill="hold"/>
                                        <p:tgtEl>
                                          <p:spTgt spid="3092"/>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3090"/>
                                        </p:tgtEl>
                                        <p:attrNameLst>
                                          <p:attrName>style.visibility</p:attrName>
                                        </p:attrNameLst>
                                      </p:cBhvr>
                                      <p:to>
                                        <p:strVal val="visible"/>
                                      </p:to>
                                    </p:set>
                                    <p:anim calcmode="lin" valueType="num">
                                      <p:cBhvr>
                                        <p:cTn id="33" dur="500" fill="hold"/>
                                        <p:tgtEl>
                                          <p:spTgt spid="3090"/>
                                        </p:tgtEl>
                                        <p:attrNameLst>
                                          <p:attrName>ppt_w</p:attrName>
                                        </p:attrNameLst>
                                      </p:cBhvr>
                                      <p:tavLst>
                                        <p:tav tm="0">
                                          <p:val>
                                            <p:fltVal val="0"/>
                                          </p:val>
                                        </p:tav>
                                        <p:tav tm="100000">
                                          <p:val>
                                            <p:strVal val="#ppt_w"/>
                                          </p:val>
                                        </p:tav>
                                      </p:tavLst>
                                    </p:anim>
                                    <p:anim calcmode="lin" valueType="num">
                                      <p:cBhvr>
                                        <p:cTn id="34" dur="500" fill="hold"/>
                                        <p:tgtEl>
                                          <p:spTgt spid="3090"/>
                                        </p:tgtEl>
                                        <p:attrNameLst>
                                          <p:attrName>ppt_h</p:attrName>
                                        </p:attrNameLst>
                                      </p:cBhvr>
                                      <p:tavLst>
                                        <p:tav tm="0">
                                          <p:val>
                                            <p:fltVal val="0"/>
                                          </p:val>
                                        </p:tav>
                                        <p:tav tm="100000">
                                          <p:val>
                                            <p:strVal val="#ppt_h"/>
                                          </p:val>
                                        </p:tav>
                                      </p:tavLst>
                                    </p:anim>
                                  </p:childTnLst>
                                </p:cTn>
                              </p:par>
                            </p:childTnLst>
                          </p:cTn>
                        </p:par>
                        <p:par>
                          <p:cTn id="35" fill="hold">
                            <p:stCondLst>
                              <p:cond delay="2000"/>
                            </p:stCondLst>
                            <p:childTnLst>
                              <p:par>
                                <p:cTn id="36" presetID="23" presetClass="entr" presetSubtype="16" fill="hold" nodeType="afterEffect">
                                  <p:stCondLst>
                                    <p:cond delay="0"/>
                                  </p:stCondLst>
                                  <p:childTnLst>
                                    <p:set>
                                      <p:cBhvr>
                                        <p:cTn id="37" dur="1" fill="hold">
                                          <p:stCondLst>
                                            <p:cond delay="0"/>
                                          </p:stCondLst>
                                        </p:cTn>
                                        <p:tgtEl>
                                          <p:spTgt spid="3089"/>
                                        </p:tgtEl>
                                        <p:attrNameLst>
                                          <p:attrName>style.visibility</p:attrName>
                                        </p:attrNameLst>
                                      </p:cBhvr>
                                      <p:to>
                                        <p:strVal val="visible"/>
                                      </p:to>
                                    </p:set>
                                    <p:anim calcmode="lin" valueType="num">
                                      <p:cBhvr>
                                        <p:cTn id="38" dur="500" fill="hold"/>
                                        <p:tgtEl>
                                          <p:spTgt spid="3089"/>
                                        </p:tgtEl>
                                        <p:attrNameLst>
                                          <p:attrName>ppt_w</p:attrName>
                                        </p:attrNameLst>
                                      </p:cBhvr>
                                      <p:tavLst>
                                        <p:tav tm="0">
                                          <p:val>
                                            <p:fltVal val="0"/>
                                          </p:val>
                                        </p:tav>
                                        <p:tav tm="100000">
                                          <p:val>
                                            <p:strVal val="#ppt_w"/>
                                          </p:val>
                                        </p:tav>
                                      </p:tavLst>
                                    </p:anim>
                                    <p:anim calcmode="lin" valueType="num">
                                      <p:cBhvr>
                                        <p:cTn id="39" dur="500" fill="hold"/>
                                        <p:tgtEl>
                                          <p:spTgt spid="308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6312"/>
                                        </p:tgtEl>
                                        <p:attrNameLst>
                                          <p:attrName>style.visibility</p:attrName>
                                        </p:attrNameLst>
                                      </p:cBhvr>
                                      <p:to>
                                        <p:strVal val="visible"/>
                                      </p:to>
                                    </p:set>
                                    <p:animEffect transition="in" filter="blinds(horizontal)">
                                      <p:cBhvr>
                                        <p:cTn id="44" dur="500"/>
                                        <p:tgtEl>
                                          <p:spTgt spid="2263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26313"/>
                                        </p:tgtEl>
                                        <p:attrNameLst>
                                          <p:attrName>style.visibility</p:attrName>
                                        </p:attrNameLst>
                                      </p:cBhvr>
                                      <p:to>
                                        <p:strVal val="visible"/>
                                      </p:to>
                                    </p:set>
                                    <p:animEffect transition="in" filter="blinds(horizontal)">
                                      <p:cBhvr>
                                        <p:cTn id="49" dur="500"/>
                                        <p:tgtEl>
                                          <p:spTgt spid="2263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26318"/>
                                        </p:tgtEl>
                                        <p:attrNameLst>
                                          <p:attrName>style.visibility</p:attrName>
                                        </p:attrNameLst>
                                      </p:cBhvr>
                                      <p:to>
                                        <p:strVal val="visible"/>
                                      </p:to>
                                    </p:set>
                                    <p:anim calcmode="lin" valueType="num">
                                      <p:cBhvr>
                                        <p:cTn id="54" dur="500" fill="hold"/>
                                        <p:tgtEl>
                                          <p:spTgt spid="226318"/>
                                        </p:tgtEl>
                                        <p:attrNameLst>
                                          <p:attrName>ppt_w</p:attrName>
                                        </p:attrNameLst>
                                      </p:cBhvr>
                                      <p:tavLst>
                                        <p:tav tm="0">
                                          <p:val>
                                            <p:fltVal val="0"/>
                                          </p:val>
                                        </p:tav>
                                        <p:tav tm="100000">
                                          <p:val>
                                            <p:strVal val="#ppt_w"/>
                                          </p:val>
                                        </p:tav>
                                      </p:tavLst>
                                    </p:anim>
                                    <p:anim calcmode="lin" valueType="num">
                                      <p:cBhvr>
                                        <p:cTn id="55" dur="500" fill="hold"/>
                                        <p:tgtEl>
                                          <p:spTgt spid="226318"/>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26308"/>
                                        </p:tgtEl>
                                        <p:attrNameLst>
                                          <p:attrName>style.visibility</p:attrName>
                                        </p:attrNameLst>
                                      </p:cBhvr>
                                      <p:to>
                                        <p:strVal val="visible"/>
                                      </p:to>
                                    </p:set>
                                    <p:anim calcmode="lin" valueType="num">
                                      <p:cBhvr>
                                        <p:cTn id="60" dur="500" fill="hold"/>
                                        <p:tgtEl>
                                          <p:spTgt spid="226308"/>
                                        </p:tgtEl>
                                        <p:attrNameLst>
                                          <p:attrName>ppt_w</p:attrName>
                                        </p:attrNameLst>
                                      </p:cBhvr>
                                      <p:tavLst>
                                        <p:tav tm="0">
                                          <p:val>
                                            <p:fltVal val="0"/>
                                          </p:val>
                                        </p:tav>
                                        <p:tav tm="100000">
                                          <p:val>
                                            <p:strVal val="#ppt_w"/>
                                          </p:val>
                                        </p:tav>
                                      </p:tavLst>
                                    </p:anim>
                                    <p:anim calcmode="lin" valueType="num">
                                      <p:cBhvr>
                                        <p:cTn id="61" dur="500" fill="hold"/>
                                        <p:tgtEl>
                                          <p:spTgt spid="226308"/>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26319"/>
                                        </p:tgtEl>
                                        <p:attrNameLst>
                                          <p:attrName>style.visibility</p:attrName>
                                        </p:attrNameLst>
                                      </p:cBhvr>
                                      <p:to>
                                        <p:strVal val="visible"/>
                                      </p:to>
                                    </p:set>
                                    <p:anim calcmode="lin" valueType="num">
                                      <p:cBhvr>
                                        <p:cTn id="66" dur="500" fill="hold"/>
                                        <p:tgtEl>
                                          <p:spTgt spid="226319"/>
                                        </p:tgtEl>
                                        <p:attrNameLst>
                                          <p:attrName>ppt_w</p:attrName>
                                        </p:attrNameLst>
                                      </p:cBhvr>
                                      <p:tavLst>
                                        <p:tav tm="0">
                                          <p:val>
                                            <p:fltVal val="0"/>
                                          </p:val>
                                        </p:tav>
                                        <p:tav tm="100000">
                                          <p:val>
                                            <p:strVal val="#ppt_w"/>
                                          </p:val>
                                        </p:tav>
                                      </p:tavLst>
                                    </p:anim>
                                    <p:anim calcmode="lin" valueType="num">
                                      <p:cBhvr>
                                        <p:cTn id="67" dur="500" fill="hold"/>
                                        <p:tgtEl>
                                          <p:spTgt spid="22631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26311"/>
                                        </p:tgtEl>
                                        <p:attrNameLst>
                                          <p:attrName>style.visibility</p:attrName>
                                        </p:attrNameLst>
                                      </p:cBhvr>
                                      <p:to>
                                        <p:strVal val="visible"/>
                                      </p:to>
                                    </p:set>
                                    <p:anim calcmode="lin" valueType="num">
                                      <p:cBhvr>
                                        <p:cTn id="72" dur="500" fill="hold"/>
                                        <p:tgtEl>
                                          <p:spTgt spid="226311"/>
                                        </p:tgtEl>
                                        <p:attrNameLst>
                                          <p:attrName>ppt_w</p:attrName>
                                        </p:attrNameLst>
                                      </p:cBhvr>
                                      <p:tavLst>
                                        <p:tav tm="0">
                                          <p:val>
                                            <p:fltVal val="0"/>
                                          </p:val>
                                        </p:tav>
                                        <p:tav tm="100000">
                                          <p:val>
                                            <p:strVal val="#ppt_w"/>
                                          </p:val>
                                        </p:tav>
                                      </p:tavLst>
                                    </p:anim>
                                    <p:anim calcmode="lin" valueType="num">
                                      <p:cBhvr>
                                        <p:cTn id="73" dur="500" fill="hold"/>
                                        <p:tgtEl>
                                          <p:spTgt spid="226311"/>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26310"/>
                                        </p:tgtEl>
                                        <p:attrNameLst>
                                          <p:attrName>style.visibility</p:attrName>
                                        </p:attrNameLst>
                                      </p:cBhvr>
                                      <p:to>
                                        <p:strVal val="visible"/>
                                      </p:to>
                                    </p:set>
                                    <p:anim calcmode="lin" valueType="num">
                                      <p:cBhvr>
                                        <p:cTn id="78" dur="500" fill="hold"/>
                                        <p:tgtEl>
                                          <p:spTgt spid="226310"/>
                                        </p:tgtEl>
                                        <p:attrNameLst>
                                          <p:attrName>ppt_w</p:attrName>
                                        </p:attrNameLst>
                                      </p:cBhvr>
                                      <p:tavLst>
                                        <p:tav tm="0">
                                          <p:val>
                                            <p:fltVal val="0"/>
                                          </p:val>
                                        </p:tav>
                                        <p:tav tm="100000">
                                          <p:val>
                                            <p:strVal val="#ppt_w"/>
                                          </p:val>
                                        </p:tav>
                                      </p:tavLst>
                                    </p:anim>
                                    <p:anim calcmode="lin" valueType="num">
                                      <p:cBhvr>
                                        <p:cTn id="79" dur="500" fill="hold"/>
                                        <p:tgtEl>
                                          <p:spTgt spid="22631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nodePh="1">
                                  <p:stCondLst>
                                    <p:cond delay="0"/>
                                  </p:stCondLst>
                                  <p:endCondLst>
                                    <p:cond evt="begin" delay="0">
                                      <p:tn val="82"/>
                                    </p:cond>
                                  </p:endCondLst>
                                  <p:childTnLst>
                                    <p:set>
                                      <p:cBhvr>
                                        <p:cTn id="83" dur="1" fill="hold">
                                          <p:stCondLst>
                                            <p:cond delay="0"/>
                                          </p:stCondLst>
                                        </p:cTn>
                                        <p:tgtEl>
                                          <p:spTgt spid="3076"/>
                                        </p:tgtEl>
                                        <p:attrNameLst>
                                          <p:attrName>style.visibility</p:attrName>
                                        </p:attrNameLst>
                                      </p:cBhvr>
                                      <p:to>
                                        <p:strVal val="visible"/>
                                      </p:to>
                                    </p:set>
                                    <p:anim calcmode="lin" valueType="num">
                                      <p:cBhvr>
                                        <p:cTn id="84" dur="500" fill="hold"/>
                                        <p:tgtEl>
                                          <p:spTgt spid="3076"/>
                                        </p:tgtEl>
                                        <p:attrNameLst>
                                          <p:attrName>ppt_w</p:attrName>
                                        </p:attrNameLst>
                                      </p:cBhvr>
                                      <p:tavLst>
                                        <p:tav tm="0">
                                          <p:val>
                                            <p:fltVal val="0"/>
                                          </p:val>
                                        </p:tav>
                                        <p:tav tm="100000">
                                          <p:val>
                                            <p:strVal val="#ppt_w"/>
                                          </p:val>
                                        </p:tav>
                                      </p:tavLst>
                                    </p:anim>
                                    <p:anim calcmode="lin" valueType="num">
                                      <p:cBhvr>
                                        <p:cTn id="85"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226308" grpId="0" animBg="1"/>
      <p:bldP spid="226310" grpId="0" animBg="1"/>
      <p:bldP spid="226311" grpId="0" animBg="1"/>
      <p:bldP spid="226312" grpId="0" animBg="1"/>
      <p:bldP spid="226313" grpId="0" animBg="1"/>
      <p:bldP spid="226318" grpId="0" animBg="1"/>
      <p:bldP spid="22631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图片 18" descr="旅游地.png"/>
          <p:cNvPicPr>
            <a:picLocks noChangeAspect="1"/>
          </p:cNvPicPr>
          <p:nvPr/>
        </p:nvPicPr>
        <p:blipFill>
          <a:blip r:embed="rId2"/>
          <a:stretch>
            <a:fillRect/>
          </a:stretch>
        </p:blipFill>
        <p:spPr>
          <a:xfrm>
            <a:off x="0" y="0"/>
            <a:ext cx="9144000" cy="5143500"/>
          </a:xfrm>
          <a:prstGeom prst="rect">
            <a:avLst/>
          </a:prstGeom>
        </p:spPr>
      </p:pic>
      <p:sp>
        <p:nvSpPr>
          <p:cNvPr id="3076" name="Text Box 4"/>
          <p:cNvSpPr txBox="1">
            <a:spLocks noChangeArrowheads="1"/>
          </p:cNvSpPr>
          <p:nvPr/>
        </p:nvSpPr>
        <p:spPr bwMode="auto">
          <a:xfrm rot="3971556">
            <a:off x="-140493" y="1617576"/>
            <a:ext cx="1204913" cy="346249"/>
          </a:xfrm>
          <a:prstGeom prst="rect">
            <a:avLst/>
          </a:prstGeom>
          <a:noFill/>
          <a:ln w="57150">
            <a:noFill/>
            <a:miter lim="800000"/>
          </a:ln>
        </p:spPr>
        <p:txBody>
          <a:bodyPr lIns="68580" tIns="34290" rIns="68580" bIns="34290">
            <a:spAutoFit/>
          </a:bodyPr>
          <a:lstStyle/>
          <a:p>
            <a:pPr algn="ctr">
              <a:spcBef>
                <a:spcPct val="50000"/>
              </a:spcBef>
            </a:pPr>
            <a:endParaRPr kumimoji="1" lang="en-US" altLang="zh-CN" sz="1800" dirty="0"/>
          </a:p>
        </p:txBody>
      </p:sp>
      <p:sp>
        <p:nvSpPr>
          <p:cNvPr id="226308" name="Text Box 5"/>
          <p:cNvSpPr txBox="1">
            <a:spLocks noChangeArrowheads="1"/>
          </p:cNvSpPr>
          <p:nvPr/>
        </p:nvSpPr>
        <p:spPr bwMode="auto">
          <a:xfrm>
            <a:off x="1726697" y="2786063"/>
            <a:ext cx="1429756" cy="342900"/>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hlinkClick r:id="rId3" action="ppaction://hlinksldjump"/>
              </a:rPr>
              <a:t>4. California</a:t>
            </a:r>
            <a:endParaRPr kumimoji="1" lang="en-US" altLang="zh-CN" sz="1800" dirty="0">
              <a:solidFill>
                <a:schemeClr val="bg1"/>
              </a:solidFill>
            </a:endParaRPr>
          </a:p>
        </p:txBody>
      </p:sp>
      <p:pic>
        <p:nvPicPr>
          <p:cNvPr id="3078" name="Picture 6" descr="BD14868_"/>
          <p:cNvPicPr>
            <a:picLocks noChangeAspect="1" noChangeArrowheads="1"/>
          </p:cNvPicPr>
          <p:nvPr/>
        </p:nvPicPr>
        <p:blipFill>
          <a:blip r:embed="rId4"/>
          <a:srcRect/>
          <a:stretch>
            <a:fillRect/>
          </a:stretch>
        </p:blipFill>
        <p:spPr bwMode="auto">
          <a:xfrm>
            <a:off x="2441575" y="1914525"/>
            <a:ext cx="228600" cy="171450"/>
          </a:xfrm>
          <a:prstGeom prst="rect">
            <a:avLst/>
          </a:prstGeom>
          <a:noFill/>
          <a:ln w="9525">
            <a:noFill/>
            <a:miter lim="800000"/>
            <a:headEnd/>
            <a:tailEnd/>
          </a:ln>
        </p:spPr>
      </p:pic>
      <p:sp>
        <p:nvSpPr>
          <p:cNvPr id="226310" name="Text Box 7"/>
          <p:cNvSpPr txBox="1">
            <a:spLocks noChangeArrowheads="1"/>
          </p:cNvSpPr>
          <p:nvPr/>
        </p:nvSpPr>
        <p:spPr bwMode="auto">
          <a:xfrm>
            <a:off x="4757057" y="3513365"/>
            <a:ext cx="1023257" cy="346249"/>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hlinkClick r:id="rId5" action="ppaction://hlinksldjump"/>
              </a:rPr>
              <a:t>7. Texas</a:t>
            </a:r>
            <a:endParaRPr kumimoji="1" lang="en-US" altLang="zh-CN" sz="1800" dirty="0">
              <a:solidFill>
                <a:schemeClr val="bg1"/>
              </a:solidFill>
            </a:endParaRPr>
          </a:p>
        </p:txBody>
      </p:sp>
      <p:sp>
        <p:nvSpPr>
          <p:cNvPr id="226311" name="Text Box 8"/>
          <p:cNvSpPr txBox="1">
            <a:spLocks noChangeArrowheads="1"/>
          </p:cNvSpPr>
          <p:nvPr/>
        </p:nvSpPr>
        <p:spPr bwMode="auto">
          <a:xfrm>
            <a:off x="367452" y="389335"/>
            <a:ext cx="992188" cy="342900"/>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hlinkClick r:id="rId6" action="ppaction://hlinksldjump"/>
              </a:rPr>
              <a:t>6. Alaska</a:t>
            </a:r>
            <a:endParaRPr kumimoji="1" lang="en-US" altLang="zh-CN" sz="1800" dirty="0">
              <a:solidFill>
                <a:schemeClr val="bg1"/>
              </a:solidFill>
            </a:endParaRPr>
          </a:p>
        </p:txBody>
      </p:sp>
      <p:grpSp>
        <p:nvGrpSpPr>
          <p:cNvPr id="2" name="组合 17"/>
          <p:cNvGrpSpPr/>
          <p:nvPr/>
        </p:nvGrpSpPr>
        <p:grpSpPr>
          <a:xfrm>
            <a:off x="6979104" y="1611087"/>
            <a:ext cx="2164897" cy="1170023"/>
            <a:chOff x="9305471" y="2148114"/>
            <a:chExt cx="2886529" cy="1560030"/>
          </a:xfrm>
        </p:grpSpPr>
        <p:sp>
          <p:nvSpPr>
            <p:cNvPr id="226312" name="Text Box 9"/>
            <p:cNvSpPr txBox="1">
              <a:spLocks noChangeArrowheads="1"/>
            </p:cNvSpPr>
            <p:nvPr/>
          </p:nvSpPr>
          <p:spPr bwMode="auto">
            <a:xfrm>
              <a:off x="10658475" y="2148114"/>
              <a:ext cx="1533525" cy="861775"/>
            </a:xfrm>
            <a:prstGeom prst="rect">
              <a:avLst/>
            </a:prstGeom>
            <a:solidFill>
              <a:schemeClr val="accent3"/>
            </a:solidFill>
            <a:ln w="57150">
              <a:noFill/>
              <a:miter lim="800000"/>
            </a:ln>
          </p:spPr>
          <p:txBody>
            <a:bodyPr wrap="square">
              <a:spAutoFit/>
            </a:bodyPr>
            <a:lstStyle/>
            <a:p>
              <a:pPr algn="ctr">
                <a:spcBef>
                  <a:spcPct val="50000"/>
                </a:spcBef>
              </a:pPr>
              <a:r>
                <a:rPr kumimoji="1" lang="en-US" altLang="zh-CN" sz="1800" dirty="0">
                  <a:solidFill>
                    <a:schemeClr val="bg1"/>
                  </a:solidFill>
                  <a:hlinkClick r:id="rId7" action="ppaction://hlinksldjump"/>
                </a:rPr>
                <a:t>1. New York</a:t>
              </a:r>
              <a:endParaRPr kumimoji="1" lang="en-US" altLang="zh-CN" sz="1800" dirty="0">
                <a:solidFill>
                  <a:schemeClr val="bg1"/>
                </a:solidFill>
              </a:endParaRPr>
            </a:p>
          </p:txBody>
        </p:sp>
        <p:sp>
          <p:nvSpPr>
            <p:cNvPr id="226313" name="Text Box 10"/>
            <p:cNvSpPr txBox="1">
              <a:spLocks noChangeArrowheads="1"/>
            </p:cNvSpPr>
            <p:nvPr/>
          </p:nvSpPr>
          <p:spPr bwMode="auto">
            <a:xfrm>
              <a:off x="9305471" y="3215701"/>
              <a:ext cx="2706006" cy="492443"/>
            </a:xfrm>
            <a:prstGeom prst="rect">
              <a:avLst/>
            </a:prstGeom>
            <a:solidFill>
              <a:schemeClr val="accent3"/>
            </a:solidFill>
            <a:ln w="57150">
              <a:noFill/>
              <a:miter lim="800000"/>
            </a:ln>
          </p:spPr>
          <p:txBody>
            <a:bodyPr wrap="square">
              <a:spAutoFit/>
            </a:bodyPr>
            <a:lstStyle/>
            <a:p>
              <a:pPr algn="ctr">
                <a:spcBef>
                  <a:spcPct val="50000"/>
                </a:spcBef>
              </a:pPr>
              <a:r>
                <a:rPr kumimoji="1" lang="en-US" altLang="zh-CN" sz="1800" dirty="0">
                  <a:solidFill>
                    <a:schemeClr val="bg1"/>
                  </a:solidFill>
                  <a:hlinkClick r:id="rId7" action="ppaction://hlinksldjump"/>
                </a:rPr>
                <a:t>2. Washington DC</a:t>
              </a:r>
              <a:endParaRPr kumimoji="1" lang="en-US" altLang="zh-CN" sz="1800" dirty="0">
                <a:solidFill>
                  <a:schemeClr val="bg1"/>
                </a:solidFill>
              </a:endParaRPr>
            </a:p>
          </p:txBody>
        </p:sp>
      </p:grpSp>
      <p:pic>
        <p:nvPicPr>
          <p:cNvPr id="3084" name="Picture 12" descr="BD14868_"/>
          <p:cNvPicPr>
            <a:picLocks noChangeAspect="1" noChangeArrowheads="1"/>
          </p:cNvPicPr>
          <p:nvPr/>
        </p:nvPicPr>
        <p:blipFill>
          <a:blip r:embed="rId4"/>
          <a:srcRect/>
          <a:stretch>
            <a:fillRect/>
          </a:stretch>
        </p:blipFill>
        <p:spPr bwMode="auto">
          <a:xfrm>
            <a:off x="8191500" y="1439636"/>
            <a:ext cx="228600" cy="171450"/>
          </a:xfrm>
          <a:prstGeom prst="rect">
            <a:avLst/>
          </a:prstGeom>
          <a:noFill/>
          <a:ln w="9525">
            <a:noFill/>
            <a:miter lim="800000"/>
            <a:headEnd/>
            <a:tailEnd/>
          </a:ln>
        </p:spPr>
      </p:pic>
      <p:pic>
        <p:nvPicPr>
          <p:cNvPr id="3085" name="Picture 13" descr="BD14868_"/>
          <p:cNvPicPr>
            <a:picLocks noChangeAspect="1" noChangeArrowheads="1"/>
          </p:cNvPicPr>
          <p:nvPr/>
        </p:nvPicPr>
        <p:blipFill>
          <a:blip r:embed="rId4"/>
          <a:srcRect/>
          <a:stretch>
            <a:fillRect/>
          </a:stretch>
        </p:blipFill>
        <p:spPr bwMode="auto">
          <a:xfrm>
            <a:off x="7993856" y="2000250"/>
            <a:ext cx="228600" cy="171450"/>
          </a:xfrm>
          <a:prstGeom prst="rect">
            <a:avLst/>
          </a:prstGeom>
          <a:noFill/>
          <a:ln w="9525">
            <a:noFill/>
            <a:miter lim="800000"/>
            <a:headEnd/>
            <a:tailEnd/>
          </a:ln>
        </p:spPr>
      </p:pic>
      <p:pic>
        <p:nvPicPr>
          <p:cNvPr id="3086" name="Picture 14" descr="BD14868_">
            <a:hlinkClick r:id="" action="ppaction://noaction"/>
          </p:cNvPr>
          <p:cNvPicPr>
            <a:picLocks noChangeAspect="1" noChangeArrowheads="1"/>
          </p:cNvPicPr>
          <p:nvPr/>
        </p:nvPicPr>
        <p:blipFill>
          <a:blip r:embed="rId4"/>
          <a:srcRect/>
          <a:stretch>
            <a:fillRect/>
          </a:stretch>
        </p:blipFill>
        <p:spPr bwMode="auto">
          <a:xfrm>
            <a:off x="8420100" y="817960"/>
            <a:ext cx="228600" cy="171450"/>
          </a:xfrm>
          <a:prstGeom prst="rect">
            <a:avLst/>
          </a:prstGeom>
          <a:noFill/>
          <a:ln w="9525">
            <a:noFill/>
            <a:miter lim="800000"/>
            <a:headEnd/>
            <a:tailEnd/>
          </a:ln>
        </p:spPr>
      </p:pic>
      <p:sp>
        <p:nvSpPr>
          <p:cNvPr id="226318" name="Text Box 15"/>
          <p:cNvSpPr txBox="1">
            <a:spLocks noChangeArrowheads="1"/>
          </p:cNvSpPr>
          <p:nvPr/>
        </p:nvSpPr>
        <p:spPr bwMode="auto">
          <a:xfrm>
            <a:off x="6934200" y="448382"/>
            <a:ext cx="1714500" cy="346249"/>
          </a:xfrm>
          <a:prstGeom prst="rect">
            <a:avLst/>
          </a:prstGeom>
          <a:solidFill>
            <a:srgbClr val="92D050"/>
          </a:solidFill>
          <a:ln w="57150">
            <a:noFill/>
            <a:miter lim="800000"/>
          </a:ln>
        </p:spPr>
        <p:txBody>
          <a:bodyPr wrap="square" lIns="68580" tIns="34290" rIns="68580" bIns="34290">
            <a:spAutoFit/>
          </a:bodyPr>
          <a:lstStyle/>
          <a:p>
            <a:pPr algn="ctr">
              <a:spcBef>
                <a:spcPct val="50000"/>
              </a:spcBef>
            </a:pPr>
            <a:r>
              <a:rPr kumimoji="1" lang="en-US" altLang="zh-CN" sz="1800" dirty="0">
                <a:solidFill>
                  <a:schemeClr val="bg1"/>
                </a:solidFill>
                <a:hlinkClick r:id="rId8" action="ppaction://hlinksldjump"/>
              </a:rPr>
              <a:t>3. New England</a:t>
            </a:r>
            <a:endParaRPr kumimoji="1" lang="en-US" altLang="zh-CN" sz="1800" dirty="0">
              <a:solidFill>
                <a:schemeClr val="bg1"/>
              </a:solidFill>
            </a:endParaRPr>
          </a:p>
        </p:txBody>
      </p:sp>
      <p:sp>
        <p:nvSpPr>
          <p:cNvPr id="226319" name="Text Box 17"/>
          <p:cNvSpPr txBox="1">
            <a:spLocks noChangeArrowheads="1"/>
          </p:cNvSpPr>
          <p:nvPr/>
        </p:nvSpPr>
        <p:spPr bwMode="auto">
          <a:xfrm>
            <a:off x="2555875" y="791282"/>
            <a:ext cx="1063032" cy="346249"/>
          </a:xfrm>
          <a:prstGeom prst="rect">
            <a:avLst/>
          </a:prstGeom>
          <a:solidFill>
            <a:schemeClr val="accent3"/>
          </a:solidFill>
          <a:ln w="9525">
            <a:noFill/>
            <a:miter lim="800000"/>
          </a:ln>
        </p:spPr>
        <p:txBody>
          <a:bodyPr wrap="none" lIns="68580" tIns="34290" rIns="68580" bIns="34290">
            <a:spAutoFit/>
          </a:bodyPr>
          <a:lstStyle/>
          <a:p>
            <a:r>
              <a:rPr lang="en-US" altLang="zh-CN" sz="1800" dirty="0">
                <a:solidFill>
                  <a:schemeClr val="bg1"/>
                </a:solidFill>
                <a:hlinkClick r:id="rId9" action="ppaction://hlinksldjump"/>
              </a:rPr>
              <a:t>5. Seattle </a:t>
            </a:r>
            <a:endParaRPr lang="en-US" altLang="zh-CN" sz="1800" dirty="0">
              <a:solidFill>
                <a:schemeClr val="bg1"/>
              </a:solidFill>
            </a:endParaRPr>
          </a:p>
        </p:txBody>
      </p:sp>
      <p:pic>
        <p:nvPicPr>
          <p:cNvPr id="3089" name="Picture 12" descr="BD14868_"/>
          <p:cNvPicPr>
            <a:picLocks noChangeAspect="1" noChangeArrowheads="1"/>
          </p:cNvPicPr>
          <p:nvPr/>
        </p:nvPicPr>
        <p:blipFill>
          <a:blip r:embed="rId4"/>
          <a:srcRect/>
          <a:stretch>
            <a:fillRect/>
          </a:stretch>
        </p:blipFill>
        <p:spPr bwMode="auto">
          <a:xfrm>
            <a:off x="5170715" y="3856265"/>
            <a:ext cx="228600" cy="171450"/>
          </a:xfrm>
          <a:prstGeom prst="rect">
            <a:avLst/>
          </a:prstGeom>
          <a:noFill/>
          <a:ln w="9525">
            <a:noFill/>
            <a:miter lim="800000"/>
            <a:headEnd/>
            <a:tailEnd/>
          </a:ln>
        </p:spPr>
      </p:pic>
      <p:pic>
        <p:nvPicPr>
          <p:cNvPr id="3090" name="Picture 12" descr="BD14868_"/>
          <p:cNvPicPr>
            <a:picLocks noChangeAspect="1" noChangeArrowheads="1"/>
          </p:cNvPicPr>
          <p:nvPr/>
        </p:nvPicPr>
        <p:blipFill>
          <a:blip r:embed="rId4"/>
          <a:srcRect/>
          <a:stretch>
            <a:fillRect/>
          </a:stretch>
        </p:blipFill>
        <p:spPr bwMode="auto">
          <a:xfrm>
            <a:off x="1469019" y="389335"/>
            <a:ext cx="228600" cy="171450"/>
          </a:xfrm>
          <a:prstGeom prst="rect">
            <a:avLst/>
          </a:prstGeom>
          <a:noFill/>
          <a:ln w="9525">
            <a:noFill/>
            <a:miter lim="800000"/>
            <a:headEnd/>
            <a:tailEnd/>
          </a:ln>
        </p:spPr>
      </p:pic>
      <p:pic>
        <p:nvPicPr>
          <p:cNvPr id="3092" name="Picture 12" descr="BD14868_"/>
          <p:cNvPicPr>
            <a:picLocks noChangeAspect="1" noChangeArrowheads="1"/>
          </p:cNvPicPr>
          <p:nvPr/>
        </p:nvPicPr>
        <p:blipFill>
          <a:blip r:embed="rId4"/>
          <a:srcRect/>
          <a:stretch>
            <a:fillRect/>
          </a:stretch>
        </p:blipFill>
        <p:spPr bwMode="auto">
          <a:xfrm>
            <a:off x="2670175" y="560785"/>
            <a:ext cx="228600" cy="171450"/>
          </a:xfrm>
          <a:prstGeom prst="rect">
            <a:avLst/>
          </a:prstGeom>
          <a:noFill/>
          <a:ln w="9525">
            <a:noFill/>
            <a:miter lim="800000"/>
            <a:headEnd/>
            <a:tailEnd/>
          </a:ln>
        </p:spPr>
      </p:pic>
      <p:pic>
        <p:nvPicPr>
          <p:cNvPr id="20" name="图片 19" descr="funtitled.png"/>
          <p:cNvPicPr>
            <a:picLocks noChangeAspect="1"/>
          </p:cNvPicPr>
          <p:nvPr/>
        </p:nvPicPr>
        <p:blipFill>
          <a:blip r:embed="rId10" cstate="email">
            <a:lum bright="-10000"/>
          </a:blip>
          <a:stretch>
            <a:fillRect/>
          </a:stretch>
        </p:blipFill>
        <p:spPr>
          <a:xfrm>
            <a:off x="255794" y="3513365"/>
            <a:ext cx="2941805" cy="1415822"/>
          </a:xfrm>
          <a:prstGeom prst="rect">
            <a:avLst/>
          </a:prstGeom>
          <a:ln>
            <a:noFill/>
          </a:ln>
          <a:effectLst>
            <a:outerShdw blurRad="292100" dist="139700" dir="2700000" algn="tl" rotWithShape="0">
              <a:srgbClr val="333333">
                <a:alpha val="65000"/>
              </a:srgbClr>
            </a:outerShdw>
          </a:effectLst>
        </p:spPr>
      </p:pic>
      <p:sp>
        <p:nvSpPr>
          <p:cNvPr id="22" name="爆炸形 2 21"/>
          <p:cNvSpPr/>
          <p:nvPr/>
        </p:nvSpPr>
        <p:spPr>
          <a:xfrm>
            <a:off x="1792543" y="4273323"/>
            <a:ext cx="1526663" cy="655864"/>
          </a:xfrm>
          <a:prstGeom prst="irregularSeal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r>
              <a:rPr lang="en-US" altLang="zh-CN" sz="2400" dirty="0">
                <a:solidFill>
                  <a:srgbClr val="FF0000"/>
                </a:solidFill>
                <a:latin typeface="+mj-lt"/>
                <a:ea typeface="微软雅黑" panose="020B0503020204020204" pitchFamily="34" charset="-122"/>
                <a:cs typeface="Times New Roman" panose="02020603050405020304" pitchFamily="18" charset="0"/>
              </a:rPr>
              <a:t>free</a:t>
            </a:r>
            <a:endParaRPr lang="zh-CN" altLang="en-US" sz="2400" dirty="0">
              <a:solidFill>
                <a:srgbClr val="FF0000"/>
              </a:solidFill>
              <a:latin typeface="+mj-lt"/>
              <a:ea typeface="微软雅黑" panose="020B0503020204020204" pitchFamily="34" charset="-122"/>
              <a:cs typeface="Times New Roman" panose="02020603050405020304" pitchFamily="18" charset="0"/>
            </a:endParaRPr>
          </a:p>
        </p:txBody>
      </p:sp>
      <p:sp>
        <p:nvSpPr>
          <p:cNvPr id="23" name="流程图: 联系 22">
            <a:hlinkClick r:id="rId11" action="ppaction://hlinksldjump"/>
          </p:cNvPr>
          <p:cNvSpPr/>
          <p:nvPr/>
        </p:nvSpPr>
        <p:spPr>
          <a:xfrm>
            <a:off x="8420100" y="4680857"/>
            <a:ext cx="228600" cy="248330"/>
          </a:xfrm>
          <a:prstGeom prst="flowChartConnector">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p:cNvPicPr>
          <p:nvPr>
            <p:ph type="pic" sz="quarter" idx="10"/>
          </p:nvPr>
        </p:nvPicPr>
        <p:blipFill>
          <a:blip r:embed="rId2" cstate="email"/>
          <a:stretch>
            <a:fillRect/>
          </a:stretch>
        </p:blipFill>
        <p:spPr>
          <a:xfrm>
            <a:off x="962681" y="623888"/>
            <a:ext cx="2212034" cy="2211300"/>
          </a:xfrm>
          <a:prstGeom prst="rect">
            <a:avLst/>
          </a:prstGeom>
          <a:ln>
            <a:noFill/>
          </a:ln>
          <a:effectLst>
            <a:outerShdw blurRad="292100" dist="139700" dir="2700000" algn="tl" rotWithShape="0">
              <a:srgbClr val="333333">
                <a:alpha val="65000"/>
              </a:srgbClr>
            </a:outerShdw>
          </a:effectLst>
        </p:spPr>
      </p:pic>
      <p:pic>
        <p:nvPicPr>
          <p:cNvPr id="10" name="图片占位符 9"/>
          <p:cNvPicPr>
            <a:picLocks noGrp="1"/>
          </p:cNvPicPr>
          <p:nvPr>
            <p:ph type="pic" sz="quarter" idx="11"/>
          </p:nvPr>
        </p:nvPicPr>
        <p:blipFill>
          <a:blip r:embed="rId3" cstate="email"/>
          <a:stretch>
            <a:fillRect/>
          </a:stretch>
        </p:blipFill>
        <p:spPr>
          <a:xfrm>
            <a:off x="3504250" y="623888"/>
            <a:ext cx="2212034" cy="2211300"/>
          </a:xfrm>
          <a:prstGeom prst="rect">
            <a:avLst/>
          </a:prstGeom>
          <a:ln>
            <a:noFill/>
          </a:ln>
          <a:effectLst>
            <a:outerShdw blurRad="292100" dist="139700" dir="2700000" algn="tl" rotWithShape="0">
              <a:srgbClr val="333333">
                <a:alpha val="65000"/>
              </a:srgbClr>
            </a:outerShdw>
          </a:effectLst>
        </p:spPr>
      </p:pic>
      <p:pic>
        <p:nvPicPr>
          <p:cNvPr id="11" name="图片占位符 10"/>
          <p:cNvPicPr>
            <a:picLocks noGrp="1"/>
          </p:cNvPicPr>
          <p:nvPr>
            <p:ph type="pic" sz="quarter" idx="12"/>
          </p:nvPr>
        </p:nvPicPr>
        <p:blipFill>
          <a:blip r:embed="rId4" cstate="email"/>
          <a:srcRect/>
          <a:stretch>
            <a:fillRect/>
          </a:stretch>
        </p:blipFill>
        <p:spPr>
          <a:xfrm>
            <a:off x="6117710" y="623888"/>
            <a:ext cx="2211300" cy="2211300"/>
          </a:xfrm>
          <a:prstGeom prst="rect">
            <a:avLst/>
          </a:prstGeom>
          <a:ln>
            <a:noFill/>
          </a:ln>
          <a:effectLst>
            <a:outerShdw blurRad="292100" dist="139700" dir="2700000" algn="tl" rotWithShape="0">
              <a:srgbClr val="333333">
                <a:alpha val="65000"/>
              </a:srgbClr>
            </a:outerShdw>
          </a:effectLst>
        </p:spPr>
      </p:pic>
      <p:sp>
        <p:nvSpPr>
          <p:cNvPr id="5" name="文本占位符 4"/>
          <p:cNvSpPr>
            <a:spLocks noGrp="1"/>
          </p:cNvSpPr>
          <p:nvPr>
            <p:ph type="body" sz="quarter" idx="13"/>
          </p:nvPr>
        </p:nvSpPr>
        <p:spPr>
          <a:xfrm>
            <a:off x="1206724" y="3316856"/>
            <a:ext cx="7588934" cy="922635"/>
          </a:xfrm>
        </p:spPr>
        <p:txBody>
          <a:bodyPr/>
          <a:lstStyle/>
          <a:p>
            <a:pPr algn="l"/>
            <a:r>
              <a:rPr kumimoji="1" lang="en-US" altLang="zh-CN" sz="1800" dirty="0"/>
              <a:t>New York and Washington DC are good places_________ in _____or ________. But in winter there is ____________.</a:t>
            </a:r>
            <a:endParaRPr kumimoji="1" lang="zh-CN" altLang="en-US" sz="1800" dirty="0"/>
          </a:p>
        </p:txBody>
      </p:sp>
      <p:sp>
        <p:nvSpPr>
          <p:cNvPr id="6" name="TextBox 5"/>
          <p:cNvSpPr txBox="1"/>
          <p:nvPr/>
        </p:nvSpPr>
        <p:spPr>
          <a:xfrm>
            <a:off x="5716284" y="3316856"/>
            <a:ext cx="1011088"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0070C0"/>
                </a:solidFill>
                <a:latin typeface="+mj-lt"/>
                <a:ea typeface="微软雅黑" panose="020B0503020204020204" pitchFamily="34" charset="-122"/>
                <a:cs typeface="+mn-ea"/>
                <a:sym typeface="+mn-lt"/>
              </a:rPr>
              <a:t>to visit</a:t>
            </a:r>
            <a:endParaRPr lang="zh-CN" altLang="en-US" sz="1800" kern="0" dirty="0">
              <a:solidFill>
                <a:srgbClr val="0070C0"/>
              </a:solidFill>
              <a:latin typeface="+mj-lt"/>
              <a:ea typeface="微软雅黑" panose="020B0503020204020204" pitchFamily="34" charset="-122"/>
              <a:cs typeface="+mn-ea"/>
              <a:sym typeface="+mn-lt"/>
            </a:endParaRPr>
          </a:p>
        </p:txBody>
      </p:sp>
      <p:sp>
        <p:nvSpPr>
          <p:cNvPr id="8" name="TextBox 7"/>
          <p:cNvSpPr txBox="1"/>
          <p:nvPr/>
        </p:nvSpPr>
        <p:spPr>
          <a:xfrm>
            <a:off x="7018212" y="3316856"/>
            <a:ext cx="789919"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0070C0"/>
                </a:solidFill>
                <a:latin typeface="+mj-lt"/>
                <a:ea typeface="微软雅黑" panose="020B0503020204020204" pitchFamily="34" charset="-122"/>
                <a:cs typeface="+mn-ea"/>
                <a:sym typeface="+mn-lt"/>
              </a:rPr>
              <a:t>May</a:t>
            </a:r>
            <a:endParaRPr lang="zh-CN" altLang="en-US" sz="1800" kern="0" dirty="0">
              <a:solidFill>
                <a:srgbClr val="0070C0"/>
              </a:solidFill>
              <a:latin typeface="+mj-lt"/>
              <a:ea typeface="微软雅黑" panose="020B0503020204020204" pitchFamily="34" charset="-122"/>
              <a:cs typeface="+mn-ea"/>
              <a:sym typeface="+mn-lt"/>
            </a:endParaRPr>
          </a:p>
        </p:txBody>
      </p:sp>
      <p:sp>
        <p:nvSpPr>
          <p:cNvPr id="12" name="TextBox 11"/>
          <p:cNvSpPr txBox="1"/>
          <p:nvPr/>
        </p:nvSpPr>
        <p:spPr>
          <a:xfrm>
            <a:off x="1265341" y="3660584"/>
            <a:ext cx="1119455"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0070C0"/>
                </a:solidFill>
                <a:latin typeface="+mj-lt"/>
                <a:ea typeface="微软雅黑" panose="020B0503020204020204" pitchFamily="34" charset="-122"/>
                <a:cs typeface="+mn-ea"/>
                <a:sym typeface="+mn-lt"/>
              </a:rPr>
              <a:t>October</a:t>
            </a:r>
            <a:endParaRPr lang="zh-CN" altLang="en-US" sz="1800" kern="0" dirty="0">
              <a:solidFill>
                <a:srgbClr val="0070C0"/>
              </a:solidFill>
              <a:latin typeface="+mj-lt"/>
              <a:ea typeface="微软雅黑" panose="020B0503020204020204" pitchFamily="34" charset="-122"/>
              <a:cs typeface="+mn-ea"/>
              <a:sym typeface="+mn-lt"/>
            </a:endParaRPr>
          </a:p>
        </p:txBody>
      </p:sp>
      <p:sp>
        <p:nvSpPr>
          <p:cNvPr id="13" name="TextBox 12"/>
          <p:cNvSpPr txBox="1"/>
          <p:nvPr/>
        </p:nvSpPr>
        <p:spPr>
          <a:xfrm>
            <a:off x="4421908" y="3660584"/>
            <a:ext cx="1695803"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0070C0"/>
                </a:solidFill>
                <a:latin typeface="+mj-lt"/>
                <a:ea typeface="微软雅黑" panose="020B0503020204020204" pitchFamily="34" charset="-122"/>
                <a:cs typeface="+mn-ea"/>
                <a:sym typeface="+mn-lt"/>
              </a:rPr>
              <a:t>a lot of snow</a:t>
            </a:r>
            <a:endParaRPr lang="zh-CN" altLang="en-US" sz="1800" kern="0" dirty="0">
              <a:solidFill>
                <a:srgbClr val="0070C0"/>
              </a:solidFill>
              <a:latin typeface="+mj-lt"/>
              <a:ea typeface="微软雅黑" panose="020B0503020204020204" pitchFamily="34" charset="-122"/>
              <a:cs typeface="+mn-ea"/>
              <a:sym typeface="+mn-lt"/>
            </a:endParaRPr>
          </a:p>
        </p:txBody>
      </p:sp>
      <p:sp>
        <p:nvSpPr>
          <p:cNvPr id="14" name="右箭头 13">
            <a:hlinkClick r:id="rId5" action="ppaction://hlinksldjump"/>
          </p:cNvPr>
          <p:cNvSpPr/>
          <p:nvPr/>
        </p:nvSpPr>
        <p:spPr>
          <a:xfrm>
            <a:off x="615778" y="3410213"/>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p:cNvPicPr>
          <p:nvPr>
            <p:ph type="pic" sz="quarter" idx="10"/>
          </p:nvPr>
        </p:nvPicPr>
        <p:blipFill>
          <a:blip r:embed="rId2" cstate="email"/>
          <a:stretch>
            <a:fillRect/>
          </a:stretch>
        </p:blipFill>
        <p:spPr>
          <a:xfrm>
            <a:off x="962681" y="623888"/>
            <a:ext cx="2212034" cy="2211300"/>
          </a:xfrm>
        </p:spPr>
      </p:pic>
      <p:pic>
        <p:nvPicPr>
          <p:cNvPr id="10" name="图片占位符 9"/>
          <p:cNvPicPr>
            <a:picLocks noGrp="1"/>
          </p:cNvPicPr>
          <p:nvPr>
            <p:ph type="pic" sz="quarter" idx="11"/>
          </p:nvPr>
        </p:nvPicPr>
        <p:blipFill>
          <a:blip r:embed="rId3"/>
          <a:stretch>
            <a:fillRect/>
          </a:stretch>
        </p:blipFill>
        <p:spPr>
          <a:xfrm>
            <a:off x="3520411" y="614792"/>
            <a:ext cx="2212034" cy="2211300"/>
          </a:xfrm>
        </p:spPr>
      </p:pic>
      <p:pic>
        <p:nvPicPr>
          <p:cNvPr id="11" name="图片占位符 10"/>
          <p:cNvPicPr>
            <a:picLocks noGrp="1"/>
          </p:cNvPicPr>
          <p:nvPr>
            <p:ph type="pic" sz="quarter" idx="12"/>
          </p:nvPr>
        </p:nvPicPr>
        <p:blipFill>
          <a:blip r:embed="rId4" cstate="email"/>
          <a:stretch>
            <a:fillRect/>
          </a:stretch>
        </p:blipFill>
        <p:spPr>
          <a:xfrm>
            <a:off x="6045820" y="614792"/>
            <a:ext cx="2212034" cy="2211300"/>
          </a:xfrm>
        </p:spPr>
      </p:pic>
      <p:sp>
        <p:nvSpPr>
          <p:cNvPr id="5" name="文本占位符 4"/>
          <p:cNvSpPr>
            <a:spLocks noGrp="1"/>
          </p:cNvSpPr>
          <p:nvPr>
            <p:ph type="body" sz="quarter" idx="13"/>
          </p:nvPr>
        </p:nvSpPr>
        <p:spPr>
          <a:xfrm>
            <a:off x="1718353" y="3316856"/>
            <a:ext cx="6539501" cy="922635"/>
          </a:xfrm>
        </p:spPr>
        <p:txBody>
          <a:bodyPr/>
          <a:lstStyle/>
          <a:p>
            <a:pPr algn="l"/>
            <a:r>
              <a:rPr kumimoji="1" lang="en-US" altLang="zh-CN" sz="1500" dirty="0"/>
              <a:t>The best time to visit New England is__________  </a:t>
            </a:r>
            <a:r>
              <a:rPr kumimoji="1" lang="en-US" altLang="zh-CN" sz="1500" dirty="0">
                <a:latin typeface="Times New Roman" panose="02020603050405020304" pitchFamily="18" charset="0"/>
                <a:cs typeface="Times New Roman" panose="02020603050405020304" pitchFamily="18" charset="0"/>
              </a:rPr>
              <a:t>(month). </a:t>
            </a:r>
            <a:r>
              <a:rPr kumimoji="1" lang="en-US" altLang="zh-CN" sz="1500" dirty="0"/>
              <a:t>The weather_______________, and the leaves start to_____________________.  Bring your __________ so you can ___________of the _______________.</a:t>
            </a:r>
            <a:endParaRPr kumimoji="1" lang="zh-CN" altLang="en-US" sz="1500" dirty="0"/>
          </a:p>
        </p:txBody>
      </p:sp>
      <p:sp>
        <p:nvSpPr>
          <p:cNvPr id="6" name="TextBox 5"/>
          <p:cNvSpPr txBox="1"/>
          <p:nvPr/>
        </p:nvSpPr>
        <p:spPr>
          <a:xfrm>
            <a:off x="4626428" y="3316856"/>
            <a:ext cx="1277877"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in September</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 name="TextBox 6"/>
          <p:cNvSpPr txBox="1"/>
          <p:nvPr/>
        </p:nvSpPr>
        <p:spPr>
          <a:xfrm>
            <a:off x="2535776" y="3600818"/>
            <a:ext cx="1277877"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gets cooler</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8" name="TextBox 7"/>
          <p:cNvSpPr txBox="1"/>
          <p:nvPr/>
        </p:nvSpPr>
        <p:spPr>
          <a:xfrm>
            <a:off x="5950669" y="3573887"/>
            <a:ext cx="2463026"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turn gold </a:t>
            </a:r>
            <a:r>
              <a:rPr lang="en-US" altLang="zh-CN" b="1" kern="0" dirty="0" smtClean="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then</a:t>
            </a: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 brown</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2" name="TextBox 11"/>
          <p:cNvSpPr txBox="1"/>
          <p:nvPr/>
        </p:nvSpPr>
        <p:spPr>
          <a:xfrm>
            <a:off x="2881473" y="3913211"/>
            <a:ext cx="1277877"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camera</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TextBox 12"/>
          <p:cNvSpPr txBox="1"/>
          <p:nvPr/>
        </p:nvSpPr>
        <p:spPr>
          <a:xfrm>
            <a:off x="4626428" y="3940142"/>
            <a:ext cx="1277877"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take photos </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4" name="TextBox 13"/>
          <p:cNvSpPr txBox="1"/>
          <p:nvPr/>
        </p:nvSpPr>
        <p:spPr>
          <a:xfrm>
            <a:off x="6339734" y="3913211"/>
            <a:ext cx="1277877" cy="349326"/>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autumn trees</a:t>
            </a:r>
            <a:endParaRPr lang="zh-CN" altLang="en-US" b="1" kern="0" dirty="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5" name="右箭头 14">
            <a:hlinkClick r:id="rId5" action="ppaction://hlinksldjump"/>
          </p:cNvPr>
          <p:cNvSpPr/>
          <p:nvPr/>
        </p:nvSpPr>
        <p:spPr>
          <a:xfrm>
            <a:off x="563904" y="2931065"/>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sp>
        <p:nvSpPr>
          <p:cNvPr id="16" name="矩形 15"/>
          <p:cNvSpPr/>
          <p:nvPr/>
        </p:nvSpPr>
        <p:spPr>
          <a:xfrm>
            <a:off x="910807" y="2835188"/>
            <a:ext cx="1334741" cy="346249"/>
          </a:xfrm>
          <a:prstGeom prst="rect">
            <a:avLst/>
          </a:prstGeom>
        </p:spPr>
        <p:txBody>
          <a:bodyPr wrap="none" lIns="68580" tIns="34290" rIns="68580" bIns="34290">
            <a:spAutoFit/>
          </a:bodyPr>
          <a:lstStyle/>
          <a:p>
            <a:r>
              <a:rPr lang="en-US" altLang="zh-CN" sz="1800" dirty="0">
                <a:solidFill>
                  <a:schemeClr val="accent1">
                    <a:lumMod val="75000"/>
                  </a:schemeClr>
                </a:solidFill>
              </a:rPr>
              <a:t>New England</a:t>
            </a:r>
            <a:endParaRPr lang="zh-CN" altLang="en-US" sz="1800" dirty="0">
              <a:solidFill>
                <a:schemeClr val="accent1">
                  <a:lumMod val="75000"/>
                </a:schemeClr>
              </a:solidFill>
            </a:endParaRPr>
          </a:p>
        </p:txBody>
      </p:sp>
      <p:pic>
        <p:nvPicPr>
          <p:cNvPr id="17" name="图片 16" descr="图片1.png"/>
          <p:cNvPicPr>
            <a:picLocks noChangeAspect="1"/>
          </p:cNvPicPr>
          <p:nvPr/>
        </p:nvPicPr>
        <p:blipFill>
          <a:blip r:embed="rId6"/>
          <a:stretch>
            <a:fillRect/>
          </a:stretch>
        </p:blipFill>
        <p:spPr>
          <a:xfrm>
            <a:off x="806839" y="451507"/>
            <a:ext cx="7606856" cy="42419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ppt_x"/>
                                          </p:val>
                                        </p:tav>
                                      </p:tavLst>
                                    </p:anim>
                                    <p:anim calcmode="lin" valueType="num">
                                      <p:cBhvr additive="base">
                                        <p:cTn id="7" dur="500"/>
                                        <p:tgtEl>
                                          <p:spTgt spid="17"/>
                                        </p:tgtEl>
                                        <p:attrNameLst>
                                          <p:attrName>ppt_y</p:attrName>
                                        </p:attrNameLst>
                                      </p:cBhvr>
                                      <p:tavLst>
                                        <p:tav tm="0">
                                          <p:val>
                                            <p:strVal val="ppt_y"/>
                                          </p:val>
                                        </p:tav>
                                        <p:tav tm="100000">
                                          <p:val>
                                            <p:strVal val="1+ppt_h/2"/>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a:stretch>
            <a:fillRect/>
          </a:stretch>
        </p:blipFill>
        <p:spPr>
          <a:xfrm>
            <a:off x="0" y="4885"/>
            <a:ext cx="9144000" cy="5138615"/>
          </a:xfrm>
        </p:spPr>
      </p:pic>
      <p:sp>
        <p:nvSpPr>
          <p:cNvPr id="3" name="文本占位符 2"/>
          <p:cNvSpPr>
            <a:spLocks noGrp="1"/>
          </p:cNvSpPr>
          <p:nvPr>
            <p:ph type="body" sz="quarter" idx="15"/>
          </p:nvPr>
        </p:nvSpPr>
        <p:spPr/>
        <p:txBody>
          <a:bodyPr/>
          <a:lstStyle/>
          <a:p>
            <a:r>
              <a:rPr kumimoji="1" lang="en-US" altLang="zh-CN" dirty="0" smtClean="0"/>
              <a:t>California</a:t>
            </a:r>
            <a:endParaRPr kumimoji="1" lang="en-US" altLang="zh-CN" dirty="0"/>
          </a:p>
        </p:txBody>
      </p:sp>
      <p:sp>
        <p:nvSpPr>
          <p:cNvPr id="4" name="文本占位符 3"/>
          <p:cNvSpPr>
            <a:spLocks noGrp="1"/>
          </p:cNvSpPr>
          <p:nvPr>
            <p:ph type="body" sz="quarter" idx="17"/>
          </p:nvPr>
        </p:nvSpPr>
        <p:spPr>
          <a:xfrm>
            <a:off x="5558562" y="1371600"/>
            <a:ext cx="3585438" cy="1829498"/>
          </a:xfrm>
        </p:spPr>
        <p:txBody>
          <a:bodyPr/>
          <a:lstStyle/>
          <a:p>
            <a:pPr algn="l"/>
            <a:r>
              <a:rPr kumimoji="1" lang="en-US" altLang="zh-CN" sz="1800" dirty="0"/>
              <a:t>California is on____________,  and the weather is fine____________. Take your_______________</a:t>
            </a:r>
            <a:endParaRPr kumimoji="1" lang="zh-CN" altLang="en-US" sz="1800" dirty="0"/>
          </a:p>
          <a:p>
            <a:pPr algn="l"/>
            <a:r>
              <a:rPr kumimoji="1" lang="en-US" altLang="zh-CN" sz="1800" dirty="0"/>
              <a:t> because you might____________________,    even in _______________</a:t>
            </a:r>
            <a:endParaRPr kumimoji="1" lang="zh-CN" altLang="en-US" sz="1800" dirty="0"/>
          </a:p>
          <a:p>
            <a:endParaRPr kumimoji="1" lang="zh-CN" altLang="en-US" sz="1100" dirty="0"/>
          </a:p>
        </p:txBody>
      </p:sp>
      <p:sp>
        <p:nvSpPr>
          <p:cNvPr id="6" name="等腰三角形 4"/>
          <p:cNvSpPr/>
          <p:nvPr/>
        </p:nvSpPr>
        <p:spPr>
          <a:xfrm>
            <a:off x="0" y="0"/>
            <a:ext cx="2686050" cy="514350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7" name="图片 6" descr="图片2.jpg"/>
          <p:cNvPicPr>
            <a:picLocks noChangeAspect="1"/>
          </p:cNvPicPr>
          <p:nvPr/>
        </p:nvPicPr>
        <p:blipFill>
          <a:blip r:embed="rId3" cstate="email"/>
          <a:stretch>
            <a:fillRect/>
          </a:stretch>
        </p:blipFill>
        <p:spPr>
          <a:xfrm>
            <a:off x="1" y="3617920"/>
            <a:ext cx="1883228" cy="1523138"/>
          </a:xfrm>
          <a:prstGeom prst="rect">
            <a:avLst/>
          </a:prstGeom>
        </p:spPr>
      </p:pic>
      <p:sp>
        <p:nvSpPr>
          <p:cNvPr id="8" name="TextBox 7"/>
          <p:cNvSpPr txBox="1"/>
          <p:nvPr/>
        </p:nvSpPr>
        <p:spPr>
          <a:xfrm>
            <a:off x="7141028" y="1371601"/>
            <a:ext cx="1491344" cy="369332"/>
          </a:xfrm>
          <a:prstGeom prst="rect">
            <a:avLst/>
          </a:prstGeom>
          <a:solidFill>
            <a:schemeClr val="bg1"/>
          </a:solidFill>
        </p:spPr>
        <p:txBody>
          <a:bodyPr wrap="square" lIns="68580" tIns="34290" rIns="68580" bIns="34290" rtlCol="0">
            <a:spAutoFit/>
          </a:bodyPr>
          <a:lstStyle/>
          <a:p>
            <a:pPr>
              <a:lnSpc>
                <a:spcPct val="130000"/>
              </a:lnSpc>
              <a:spcBef>
                <a:spcPts val="450"/>
              </a:spcBef>
            </a:pPr>
            <a:r>
              <a:rPr lang="en-US" altLang="zh-CN" sz="1500" kern="0" dirty="0">
                <a:solidFill>
                  <a:srgbClr val="FF0000"/>
                </a:solidFill>
                <a:latin typeface="+mj-lt"/>
                <a:ea typeface="微软雅黑" panose="020B0503020204020204" pitchFamily="34" charset="-122"/>
                <a:cs typeface="+mn-ea"/>
                <a:sym typeface="+mn-lt"/>
              </a:rPr>
              <a:t>the Pacific coast</a:t>
            </a:r>
            <a:endParaRPr lang="zh-CN" altLang="en-US" sz="1500" kern="0" dirty="0">
              <a:solidFill>
                <a:srgbClr val="FF0000"/>
              </a:solidFill>
              <a:latin typeface="+mj-lt"/>
              <a:ea typeface="微软雅黑" panose="020B0503020204020204" pitchFamily="34" charset="-122"/>
              <a:cs typeface="+mn-ea"/>
              <a:sym typeface="+mn-lt"/>
            </a:endParaRPr>
          </a:p>
        </p:txBody>
      </p:sp>
      <p:sp>
        <p:nvSpPr>
          <p:cNvPr id="9" name="TextBox 8"/>
          <p:cNvSpPr txBox="1"/>
          <p:nvPr/>
        </p:nvSpPr>
        <p:spPr>
          <a:xfrm>
            <a:off x="7473043" y="1785545"/>
            <a:ext cx="1317172" cy="369332"/>
          </a:xfrm>
          <a:prstGeom prst="rect">
            <a:avLst/>
          </a:prstGeom>
          <a:solidFill>
            <a:schemeClr val="bg1"/>
          </a:solidFill>
        </p:spPr>
        <p:txBody>
          <a:bodyPr wrap="square" lIns="68580" tIns="34290" rIns="68580" bIns="34290" rtlCol="0">
            <a:spAutoFit/>
          </a:bodyPr>
          <a:lstStyle/>
          <a:p>
            <a:pPr>
              <a:lnSpc>
                <a:spcPct val="130000"/>
              </a:lnSpc>
              <a:spcBef>
                <a:spcPts val="450"/>
              </a:spcBef>
            </a:pPr>
            <a:r>
              <a:rPr lang="en-US" altLang="zh-CN" sz="1500" kern="0" dirty="0">
                <a:solidFill>
                  <a:srgbClr val="FF0000"/>
                </a:solidFill>
                <a:latin typeface="+mj-lt"/>
                <a:ea typeface="微软雅黑" panose="020B0503020204020204" pitchFamily="34" charset="-122"/>
                <a:cs typeface="+mn-ea"/>
                <a:sym typeface="+mn-lt"/>
              </a:rPr>
              <a:t>all year round</a:t>
            </a:r>
            <a:endParaRPr lang="zh-CN" altLang="en-US" sz="1500" kern="0" dirty="0">
              <a:solidFill>
                <a:srgbClr val="FF0000"/>
              </a:solidFill>
              <a:latin typeface="+mj-lt"/>
              <a:ea typeface="微软雅黑" panose="020B0503020204020204" pitchFamily="34" charset="-122"/>
              <a:cs typeface="+mn-ea"/>
              <a:sym typeface="+mn-lt"/>
            </a:endParaRPr>
          </a:p>
        </p:txBody>
      </p:sp>
      <p:sp>
        <p:nvSpPr>
          <p:cNvPr id="10" name="TextBox 9"/>
          <p:cNvSpPr txBox="1"/>
          <p:nvPr/>
        </p:nvSpPr>
        <p:spPr>
          <a:xfrm>
            <a:off x="6547759" y="2163313"/>
            <a:ext cx="1850568" cy="369332"/>
          </a:xfrm>
          <a:prstGeom prst="rect">
            <a:avLst/>
          </a:prstGeom>
          <a:solidFill>
            <a:schemeClr val="bg1"/>
          </a:solidFill>
        </p:spPr>
        <p:txBody>
          <a:bodyPr wrap="square" lIns="68580" tIns="34290" rIns="68580" bIns="34290" rtlCol="0">
            <a:spAutoFit/>
          </a:bodyPr>
          <a:lstStyle/>
          <a:p>
            <a:pPr algn="ctr">
              <a:lnSpc>
                <a:spcPct val="130000"/>
              </a:lnSpc>
              <a:spcBef>
                <a:spcPts val="450"/>
              </a:spcBef>
            </a:pPr>
            <a:r>
              <a:rPr lang="en-US" altLang="zh-CN" sz="1500" kern="0" dirty="0">
                <a:solidFill>
                  <a:srgbClr val="FF0000"/>
                </a:solidFill>
                <a:latin typeface="+mj-lt"/>
                <a:ea typeface="微软雅黑" panose="020B0503020204020204" pitchFamily="34" charset="-122"/>
                <a:cs typeface="+mn-ea"/>
                <a:sym typeface="+mn-lt"/>
              </a:rPr>
              <a:t>swimming clothes</a:t>
            </a:r>
            <a:endParaRPr lang="zh-CN" altLang="en-US" sz="1500" kern="0" dirty="0">
              <a:solidFill>
                <a:srgbClr val="FF0000"/>
              </a:solidFill>
              <a:latin typeface="+mj-lt"/>
              <a:ea typeface="微软雅黑" panose="020B0503020204020204" pitchFamily="34" charset="-122"/>
              <a:cs typeface="+mn-ea"/>
              <a:sym typeface="+mn-lt"/>
            </a:endParaRPr>
          </a:p>
        </p:txBody>
      </p:sp>
      <p:sp>
        <p:nvSpPr>
          <p:cNvPr id="11" name="TextBox 10"/>
          <p:cNvSpPr txBox="1"/>
          <p:nvPr/>
        </p:nvSpPr>
        <p:spPr>
          <a:xfrm>
            <a:off x="6270172" y="2866872"/>
            <a:ext cx="2687106" cy="369332"/>
          </a:xfrm>
          <a:prstGeom prst="rect">
            <a:avLst/>
          </a:prstGeom>
          <a:solidFill>
            <a:schemeClr val="bg1"/>
          </a:solidFill>
        </p:spPr>
        <p:txBody>
          <a:bodyPr wrap="square" lIns="68580" tIns="34290" rIns="68580" bIns="34290" rtlCol="0">
            <a:spAutoFit/>
          </a:bodyPr>
          <a:lstStyle/>
          <a:p>
            <a:pPr>
              <a:lnSpc>
                <a:spcPct val="130000"/>
              </a:lnSpc>
              <a:spcBef>
                <a:spcPts val="450"/>
              </a:spcBef>
            </a:pPr>
            <a:r>
              <a:rPr lang="en-US" altLang="zh-CN" sz="1500" kern="0" dirty="0">
                <a:solidFill>
                  <a:srgbClr val="FF0000"/>
                </a:solidFill>
                <a:latin typeface="+mj-lt"/>
                <a:ea typeface="微软雅黑" panose="020B0503020204020204" pitchFamily="34" charset="-122"/>
                <a:cs typeface="+mn-ea"/>
                <a:sym typeface="+mn-lt"/>
              </a:rPr>
              <a:t>want to go swimming in the sea</a:t>
            </a:r>
            <a:endParaRPr lang="zh-CN" altLang="en-US" kern="0" dirty="0">
              <a:solidFill>
                <a:srgbClr val="FF0000"/>
              </a:solidFill>
              <a:latin typeface="+mj-lt"/>
              <a:ea typeface="微软雅黑" panose="020B0503020204020204" pitchFamily="34" charset="-122"/>
              <a:cs typeface="+mn-ea"/>
              <a:sym typeface="+mn-lt"/>
            </a:endParaRPr>
          </a:p>
        </p:txBody>
      </p:sp>
      <p:sp>
        <p:nvSpPr>
          <p:cNvPr id="12" name="TextBox 11"/>
          <p:cNvSpPr txBox="1"/>
          <p:nvPr/>
        </p:nvSpPr>
        <p:spPr>
          <a:xfrm>
            <a:off x="6656614" y="3283693"/>
            <a:ext cx="1317172" cy="369332"/>
          </a:xfrm>
          <a:prstGeom prst="rect">
            <a:avLst/>
          </a:prstGeom>
          <a:solidFill>
            <a:schemeClr val="bg1"/>
          </a:solidFill>
        </p:spPr>
        <p:txBody>
          <a:bodyPr wrap="square" lIns="68580" tIns="34290" rIns="68580" bIns="34290" rtlCol="0">
            <a:spAutoFit/>
          </a:bodyPr>
          <a:lstStyle/>
          <a:p>
            <a:pPr>
              <a:lnSpc>
                <a:spcPct val="130000"/>
              </a:lnSpc>
              <a:spcBef>
                <a:spcPts val="450"/>
              </a:spcBef>
            </a:pPr>
            <a:r>
              <a:rPr lang="en-US" altLang="zh-CN" sz="1500" kern="0" dirty="0">
                <a:solidFill>
                  <a:srgbClr val="FF0000"/>
                </a:solidFill>
                <a:latin typeface="+mj-lt"/>
                <a:ea typeface="微软雅黑" panose="020B0503020204020204" pitchFamily="34" charset="-122"/>
                <a:cs typeface="+mn-ea"/>
                <a:sym typeface="+mn-lt"/>
              </a:rPr>
              <a:t>December</a:t>
            </a:r>
            <a:endParaRPr lang="zh-CN" altLang="en-US" sz="1500" kern="0" dirty="0">
              <a:solidFill>
                <a:srgbClr val="FF0000"/>
              </a:solidFill>
              <a:latin typeface="+mj-lt"/>
              <a:ea typeface="微软雅黑" panose="020B0503020204020204" pitchFamily="34" charset="-122"/>
              <a:cs typeface="+mn-ea"/>
              <a:sym typeface="+mn-lt"/>
            </a:endParaRPr>
          </a:p>
        </p:txBody>
      </p:sp>
      <p:sp>
        <p:nvSpPr>
          <p:cNvPr id="13" name="右箭头 12">
            <a:hlinkClick r:id="rId4" action="ppaction://hlinksldjump"/>
          </p:cNvPr>
          <p:cNvSpPr/>
          <p:nvPr/>
        </p:nvSpPr>
        <p:spPr>
          <a:xfrm>
            <a:off x="5704114" y="500743"/>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descr="seattle.jpg"/>
          <p:cNvPicPr>
            <a:picLocks noChangeAspect="1"/>
          </p:cNvPicPr>
          <p:nvPr/>
        </p:nvPicPr>
        <p:blipFill>
          <a:blip r:embed="rId2" cstate="email"/>
          <a:stretch>
            <a:fillRect/>
          </a:stretch>
        </p:blipFill>
        <p:spPr>
          <a:xfrm>
            <a:off x="1" y="0"/>
            <a:ext cx="3788228" cy="1589315"/>
          </a:xfrm>
          <a:prstGeom prst="rect">
            <a:avLst/>
          </a:prstGeom>
        </p:spPr>
      </p:pic>
      <p:sp>
        <p:nvSpPr>
          <p:cNvPr id="2" name="文本占位符 1"/>
          <p:cNvSpPr>
            <a:spLocks noGrp="1"/>
          </p:cNvSpPr>
          <p:nvPr>
            <p:ph type="body" sz="quarter" idx="10"/>
          </p:nvPr>
        </p:nvSpPr>
        <p:spPr>
          <a:xfrm>
            <a:off x="1941724" y="1965295"/>
            <a:ext cx="5275301" cy="377213"/>
          </a:xfrm>
        </p:spPr>
        <p:txBody>
          <a:bodyPr/>
          <a:lstStyle/>
          <a:p>
            <a:r>
              <a:rPr lang="en-US" altLang="zh-CN" dirty="0" smtClean="0"/>
              <a:t>Seattle</a:t>
            </a:r>
            <a:endParaRPr lang="zh-CN" altLang="en-US" dirty="0"/>
          </a:p>
        </p:txBody>
      </p:sp>
      <p:sp>
        <p:nvSpPr>
          <p:cNvPr id="3" name="文本占位符 2"/>
          <p:cNvSpPr>
            <a:spLocks noGrp="1"/>
          </p:cNvSpPr>
          <p:nvPr>
            <p:ph type="body" sz="quarter" idx="11"/>
          </p:nvPr>
        </p:nvSpPr>
        <p:spPr>
          <a:xfrm>
            <a:off x="2372615" y="2669584"/>
            <a:ext cx="4413519" cy="1750934"/>
          </a:xfrm>
        </p:spPr>
        <p:txBody>
          <a:bodyPr/>
          <a:lstStyle/>
          <a:p>
            <a:r>
              <a:rPr kumimoji="1" lang="en-US" altLang="zh-CN" sz="1500" dirty="0">
                <a:solidFill>
                  <a:schemeClr val="tx1">
                    <a:lumMod val="75000"/>
                    <a:lumOff val="25000"/>
                  </a:schemeClr>
                </a:solidFill>
              </a:rPr>
              <a:t>In Seattle, in the___________, it is not very cold but_______________, so bring _______________.</a:t>
            </a:r>
            <a:endParaRPr kumimoji="1" lang="zh-CN" altLang="en-US" sz="1500" dirty="0">
              <a:solidFill>
                <a:schemeClr val="tx1">
                  <a:lumMod val="75000"/>
                  <a:lumOff val="25000"/>
                </a:schemeClr>
              </a:solidFill>
            </a:endParaRPr>
          </a:p>
          <a:p>
            <a:endParaRPr kumimoji="1" lang="zh-CN" altLang="en-US" dirty="0"/>
          </a:p>
        </p:txBody>
      </p:sp>
      <p:sp>
        <p:nvSpPr>
          <p:cNvPr id="4" name="等腰三角形 4"/>
          <p:cNvSpPr/>
          <p:nvPr/>
        </p:nvSpPr>
        <p:spPr>
          <a:xfrm>
            <a:off x="563471" y="3300207"/>
            <a:ext cx="757238" cy="95726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等腰三角形 5"/>
          <p:cNvSpPr/>
          <p:nvPr/>
        </p:nvSpPr>
        <p:spPr>
          <a:xfrm>
            <a:off x="1170199" y="3891879"/>
            <a:ext cx="771525" cy="52863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文本框 28"/>
          <p:cNvSpPr txBox="1"/>
          <p:nvPr/>
        </p:nvSpPr>
        <p:spPr>
          <a:xfrm>
            <a:off x="184853" y="1626928"/>
            <a:ext cx="1623395" cy="715580"/>
          </a:xfrm>
          <a:prstGeom prst="rect">
            <a:avLst/>
          </a:prstGeom>
          <a:noFill/>
        </p:spPr>
        <p:txBody>
          <a:bodyPr wrap="square" lIns="68580" tIns="34290" rIns="68580" bIns="34290" rtlCol="0">
            <a:spAutoFit/>
          </a:bodyPr>
          <a:lstStyle/>
          <a:p>
            <a:r>
              <a:rPr lang="en-US" altLang="zh-CN" sz="2400" dirty="0">
                <a:solidFill>
                  <a:schemeClr val="tx1">
                    <a:lumMod val="85000"/>
                    <a:lumOff val="15000"/>
                  </a:schemeClr>
                </a:solidFill>
              </a:rPr>
              <a:t>Rainy days</a:t>
            </a:r>
          </a:p>
          <a:p>
            <a:r>
              <a:rPr lang="en-US" altLang="zh-CN" sz="1800" dirty="0">
                <a:solidFill>
                  <a:srgbClr val="0070C0"/>
                </a:solidFill>
              </a:rPr>
              <a:t>150 /365d</a:t>
            </a:r>
            <a:endParaRPr lang="zh-CN" altLang="en-US" sz="1800" dirty="0">
              <a:solidFill>
                <a:srgbClr val="0070C0"/>
              </a:solidFill>
            </a:endParaRPr>
          </a:p>
        </p:txBody>
      </p:sp>
      <p:sp>
        <p:nvSpPr>
          <p:cNvPr id="14" name="TextBox 13"/>
          <p:cNvSpPr txBox="1"/>
          <p:nvPr/>
        </p:nvSpPr>
        <p:spPr>
          <a:xfrm>
            <a:off x="3918857" y="2605002"/>
            <a:ext cx="13171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FF0000"/>
                </a:solidFill>
                <a:latin typeface="+mj-lt"/>
                <a:ea typeface="微软雅黑" panose="020B0503020204020204" pitchFamily="34" charset="-122"/>
                <a:cs typeface="+mn-ea"/>
                <a:sym typeface="+mn-lt"/>
              </a:rPr>
              <a:t>northwest</a:t>
            </a:r>
            <a:endParaRPr lang="zh-CN" altLang="en-US" sz="1800" kern="0" dirty="0">
              <a:solidFill>
                <a:srgbClr val="FF0000"/>
              </a:solidFill>
              <a:latin typeface="+mj-lt"/>
              <a:ea typeface="微软雅黑" panose="020B0503020204020204" pitchFamily="34" charset="-122"/>
              <a:cs typeface="+mn-ea"/>
              <a:sym typeface="+mn-lt"/>
            </a:endParaRPr>
          </a:p>
        </p:txBody>
      </p:sp>
      <p:sp>
        <p:nvSpPr>
          <p:cNvPr id="15" name="TextBox 14"/>
          <p:cNvSpPr txBox="1"/>
          <p:nvPr/>
        </p:nvSpPr>
        <p:spPr>
          <a:xfrm>
            <a:off x="2992148" y="2912937"/>
            <a:ext cx="13171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FF0000"/>
                </a:solidFill>
                <a:latin typeface="+mj-lt"/>
                <a:ea typeface="微软雅黑" panose="020B0503020204020204" pitchFamily="34" charset="-122"/>
                <a:cs typeface="+mn-ea"/>
                <a:sym typeface="+mn-lt"/>
              </a:rPr>
              <a:t>it rains a lot</a:t>
            </a:r>
            <a:endParaRPr lang="zh-CN" altLang="en-US" sz="1800" kern="0" dirty="0">
              <a:solidFill>
                <a:srgbClr val="FF0000"/>
              </a:solidFill>
              <a:latin typeface="+mj-lt"/>
              <a:ea typeface="微软雅黑" panose="020B0503020204020204" pitchFamily="34" charset="-122"/>
              <a:cs typeface="+mn-ea"/>
              <a:sym typeface="+mn-lt"/>
            </a:endParaRPr>
          </a:p>
        </p:txBody>
      </p:sp>
      <p:sp>
        <p:nvSpPr>
          <p:cNvPr id="16" name="TextBox 15"/>
          <p:cNvSpPr txBox="1"/>
          <p:nvPr/>
        </p:nvSpPr>
        <p:spPr>
          <a:xfrm>
            <a:off x="5011996" y="2912937"/>
            <a:ext cx="13171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FF0000"/>
                </a:solidFill>
                <a:latin typeface="+mj-lt"/>
                <a:ea typeface="微软雅黑" panose="020B0503020204020204" pitchFamily="34" charset="-122"/>
                <a:cs typeface="+mn-ea"/>
                <a:sym typeface="+mn-lt"/>
              </a:rPr>
              <a:t>an umbrella</a:t>
            </a:r>
            <a:endParaRPr lang="zh-CN" altLang="en-US" sz="1800" kern="0" dirty="0">
              <a:solidFill>
                <a:srgbClr val="FF0000"/>
              </a:solidFill>
              <a:latin typeface="+mj-lt"/>
              <a:ea typeface="微软雅黑" panose="020B0503020204020204" pitchFamily="34" charset="-122"/>
              <a:cs typeface="+mn-ea"/>
              <a:sym typeface="+mn-lt"/>
            </a:endParaRPr>
          </a:p>
        </p:txBody>
      </p:sp>
      <p:pic>
        <p:nvPicPr>
          <p:cNvPr id="17" name="图片 16" descr="th.jpg"/>
          <p:cNvPicPr>
            <a:picLocks noChangeAspect="1"/>
          </p:cNvPicPr>
          <p:nvPr/>
        </p:nvPicPr>
        <p:blipFill>
          <a:blip r:embed="rId3" cstate="email">
            <a:clrChange>
              <a:clrFrom>
                <a:srgbClr val="FFFFFF"/>
              </a:clrFrom>
              <a:clrTo>
                <a:srgbClr val="FFFFFF">
                  <a:alpha val="0"/>
                </a:srgbClr>
              </a:clrTo>
            </a:clrChange>
          </a:blip>
          <a:stretch>
            <a:fillRect/>
          </a:stretch>
        </p:blipFill>
        <p:spPr>
          <a:xfrm>
            <a:off x="1667205" y="1562346"/>
            <a:ext cx="849221" cy="1042656"/>
          </a:xfrm>
          <a:prstGeom prst="rect">
            <a:avLst/>
          </a:prstGeom>
          <a:noFill/>
          <a:ln>
            <a:noFill/>
          </a:ln>
        </p:spPr>
      </p:pic>
      <p:pic>
        <p:nvPicPr>
          <p:cNvPr id="18" name="图片 17" descr="微软.png"/>
          <p:cNvPicPr>
            <a:picLocks noChangeAspect="1"/>
          </p:cNvPicPr>
          <p:nvPr/>
        </p:nvPicPr>
        <p:blipFill>
          <a:blip r:embed="rId4" cstate="email"/>
          <a:srcRect/>
          <a:stretch>
            <a:fillRect/>
          </a:stretch>
        </p:blipFill>
        <p:spPr>
          <a:xfrm>
            <a:off x="7598024" y="130503"/>
            <a:ext cx="1067004" cy="1146856"/>
          </a:xfrm>
          <a:prstGeom prst="rect">
            <a:avLst/>
          </a:prstGeom>
        </p:spPr>
      </p:pic>
      <p:pic>
        <p:nvPicPr>
          <p:cNvPr id="19" name="图片 18" descr="波音.png"/>
          <p:cNvPicPr>
            <a:picLocks noChangeAspect="1"/>
          </p:cNvPicPr>
          <p:nvPr/>
        </p:nvPicPr>
        <p:blipFill>
          <a:blip r:embed="rId5" cstate="email"/>
          <a:srcRect/>
          <a:stretch>
            <a:fillRect/>
          </a:stretch>
        </p:blipFill>
        <p:spPr>
          <a:xfrm>
            <a:off x="5377543" y="375567"/>
            <a:ext cx="2220482" cy="782472"/>
          </a:xfrm>
          <a:prstGeom prst="rect">
            <a:avLst/>
          </a:prstGeom>
        </p:spPr>
      </p:pic>
      <p:pic>
        <p:nvPicPr>
          <p:cNvPr id="20" name="图片 19" descr="u=2772357025,1739593673&amp;fm=21&amp;gp=0.jpg"/>
          <p:cNvPicPr>
            <a:picLocks noChangeAspect="1"/>
          </p:cNvPicPr>
          <p:nvPr/>
        </p:nvPicPr>
        <p:blipFill>
          <a:blip r:embed="rId6" cstate="email"/>
          <a:srcRect t="-8954"/>
          <a:stretch>
            <a:fillRect/>
          </a:stretch>
        </p:blipFill>
        <p:spPr>
          <a:xfrm>
            <a:off x="4225358" y="156553"/>
            <a:ext cx="1152185" cy="1120806"/>
          </a:xfrm>
          <a:prstGeom prst="rect">
            <a:avLst/>
          </a:prstGeom>
        </p:spPr>
      </p:pic>
      <p:sp>
        <p:nvSpPr>
          <p:cNvPr id="21" name="右箭头 20">
            <a:hlinkClick r:id="rId7" action="ppaction://hlinksldjump"/>
          </p:cNvPr>
          <p:cNvSpPr/>
          <p:nvPr/>
        </p:nvSpPr>
        <p:spPr>
          <a:xfrm>
            <a:off x="3160900" y="2092136"/>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pic>
        <p:nvPicPr>
          <p:cNvPr id="22" name="图片 21" descr="图片3.jpg"/>
          <p:cNvPicPr>
            <a:picLocks noChangeAspect="1"/>
          </p:cNvPicPr>
          <p:nvPr/>
        </p:nvPicPr>
        <p:blipFill>
          <a:blip r:embed="rId8" cstate="email"/>
          <a:stretch>
            <a:fillRect/>
          </a:stretch>
        </p:blipFill>
        <p:spPr>
          <a:xfrm>
            <a:off x="250859" y="2384299"/>
            <a:ext cx="1226672" cy="528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706754" y="2566012"/>
            <a:ext cx="3275182" cy="377213"/>
          </a:xfrm>
        </p:spPr>
        <p:txBody>
          <a:bodyPr/>
          <a:lstStyle/>
          <a:p>
            <a:r>
              <a:rPr kumimoji="1" lang="en-US" altLang="zh-CN" sz="1500" b="0" dirty="0">
                <a:solidFill>
                  <a:srgbClr val="FFFF00"/>
                </a:solidFill>
              </a:rPr>
              <a:t>Dog race</a:t>
            </a:r>
            <a:endParaRPr kumimoji="1" lang="zh-CN" altLang="en-US" sz="1500" b="0" dirty="0">
              <a:solidFill>
                <a:srgbClr val="FFFF00"/>
              </a:solidFill>
            </a:endParaRPr>
          </a:p>
        </p:txBody>
      </p:sp>
      <p:sp>
        <p:nvSpPr>
          <p:cNvPr id="3" name="文本占位符 2"/>
          <p:cNvSpPr>
            <a:spLocks noGrp="1"/>
          </p:cNvSpPr>
          <p:nvPr>
            <p:ph type="body" sz="quarter" idx="11"/>
          </p:nvPr>
        </p:nvSpPr>
        <p:spPr/>
        <p:txBody>
          <a:bodyPr/>
          <a:lstStyle/>
          <a:p>
            <a:r>
              <a:rPr kumimoji="1" lang="en-US" altLang="zh-CN" dirty="0" smtClean="0"/>
              <a:t>Alaska</a:t>
            </a:r>
            <a:endParaRPr kumimoji="1" lang="zh-CN" altLang="en-US" dirty="0"/>
          </a:p>
        </p:txBody>
      </p:sp>
      <p:grpSp>
        <p:nvGrpSpPr>
          <p:cNvPr id="4" name="组合 7"/>
          <p:cNvGrpSpPr/>
          <p:nvPr/>
        </p:nvGrpSpPr>
        <p:grpSpPr>
          <a:xfrm>
            <a:off x="1614487" y="2897638"/>
            <a:ext cx="5557838" cy="845687"/>
            <a:chOff x="2152650" y="4339768"/>
            <a:chExt cx="7410450" cy="1127582"/>
          </a:xfrm>
        </p:grpSpPr>
        <p:sp>
          <p:nvSpPr>
            <p:cNvPr id="5" name="椭圆 4"/>
            <p:cNvSpPr/>
            <p:nvPr/>
          </p:nvSpPr>
          <p:spPr>
            <a:xfrm>
              <a:off x="2152650" y="5200650"/>
              <a:ext cx="266700" cy="2667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96400" y="4339768"/>
              <a:ext cx="266700" cy="2667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4"/>
            <p:cNvSpPr/>
            <p:nvPr/>
          </p:nvSpPr>
          <p:spPr>
            <a:xfrm>
              <a:off x="2419350" y="4400550"/>
              <a:ext cx="6877050" cy="914400"/>
            </a:xfrm>
            <a:custGeom>
              <a:avLst/>
              <a:gdLst>
                <a:gd name="connsiteX0" fmla="*/ 0 w 6838950"/>
                <a:gd name="connsiteY0" fmla="*/ 914400 h 914400"/>
                <a:gd name="connsiteX1" fmla="*/ 76200 w 6838950"/>
                <a:gd name="connsiteY1" fmla="*/ 800100 h 914400"/>
                <a:gd name="connsiteX2" fmla="*/ 209550 w 6838950"/>
                <a:gd name="connsiteY2" fmla="*/ 685800 h 914400"/>
                <a:gd name="connsiteX3" fmla="*/ 266700 w 6838950"/>
                <a:gd name="connsiteY3" fmla="*/ 628650 h 914400"/>
                <a:gd name="connsiteX4" fmla="*/ 323850 w 6838950"/>
                <a:gd name="connsiteY4" fmla="*/ 609600 h 914400"/>
                <a:gd name="connsiteX5" fmla="*/ 495300 w 6838950"/>
                <a:gd name="connsiteY5" fmla="*/ 590550 h 914400"/>
                <a:gd name="connsiteX6" fmla="*/ 590550 w 6838950"/>
                <a:gd name="connsiteY6" fmla="*/ 571500 h 914400"/>
                <a:gd name="connsiteX7" fmla="*/ 685800 w 6838950"/>
                <a:gd name="connsiteY7" fmla="*/ 590550 h 914400"/>
                <a:gd name="connsiteX8" fmla="*/ 742950 w 6838950"/>
                <a:gd name="connsiteY8" fmla="*/ 647700 h 914400"/>
                <a:gd name="connsiteX9" fmla="*/ 857250 w 6838950"/>
                <a:gd name="connsiteY9" fmla="*/ 723900 h 914400"/>
                <a:gd name="connsiteX10" fmla="*/ 914400 w 6838950"/>
                <a:gd name="connsiteY10" fmla="*/ 762000 h 914400"/>
                <a:gd name="connsiteX11" fmla="*/ 1028700 w 6838950"/>
                <a:gd name="connsiteY11" fmla="*/ 800100 h 914400"/>
                <a:gd name="connsiteX12" fmla="*/ 1143000 w 6838950"/>
                <a:gd name="connsiteY12" fmla="*/ 781050 h 914400"/>
                <a:gd name="connsiteX13" fmla="*/ 1219200 w 6838950"/>
                <a:gd name="connsiteY13" fmla="*/ 742950 h 914400"/>
                <a:gd name="connsiteX14" fmla="*/ 1276350 w 6838950"/>
                <a:gd name="connsiteY14" fmla="*/ 723900 h 914400"/>
                <a:gd name="connsiteX15" fmla="*/ 1333500 w 6838950"/>
                <a:gd name="connsiteY15" fmla="*/ 685800 h 914400"/>
                <a:gd name="connsiteX16" fmla="*/ 1390650 w 6838950"/>
                <a:gd name="connsiteY16" fmla="*/ 666750 h 914400"/>
                <a:gd name="connsiteX17" fmla="*/ 1447800 w 6838950"/>
                <a:gd name="connsiteY17" fmla="*/ 628650 h 914400"/>
                <a:gd name="connsiteX18" fmla="*/ 1562100 w 6838950"/>
                <a:gd name="connsiteY18" fmla="*/ 590550 h 914400"/>
                <a:gd name="connsiteX19" fmla="*/ 1676400 w 6838950"/>
                <a:gd name="connsiteY19" fmla="*/ 533400 h 914400"/>
                <a:gd name="connsiteX20" fmla="*/ 1771650 w 6838950"/>
                <a:gd name="connsiteY20" fmla="*/ 552450 h 914400"/>
                <a:gd name="connsiteX21" fmla="*/ 1962150 w 6838950"/>
                <a:gd name="connsiteY21" fmla="*/ 514350 h 914400"/>
                <a:gd name="connsiteX22" fmla="*/ 2019300 w 6838950"/>
                <a:gd name="connsiteY22" fmla="*/ 476250 h 914400"/>
                <a:gd name="connsiteX23" fmla="*/ 2057400 w 6838950"/>
                <a:gd name="connsiteY23" fmla="*/ 419100 h 914400"/>
                <a:gd name="connsiteX24" fmla="*/ 2190750 w 6838950"/>
                <a:gd name="connsiteY24" fmla="*/ 419100 h 914400"/>
                <a:gd name="connsiteX25" fmla="*/ 2286000 w 6838950"/>
                <a:gd name="connsiteY25" fmla="*/ 514350 h 914400"/>
                <a:gd name="connsiteX26" fmla="*/ 2343150 w 6838950"/>
                <a:gd name="connsiteY26" fmla="*/ 552450 h 914400"/>
                <a:gd name="connsiteX27" fmla="*/ 2381250 w 6838950"/>
                <a:gd name="connsiteY27" fmla="*/ 609600 h 914400"/>
                <a:gd name="connsiteX28" fmla="*/ 2495550 w 6838950"/>
                <a:gd name="connsiteY28" fmla="*/ 666750 h 914400"/>
                <a:gd name="connsiteX29" fmla="*/ 2571750 w 6838950"/>
                <a:gd name="connsiteY29" fmla="*/ 685800 h 914400"/>
                <a:gd name="connsiteX30" fmla="*/ 2647950 w 6838950"/>
                <a:gd name="connsiteY30" fmla="*/ 666750 h 914400"/>
                <a:gd name="connsiteX31" fmla="*/ 2724150 w 6838950"/>
                <a:gd name="connsiteY31" fmla="*/ 552450 h 914400"/>
                <a:gd name="connsiteX32" fmla="*/ 2781300 w 6838950"/>
                <a:gd name="connsiteY32" fmla="*/ 495300 h 914400"/>
                <a:gd name="connsiteX33" fmla="*/ 2895600 w 6838950"/>
                <a:gd name="connsiteY33" fmla="*/ 419100 h 914400"/>
                <a:gd name="connsiteX34" fmla="*/ 3067050 w 6838950"/>
                <a:gd name="connsiteY34" fmla="*/ 438150 h 914400"/>
                <a:gd name="connsiteX35" fmla="*/ 3124200 w 6838950"/>
                <a:gd name="connsiteY35" fmla="*/ 476250 h 914400"/>
                <a:gd name="connsiteX36" fmla="*/ 3181350 w 6838950"/>
                <a:gd name="connsiteY36" fmla="*/ 495300 h 914400"/>
                <a:gd name="connsiteX37" fmla="*/ 3333750 w 6838950"/>
                <a:gd name="connsiteY37" fmla="*/ 457200 h 914400"/>
                <a:gd name="connsiteX38" fmla="*/ 3467100 w 6838950"/>
                <a:gd name="connsiteY38" fmla="*/ 381000 h 914400"/>
                <a:gd name="connsiteX39" fmla="*/ 3543300 w 6838950"/>
                <a:gd name="connsiteY39" fmla="*/ 361950 h 914400"/>
                <a:gd name="connsiteX40" fmla="*/ 3695700 w 6838950"/>
                <a:gd name="connsiteY40" fmla="*/ 304800 h 914400"/>
                <a:gd name="connsiteX41" fmla="*/ 3848100 w 6838950"/>
                <a:gd name="connsiteY41" fmla="*/ 209550 h 914400"/>
                <a:gd name="connsiteX42" fmla="*/ 3905250 w 6838950"/>
                <a:gd name="connsiteY42" fmla="*/ 190500 h 914400"/>
                <a:gd name="connsiteX43" fmla="*/ 3962400 w 6838950"/>
                <a:gd name="connsiteY43" fmla="*/ 133350 h 914400"/>
                <a:gd name="connsiteX44" fmla="*/ 4076700 w 6838950"/>
                <a:gd name="connsiteY44" fmla="*/ 57150 h 914400"/>
                <a:gd name="connsiteX45" fmla="*/ 4171950 w 6838950"/>
                <a:gd name="connsiteY45" fmla="*/ 152400 h 914400"/>
                <a:gd name="connsiteX46" fmla="*/ 4229100 w 6838950"/>
                <a:gd name="connsiteY46" fmla="*/ 209550 h 914400"/>
                <a:gd name="connsiteX47" fmla="*/ 4362450 w 6838950"/>
                <a:gd name="connsiteY47" fmla="*/ 381000 h 914400"/>
                <a:gd name="connsiteX48" fmla="*/ 4419600 w 6838950"/>
                <a:gd name="connsiteY48" fmla="*/ 495300 h 914400"/>
                <a:gd name="connsiteX49" fmla="*/ 4533900 w 6838950"/>
                <a:gd name="connsiteY49" fmla="*/ 685800 h 914400"/>
                <a:gd name="connsiteX50" fmla="*/ 4591050 w 6838950"/>
                <a:gd name="connsiteY50" fmla="*/ 742950 h 914400"/>
                <a:gd name="connsiteX51" fmla="*/ 4648200 w 6838950"/>
                <a:gd name="connsiteY51" fmla="*/ 762000 h 914400"/>
                <a:gd name="connsiteX52" fmla="*/ 4743450 w 6838950"/>
                <a:gd name="connsiteY52" fmla="*/ 628650 h 914400"/>
                <a:gd name="connsiteX53" fmla="*/ 4857750 w 6838950"/>
                <a:gd name="connsiteY53" fmla="*/ 514350 h 914400"/>
                <a:gd name="connsiteX54" fmla="*/ 4953000 w 6838950"/>
                <a:gd name="connsiteY54" fmla="*/ 400050 h 914400"/>
                <a:gd name="connsiteX55" fmla="*/ 4991100 w 6838950"/>
                <a:gd name="connsiteY55" fmla="*/ 342900 h 914400"/>
                <a:gd name="connsiteX56" fmla="*/ 5086350 w 6838950"/>
                <a:gd name="connsiteY56" fmla="*/ 323850 h 914400"/>
                <a:gd name="connsiteX57" fmla="*/ 5200650 w 6838950"/>
                <a:gd name="connsiteY57" fmla="*/ 266700 h 914400"/>
                <a:gd name="connsiteX58" fmla="*/ 5314950 w 6838950"/>
                <a:gd name="connsiteY58" fmla="*/ 228600 h 914400"/>
                <a:gd name="connsiteX59" fmla="*/ 5372100 w 6838950"/>
                <a:gd name="connsiteY59" fmla="*/ 247650 h 914400"/>
                <a:gd name="connsiteX60" fmla="*/ 5486400 w 6838950"/>
                <a:gd name="connsiteY60" fmla="*/ 171450 h 914400"/>
                <a:gd name="connsiteX61" fmla="*/ 5505450 w 6838950"/>
                <a:gd name="connsiteY61" fmla="*/ 114300 h 914400"/>
                <a:gd name="connsiteX62" fmla="*/ 5619750 w 6838950"/>
                <a:gd name="connsiteY62" fmla="*/ 38100 h 914400"/>
                <a:gd name="connsiteX63" fmla="*/ 5734050 w 6838950"/>
                <a:gd name="connsiteY63" fmla="*/ 0 h 914400"/>
                <a:gd name="connsiteX64" fmla="*/ 5886450 w 6838950"/>
                <a:gd name="connsiteY64" fmla="*/ 152400 h 914400"/>
                <a:gd name="connsiteX65" fmla="*/ 5886450 w 6838950"/>
                <a:gd name="connsiteY65" fmla="*/ 152400 h 914400"/>
                <a:gd name="connsiteX66" fmla="*/ 5962650 w 6838950"/>
                <a:gd name="connsiteY66" fmla="*/ 209550 h 914400"/>
                <a:gd name="connsiteX67" fmla="*/ 6076950 w 6838950"/>
                <a:gd name="connsiteY67" fmla="*/ 247650 h 914400"/>
                <a:gd name="connsiteX68" fmla="*/ 6134100 w 6838950"/>
                <a:gd name="connsiteY68" fmla="*/ 190500 h 914400"/>
                <a:gd name="connsiteX69" fmla="*/ 6267450 w 6838950"/>
                <a:gd name="connsiteY69" fmla="*/ 152400 h 914400"/>
                <a:gd name="connsiteX70" fmla="*/ 6381750 w 6838950"/>
                <a:gd name="connsiteY70" fmla="*/ 114300 h 914400"/>
                <a:gd name="connsiteX71" fmla="*/ 6438900 w 6838950"/>
                <a:gd name="connsiteY71" fmla="*/ 95250 h 914400"/>
                <a:gd name="connsiteX72" fmla="*/ 6591300 w 6838950"/>
                <a:gd name="connsiteY72" fmla="*/ 114300 h 914400"/>
                <a:gd name="connsiteX73" fmla="*/ 6648450 w 6838950"/>
                <a:gd name="connsiteY73" fmla="*/ 133350 h 914400"/>
                <a:gd name="connsiteX74" fmla="*/ 6762750 w 6838950"/>
                <a:gd name="connsiteY74" fmla="*/ 95250 h 914400"/>
                <a:gd name="connsiteX75" fmla="*/ 6838950 w 6838950"/>
                <a:gd name="connsiteY75" fmla="*/ 1143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838950" h="914400">
                  <a:moveTo>
                    <a:pt x="0" y="914400"/>
                  </a:moveTo>
                  <a:cubicBezTo>
                    <a:pt x="25400" y="876300"/>
                    <a:pt x="48087" y="836245"/>
                    <a:pt x="76200" y="800100"/>
                  </a:cubicBezTo>
                  <a:cubicBezTo>
                    <a:pt x="123470" y="739324"/>
                    <a:pt x="149899" y="736929"/>
                    <a:pt x="209550" y="685800"/>
                  </a:cubicBezTo>
                  <a:cubicBezTo>
                    <a:pt x="230005" y="668267"/>
                    <a:pt x="244284" y="643594"/>
                    <a:pt x="266700" y="628650"/>
                  </a:cubicBezTo>
                  <a:cubicBezTo>
                    <a:pt x="283408" y="617511"/>
                    <a:pt x="304043" y="612901"/>
                    <a:pt x="323850" y="609600"/>
                  </a:cubicBezTo>
                  <a:cubicBezTo>
                    <a:pt x="380569" y="600147"/>
                    <a:pt x="438376" y="598682"/>
                    <a:pt x="495300" y="590550"/>
                  </a:cubicBezTo>
                  <a:cubicBezTo>
                    <a:pt x="527353" y="585971"/>
                    <a:pt x="558800" y="577850"/>
                    <a:pt x="590550" y="571500"/>
                  </a:cubicBezTo>
                  <a:cubicBezTo>
                    <a:pt x="622300" y="577850"/>
                    <a:pt x="656840" y="576070"/>
                    <a:pt x="685800" y="590550"/>
                  </a:cubicBezTo>
                  <a:cubicBezTo>
                    <a:pt x="709897" y="602598"/>
                    <a:pt x="721684" y="631160"/>
                    <a:pt x="742950" y="647700"/>
                  </a:cubicBezTo>
                  <a:cubicBezTo>
                    <a:pt x="779095" y="675813"/>
                    <a:pt x="819150" y="698500"/>
                    <a:pt x="857250" y="723900"/>
                  </a:cubicBezTo>
                  <a:cubicBezTo>
                    <a:pt x="876300" y="736600"/>
                    <a:pt x="892680" y="754760"/>
                    <a:pt x="914400" y="762000"/>
                  </a:cubicBezTo>
                  <a:lnTo>
                    <a:pt x="1028700" y="800100"/>
                  </a:lnTo>
                  <a:cubicBezTo>
                    <a:pt x="1066800" y="793750"/>
                    <a:pt x="1106003" y="792149"/>
                    <a:pt x="1143000" y="781050"/>
                  </a:cubicBezTo>
                  <a:cubicBezTo>
                    <a:pt x="1170200" y="772890"/>
                    <a:pt x="1193098" y="754137"/>
                    <a:pt x="1219200" y="742950"/>
                  </a:cubicBezTo>
                  <a:cubicBezTo>
                    <a:pt x="1237657" y="735040"/>
                    <a:pt x="1258389" y="732880"/>
                    <a:pt x="1276350" y="723900"/>
                  </a:cubicBezTo>
                  <a:cubicBezTo>
                    <a:pt x="1296828" y="713661"/>
                    <a:pt x="1313022" y="696039"/>
                    <a:pt x="1333500" y="685800"/>
                  </a:cubicBezTo>
                  <a:cubicBezTo>
                    <a:pt x="1351461" y="676820"/>
                    <a:pt x="1372689" y="675730"/>
                    <a:pt x="1390650" y="666750"/>
                  </a:cubicBezTo>
                  <a:cubicBezTo>
                    <a:pt x="1411128" y="656511"/>
                    <a:pt x="1426878" y="637949"/>
                    <a:pt x="1447800" y="628650"/>
                  </a:cubicBezTo>
                  <a:cubicBezTo>
                    <a:pt x="1484500" y="612339"/>
                    <a:pt x="1528684" y="612827"/>
                    <a:pt x="1562100" y="590550"/>
                  </a:cubicBezTo>
                  <a:cubicBezTo>
                    <a:pt x="1635958" y="541311"/>
                    <a:pt x="1597530" y="559690"/>
                    <a:pt x="1676400" y="533400"/>
                  </a:cubicBezTo>
                  <a:cubicBezTo>
                    <a:pt x="1708150" y="539750"/>
                    <a:pt x="1739271" y="552450"/>
                    <a:pt x="1771650" y="552450"/>
                  </a:cubicBezTo>
                  <a:cubicBezTo>
                    <a:pt x="1806752" y="552450"/>
                    <a:pt x="1915231" y="537810"/>
                    <a:pt x="1962150" y="514350"/>
                  </a:cubicBezTo>
                  <a:cubicBezTo>
                    <a:pt x="1982628" y="504111"/>
                    <a:pt x="2000250" y="488950"/>
                    <a:pt x="2019300" y="476250"/>
                  </a:cubicBezTo>
                  <a:cubicBezTo>
                    <a:pt x="2032000" y="457200"/>
                    <a:pt x="2039522" y="433403"/>
                    <a:pt x="2057400" y="419100"/>
                  </a:cubicBezTo>
                  <a:cubicBezTo>
                    <a:pt x="2102949" y="382661"/>
                    <a:pt x="2142580" y="407057"/>
                    <a:pt x="2190750" y="419100"/>
                  </a:cubicBezTo>
                  <a:cubicBezTo>
                    <a:pt x="2343150" y="520700"/>
                    <a:pt x="2159000" y="387350"/>
                    <a:pt x="2286000" y="514350"/>
                  </a:cubicBezTo>
                  <a:cubicBezTo>
                    <a:pt x="2302189" y="530539"/>
                    <a:pt x="2324100" y="539750"/>
                    <a:pt x="2343150" y="552450"/>
                  </a:cubicBezTo>
                  <a:cubicBezTo>
                    <a:pt x="2355850" y="571500"/>
                    <a:pt x="2365061" y="593411"/>
                    <a:pt x="2381250" y="609600"/>
                  </a:cubicBezTo>
                  <a:cubicBezTo>
                    <a:pt x="2414646" y="642996"/>
                    <a:pt x="2452167" y="654355"/>
                    <a:pt x="2495550" y="666750"/>
                  </a:cubicBezTo>
                  <a:cubicBezTo>
                    <a:pt x="2520724" y="673943"/>
                    <a:pt x="2546350" y="679450"/>
                    <a:pt x="2571750" y="685800"/>
                  </a:cubicBezTo>
                  <a:cubicBezTo>
                    <a:pt x="2597150" y="679450"/>
                    <a:pt x="2628246" y="683991"/>
                    <a:pt x="2647950" y="666750"/>
                  </a:cubicBezTo>
                  <a:cubicBezTo>
                    <a:pt x="2682411" y="636597"/>
                    <a:pt x="2691771" y="584829"/>
                    <a:pt x="2724150" y="552450"/>
                  </a:cubicBezTo>
                  <a:cubicBezTo>
                    <a:pt x="2743200" y="533400"/>
                    <a:pt x="2760034" y="511840"/>
                    <a:pt x="2781300" y="495300"/>
                  </a:cubicBezTo>
                  <a:cubicBezTo>
                    <a:pt x="2817445" y="467187"/>
                    <a:pt x="2895600" y="419100"/>
                    <a:pt x="2895600" y="419100"/>
                  </a:cubicBezTo>
                  <a:cubicBezTo>
                    <a:pt x="2952750" y="425450"/>
                    <a:pt x="3011265" y="424204"/>
                    <a:pt x="3067050" y="438150"/>
                  </a:cubicBezTo>
                  <a:cubicBezTo>
                    <a:pt x="3089262" y="443703"/>
                    <a:pt x="3103722" y="466011"/>
                    <a:pt x="3124200" y="476250"/>
                  </a:cubicBezTo>
                  <a:cubicBezTo>
                    <a:pt x="3142161" y="485230"/>
                    <a:pt x="3162300" y="488950"/>
                    <a:pt x="3181350" y="495300"/>
                  </a:cubicBezTo>
                  <a:cubicBezTo>
                    <a:pt x="3217579" y="488054"/>
                    <a:pt x="3294698" y="476726"/>
                    <a:pt x="3333750" y="457200"/>
                  </a:cubicBezTo>
                  <a:cubicBezTo>
                    <a:pt x="3444289" y="401930"/>
                    <a:pt x="3333509" y="431097"/>
                    <a:pt x="3467100" y="381000"/>
                  </a:cubicBezTo>
                  <a:cubicBezTo>
                    <a:pt x="3491615" y="371807"/>
                    <a:pt x="3518785" y="371143"/>
                    <a:pt x="3543300" y="361950"/>
                  </a:cubicBezTo>
                  <a:cubicBezTo>
                    <a:pt x="3742535" y="287237"/>
                    <a:pt x="3500107" y="353698"/>
                    <a:pt x="3695700" y="304800"/>
                  </a:cubicBezTo>
                  <a:cubicBezTo>
                    <a:pt x="3756077" y="214234"/>
                    <a:pt x="3712080" y="254890"/>
                    <a:pt x="3848100" y="209550"/>
                  </a:cubicBezTo>
                  <a:lnTo>
                    <a:pt x="3905250" y="190500"/>
                  </a:lnTo>
                  <a:cubicBezTo>
                    <a:pt x="3924300" y="171450"/>
                    <a:pt x="3941134" y="149890"/>
                    <a:pt x="3962400" y="133350"/>
                  </a:cubicBezTo>
                  <a:cubicBezTo>
                    <a:pt x="3998545" y="105237"/>
                    <a:pt x="4076700" y="57150"/>
                    <a:pt x="4076700" y="57150"/>
                  </a:cubicBezTo>
                  <a:cubicBezTo>
                    <a:pt x="4179517" y="91422"/>
                    <a:pt x="4098387" y="49412"/>
                    <a:pt x="4171950" y="152400"/>
                  </a:cubicBezTo>
                  <a:cubicBezTo>
                    <a:pt x="4187609" y="174323"/>
                    <a:pt x="4212560" y="188284"/>
                    <a:pt x="4229100" y="209550"/>
                  </a:cubicBezTo>
                  <a:cubicBezTo>
                    <a:pt x="4388602" y="414624"/>
                    <a:pt x="4232703" y="251253"/>
                    <a:pt x="4362450" y="381000"/>
                  </a:cubicBezTo>
                  <a:cubicBezTo>
                    <a:pt x="4397377" y="485781"/>
                    <a:pt x="4360514" y="391899"/>
                    <a:pt x="4419600" y="495300"/>
                  </a:cubicBezTo>
                  <a:cubicBezTo>
                    <a:pt x="4459687" y="565451"/>
                    <a:pt x="4471764" y="623664"/>
                    <a:pt x="4533900" y="685800"/>
                  </a:cubicBezTo>
                  <a:cubicBezTo>
                    <a:pt x="4552950" y="704850"/>
                    <a:pt x="4568634" y="728006"/>
                    <a:pt x="4591050" y="742950"/>
                  </a:cubicBezTo>
                  <a:cubicBezTo>
                    <a:pt x="4607758" y="754089"/>
                    <a:pt x="4629150" y="755650"/>
                    <a:pt x="4648200" y="762000"/>
                  </a:cubicBezTo>
                  <a:cubicBezTo>
                    <a:pt x="4868155" y="542045"/>
                    <a:pt x="4542857" y="879391"/>
                    <a:pt x="4743450" y="628650"/>
                  </a:cubicBezTo>
                  <a:cubicBezTo>
                    <a:pt x="4777110" y="586576"/>
                    <a:pt x="4827862" y="559182"/>
                    <a:pt x="4857750" y="514350"/>
                  </a:cubicBezTo>
                  <a:cubicBezTo>
                    <a:pt x="4952345" y="372457"/>
                    <a:pt x="4830768" y="546729"/>
                    <a:pt x="4953000" y="400050"/>
                  </a:cubicBezTo>
                  <a:cubicBezTo>
                    <a:pt x="4967657" y="382461"/>
                    <a:pt x="4971221" y="354259"/>
                    <a:pt x="4991100" y="342900"/>
                  </a:cubicBezTo>
                  <a:cubicBezTo>
                    <a:pt x="5019213" y="326836"/>
                    <a:pt x="5054938" y="331703"/>
                    <a:pt x="5086350" y="323850"/>
                  </a:cubicBezTo>
                  <a:cubicBezTo>
                    <a:pt x="5205450" y="294075"/>
                    <a:pt x="5080923" y="319912"/>
                    <a:pt x="5200650" y="266700"/>
                  </a:cubicBezTo>
                  <a:cubicBezTo>
                    <a:pt x="5237350" y="250389"/>
                    <a:pt x="5314950" y="228600"/>
                    <a:pt x="5314950" y="228600"/>
                  </a:cubicBezTo>
                  <a:cubicBezTo>
                    <a:pt x="5334000" y="234950"/>
                    <a:pt x="5352020" y="247650"/>
                    <a:pt x="5372100" y="247650"/>
                  </a:cubicBezTo>
                  <a:cubicBezTo>
                    <a:pt x="5443166" y="247650"/>
                    <a:pt x="5457690" y="228870"/>
                    <a:pt x="5486400" y="171450"/>
                  </a:cubicBezTo>
                  <a:cubicBezTo>
                    <a:pt x="5495380" y="153489"/>
                    <a:pt x="5491251" y="128499"/>
                    <a:pt x="5505450" y="114300"/>
                  </a:cubicBezTo>
                  <a:cubicBezTo>
                    <a:pt x="5537829" y="81921"/>
                    <a:pt x="5576309" y="52580"/>
                    <a:pt x="5619750" y="38100"/>
                  </a:cubicBezTo>
                  <a:lnTo>
                    <a:pt x="5734050" y="0"/>
                  </a:lnTo>
                  <a:cubicBezTo>
                    <a:pt x="5886450" y="50800"/>
                    <a:pt x="5835650" y="0"/>
                    <a:pt x="5886450" y="152400"/>
                  </a:cubicBezTo>
                  <a:lnTo>
                    <a:pt x="5886450" y="152400"/>
                  </a:lnTo>
                  <a:cubicBezTo>
                    <a:pt x="5911850" y="171450"/>
                    <a:pt x="5934252" y="195351"/>
                    <a:pt x="5962650" y="209550"/>
                  </a:cubicBezTo>
                  <a:cubicBezTo>
                    <a:pt x="5998571" y="227511"/>
                    <a:pt x="6076950" y="247650"/>
                    <a:pt x="6076950" y="247650"/>
                  </a:cubicBezTo>
                  <a:cubicBezTo>
                    <a:pt x="6096000" y="228600"/>
                    <a:pt x="6111684" y="205444"/>
                    <a:pt x="6134100" y="190500"/>
                  </a:cubicBezTo>
                  <a:cubicBezTo>
                    <a:pt x="6151560" y="178860"/>
                    <a:pt x="6255903" y="155864"/>
                    <a:pt x="6267450" y="152400"/>
                  </a:cubicBezTo>
                  <a:cubicBezTo>
                    <a:pt x="6305917" y="140860"/>
                    <a:pt x="6343650" y="127000"/>
                    <a:pt x="6381750" y="114300"/>
                  </a:cubicBezTo>
                  <a:lnTo>
                    <a:pt x="6438900" y="95250"/>
                  </a:lnTo>
                  <a:cubicBezTo>
                    <a:pt x="6489700" y="101600"/>
                    <a:pt x="6540930" y="105142"/>
                    <a:pt x="6591300" y="114300"/>
                  </a:cubicBezTo>
                  <a:cubicBezTo>
                    <a:pt x="6611057" y="117892"/>
                    <a:pt x="6628492" y="135568"/>
                    <a:pt x="6648450" y="133350"/>
                  </a:cubicBezTo>
                  <a:cubicBezTo>
                    <a:pt x="6688365" y="128915"/>
                    <a:pt x="6762750" y="95250"/>
                    <a:pt x="6762750" y="95250"/>
                  </a:cubicBezTo>
                  <a:lnTo>
                    <a:pt x="6838950" y="11430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13200" y="4876800"/>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102781" y="5004475"/>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194981" y="4346118"/>
              <a:ext cx="127000" cy="127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61257" y="3629025"/>
            <a:ext cx="2803412" cy="1177245"/>
          </a:xfrm>
          <a:prstGeom prst="rect">
            <a:avLst/>
          </a:prstGeom>
          <a:noFill/>
        </p:spPr>
        <p:txBody>
          <a:bodyPr wrap="square" lIns="68580" tIns="34290" rIns="68580" bIns="34290" rtlCol="0">
            <a:spAutoFit/>
          </a:bodyPr>
          <a:lstStyle/>
          <a:p>
            <a:r>
              <a:rPr lang="en-US" altLang="zh-CN" sz="1800" dirty="0">
                <a:solidFill>
                  <a:srgbClr val="FFC000"/>
                </a:solidFill>
              </a:rPr>
              <a:t>In summer,  the days are_______ and________, but may be______ in the evening.</a:t>
            </a:r>
            <a:endParaRPr lang="zh-CN" altLang="en-US" sz="1800" dirty="0">
              <a:solidFill>
                <a:srgbClr val="FFC000"/>
              </a:solidFill>
            </a:endParaRPr>
          </a:p>
        </p:txBody>
      </p:sp>
      <p:sp>
        <p:nvSpPr>
          <p:cNvPr id="12" name="文本框 11"/>
          <p:cNvSpPr txBox="1"/>
          <p:nvPr/>
        </p:nvSpPr>
        <p:spPr>
          <a:xfrm>
            <a:off x="4637315" y="346540"/>
            <a:ext cx="3984171" cy="715580"/>
          </a:xfrm>
          <a:prstGeom prst="rect">
            <a:avLst/>
          </a:prstGeom>
          <a:noFill/>
        </p:spPr>
        <p:txBody>
          <a:bodyPr wrap="square" lIns="68580" tIns="34290" rIns="68580" bIns="34290" rtlCol="0">
            <a:spAutoFit/>
          </a:bodyPr>
          <a:lstStyle/>
          <a:p>
            <a:r>
              <a:rPr lang="en-US" altLang="zh-CN" sz="2100" dirty="0">
                <a:solidFill>
                  <a:srgbClr val="FFC000"/>
                </a:solidFill>
              </a:rPr>
              <a:t>In </a:t>
            </a:r>
            <a:r>
              <a:rPr lang="en-US" altLang="zh-CN" sz="2100" dirty="0">
                <a:solidFill>
                  <a:schemeClr val="bg1"/>
                </a:solidFill>
              </a:rPr>
              <a:t>winter</a:t>
            </a:r>
            <a:r>
              <a:rPr lang="en-US" altLang="zh-CN" sz="2100" dirty="0">
                <a:solidFill>
                  <a:srgbClr val="FFC000"/>
                </a:solidFill>
              </a:rPr>
              <a:t>, it can be ________. Don’t forget to _______________</a:t>
            </a:r>
            <a:endParaRPr lang="zh-CN" altLang="en-US" sz="2100" dirty="0">
              <a:solidFill>
                <a:srgbClr val="FFC000"/>
              </a:solidFill>
            </a:endParaRPr>
          </a:p>
        </p:txBody>
      </p:sp>
      <p:sp>
        <p:nvSpPr>
          <p:cNvPr id="13" name="圆角矩形 12"/>
          <p:cNvSpPr/>
          <p:nvPr/>
        </p:nvSpPr>
        <p:spPr>
          <a:xfrm>
            <a:off x="3539645" y="3743325"/>
            <a:ext cx="3024440" cy="59030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500" dirty="0"/>
              <a:t>If you want to visit Alaska,  you’d better go in ____________</a:t>
            </a:r>
            <a:endParaRPr lang="zh-CN" altLang="en-US" sz="1500" dirty="0"/>
          </a:p>
        </p:txBody>
      </p:sp>
      <p:sp>
        <p:nvSpPr>
          <p:cNvPr id="14" name="TextBox 13"/>
          <p:cNvSpPr txBox="1"/>
          <p:nvPr/>
        </p:nvSpPr>
        <p:spPr>
          <a:xfrm>
            <a:off x="6705599" y="346540"/>
            <a:ext cx="1251857" cy="349326"/>
          </a:xfrm>
          <a:prstGeom prst="rect">
            <a:avLst/>
          </a:prstGeom>
          <a:solidFill>
            <a:srgbClr val="FFC000"/>
          </a:solidFill>
        </p:spPr>
        <p:txBody>
          <a:bodyPr wrap="square" lIns="68580" tIns="34290" rIns="68580" bIns="34290" rtlCol="0">
            <a:spAutoFit/>
          </a:bodyPr>
          <a:lstStyle/>
          <a:p>
            <a:pPr>
              <a:lnSpc>
                <a:spcPct val="130000"/>
              </a:lnSpc>
              <a:spcBef>
                <a:spcPts val="450"/>
              </a:spcBef>
            </a:pPr>
            <a:r>
              <a:rPr lang="en-US" altLang="zh-CN" kern="0" dirty="0" smtClean="0">
                <a:ea typeface="微软雅黑" panose="020B0503020204020204" pitchFamily="34" charset="-122"/>
                <a:cs typeface="Times New Roman" panose="02020603050405020304" pitchFamily="18" charset="0"/>
                <a:sym typeface="+mn-lt"/>
              </a:rPr>
              <a:t>very </a:t>
            </a:r>
            <a:r>
              <a:rPr lang="en-US" altLang="zh-CN" kern="0" dirty="0" err="1" smtClean="0">
                <a:ea typeface="微软雅黑" panose="020B0503020204020204" pitchFamily="34" charset="-122"/>
                <a:cs typeface="Times New Roman" panose="02020603050405020304" pitchFamily="18" charset="0"/>
                <a:sym typeface="+mn-lt"/>
              </a:rPr>
              <a:t>ve</a:t>
            </a:r>
            <a:r>
              <a:rPr lang="en-US" altLang="zh-CN" dirty="0" err="1" smtClean="0">
                <a:cs typeface="Times New Roman" panose="02020603050405020304" pitchFamily="18" charset="0"/>
              </a:rPr>
              <a:t>ry</a:t>
            </a:r>
            <a:r>
              <a:rPr lang="en-US" altLang="zh-CN" dirty="0" smtClean="0">
                <a:cs typeface="Times New Roman" panose="02020603050405020304" pitchFamily="18" charset="0"/>
              </a:rPr>
              <a:t> </a:t>
            </a:r>
            <a:r>
              <a:rPr lang="en-US" altLang="zh-CN" kern="0" dirty="0" smtClean="0">
                <a:ea typeface="微软雅黑" panose="020B0503020204020204" pitchFamily="34" charset="-122"/>
                <a:cs typeface="Times New Roman" panose="02020603050405020304" pitchFamily="18" charset="0"/>
                <a:sym typeface="+mn-lt"/>
              </a:rPr>
              <a:t>cold</a:t>
            </a:r>
            <a:endParaRPr lang="zh-CN" altLang="en-US" kern="0" dirty="0">
              <a:ea typeface="微软雅黑" panose="020B0503020204020204" pitchFamily="34" charset="-122"/>
              <a:cs typeface="Times New Roman" panose="02020603050405020304" pitchFamily="18" charset="0"/>
              <a:sym typeface="+mn-lt"/>
            </a:endParaRPr>
          </a:p>
        </p:txBody>
      </p:sp>
      <p:sp>
        <p:nvSpPr>
          <p:cNvPr id="15" name="TextBox 14"/>
          <p:cNvSpPr txBox="1"/>
          <p:nvPr/>
        </p:nvSpPr>
        <p:spPr>
          <a:xfrm>
            <a:off x="5706754" y="722796"/>
            <a:ext cx="2673726" cy="629403"/>
          </a:xfrm>
          <a:prstGeom prst="rect">
            <a:avLst/>
          </a:prstGeom>
          <a:solidFill>
            <a:srgbClr val="FFC000"/>
          </a:solidFill>
        </p:spPr>
        <p:txBody>
          <a:bodyPr wrap="square" lIns="68580" tIns="34290" rIns="68580" bIns="34290" rtlCol="0">
            <a:spAutoFit/>
          </a:bodyPr>
          <a:lstStyle/>
          <a:p>
            <a:pPr>
              <a:lnSpc>
                <a:spcPct val="130000"/>
              </a:lnSpc>
              <a:spcBef>
                <a:spcPts val="450"/>
              </a:spcBef>
            </a:pPr>
            <a:r>
              <a:rPr lang="en-US" altLang="zh-CN" kern="0" dirty="0" smtClean="0">
                <a:ea typeface="微软雅黑" panose="020B0503020204020204" pitchFamily="34" charset="-122"/>
                <a:cs typeface="Times New Roman" panose="02020603050405020304" pitchFamily="18" charset="0"/>
                <a:sym typeface="+mn-lt"/>
              </a:rPr>
              <a:t>bring a  very warm sweater with you.</a:t>
            </a:r>
            <a:endParaRPr lang="zh-CN" altLang="en-US" kern="0" dirty="0">
              <a:ea typeface="微软雅黑" panose="020B0503020204020204" pitchFamily="34" charset="-122"/>
              <a:cs typeface="Times New Roman" panose="02020603050405020304" pitchFamily="18" charset="0"/>
              <a:sym typeface="+mn-lt"/>
            </a:endParaRPr>
          </a:p>
        </p:txBody>
      </p:sp>
      <p:sp>
        <p:nvSpPr>
          <p:cNvPr id="16" name="TextBox 15"/>
          <p:cNvSpPr txBox="1"/>
          <p:nvPr/>
        </p:nvSpPr>
        <p:spPr>
          <a:xfrm>
            <a:off x="778268" y="3965319"/>
            <a:ext cx="625929" cy="309315"/>
          </a:xfrm>
          <a:prstGeom prst="rect">
            <a:avLst/>
          </a:prstGeom>
          <a:solidFill>
            <a:schemeClr val="bg1"/>
          </a:solidFill>
        </p:spPr>
        <p:txBody>
          <a:bodyPr wrap="square" lIns="68580" tIns="34290" rIns="68580" bIns="34290" rtlCol="0">
            <a:spAutoFit/>
          </a:bodyPr>
          <a:lstStyle/>
          <a:p>
            <a:pPr algn="ctr">
              <a:lnSpc>
                <a:spcPct val="130000"/>
              </a:lnSpc>
              <a:spcBef>
                <a:spcPts val="450"/>
              </a:spcBef>
            </a:pPr>
            <a:r>
              <a:rPr lang="en-US" altLang="zh-CN" sz="1200" kern="0" dirty="0">
                <a:ea typeface="微软雅黑" panose="020B0503020204020204" pitchFamily="34" charset="-122"/>
                <a:cs typeface="Times New Roman" panose="02020603050405020304" pitchFamily="18" charset="0"/>
                <a:sym typeface="+mn-lt"/>
              </a:rPr>
              <a:t>long</a:t>
            </a:r>
            <a:endParaRPr lang="zh-CN" altLang="en-US" sz="1200" kern="0" dirty="0">
              <a:ea typeface="微软雅黑" panose="020B0503020204020204" pitchFamily="34" charset="-122"/>
              <a:cs typeface="Times New Roman" panose="02020603050405020304" pitchFamily="18" charset="0"/>
              <a:sym typeface="+mn-lt"/>
            </a:endParaRPr>
          </a:p>
        </p:txBody>
      </p:sp>
      <p:sp>
        <p:nvSpPr>
          <p:cNvPr id="18" name="TextBox 17"/>
          <p:cNvSpPr txBox="1"/>
          <p:nvPr/>
        </p:nvSpPr>
        <p:spPr>
          <a:xfrm>
            <a:off x="2117267" y="3971024"/>
            <a:ext cx="625929" cy="309315"/>
          </a:xfrm>
          <a:prstGeom prst="rect">
            <a:avLst/>
          </a:prstGeom>
          <a:solidFill>
            <a:schemeClr val="bg1"/>
          </a:solidFill>
        </p:spPr>
        <p:txBody>
          <a:bodyPr wrap="square" lIns="68580" tIns="34290" rIns="68580" bIns="34290" rtlCol="0">
            <a:spAutoFit/>
          </a:bodyPr>
          <a:lstStyle/>
          <a:p>
            <a:pPr algn="ctr">
              <a:lnSpc>
                <a:spcPct val="130000"/>
              </a:lnSpc>
              <a:spcBef>
                <a:spcPts val="450"/>
              </a:spcBef>
            </a:pPr>
            <a:r>
              <a:rPr lang="en-US" altLang="zh-CN" sz="1200" kern="0" dirty="0">
                <a:ea typeface="微软雅黑" panose="020B0503020204020204" pitchFamily="34" charset="-122"/>
                <a:cs typeface="Times New Roman" panose="02020603050405020304" pitchFamily="18" charset="0"/>
                <a:sym typeface="+mn-lt"/>
              </a:rPr>
              <a:t>warm</a:t>
            </a:r>
            <a:endParaRPr lang="zh-CN" altLang="en-US" sz="1200" kern="0" dirty="0">
              <a:ea typeface="微软雅黑" panose="020B0503020204020204" pitchFamily="34" charset="-122"/>
              <a:cs typeface="Times New Roman" panose="02020603050405020304" pitchFamily="18" charset="0"/>
              <a:sym typeface="+mn-lt"/>
            </a:endParaRPr>
          </a:p>
        </p:txBody>
      </p:sp>
      <p:sp>
        <p:nvSpPr>
          <p:cNvPr id="19" name="TextBox 18"/>
          <p:cNvSpPr txBox="1"/>
          <p:nvPr/>
        </p:nvSpPr>
        <p:spPr>
          <a:xfrm>
            <a:off x="1491338" y="4252255"/>
            <a:ext cx="625929" cy="309315"/>
          </a:xfrm>
          <a:prstGeom prst="rect">
            <a:avLst/>
          </a:prstGeom>
          <a:solidFill>
            <a:schemeClr val="bg1"/>
          </a:solidFill>
        </p:spPr>
        <p:txBody>
          <a:bodyPr wrap="square" lIns="68580" tIns="34290" rIns="68580" bIns="34290" rtlCol="0">
            <a:spAutoFit/>
          </a:bodyPr>
          <a:lstStyle/>
          <a:p>
            <a:pPr algn="ctr">
              <a:lnSpc>
                <a:spcPct val="130000"/>
              </a:lnSpc>
              <a:spcBef>
                <a:spcPts val="450"/>
              </a:spcBef>
            </a:pPr>
            <a:r>
              <a:rPr lang="en-US" altLang="zh-CN" sz="1200" kern="0" dirty="0">
                <a:ea typeface="微软雅黑" panose="020B0503020204020204" pitchFamily="34" charset="-122"/>
                <a:cs typeface="Times New Roman" panose="02020603050405020304" pitchFamily="18" charset="0"/>
                <a:sym typeface="+mn-lt"/>
              </a:rPr>
              <a:t>cool</a:t>
            </a:r>
            <a:endParaRPr lang="zh-CN" altLang="en-US" sz="1200" kern="0" dirty="0">
              <a:ea typeface="微软雅黑" panose="020B0503020204020204" pitchFamily="34" charset="-122"/>
              <a:cs typeface="Times New Roman" panose="02020603050405020304" pitchFamily="18" charset="0"/>
              <a:sym typeface="+mn-lt"/>
            </a:endParaRPr>
          </a:p>
        </p:txBody>
      </p:sp>
      <p:sp>
        <p:nvSpPr>
          <p:cNvPr id="20" name="TextBox 19"/>
          <p:cNvSpPr txBox="1"/>
          <p:nvPr/>
        </p:nvSpPr>
        <p:spPr>
          <a:xfrm>
            <a:off x="4919537" y="4052403"/>
            <a:ext cx="1005597" cy="309315"/>
          </a:xfrm>
          <a:prstGeom prst="rect">
            <a:avLst/>
          </a:prstGeom>
          <a:solidFill>
            <a:srgbClr val="FFC000"/>
          </a:solidFill>
        </p:spPr>
        <p:txBody>
          <a:bodyPr wrap="square" lIns="68580" tIns="34290" rIns="68580" bIns="34290" rtlCol="0">
            <a:spAutoFit/>
          </a:bodyPr>
          <a:lstStyle/>
          <a:p>
            <a:pPr algn="ctr">
              <a:lnSpc>
                <a:spcPct val="130000"/>
              </a:lnSpc>
              <a:spcBef>
                <a:spcPts val="450"/>
              </a:spcBef>
            </a:pPr>
            <a:r>
              <a:rPr lang="en-US" altLang="zh-CN" sz="1200" kern="0" dirty="0">
                <a:ea typeface="微软雅黑" panose="020B0503020204020204" pitchFamily="34" charset="-122"/>
                <a:cs typeface="Times New Roman" panose="02020603050405020304" pitchFamily="18" charset="0"/>
                <a:sym typeface="+mn-lt"/>
              </a:rPr>
              <a:t>summer</a:t>
            </a:r>
            <a:endParaRPr lang="zh-CN" altLang="en-US" sz="1200" kern="0" dirty="0">
              <a:ea typeface="微软雅黑" panose="020B0503020204020204" pitchFamily="34" charset="-122"/>
              <a:cs typeface="Times New Roman" panose="02020603050405020304" pitchFamily="18" charset="0"/>
              <a:sym typeface="+mn-lt"/>
            </a:endParaRPr>
          </a:p>
        </p:txBody>
      </p:sp>
      <p:sp>
        <p:nvSpPr>
          <p:cNvPr id="21" name="右箭头 20">
            <a:hlinkClick r:id="rId2" action="ppaction://hlinksldjump"/>
          </p:cNvPr>
          <p:cNvSpPr/>
          <p:nvPr/>
        </p:nvSpPr>
        <p:spPr>
          <a:xfrm>
            <a:off x="2891217" y="1817914"/>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pic>
        <p:nvPicPr>
          <p:cNvPr id="22" name="图片 21" descr="IMG_0626.JPG"/>
          <p:cNvPicPr>
            <a:picLocks noChangeAspect="1"/>
          </p:cNvPicPr>
          <p:nvPr/>
        </p:nvPicPr>
        <p:blipFill>
          <a:blip r:embed="rId3" cstate="email"/>
          <a:stretch>
            <a:fillRect/>
          </a:stretch>
        </p:blipFill>
        <p:spPr>
          <a:xfrm>
            <a:off x="7957456" y="3701001"/>
            <a:ext cx="1171424" cy="1091097"/>
          </a:xfrm>
          <a:prstGeom prst="rect">
            <a:avLst/>
          </a:prstGeom>
        </p:spPr>
      </p:pic>
      <p:sp>
        <p:nvSpPr>
          <p:cNvPr id="23" name="文本占位符 1"/>
          <p:cNvSpPr txBox="1"/>
          <p:nvPr/>
        </p:nvSpPr>
        <p:spPr>
          <a:xfrm>
            <a:off x="5422336" y="3114206"/>
            <a:ext cx="1779105" cy="377213"/>
          </a:xfrm>
          <a:prstGeom prst="rect">
            <a:avLst/>
          </a:prstGeom>
        </p:spPr>
        <p:txBody>
          <a:bodyPr lIns="68580" tIns="34290" rIns="68580" bIns="34290"/>
          <a:lstStyle/>
          <a:p>
            <a:pPr algn="ctr" defTabSz="685800">
              <a:lnSpc>
                <a:spcPct val="90000"/>
              </a:lnSpc>
              <a:spcBef>
                <a:spcPts val="750"/>
              </a:spcBef>
              <a:defRPr/>
            </a:pPr>
            <a:r>
              <a:rPr kumimoji="1" lang="en-US" altLang="zh-CN" sz="1500" dirty="0">
                <a:solidFill>
                  <a:srgbClr val="FFFF00"/>
                </a:solidFill>
              </a:rPr>
              <a:t>Polar light</a:t>
            </a:r>
            <a:endParaRPr kumimoji="1" lang="zh-CN" altLang="en-US" sz="1500" dirty="0">
              <a:solidFill>
                <a:srgbClr val="FFFF00"/>
              </a:solidFill>
            </a:endParaRPr>
          </a:p>
        </p:txBody>
      </p:sp>
      <p:pic>
        <p:nvPicPr>
          <p:cNvPr id="24" name="图片 23" descr="u=844780201,3438921255&amp;fm=21&amp;gp=0.jpg"/>
          <p:cNvPicPr>
            <a:picLocks noChangeAspect="1"/>
          </p:cNvPicPr>
          <p:nvPr/>
        </p:nvPicPr>
        <p:blipFill>
          <a:blip r:embed="rId4" cstate="email"/>
          <a:stretch>
            <a:fillRect/>
          </a:stretch>
        </p:blipFill>
        <p:spPr>
          <a:xfrm>
            <a:off x="7741491" y="1523785"/>
            <a:ext cx="1402509" cy="816275"/>
          </a:xfrm>
          <a:prstGeom prst="rect">
            <a:avLst/>
          </a:prstGeom>
        </p:spPr>
      </p:pic>
      <p:sp>
        <p:nvSpPr>
          <p:cNvPr id="26" name="文本占位符 1"/>
          <p:cNvSpPr txBox="1"/>
          <p:nvPr/>
        </p:nvSpPr>
        <p:spPr>
          <a:xfrm>
            <a:off x="2348568" y="2709032"/>
            <a:ext cx="1779105" cy="377213"/>
          </a:xfrm>
          <a:prstGeom prst="rect">
            <a:avLst/>
          </a:prstGeom>
        </p:spPr>
        <p:txBody>
          <a:bodyPr lIns="68580" tIns="34290" rIns="68580" bIns="34290"/>
          <a:lstStyle/>
          <a:p>
            <a:pPr algn="ctr" defTabSz="685800">
              <a:lnSpc>
                <a:spcPct val="90000"/>
              </a:lnSpc>
              <a:spcBef>
                <a:spcPts val="750"/>
              </a:spcBef>
            </a:pPr>
            <a:r>
              <a:rPr kumimoji="1" lang="en-US" altLang="zh-CN" sz="1500" dirty="0">
                <a:solidFill>
                  <a:srgbClr val="FFFF00"/>
                </a:solidFill>
              </a:rPr>
              <a:t>4~16</a:t>
            </a:r>
            <a:r>
              <a:rPr kumimoji="1" lang="zh-CN" altLang="en-US" sz="1500" b="1" dirty="0">
                <a:solidFill>
                  <a:srgbClr val="FFFF00"/>
                </a:solidFill>
              </a:rPr>
              <a:t>℃</a:t>
            </a:r>
            <a:r>
              <a:rPr kumimoji="1" lang="en-US" altLang="zh-CN" sz="1500" dirty="0">
                <a:solidFill>
                  <a:srgbClr val="FFFF00"/>
                </a:solidFill>
              </a:rPr>
              <a:t> summer</a:t>
            </a:r>
          </a:p>
          <a:p>
            <a:pPr algn="ctr" defTabSz="685800">
              <a:lnSpc>
                <a:spcPct val="90000"/>
              </a:lnSpc>
              <a:spcBef>
                <a:spcPts val="750"/>
              </a:spcBef>
            </a:pPr>
            <a:r>
              <a:rPr kumimoji="1" lang="en-US" altLang="zh-CN" sz="1500" dirty="0">
                <a:solidFill>
                  <a:srgbClr val="FFFF00"/>
                </a:solidFill>
              </a:rPr>
              <a:t>-7~ -29 </a:t>
            </a:r>
            <a:r>
              <a:rPr kumimoji="1" lang="zh-CN" altLang="en-US" sz="1500" b="1" dirty="0">
                <a:solidFill>
                  <a:srgbClr val="FFFF00"/>
                </a:solidFill>
              </a:rPr>
              <a:t>℃ </a:t>
            </a:r>
            <a:r>
              <a:rPr kumimoji="1" lang="en-US" altLang="zh-CN" sz="1500" dirty="0">
                <a:solidFill>
                  <a:srgbClr val="FFFF00"/>
                </a:solidFill>
              </a:rPr>
              <a:t>winter</a:t>
            </a:r>
            <a:endParaRPr kumimoji="1" lang="zh-CN" altLang="en-US" sz="15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cstate="email"/>
          <a:srcRect/>
          <a:stretch>
            <a:fillRect/>
          </a:stretch>
        </p:blipFill>
        <p:spPr/>
      </p:pic>
      <p:sp>
        <p:nvSpPr>
          <p:cNvPr id="3" name="文本占位符 2"/>
          <p:cNvSpPr>
            <a:spLocks noGrp="1"/>
          </p:cNvSpPr>
          <p:nvPr>
            <p:ph type="body" sz="quarter" idx="13"/>
          </p:nvPr>
        </p:nvSpPr>
        <p:spPr>
          <a:xfrm>
            <a:off x="587828" y="2718250"/>
            <a:ext cx="7315201" cy="483869"/>
          </a:xfrm>
          <a:noFill/>
        </p:spPr>
        <p:txBody>
          <a:bodyPr/>
          <a:lstStyle/>
          <a:p>
            <a:r>
              <a:rPr kumimoji="1" lang="en-US" altLang="zh-CN" sz="1800" b="0" dirty="0"/>
              <a:t>It is usually </a:t>
            </a:r>
            <a:r>
              <a:rPr kumimoji="1" lang="en-US" altLang="zh-CN" sz="1800" dirty="0"/>
              <a:t>_______________ </a:t>
            </a:r>
            <a:r>
              <a:rPr kumimoji="1" lang="en-US" altLang="zh-CN" sz="1800" b="0" dirty="0">
                <a:solidFill>
                  <a:srgbClr val="FFC000"/>
                </a:solidFill>
              </a:rPr>
              <a:t>compared to </a:t>
            </a:r>
            <a:r>
              <a:rPr kumimoji="1" lang="en-US" altLang="zh-CN" sz="1800" b="0" dirty="0"/>
              <a:t>other places. There are</a:t>
            </a:r>
          </a:p>
          <a:p>
            <a:r>
              <a:rPr kumimoji="1" lang="en-US" altLang="zh-CN" sz="1800" b="0" dirty="0"/>
              <a:t> ____</a:t>
            </a:r>
            <a:r>
              <a:rPr kumimoji="1" lang="en-US" altLang="zh-CN" sz="1800" dirty="0"/>
              <a:t>_______________</a:t>
            </a:r>
            <a:r>
              <a:rPr kumimoji="1" lang="en-US" altLang="zh-CN" sz="1800" b="0" dirty="0"/>
              <a:t>__in summer and autumn.</a:t>
            </a:r>
            <a:endParaRPr kumimoji="1" lang="zh-CN" altLang="en-US" sz="1800" b="0" dirty="0"/>
          </a:p>
          <a:p>
            <a:endParaRPr kumimoji="1" lang="zh-CN" altLang="en-US" dirty="0" smtClean="0"/>
          </a:p>
          <a:p>
            <a:endParaRPr kumimoji="1" lang="zh-CN" altLang="en-US" b="0" dirty="0"/>
          </a:p>
        </p:txBody>
      </p:sp>
      <p:sp>
        <p:nvSpPr>
          <p:cNvPr id="4" name="文本占位符 3"/>
          <p:cNvSpPr>
            <a:spLocks noGrp="1"/>
          </p:cNvSpPr>
          <p:nvPr>
            <p:ph type="body" sz="quarter" idx="15"/>
          </p:nvPr>
        </p:nvSpPr>
        <p:spPr>
          <a:xfrm>
            <a:off x="2057401" y="1121228"/>
            <a:ext cx="4882442" cy="659133"/>
          </a:xfrm>
        </p:spPr>
        <p:txBody>
          <a:bodyPr/>
          <a:lstStyle/>
          <a:p>
            <a:r>
              <a:rPr kumimoji="1" lang="en-US" altLang="zh-CN" dirty="0" smtClean="0"/>
              <a:t>Texas and the southeast</a:t>
            </a:r>
            <a:endParaRPr kumimoji="1" lang="en-US" altLang="zh-CN" dirty="0"/>
          </a:p>
        </p:txBody>
      </p:sp>
      <p:sp>
        <p:nvSpPr>
          <p:cNvPr id="6" name="平行四边形 5"/>
          <p:cNvSpPr/>
          <p:nvPr/>
        </p:nvSpPr>
        <p:spPr>
          <a:xfrm>
            <a:off x="0" y="3418114"/>
            <a:ext cx="3755572" cy="1725386"/>
          </a:xfrm>
          <a:prstGeom prst="parallelogram">
            <a:avLst>
              <a:gd name="adj" fmla="val 88889"/>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平行四边形 6"/>
          <p:cNvSpPr/>
          <p:nvPr/>
        </p:nvSpPr>
        <p:spPr>
          <a:xfrm flipV="1">
            <a:off x="2057400" y="3418114"/>
            <a:ext cx="3897086" cy="1725386"/>
          </a:xfrm>
          <a:prstGeom prst="parallelogram">
            <a:avLst>
              <a:gd name="adj" fmla="val 88889"/>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平行四边形 7"/>
          <p:cNvSpPr/>
          <p:nvPr/>
        </p:nvSpPr>
        <p:spPr>
          <a:xfrm>
            <a:off x="4000500" y="2718250"/>
            <a:ext cx="4294415" cy="2425250"/>
          </a:xfrm>
          <a:prstGeom prst="parallelogram">
            <a:avLst>
              <a:gd name="adj" fmla="val 88889"/>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TextBox 8"/>
          <p:cNvSpPr txBox="1"/>
          <p:nvPr/>
        </p:nvSpPr>
        <p:spPr>
          <a:xfrm>
            <a:off x="1796142" y="2217732"/>
            <a:ext cx="1959430"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FF0000"/>
                </a:solidFill>
                <a:latin typeface="+mj-lt"/>
                <a:ea typeface="微软雅黑" panose="020B0503020204020204" pitchFamily="34" charset="-122"/>
                <a:cs typeface="+mn-ea"/>
                <a:sym typeface="+mn-lt"/>
              </a:rPr>
              <a:t>very hot and sunny</a:t>
            </a:r>
            <a:endParaRPr lang="zh-CN" altLang="en-US" sz="1800" kern="0" dirty="0">
              <a:solidFill>
                <a:srgbClr val="FF0000"/>
              </a:solidFill>
              <a:latin typeface="+mj-lt"/>
              <a:ea typeface="微软雅黑" panose="020B0503020204020204" pitchFamily="34" charset="-122"/>
              <a:cs typeface="+mn-ea"/>
              <a:sym typeface="+mn-lt"/>
            </a:endParaRPr>
          </a:p>
        </p:txBody>
      </p:sp>
      <p:sp>
        <p:nvSpPr>
          <p:cNvPr id="10" name="TextBox 9"/>
          <p:cNvSpPr txBox="1"/>
          <p:nvPr/>
        </p:nvSpPr>
        <p:spPr>
          <a:xfrm>
            <a:off x="740228" y="2605002"/>
            <a:ext cx="3015344"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rgbClr val="FF0000"/>
                </a:solidFill>
                <a:latin typeface="+mj-lt"/>
                <a:ea typeface="微软雅黑" panose="020B0503020204020204" pitchFamily="34" charset="-122"/>
                <a:cs typeface="+mn-ea"/>
                <a:sym typeface="+mn-lt"/>
              </a:rPr>
              <a:t>storms from time to time</a:t>
            </a:r>
            <a:endParaRPr lang="zh-CN" altLang="en-US" sz="1800" kern="0" dirty="0">
              <a:solidFill>
                <a:srgbClr val="FF0000"/>
              </a:solidFill>
              <a:latin typeface="+mj-lt"/>
              <a:ea typeface="微软雅黑" panose="020B0503020204020204" pitchFamily="34" charset="-122"/>
              <a:cs typeface="+mn-ea"/>
              <a:sym typeface="+mn-lt"/>
            </a:endParaRPr>
          </a:p>
        </p:txBody>
      </p:sp>
      <p:sp>
        <p:nvSpPr>
          <p:cNvPr id="11" name="右箭头 10">
            <a:hlinkClick r:id="rId3" action="ppaction://hlinksldjump"/>
          </p:cNvPr>
          <p:cNvSpPr/>
          <p:nvPr/>
        </p:nvSpPr>
        <p:spPr>
          <a:xfrm>
            <a:off x="1449238" y="996042"/>
            <a:ext cx="346904" cy="250372"/>
          </a:xfrm>
          <a:prstGeom prst="rightArrow">
            <a:avLst/>
          </a:prstGeom>
          <a:solidFill>
            <a:schemeClr val="accent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endParaRPr lang="zh-CN" altLang="en-US" sz="900" dirty="0">
              <a:latin typeface="微软雅黑" panose="020B0503020204020204" pitchFamily="34" charset="-122"/>
              <a:ea typeface="微软雅黑" panose="020B0503020204020204" pitchFamily="34" charset="-122"/>
            </a:endParaRPr>
          </a:p>
        </p:txBody>
      </p:sp>
      <p:pic>
        <p:nvPicPr>
          <p:cNvPr id="12" name="图片 11" descr="IMG_0627.JPG"/>
          <p:cNvPicPr>
            <a:picLocks noChangeAspect="1"/>
          </p:cNvPicPr>
          <p:nvPr/>
        </p:nvPicPr>
        <p:blipFill>
          <a:blip r:embed="rId4" cstate="email"/>
          <a:stretch>
            <a:fillRect/>
          </a:stretch>
        </p:blipFill>
        <p:spPr>
          <a:xfrm>
            <a:off x="8043382" y="4049485"/>
            <a:ext cx="1100618" cy="1094015"/>
          </a:xfrm>
          <a:prstGeom prst="rect">
            <a:avLst/>
          </a:prstGeom>
        </p:spPr>
      </p:pic>
      <p:pic>
        <p:nvPicPr>
          <p:cNvPr id="13" name="图片 12" descr="IMG_0637.JPG"/>
          <p:cNvPicPr>
            <a:picLocks noChangeAspect="1"/>
          </p:cNvPicPr>
          <p:nvPr/>
        </p:nvPicPr>
        <p:blipFill>
          <a:blip r:embed="rId5" cstate="email"/>
          <a:stretch>
            <a:fillRect/>
          </a:stretch>
        </p:blipFill>
        <p:spPr>
          <a:xfrm>
            <a:off x="1253423" y="3034351"/>
            <a:ext cx="1607954" cy="1061249"/>
          </a:xfrm>
          <a:prstGeom prst="rect">
            <a:avLst/>
          </a:prstGeom>
        </p:spPr>
      </p:pic>
      <p:pic>
        <p:nvPicPr>
          <p:cNvPr id="14" name="图片 13" descr="IMG_0629.JPG"/>
          <p:cNvPicPr>
            <a:picLocks noChangeAspect="1"/>
          </p:cNvPicPr>
          <p:nvPr/>
        </p:nvPicPr>
        <p:blipFill>
          <a:blip r:embed="rId6" cstate="email"/>
          <a:stretch>
            <a:fillRect/>
          </a:stretch>
        </p:blipFill>
        <p:spPr>
          <a:xfrm>
            <a:off x="4000500" y="4049485"/>
            <a:ext cx="1654759" cy="1094015"/>
          </a:xfrm>
          <a:prstGeom prst="rect">
            <a:avLst/>
          </a:prstGeom>
        </p:spPr>
      </p:pic>
      <p:sp>
        <p:nvSpPr>
          <p:cNvPr id="16" name="圆角矩形标注 15"/>
          <p:cNvSpPr/>
          <p:nvPr/>
        </p:nvSpPr>
        <p:spPr>
          <a:xfrm>
            <a:off x="5142342" y="1867639"/>
            <a:ext cx="612240" cy="350093"/>
          </a:xfrm>
          <a:prstGeom prst="wedgeRoundRectCallout">
            <a:avLst>
              <a:gd name="adj1" fmla="val -85149"/>
              <a:gd name="adj2" fmla="val 10914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30000"/>
              </a:lnSpc>
            </a:pPr>
            <a:r>
              <a:rPr lang="zh-CN" altLang="en-US" b="1" dirty="0" smtClean="0">
                <a:latin typeface="微软雅黑" panose="020B0503020204020204" pitchFamily="34" charset="-122"/>
                <a:ea typeface="微软雅黑" panose="020B0503020204020204" pitchFamily="34" charset="-122"/>
              </a:rPr>
              <a:t>对比</a:t>
            </a:r>
            <a:endParaRPr lang="zh-CN" altLang="en-US" b="1" dirty="0">
              <a:latin typeface="微软雅黑" panose="020B0503020204020204" pitchFamily="34" charset="-122"/>
              <a:ea typeface="微软雅黑" panose="020B0503020204020204" pitchFamily="34" charset="-122"/>
            </a:endParaRPr>
          </a:p>
        </p:txBody>
      </p:sp>
      <p:pic>
        <p:nvPicPr>
          <p:cNvPr id="15" name="图片 14" descr="图片4.png"/>
          <p:cNvPicPr>
            <a:picLocks noChangeAspect="1"/>
          </p:cNvPicPr>
          <p:nvPr/>
        </p:nvPicPr>
        <p:blipFill>
          <a:blip r:embed="rId7" cstate="email"/>
          <a:stretch>
            <a:fillRect/>
          </a:stretch>
        </p:blipFill>
        <p:spPr>
          <a:xfrm>
            <a:off x="5754583" y="4027714"/>
            <a:ext cx="1767770" cy="114392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p:cNvPicPr>
          <p:nvPr>
            <p:ph type="pic" sz="quarter" idx="10"/>
          </p:nvPr>
        </p:nvPicPr>
        <p:blipFill>
          <a:blip r:embed="rId2"/>
          <a:stretch>
            <a:fillRect/>
          </a:stretch>
        </p:blipFill>
        <p:spPr>
          <a:xfrm>
            <a:off x="962681" y="623888"/>
            <a:ext cx="2212034" cy="2211300"/>
          </a:xfrm>
          <a:prstGeom prst="rect">
            <a:avLst/>
          </a:prstGeom>
          <a:ln>
            <a:noFill/>
          </a:ln>
          <a:effectLst>
            <a:outerShdw blurRad="292100" dist="139700" dir="2700000" algn="tl" rotWithShape="0">
              <a:srgbClr val="333333">
                <a:alpha val="65000"/>
              </a:srgbClr>
            </a:outerShdw>
          </a:effectLst>
        </p:spPr>
      </p:pic>
      <p:pic>
        <p:nvPicPr>
          <p:cNvPr id="10" name="图片占位符 9"/>
          <p:cNvPicPr>
            <a:picLocks noGrp="1"/>
          </p:cNvPicPr>
          <p:nvPr>
            <p:ph type="pic" sz="quarter" idx="11"/>
          </p:nvPr>
        </p:nvPicPr>
        <p:blipFill>
          <a:blip r:embed="rId3" cstate="email"/>
          <a:srcRect/>
          <a:stretch>
            <a:fillRect/>
          </a:stretch>
        </p:blipFill>
        <p:spPr>
          <a:xfrm>
            <a:off x="3548743" y="623888"/>
            <a:ext cx="2211300" cy="2211300"/>
          </a:xfrm>
          <a:prstGeom prst="rect">
            <a:avLst/>
          </a:prstGeom>
          <a:ln>
            <a:noFill/>
          </a:ln>
          <a:effectLst>
            <a:outerShdw blurRad="292100" dist="139700" dir="2700000" algn="tl" rotWithShape="0">
              <a:srgbClr val="333333">
                <a:alpha val="65000"/>
              </a:srgbClr>
            </a:outerShdw>
          </a:effectLst>
        </p:spPr>
      </p:pic>
      <p:pic>
        <p:nvPicPr>
          <p:cNvPr id="11" name="图片占位符 10"/>
          <p:cNvPicPr>
            <a:picLocks noGrp="1"/>
          </p:cNvPicPr>
          <p:nvPr>
            <p:ph type="pic" sz="quarter" idx="12"/>
          </p:nvPr>
        </p:nvPicPr>
        <p:blipFill>
          <a:blip r:embed="rId4" cstate="email"/>
          <a:srcRect/>
          <a:stretch>
            <a:fillRect/>
          </a:stretch>
        </p:blipFill>
        <p:spPr>
          <a:xfrm>
            <a:off x="6117710" y="623888"/>
            <a:ext cx="2211300" cy="2211300"/>
          </a:xfrm>
          <a:prstGeom prst="rect">
            <a:avLst/>
          </a:prstGeom>
          <a:ln>
            <a:noFill/>
          </a:ln>
          <a:effectLst>
            <a:outerShdw blurRad="292100" dist="139700" dir="2700000" algn="tl" rotWithShape="0">
              <a:srgbClr val="333333">
                <a:alpha val="65000"/>
              </a:srgbClr>
            </a:outerShdw>
          </a:effectLst>
        </p:spPr>
      </p:pic>
      <p:sp>
        <p:nvSpPr>
          <p:cNvPr id="5" name="文本占位符 4"/>
          <p:cNvSpPr>
            <a:spLocks noGrp="1"/>
          </p:cNvSpPr>
          <p:nvPr>
            <p:ph type="body" sz="quarter" idx="13"/>
          </p:nvPr>
        </p:nvSpPr>
        <p:spPr>
          <a:xfrm>
            <a:off x="1206724" y="3403940"/>
            <a:ext cx="6924905" cy="922635"/>
          </a:xfrm>
        </p:spPr>
        <p:txBody>
          <a:bodyPr/>
          <a:lstStyle/>
          <a:p>
            <a:pPr algn="l">
              <a:buFont typeface="Arial" panose="020B0604020202020204" pitchFamily="34" charset="0"/>
              <a:buChar char="•"/>
            </a:pPr>
            <a:r>
              <a:rPr kumimoji="1" lang="en-US" altLang="zh-CN" sz="1800" dirty="0">
                <a:solidFill>
                  <a:schemeClr val="tx1">
                    <a:lumMod val="75000"/>
                    <a:lumOff val="25000"/>
                  </a:schemeClr>
                </a:solidFill>
              </a:rPr>
              <a:t> what’s the weather like there?</a:t>
            </a:r>
          </a:p>
          <a:p>
            <a:pPr algn="l">
              <a:buFont typeface="Arial" panose="020B0604020202020204" pitchFamily="34" charset="0"/>
              <a:buChar char="•"/>
            </a:pPr>
            <a:r>
              <a:rPr kumimoji="1" lang="en-US" altLang="zh-CN" sz="1800" dirty="0">
                <a:solidFill>
                  <a:schemeClr val="tx1">
                    <a:lumMod val="75000"/>
                    <a:lumOff val="25000"/>
                  </a:schemeClr>
                </a:solidFill>
              </a:rPr>
              <a:t> What can you do there?</a:t>
            </a:r>
          </a:p>
          <a:p>
            <a:pPr algn="l">
              <a:buFont typeface="Arial" panose="020B0604020202020204" pitchFamily="34" charset="0"/>
              <a:buChar char="•"/>
            </a:pPr>
            <a:r>
              <a:rPr kumimoji="1" lang="en-US" altLang="zh-CN" sz="1800" dirty="0">
                <a:solidFill>
                  <a:schemeClr val="tx1">
                    <a:lumMod val="75000"/>
                    <a:lumOff val="25000"/>
                  </a:schemeClr>
                </a:solidFill>
              </a:rPr>
              <a:t> What should you bring or wear? Why?</a:t>
            </a:r>
            <a:endParaRPr kumimoji="1" lang="zh-CN" altLang="en-US" sz="1800" dirty="0">
              <a:solidFill>
                <a:schemeClr val="tx1">
                  <a:lumMod val="75000"/>
                  <a:lumOff val="25000"/>
                </a:schemeClr>
              </a:solidFill>
            </a:endParaRPr>
          </a:p>
        </p:txBody>
      </p:sp>
      <p:sp>
        <p:nvSpPr>
          <p:cNvPr id="14" name="TextBox 13"/>
          <p:cNvSpPr txBox="1"/>
          <p:nvPr/>
        </p:nvSpPr>
        <p:spPr>
          <a:xfrm>
            <a:off x="1523997" y="2880605"/>
            <a:ext cx="1382486"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lumMod val="75000"/>
                  </a:schemeClr>
                </a:solidFill>
                <a:latin typeface="+mj-lt"/>
                <a:ea typeface="+mj-ea"/>
                <a:cs typeface="+mn-ea"/>
                <a:sym typeface="+mn-lt"/>
              </a:rPr>
              <a:t>Harbin</a:t>
            </a:r>
            <a:endParaRPr lang="zh-CN" altLang="en-US" sz="1800" kern="0" dirty="0">
              <a:solidFill>
                <a:schemeClr val="accent1">
                  <a:lumMod val="75000"/>
                </a:schemeClr>
              </a:solidFill>
              <a:latin typeface="+mj-lt"/>
              <a:ea typeface="+mj-ea"/>
              <a:cs typeface="+mn-ea"/>
              <a:sym typeface="+mn-lt"/>
            </a:endParaRPr>
          </a:p>
        </p:txBody>
      </p:sp>
      <p:sp>
        <p:nvSpPr>
          <p:cNvPr id="15" name="TextBox 14"/>
          <p:cNvSpPr txBox="1"/>
          <p:nvPr/>
        </p:nvSpPr>
        <p:spPr>
          <a:xfrm>
            <a:off x="4044041" y="2835188"/>
            <a:ext cx="1382486"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lumMod val="75000"/>
                  </a:schemeClr>
                </a:solidFill>
                <a:latin typeface="+mj-lt"/>
                <a:ea typeface="+mj-ea"/>
                <a:cs typeface="+mn-ea"/>
                <a:sym typeface="+mn-lt"/>
              </a:rPr>
              <a:t>Shanghai</a:t>
            </a:r>
            <a:endParaRPr lang="zh-CN" altLang="en-US" sz="1800" kern="0" dirty="0">
              <a:solidFill>
                <a:schemeClr val="accent1">
                  <a:lumMod val="75000"/>
                </a:schemeClr>
              </a:solidFill>
              <a:latin typeface="+mj-lt"/>
              <a:ea typeface="+mj-ea"/>
              <a:cs typeface="+mn-ea"/>
              <a:sym typeface="+mn-lt"/>
            </a:endParaRPr>
          </a:p>
        </p:txBody>
      </p:sp>
      <p:sp>
        <p:nvSpPr>
          <p:cNvPr id="16" name="TextBox 15"/>
          <p:cNvSpPr txBox="1"/>
          <p:nvPr/>
        </p:nvSpPr>
        <p:spPr>
          <a:xfrm>
            <a:off x="6672944" y="2880605"/>
            <a:ext cx="1579868"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lumMod val="75000"/>
                  </a:schemeClr>
                </a:solidFill>
                <a:latin typeface="+mj-lt"/>
                <a:ea typeface="+mj-ea"/>
                <a:cs typeface="+mn-ea"/>
                <a:sym typeface="+mn-lt"/>
              </a:rPr>
              <a:t>Hainan island</a:t>
            </a:r>
            <a:endParaRPr lang="zh-CN" altLang="en-US" sz="1800" kern="0" dirty="0">
              <a:solidFill>
                <a:schemeClr val="accent1">
                  <a:lumMod val="75000"/>
                </a:schemeClr>
              </a:solidFill>
              <a:latin typeface="+mj-lt"/>
              <a:ea typeface="+mj-ea"/>
              <a:cs typeface="+mn-ea"/>
              <a:sym typeface="+mn-lt"/>
            </a:endParaRPr>
          </a:p>
        </p:txBody>
      </p:sp>
      <p:sp>
        <p:nvSpPr>
          <p:cNvPr id="17" name="TextBox 16"/>
          <p:cNvSpPr txBox="1"/>
          <p:nvPr/>
        </p:nvSpPr>
        <p:spPr>
          <a:xfrm>
            <a:off x="962681" y="185058"/>
            <a:ext cx="5459891" cy="346249"/>
          </a:xfrm>
          <a:prstGeom prst="rect">
            <a:avLst/>
          </a:prstGeom>
          <a:noFill/>
        </p:spPr>
        <p:txBody>
          <a:bodyPr wrap="square" lIns="68580" tIns="34290" rIns="68580" bIns="34290" rtlCol="0">
            <a:spAutoFit/>
          </a:bodyPr>
          <a:lstStyle/>
          <a:p>
            <a:r>
              <a:rPr kumimoji="1" lang="en-US" altLang="zh-CN" sz="1800" i="1" dirty="0">
                <a:solidFill>
                  <a:schemeClr val="accent1"/>
                </a:solidFill>
              </a:rPr>
              <a:t>Let’s talk</a:t>
            </a:r>
            <a:r>
              <a:rPr kumimoji="1" lang="en-US" altLang="zh-CN" sz="1800" dirty="0">
                <a:solidFill>
                  <a:schemeClr val="accent1"/>
                </a:solidFill>
              </a:rPr>
              <a:t>    </a:t>
            </a:r>
            <a:r>
              <a:rPr kumimoji="1" lang="en-US" altLang="zh-CN" sz="1800" dirty="0">
                <a:solidFill>
                  <a:srgbClr val="FF0000"/>
                </a:solidFill>
              </a:rPr>
              <a:t>When is the best time to visit … ?</a:t>
            </a:r>
          </a:p>
        </p:txBody>
      </p:sp>
      <p:sp>
        <p:nvSpPr>
          <p:cNvPr id="18" name="TextBox 17"/>
          <p:cNvSpPr txBox="1"/>
          <p:nvPr/>
        </p:nvSpPr>
        <p:spPr>
          <a:xfrm>
            <a:off x="6053897" y="3403940"/>
            <a:ext cx="2077732" cy="1526059"/>
          </a:xfrm>
          <a:prstGeom prst="rect">
            <a:avLst/>
          </a:prstGeom>
          <a:solidFill>
            <a:srgbClr val="FFFF00"/>
          </a:solidFill>
          <a:ln>
            <a:solidFill>
              <a:schemeClr val="accent1"/>
            </a:solidFill>
          </a:ln>
        </p:spPr>
        <p:txBody>
          <a:bodyPr wrap="square" lIns="68580" tIns="34290" rIns="68580" bIns="34290" rtlCol="0">
            <a:spAutoFit/>
          </a:bodyPr>
          <a:lstStyle/>
          <a:p>
            <a:pPr>
              <a:lnSpc>
                <a:spcPct val="130000"/>
              </a:lnSpc>
              <a:spcBef>
                <a:spcPts val="450"/>
              </a:spcBef>
            </a:pPr>
            <a:r>
              <a:rPr lang="en-US" altLang="zh-CN" sz="1200" b="1" i="1" u="sng" kern="0" dirty="0">
                <a:solidFill>
                  <a:srgbClr val="0070C0"/>
                </a:solidFill>
                <a:latin typeface="微软雅黑" panose="020B0503020204020204" pitchFamily="34" charset="-122"/>
                <a:ea typeface="微软雅黑" panose="020B0503020204020204" pitchFamily="34" charset="-122"/>
                <a:cs typeface="+mn-ea"/>
                <a:sym typeface="+mn-lt"/>
              </a:rPr>
              <a:t>words you </a:t>
            </a:r>
            <a:r>
              <a:rPr lang="en-US" altLang="zh-CN" sz="1200" b="1" i="1" u="sng" kern="0" dirty="0">
                <a:solidFill>
                  <a:srgbClr val="FF0000"/>
                </a:solidFill>
                <a:latin typeface="微软雅黑" panose="020B0503020204020204" pitchFamily="34" charset="-122"/>
                <a:ea typeface="微软雅黑" panose="020B0503020204020204" pitchFamily="34" charset="-122"/>
                <a:cs typeface="+mn-ea"/>
                <a:sym typeface="+mn-lt"/>
              </a:rPr>
              <a:t>may</a:t>
            </a:r>
            <a:r>
              <a:rPr lang="en-US" altLang="zh-CN" sz="1200" b="1" i="1" u="sng" kern="0" dirty="0">
                <a:solidFill>
                  <a:srgbClr val="0070C0"/>
                </a:solidFill>
                <a:latin typeface="微软雅黑" panose="020B0503020204020204" pitchFamily="34" charset="-122"/>
                <a:ea typeface="微软雅黑" panose="020B0503020204020204" pitchFamily="34" charset="-122"/>
                <a:cs typeface="+mn-ea"/>
                <a:sym typeface="+mn-lt"/>
              </a:rPr>
              <a:t> need</a:t>
            </a:r>
          </a:p>
          <a:p>
            <a:pPr>
              <a:lnSpc>
                <a:spcPct val="130000"/>
              </a:lnSpc>
              <a:spcBef>
                <a:spcPts val="450"/>
              </a:spcBef>
              <a:buFont typeface="Arial" panose="020B0604020202020204" pitchFamily="34" charset="0"/>
              <a:buChar char="•"/>
            </a:pPr>
            <a:r>
              <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rPr>
              <a:t>   a pair of sunglasses</a:t>
            </a:r>
          </a:p>
          <a:p>
            <a:pPr>
              <a:lnSpc>
                <a:spcPct val="130000"/>
              </a:lnSpc>
              <a:spcBef>
                <a:spcPts val="450"/>
              </a:spcBef>
              <a:buFont typeface="Arial" panose="020B0604020202020204" pitchFamily="34" charset="0"/>
              <a:buChar char="•"/>
            </a:pPr>
            <a:r>
              <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rPr>
              <a:t>  down </a:t>
            </a:r>
            <a:r>
              <a:rPr lang="en-US" sz="1200" dirty="0"/>
              <a:t>[</a:t>
            </a:r>
            <a:r>
              <a:rPr lang="en-US" sz="1200" dirty="0" err="1"/>
              <a:t>d</a:t>
            </a:r>
            <a:r>
              <a:rPr lang="en-US" sz="1200" dirty="0" err="1">
                <a:solidFill>
                  <a:srgbClr val="C00000"/>
                </a:solidFill>
              </a:rPr>
              <a:t>au</a:t>
            </a:r>
            <a:r>
              <a:rPr lang="en-US" sz="1200" dirty="0" err="1"/>
              <a:t>n</a:t>
            </a:r>
            <a:r>
              <a:rPr lang="en-US" sz="1200" dirty="0"/>
              <a:t>]</a:t>
            </a:r>
            <a:r>
              <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rPr>
              <a:t> coat </a:t>
            </a:r>
            <a:r>
              <a:rPr lang="zh-CN" altLang="en-US" sz="1200" b="1" kern="0" dirty="0">
                <a:solidFill>
                  <a:srgbClr val="0070C0"/>
                </a:solidFill>
                <a:latin typeface="微软雅黑" panose="020B0503020204020204" pitchFamily="34" charset="-122"/>
                <a:ea typeface="微软雅黑" panose="020B0503020204020204" pitchFamily="34" charset="-122"/>
                <a:cs typeface="+mn-ea"/>
                <a:sym typeface="+mn-lt"/>
              </a:rPr>
              <a:t>羽绒衣</a:t>
            </a:r>
            <a:endPar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endParaRPr>
          </a:p>
          <a:p>
            <a:pPr>
              <a:lnSpc>
                <a:spcPct val="130000"/>
              </a:lnSpc>
              <a:spcBef>
                <a:spcPts val="450"/>
              </a:spcBef>
              <a:buFont typeface="Arial" panose="020B0604020202020204" pitchFamily="34" charset="0"/>
              <a:buChar char="•"/>
            </a:pPr>
            <a:r>
              <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rPr>
              <a:t>   boots </a:t>
            </a:r>
            <a:r>
              <a:rPr lang="zh-CN" altLang="en-US" sz="1200" b="1" kern="0" dirty="0">
                <a:solidFill>
                  <a:srgbClr val="0070C0"/>
                </a:solidFill>
                <a:latin typeface="微软雅黑" panose="020B0503020204020204" pitchFamily="34" charset="-122"/>
                <a:ea typeface="微软雅黑" panose="020B0503020204020204" pitchFamily="34" charset="-122"/>
                <a:cs typeface="+mn-ea"/>
                <a:sym typeface="+mn-lt"/>
              </a:rPr>
              <a:t>长筒靴</a:t>
            </a:r>
            <a:endPar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endParaRPr>
          </a:p>
          <a:p>
            <a:pPr>
              <a:lnSpc>
                <a:spcPct val="130000"/>
              </a:lnSpc>
              <a:spcBef>
                <a:spcPts val="450"/>
              </a:spcBef>
              <a:buFont typeface="Arial" panose="020B0604020202020204" pitchFamily="34" charset="0"/>
              <a:buChar char="•"/>
            </a:pPr>
            <a:r>
              <a:rPr lang="en-US" altLang="zh-CN" sz="1200" b="1" kern="0" dirty="0">
                <a:solidFill>
                  <a:srgbClr val="0070C0"/>
                </a:solidFill>
                <a:latin typeface="微软雅黑" panose="020B0503020204020204" pitchFamily="34" charset="-122"/>
                <a:ea typeface="微软雅黑" panose="020B0503020204020204" pitchFamily="34" charset="-122"/>
                <a:cs typeface="+mn-ea"/>
                <a:sym typeface="+mn-lt"/>
              </a:rPr>
              <a:t>   warm sweater</a:t>
            </a:r>
            <a:endParaRPr lang="zh-CN" altLang="en-US" sz="1200" b="1" kern="0" dirty="0">
              <a:solidFill>
                <a:srgbClr val="0070C0"/>
              </a:solidFill>
              <a:latin typeface="微软雅黑" panose="020B0503020204020204" pitchFamily="34" charset="-122"/>
              <a:ea typeface="微软雅黑" panose="020B0503020204020204" pitchFamily="34" charset="-122"/>
              <a:cs typeface="+mn-ea"/>
              <a:sym typeface="+mn-lt"/>
            </a:endParaRPr>
          </a:p>
        </p:txBody>
      </p:sp>
      <p:sp>
        <p:nvSpPr>
          <p:cNvPr id="12" name="TextBox 11"/>
          <p:cNvSpPr txBox="1"/>
          <p:nvPr/>
        </p:nvSpPr>
        <p:spPr>
          <a:xfrm>
            <a:off x="886483" y="3403940"/>
            <a:ext cx="7366329" cy="1500411"/>
          </a:xfrm>
          <a:prstGeom prst="rect">
            <a:avLst/>
          </a:prstGeom>
          <a:solidFill>
            <a:schemeClr val="accent1"/>
          </a:solidFill>
        </p:spPr>
        <p:txBody>
          <a:bodyPr wrap="square" lIns="68580" tIns="34290" rIns="68580" bIns="34290" rtlCol="0">
            <a:spAutoFit/>
          </a:bodyPr>
          <a:lstStyle/>
          <a:p>
            <a:pPr>
              <a:lnSpc>
                <a:spcPct val="130000"/>
              </a:lnSpc>
              <a:spcBef>
                <a:spcPts val="450"/>
              </a:spcBef>
            </a:pPr>
            <a:r>
              <a:rPr lang="en-US" altLang="zh-CN" sz="1800" kern="0" dirty="0">
                <a:solidFill>
                  <a:schemeClr val="bg1"/>
                </a:solidFill>
                <a:latin typeface="+mj-lt"/>
                <a:ea typeface="微软雅黑" panose="020B0503020204020204" pitchFamily="34" charset="-122"/>
                <a:cs typeface="+mn-ea"/>
                <a:sym typeface="+mn-lt"/>
              </a:rPr>
              <a:t>Your friend Betty wants to visit China. But she doesn’t know what is the weather like in China. China is the second largest  country in the world. Could you help her to choose carefully </a:t>
            </a:r>
            <a:r>
              <a:rPr lang="en-US" altLang="zh-CN" sz="1800" u="sng" kern="0" dirty="0">
                <a:solidFill>
                  <a:schemeClr val="tx1">
                    <a:lumMod val="65000"/>
                    <a:lumOff val="35000"/>
                  </a:schemeClr>
                </a:solidFill>
                <a:latin typeface="+mj-lt"/>
                <a:ea typeface="微软雅黑" panose="020B0503020204020204" pitchFamily="34" charset="-122"/>
                <a:cs typeface="+mn-ea"/>
                <a:sym typeface="+mn-lt"/>
              </a:rPr>
              <a:t>the places to see </a:t>
            </a:r>
            <a:r>
              <a:rPr lang="en-US" altLang="zh-CN" sz="1800" kern="0" dirty="0">
                <a:solidFill>
                  <a:schemeClr val="bg1"/>
                </a:solidFill>
                <a:latin typeface="+mj-lt"/>
                <a:ea typeface="微软雅黑" panose="020B0503020204020204" pitchFamily="34" charset="-122"/>
                <a:cs typeface="+mn-ea"/>
                <a:sym typeface="+mn-lt"/>
              </a:rPr>
              <a:t>and </a:t>
            </a:r>
            <a:r>
              <a:rPr lang="en-US" altLang="zh-CN" sz="1800" u="sng" kern="0" dirty="0">
                <a:solidFill>
                  <a:schemeClr val="tx1">
                    <a:lumMod val="65000"/>
                    <a:lumOff val="35000"/>
                  </a:schemeClr>
                </a:solidFill>
                <a:latin typeface="+mj-lt"/>
                <a:ea typeface="微软雅黑" panose="020B0503020204020204" pitchFamily="34" charset="-122"/>
                <a:cs typeface="+mn-ea"/>
                <a:sym typeface="+mn-lt"/>
              </a:rPr>
              <a:t>the time to go</a:t>
            </a:r>
            <a:r>
              <a:rPr lang="en-US" altLang="zh-CN" sz="1800" kern="0" dirty="0">
                <a:solidFill>
                  <a:schemeClr val="bg1"/>
                </a:solidFill>
                <a:latin typeface="+mj-lt"/>
                <a:ea typeface="微软雅黑" panose="020B0503020204020204" pitchFamily="34" charset="-122"/>
                <a:cs typeface="+mn-ea"/>
                <a:sym typeface="+mn-lt"/>
              </a:rPr>
              <a:t>? Please give her some suggestions.</a:t>
            </a:r>
            <a:endParaRPr lang="en-US" altLang="zh-CN" sz="900" kern="0" dirty="0">
              <a:solidFill>
                <a:schemeClr val="bg1"/>
              </a:solidFill>
              <a:latin typeface="+mj-lt"/>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6"/>
          </p:nvPr>
        </p:nvSpPr>
        <p:spPr>
          <a:xfrm>
            <a:off x="5050105" y="1206710"/>
            <a:ext cx="4008170" cy="2238591"/>
          </a:xfrm>
        </p:spPr>
        <p:txBody>
          <a:bodyPr/>
          <a:lstStyle/>
          <a:p>
            <a:pPr lvl="0"/>
            <a:r>
              <a:rPr kumimoji="1" lang="en-US" altLang="zh-CN" sz="2100" b="1" i="1" dirty="0">
                <a:solidFill>
                  <a:schemeClr val="accent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Revision</a:t>
            </a:r>
            <a:endParaRPr kumimoji="1" lang="zh-CN" altLang="en-US" sz="2100" b="1" i="1" dirty="0">
              <a:solidFill>
                <a:schemeClr val="accent2">
                  <a:lumMod val="50000"/>
                </a:schemeClr>
              </a:solidFill>
              <a:effectLst>
                <a:outerShdw blurRad="38100" dist="38100" dir="2700000" algn="tl">
                  <a:srgbClr val="000000">
                    <a:alpha val="43137"/>
                  </a:srgbClr>
                </a:outerShdw>
              </a:effectLst>
              <a:latin typeface="Cambria Math" panose="02040503050406030204" pitchFamily="18" charset="0"/>
            </a:endParaRPr>
          </a:p>
          <a:p>
            <a:pPr lvl="0"/>
            <a:endParaRPr kumimoji="1" lang="zh-CN" altLang="en-US" sz="2100" b="1" dirty="0">
              <a:solidFill>
                <a:srgbClr val="000000"/>
              </a:solidFill>
              <a:latin typeface="Cambria Math" panose="02040503050406030204" pitchFamily="18" charset="0"/>
            </a:endParaRPr>
          </a:p>
          <a:p>
            <a:r>
              <a:rPr lang="en-US" altLang="zh-CN" sz="2100" b="1" dirty="0">
                <a:solidFill>
                  <a:srgbClr val="000000"/>
                </a:solidFill>
                <a:latin typeface="Cambria Math" panose="02040503050406030204" pitchFamily="18" charset="0"/>
                <a:ea typeface="Cambria Math" panose="02040503050406030204" pitchFamily="18" charset="0"/>
              </a:rPr>
              <a:t>A: What’s the weather like in… </a:t>
            </a:r>
            <a:r>
              <a:rPr lang="zh-CN" altLang="en-US" sz="2100" b="1" dirty="0">
                <a:solidFill>
                  <a:srgbClr val="000000"/>
                </a:solidFill>
                <a:latin typeface="Cambria Math" panose="02040503050406030204" pitchFamily="18" charset="0"/>
              </a:rPr>
              <a:t>？</a:t>
            </a:r>
            <a:endParaRPr lang="en-US" altLang="zh-CN" sz="2100" b="1" dirty="0">
              <a:solidFill>
                <a:srgbClr val="000000"/>
              </a:solidFill>
              <a:latin typeface="Cambria Math" panose="02040503050406030204" pitchFamily="18" charset="0"/>
              <a:ea typeface="Cambria Math" panose="02040503050406030204" pitchFamily="18" charset="0"/>
            </a:endParaRPr>
          </a:p>
          <a:p>
            <a:r>
              <a:rPr lang="en-US" altLang="zh-CN" sz="2100" b="1" dirty="0">
                <a:solidFill>
                  <a:srgbClr val="000000"/>
                </a:solidFill>
                <a:latin typeface="Cambria Math" panose="02040503050406030204" pitchFamily="18" charset="0"/>
                <a:ea typeface="Cambria Math" panose="02040503050406030204" pitchFamily="18" charset="0"/>
              </a:rPr>
              <a:t>B:  It’s…</a:t>
            </a:r>
          </a:p>
          <a:p>
            <a:r>
              <a:rPr lang="en-US" altLang="zh-CN" sz="2100" b="1" dirty="0">
                <a:solidFill>
                  <a:srgbClr val="000000"/>
                </a:solidFill>
                <a:latin typeface="Cambria Math" panose="02040503050406030204" pitchFamily="18" charset="0"/>
                <a:ea typeface="Cambria Math" panose="02040503050406030204" pitchFamily="18" charset="0"/>
              </a:rPr>
              <a:t>A:  What’s the </a:t>
            </a:r>
            <a:r>
              <a:rPr lang="en-US" altLang="zh-CN" sz="2100" b="1" dirty="0">
                <a:solidFill>
                  <a:srgbClr val="00B0F0"/>
                </a:solidFill>
                <a:latin typeface="Cambria Math" panose="02040503050406030204" pitchFamily="18" charset="0"/>
                <a:ea typeface="Cambria Math" panose="02040503050406030204" pitchFamily="18" charset="0"/>
              </a:rPr>
              <a:t>temperature</a:t>
            </a:r>
            <a:r>
              <a:rPr lang="en-US" altLang="zh-CN" sz="2100" b="1" dirty="0">
                <a:solidFill>
                  <a:srgbClr val="000000"/>
                </a:solidFill>
                <a:latin typeface="Cambria Math" panose="02040503050406030204" pitchFamily="18" charset="0"/>
                <a:ea typeface="Cambria Math" panose="02040503050406030204" pitchFamily="18" charset="0"/>
              </a:rPr>
              <a:t>?</a:t>
            </a:r>
          </a:p>
          <a:p>
            <a:r>
              <a:rPr lang="en-US" altLang="zh-CN" sz="2100" b="1" dirty="0">
                <a:solidFill>
                  <a:srgbClr val="000000"/>
                </a:solidFill>
                <a:latin typeface="Cambria Math" panose="02040503050406030204" pitchFamily="18" charset="0"/>
                <a:ea typeface="Cambria Math" panose="02040503050406030204" pitchFamily="18" charset="0"/>
              </a:rPr>
              <a:t>B:  It’s </a:t>
            </a:r>
            <a:r>
              <a:rPr lang="en-US" altLang="zh-CN" sz="2100" b="1" dirty="0">
                <a:solidFill>
                  <a:srgbClr val="00B0F0"/>
                </a:solidFill>
                <a:latin typeface="Cambria Math" panose="02040503050406030204" pitchFamily="18" charset="0"/>
                <a:ea typeface="Cambria Math" panose="02040503050406030204" pitchFamily="18" charset="0"/>
              </a:rPr>
              <a:t>between</a:t>
            </a:r>
            <a:r>
              <a:rPr lang="en-US" altLang="zh-CN" sz="2100" b="1" dirty="0">
                <a:solidFill>
                  <a:srgbClr val="000000"/>
                </a:solidFill>
                <a:latin typeface="Cambria Math" panose="02040503050406030204" pitchFamily="18" charset="0"/>
                <a:ea typeface="Cambria Math" panose="02040503050406030204" pitchFamily="18" charset="0"/>
              </a:rPr>
              <a:t>… </a:t>
            </a:r>
            <a:r>
              <a:rPr lang="en-US" altLang="zh-CN" sz="2100" b="1" dirty="0">
                <a:solidFill>
                  <a:srgbClr val="00B0F0"/>
                </a:solidFill>
                <a:latin typeface="Cambria Math" panose="02040503050406030204" pitchFamily="18" charset="0"/>
                <a:ea typeface="Cambria Math" panose="02040503050406030204" pitchFamily="18" charset="0"/>
              </a:rPr>
              <a:t>and</a:t>
            </a:r>
            <a:r>
              <a:rPr lang="en-US" altLang="zh-CN" sz="2100" b="1" dirty="0">
                <a:solidFill>
                  <a:srgbClr val="000000"/>
                </a:solidFill>
                <a:latin typeface="Cambria Math" panose="02040503050406030204" pitchFamily="18" charset="0"/>
                <a:ea typeface="Cambria Math" panose="02040503050406030204" pitchFamily="18" charset="0"/>
              </a:rPr>
              <a:t>… degrees.</a:t>
            </a:r>
            <a:endParaRPr lang="zh-CN" altLang="en-US" sz="2100" b="1" dirty="0">
              <a:solidFill>
                <a:srgbClr val="000000"/>
              </a:solidFill>
              <a:latin typeface="Cambria Math" panose="02040503050406030204" pitchFamily="18" charset="0"/>
              <a:ea typeface="Cambria Math" panose="02040503050406030204" pitchFamily="18" charset="0"/>
            </a:endParaRPr>
          </a:p>
        </p:txBody>
      </p:sp>
      <p:pic>
        <p:nvPicPr>
          <p:cNvPr id="4" name="图片占位符 3"/>
          <p:cNvPicPr>
            <a:picLocks noGrp="1" noChangeAspect="1"/>
          </p:cNvPicPr>
          <p:nvPr>
            <p:ph type="pic" sz="quarter" idx="4294967295"/>
          </p:nvPr>
        </p:nvPicPr>
        <p:blipFill>
          <a:blip r:embed="rId2"/>
          <a:stretch>
            <a:fillRect/>
          </a:stretch>
        </p:blipFill>
        <p:spPr>
          <a:xfrm>
            <a:off x="356484" y="0"/>
            <a:ext cx="2329567" cy="5143500"/>
          </a:xfrm>
          <a:prstGeom prst="rect">
            <a:avLst/>
          </a:prstGeom>
        </p:spPr>
      </p:pic>
      <p:pic>
        <p:nvPicPr>
          <p:cNvPr id="6" name="图片 5" descr="QQ截图20161121085328.png"/>
          <p:cNvPicPr>
            <a:picLocks noChangeAspect="1"/>
          </p:cNvPicPr>
          <p:nvPr/>
        </p:nvPicPr>
        <p:blipFill>
          <a:blip r:embed="rId3"/>
          <a:stretch>
            <a:fillRect/>
          </a:stretch>
        </p:blipFill>
        <p:spPr>
          <a:xfrm>
            <a:off x="2686050" y="14990"/>
            <a:ext cx="2125200" cy="5128510"/>
          </a:xfrm>
          <a:prstGeom prst="rect">
            <a:avLst/>
          </a:prstGeom>
        </p:spPr>
      </p:pic>
      <p:sp>
        <p:nvSpPr>
          <p:cNvPr id="5" name="等腰三角形 4"/>
          <p:cNvSpPr/>
          <p:nvPr/>
        </p:nvSpPr>
        <p:spPr>
          <a:xfrm>
            <a:off x="0" y="3461657"/>
            <a:ext cx="1393372" cy="168184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4594119"/>
            <a:ext cx="5802086" cy="549381"/>
          </a:xfrm>
          <a:prstGeom prst="rect">
            <a:avLst/>
          </a:prstGeom>
          <a:solidFill>
            <a:schemeClr val="bg1"/>
          </a:solidFill>
        </p:spPr>
        <p:txBody>
          <a:bodyPr wrap="square" lIns="68580" tIns="34290" rIns="68580" bIns="34290" rtlCol="0">
            <a:spAutoFit/>
          </a:bodyPr>
          <a:lstStyle/>
          <a:p>
            <a:pPr>
              <a:lnSpc>
                <a:spcPct val="130000"/>
              </a:lnSpc>
              <a:spcBef>
                <a:spcPts val="450"/>
              </a:spcBef>
            </a:pPr>
            <a:r>
              <a:rPr lang="en-GB" sz="2100" dirty="0"/>
              <a:t>Life is a journey to experience to learn and to enjoy</a:t>
            </a:r>
            <a:r>
              <a:rPr lang="en-GB" sz="2400" dirty="0"/>
              <a:t>.</a:t>
            </a:r>
            <a:r>
              <a:rPr lang="en-GB" sz="2400" dirty="0">
                <a:solidFill>
                  <a:schemeClr val="bg1"/>
                </a:solidFill>
              </a:rPr>
              <a:t>.</a:t>
            </a:r>
            <a:endParaRPr lang="zh-CN" altLang="en-US" sz="2400" kern="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6"/>
          </p:nvPr>
        </p:nvSpPr>
        <p:spPr>
          <a:xfrm>
            <a:off x="4664342" y="950011"/>
            <a:ext cx="4293920" cy="2238591"/>
          </a:xfrm>
        </p:spPr>
        <p:txBody>
          <a:bodyPr/>
          <a:lstStyle/>
          <a:p>
            <a:r>
              <a:rPr kumimoji="1" lang="en-US" altLang="zh-CN" sz="1800" b="1" i="1" dirty="0">
                <a:solidFill>
                  <a:schemeClr val="accent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Revision</a:t>
            </a:r>
            <a:endParaRPr kumimoji="1" lang="zh-CN" altLang="en-US" sz="1800" b="1" i="1" dirty="0">
              <a:solidFill>
                <a:schemeClr val="accent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a:p>
            <a:pPr lvl="0"/>
            <a:endParaRPr kumimoji="1" lang="zh-CN" altLang="en-US" sz="1800" b="1" dirty="0">
              <a:solidFill>
                <a:srgbClr val="000000"/>
              </a:solidFill>
              <a:latin typeface="Cambria Math" panose="02040503050406030204" pitchFamily="18" charset="0"/>
            </a:endParaRPr>
          </a:p>
          <a:p>
            <a:r>
              <a:rPr lang="en-US" altLang="zh-CN" sz="1800" b="1" dirty="0">
                <a:solidFill>
                  <a:srgbClr val="000000"/>
                </a:solidFill>
                <a:latin typeface="Cambria Math" panose="02040503050406030204" pitchFamily="18" charset="0"/>
                <a:ea typeface="Cambria Math" panose="02040503050406030204" pitchFamily="18" charset="0"/>
              </a:rPr>
              <a:t>A: What </a:t>
            </a:r>
            <a:r>
              <a:rPr lang="en-US" altLang="zh-CN" sz="1800" b="1" dirty="0">
                <a:solidFill>
                  <a:srgbClr val="00B0F0"/>
                </a:solidFill>
                <a:latin typeface="Cambria Math" panose="02040503050406030204" pitchFamily="18" charset="0"/>
                <a:ea typeface="Cambria Math" panose="02040503050406030204" pitchFamily="18" charset="0"/>
              </a:rPr>
              <a:t>will</a:t>
            </a:r>
            <a:r>
              <a:rPr lang="en-US" altLang="zh-CN" sz="1800" b="1" dirty="0">
                <a:solidFill>
                  <a:srgbClr val="000000"/>
                </a:solidFill>
                <a:latin typeface="Cambria Math" panose="02040503050406030204" pitchFamily="18" charset="0"/>
                <a:ea typeface="Cambria Math" panose="02040503050406030204" pitchFamily="18" charset="0"/>
              </a:rPr>
              <a:t> the weather </a:t>
            </a:r>
            <a:r>
              <a:rPr lang="en-US" altLang="zh-CN" sz="1800" b="1" dirty="0">
                <a:solidFill>
                  <a:schemeClr val="bg2">
                    <a:lumMod val="50000"/>
                  </a:schemeClr>
                </a:solidFill>
                <a:latin typeface="Cambria Math" panose="02040503050406030204" pitchFamily="18" charset="0"/>
                <a:ea typeface="Cambria Math" panose="02040503050406030204" pitchFamily="18" charset="0"/>
              </a:rPr>
              <a:t>probably</a:t>
            </a:r>
            <a:r>
              <a:rPr lang="en-US" altLang="zh-CN" sz="1800" b="1" dirty="0">
                <a:solidFill>
                  <a:srgbClr val="000000"/>
                </a:solidFill>
                <a:latin typeface="Cambria Math" panose="02040503050406030204" pitchFamily="18" charset="0"/>
                <a:ea typeface="Cambria Math" panose="02040503050406030204" pitchFamily="18" charset="0"/>
              </a:rPr>
              <a:t> </a:t>
            </a:r>
            <a:r>
              <a:rPr lang="en-US" altLang="zh-CN" sz="1800" b="1" dirty="0">
                <a:solidFill>
                  <a:srgbClr val="00B0F0"/>
                </a:solidFill>
                <a:latin typeface="Cambria Math" panose="02040503050406030204" pitchFamily="18" charset="0"/>
                <a:ea typeface="Cambria Math" panose="02040503050406030204" pitchFamily="18" charset="0"/>
              </a:rPr>
              <a:t>be</a:t>
            </a:r>
            <a:r>
              <a:rPr lang="en-US" altLang="zh-CN" sz="1800" b="1" dirty="0">
                <a:solidFill>
                  <a:srgbClr val="000000"/>
                </a:solidFill>
                <a:latin typeface="Cambria Math" panose="02040503050406030204" pitchFamily="18" charset="0"/>
                <a:ea typeface="Cambria Math" panose="02040503050406030204" pitchFamily="18" charset="0"/>
              </a:rPr>
              <a:t> </a:t>
            </a:r>
            <a:r>
              <a:rPr lang="en-US" altLang="zh-CN" sz="1800" b="1" dirty="0">
                <a:solidFill>
                  <a:srgbClr val="00B0F0"/>
                </a:solidFill>
                <a:latin typeface="Cambria Math" panose="02040503050406030204" pitchFamily="18" charset="0"/>
                <a:ea typeface="Cambria Math" panose="02040503050406030204" pitchFamily="18" charset="0"/>
              </a:rPr>
              <a:t>like</a:t>
            </a:r>
            <a:r>
              <a:rPr lang="en-US" altLang="zh-CN" sz="1800" b="1" dirty="0">
                <a:solidFill>
                  <a:srgbClr val="000000"/>
                </a:solidFill>
                <a:latin typeface="Cambria Math" panose="02040503050406030204" pitchFamily="18" charset="0"/>
                <a:ea typeface="Cambria Math" panose="02040503050406030204" pitchFamily="18" charset="0"/>
              </a:rPr>
              <a:t> in Jiaxing on… </a:t>
            </a:r>
            <a:r>
              <a:rPr lang="zh-CN" altLang="en-US" sz="1800" b="1" dirty="0">
                <a:solidFill>
                  <a:srgbClr val="000000"/>
                </a:solidFill>
                <a:latin typeface="Cambria Math" panose="02040503050406030204" pitchFamily="18" charset="0"/>
              </a:rPr>
              <a:t>？</a:t>
            </a:r>
            <a:endParaRPr lang="en-US" altLang="zh-CN" sz="1800" b="1" dirty="0">
              <a:solidFill>
                <a:srgbClr val="000000"/>
              </a:solidFill>
              <a:latin typeface="Cambria Math" panose="02040503050406030204" pitchFamily="18" charset="0"/>
              <a:ea typeface="Cambria Math" panose="02040503050406030204" pitchFamily="18" charset="0"/>
            </a:endParaRPr>
          </a:p>
          <a:p>
            <a:r>
              <a:rPr lang="en-US" altLang="zh-CN" sz="1800" b="1" dirty="0">
                <a:solidFill>
                  <a:srgbClr val="000000"/>
                </a:solidFill>
                <a:latin typeface="Cambria Math" panose="02040503050406030204" pitchFamily="18" charset="0"/>
                <a:ea typeface="Cambria Math" panose="02040503050406030204" pitchFamily="18" charset="0"/>
              </a:rPr>
              <a:t>B</a:t>
            </a:r>
            <a:r>
              <a:rPr lang="en-US" altLang="zh-CN" sz="1800" b="1" dirty="0">
                <a:solidFill>
                  <a:srgbClr val="000000"/>
                </a:solidFill>
                <a:latin typeface="Cambria Math" panose="02040503050406030204" pitchFamily="18" charset="0"/>
              </a:rPr>
              <a:t>: </a:t>
            </a:r>
            <a:r>
              <a:rPr lang="en-US" altLang="zh-CN" sz="1800" b="1" dirty="0">
                <a:solidFill>
                  <a:srgbClr val="000000"/>
                </a:solidFill>
                <a:latin typeface="Cambria Math" panose="02040503050406030204" pitchFamily="18" charset="0"/>
                <a:ea typeface="Cambria Math" panose="02040503050406030204" pitchFamily="18" charset="0"/>
              </a:rPr>
              <a:t>It </a:t>
            </a:r>
            <a:r>
              <a:rPr lang="en-US" altLang="zh-CN" sz="1800" b="1" dirty="0">
                <a:solidFill>
                  <a:srgbClr val="00B0F0"/>
                </a:solidFill>
                <a:latin typeface="Cambria Math" panose="02040503050406030204" pitchFamily="18" charset="0"/>
                <a:ea typeface="Cambria Math" panose="02040503050406030204" pitchFamily="18" charset="0"/>
              </a:rPr>
              <a:t>will</a:t>
            </a:r>
            <a:r>
              <a:rPr lang="en-US" altLang="zh-CN" sz="1800" b="1" dirty="0">
                <a:solidFill>
                  <a:srgbClr val="000000"/>
                </a:solidFill>
                <a:latin typeface="Cambria Math" panose="02040503050406030204" pitchFamily="18" charset="0"/>
                <a:ea typeface="Cambria Math" panose="02040503050406030204" pitchFamily="18" charset="0"/>
              </a:rPr>
              <a:t> </a:t>
            </a:r>
            <a:r>
              <a:rPr lang="en-US" altLang="zh-CN" sz="1800" b="1" dirty="0">
                <a:solidFill>
                  <a:schemeClr val="bg2">
                    <a:lumMod val="50000"/>
                  </a:schemeClr>
                </a:solidFill>
                <a:latin typeface="Cambria Math" panose="02040503050406030204" pitchFamily="18" charset="0"/>
                <a:ea typeface="Cambria Math" panose="02040503050406030204" pitchFamily="18" charset="0"/>
              </a:rPr>
              <a:t>probably</a:t>
            </a:r>
            <a:r>
              <a:rPr lang="en-US" altLang="zh-CN" sz="1800" b="1" dirty="0">
                <a:solidFill>
                  <a:srgbClr val="000000"/>
                </a:solidFill>
                <a:latin typeface="Cambria Math" panose="02040503050406030204" pitchFamily="18" charset="0"/>
                <a:ea typeface="Cambria Math" panose="02040503050406030204" pitchFamily="18" charset="0"/>
              </a:rPr>
              <a:t> </a:t>
            </a:r>
            <a:r>
              <a:rPr lang="en-US" altLang="zh-CN" sz="1800" b="1" dirty="0">
                <a:solidFill>
                  <a:srgbClr val="00B0F0"/>
                </a:solidFill>
                <a:latin typeface="Cambria Math" panose="02040503050406030204" pitchFamily="18" charset="0"/>
                <a:ea typeface="Cambria Math" panose="02040503050406030204" pitchFamily="18" charset="0"/>
              </a:rPr>
              <a:t>be</a:t>
            </a:r>
            <a:r>
              <a:rPr lang="en-US" altLang="zh-CN" sz="1800" b="1" dirty="0">
                <a:solidFill>
                  <a:srgbClr val="000000"/>
                </a:solidFill>
                <a:latin typeface="Cambria Math" panose="02040503050406030204" pitchFamily="18" charset="0"/>
                <a:ea typeface="Cambria Math" panose="02040503050406030204" pitchFamily="18" charset="0"/>
              </a:rPr>
              <a:t>… and the temperature </a:t>
            </a:r>
            <a:r>
              <a:rPr lang="en-US" altLang="zh-CN" sz="1800" b="1" dirty="0">
                <a:solidFill>
                  <a:srgbClr val="00B0F0"/>
                </a:solidFill>
                <a:latin typeface="Cambria Math" panose="02040503050406030204" pitchFamily="18" charset="0"/>
                <a:ea typeface="Cambria Math" panose="02040503050406030204" pitchFamily="18" charset="0"/>
              </a:rPr>
              <a:t>will be </a:t>
            </a:r>
            <a:r>
              <a:rPr lang="en-US" altLang="zh-CN" sz="1800" b="1" dirty="0">
                <a:solidFill>
                  <a:srgbClr val="000000"/>
                </a:solidFill>
                <a:latin typeface="Cambria Math" panose="02040503050406030204" pitchFamily="18" charset="0"/>
                <a:ea typeface="Cambria Math" panose="02040503050406030204" pitchFamily="18" charset="0"/>
              </a:rPr>
              <a:t>between… and…</a:t>
            </a:r>
          </a:p>
          <a:p>
            <a:r>
              <a:rPr lang="en-US" altLang="zh-CN" sz="1800" b="1" dirty="0">
                <a:solidFill>
                  <a:srgbClr val="000000"/>
                </a:solidFill>
                <a:latin typeface="Cambria Math" panose="02040503050406030204" pitchFamily="18" charset="0"/>
                <a:ea typeface="Cambria Math" panose="02040503050406030204" pitchFamily="18" charset="0"/>
              </a:rPr>
              <a:t>A: We </a:t>
            </a:r>
            <a:r>
              <a:rPr lang="en-US" altLang="zh-CN" sz="1800" b="1" dirty="0">
                <a:solidFill>
                  <a:srgbClr val="FF0000"/>
                </a:solidFill>
                <a:latin typeface="Cambria Math" panose="02040503050406030204" pitchFamily="18" charset="0"/>
                <a:ea typeface="Cambria Math" panose="02040503050406030204" pitchFamily="18" charset="0"/>
              </a:rPr>
              <a:t>had better </a:t>
            </a:r>
            <a:r>
              <a:rPr lang="en-US" altLang="zh-CN" sz="1800" b="1" dirty="0">
                <a:solidFill>
                  <a:srgbClr val="000000"/>
                </a:solidFill>
                <a:latin typeface="Cambria Math" panose="02040503050406030204" pitchFamily="18" charset="0"/>
                <a:ea typeface="Cambria Math" panose="02040503050406030204" pitchFamily="18" charset="0"/>
              </a:rPr>
              <a:t>bring …/ wear … , </a:t>
            </a:r>
            <a:r>
              <a:rPr lang="en-US" altLang="zh-CN" sz="1800" b="1" dirty="0">
                <a:solidFill>
                  <a:schemeClr val="bg2">
                    <a:lumMod val="50000"/>
                  </a:schemeClr>
                </a:solidFill>
                <a:latin typeface="Cambria Math" panose="02040503050406030204" pitchFamily="18" charset="0"/>
                <a:ea typeface="Cambria Math" panose="02040503050406030204" pitchFamily="18" charset="0"/>
              </a:rPr>
              <a:t>because</a:t>
            </a:r>
            <a:r>
              <a:rPr lang="en-US" altLang="zh-CN" sz="1800" b="1" dirty="0">
                <a:solidFill>
                  <a:srgbClr val="000000"/>
                </a:solidFill>
                <a:latin typeface="Cambria Math" panose="02040503050406030204" pitchFamily="18" charset="0"/>
                <a:ea typeface="Cambria Math" panose="02040503050406030204" pitchFamily="18" charset="0"/>
              </a:rPr>
              <a:t>…</a:t>
            </a:r>
            <a:endParaRPr lang="zh-CN" altLang="en-US" sz="1800" b="1" dirty="0">
              <a:solidFill>
                <a:srgbClr val="000000"/>
              </a:solidFill>
              <a:latin typeface="Cambria Math" panose="02040503050406030204" pitchFamily="18" charset="0"/>
            </a:endParaRPr>
          </a:p>
        </p:txBody>
      </p:sp>
      <p:sp>
        <p:nvSpPr>
          <p:cNvPr id="5" name="等腰三角形 4"/>
          <p:cNvSpPr/>
          <p:nvPr/>
        </p:nvSpPr>
        <p:spPr>
          <a:xfrm>
            <a:off x="0" y="2362200"/>
            <a:ext cx="3254828" cy="278130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0" name="图片占位符 9" descr="FullSizeRender(2).jpg"/>
          <p:cNvPicPr>
            <a:picLocks noGrp="1" noChangeAspect="1"/>
          </p:cNvPicPr>
          <p:nvPr>
            <p:ph type="pic" sz="quarter" idx="4294967295"/>
          </p:nvPr>
        </p:nvPicPr>
        <p:blipFill>
          <a:blip r:embed="rId2" cstate="email"/>
          <a:stretch>
            <a:fillRect/>
          </a:stretch>
        </p:blipFill>
        <p:spPr>
          <a:xfrm>
            <a:off x="669543" y="597763"/>
            <a:ext cx="3525602" cy="42028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6"/>
          </p:nvPr>
        </p:nvSpPr>
        <p:spPr>
          <a:xfrm>
            <a:off x="710662" y="974819"/>
            <a:ext cx="7997570" cy="1996947"/>
          </a:xfrm>
        </p:spPr>
        <p:txBody>
          <a:bodyPr numCol="1"/>
          <a:lstStyle/>
          <a:p>
            <a:r>
              <a:rPr lang="en-US" altLang="zh-CN" sz="1800" b="1" dirty="0">
                <a:solidFill>
                  <a:schemeClr val="tx1"/>
                </a:solidFill>
                <a:latin typeface="Cambria Math" panose="02040503050406030204" pitchFamily="18" charset="0"/>
                <a:ea typeface="Cambria Math" panose="02040503050406030204" pitchFamily="18" charset="0"/>
              </a:rPr>
              <a:t>A: When is the best time to </a:t>
            </a:r>
            <a:r>
              <a:rPr lang="en-US" altLang="zh-CN" sz="1800" b="1" dirty="0">
                <a:solidFill>
                  <a:srgbClr val="FF0000"/>
                </a:solidFill>
                <a:latin typeface="Cambria Math" panose="02040503050406030204" pitchFamily="18" charset="0"/>
                <a:ea typeface="Cambria Math" panose="02040503050406030204" pitchFamily="18" charset="0"/>
              </a:rPr>
              <a:t>travel around </a:t>
            </a:r>
            <a:r>
              <a:rPr lang="en-US" altLang="zh-CN" sz="1800" b="1" dirty="0">
                <a:solidFill>
                  <a:srgbClr val="000000"/>
                </a:solidFill>
                <a:latin typeface="Cambria Math" panose="02040503050406030204" pitchFamily="18" charset="0"/>
                <a:ea typeface="Cambria Math" panose="02040503050406030204" pitchFamily="18" charset="0"/>
              </a:rPr>
              <a:t>Hangzhou?</a:t>
            </a:r>
          </a:p>
          <a:p>
            <a:r>
              <a:rPr lang="en-US" altLang="zh-CN" sz="1800" b="1" dirty="0">
                <a:solidFill>
                  <a:srgbClr val="000000"/>
                </a:solidFill>
                <a:latin typeface="Cambria Math" panose="02040503050406030204" pitchFamily="18" charset="0"/>
                <a:ea typeface="Cambria Math" panose="02040503050406030204" pitchFamily="18" charset="0"/>
              </a:rPr>
              <a:t>B: </a:t>
            </a:r>
            <a:r>
              <a:rPr lang="en-US" altLang="zh-CN" sz="1800" b="1" dirty="0">
                <a:solidFill>
                  <a:schemeClr val="bg2">
                    <a:lumMod val="50000"/>
                  </a:schemeClr>
                </a:solidFill>
                <a:latin typeface="Cambria Math" panose="02040503050406030204" pitchFamily="18" charset="0"/>
                <a:ea typeface="Cambria Math" panose="02040503050406030204" pitchFamily="18" charset="0"/>
              </a:rPr>
              <a:t>The best time to </a:t>
            </a:r>
            <a:r>
              <a:rPr lang="en-US" altLang="zh-CN" sz="1800" b="1" dirty="0">
                <a:solidFill>
                  <a:schemeClr val="tx1"/>
                </a:solidFill>
                <a:latin typeface="Cambria Math" panose="02040503050406030204" pitchFamily="18" charset="0"/>
                <a:ea typeface="Cambria Math" panose="02040503050406030204" pitchFamily="18" charset="0"/>
              </a:rPr>
              <a:t>travel around Hangzhou is </a:t>
            </a:r>
            <a:r>
              <a:rPr lang="en-US" altLang="zh-CN" sz="1800" b="1" dirty="0">
                <a:solidFill>
                  <a:srgbClr val="FF0000"/>
                </a:solidFill>
                <a:latin typeface="Cambria Math" panose="02040503050406030204" pitchFamily="18" charset="0"/>
                <a:ea typeface="Cambria Math" panose="02040503050406030204" pitchFamily="18" charset="0"/>
              </a:rPr>
              <a:t>in</a:t>
            </a:r>
            <a:r>
              <a:rPr lang="en-US" altLang="zh-CN" sz="1800" b="1" dirty="0">
                <a:solidFill>
                  <a:srgbClr val="000000"/>
                </a:solidFill>
                <a:latin typeface="Cambria Math" panose="02040503050406030204" pitchFamily="18" charset="0"/>
                <a:ea typeface="Cambria Math" panose="02040503050406030204" pitchFamily="18" charset="0"/>
              </a:rPr>
              <a:t>… , </a:t>
            </a:r>
            <a:r>
              <a:rPr lang="en-US" altLang="zh-CN" sz="1800" b="1" dirty="0">
                <a:solidFill>
                  <a:srgbClr val="FF0000"/>
                </a:solidFill>
                <a:latin typeface="Cambria Math" panose="02040503050406030204" pitchFamily="18" charset="0"/>
                <a:ea typeface="Cambria Math" panose="02040503050406030204" pitchFamily="18" charset="0"/>
              </a:rPr>
              <a:t>because</a:t>
            </a:r>
            <a:r>
              <a:rPr lang="en-US" altLang="zh-CN" sz="1800" b="1" dirty="0">
                <a:solidFill>
                  <a:srgbClr val="000000"/>
                </a:solidFill>
                <a:latin typeface="Cambria Math" panose="02040503050406030204" pitchFamily="18" charset="0"/>
                <a:ea typeface="Cambria Math" panose="02040503050406030204" pitchFamily="18" charset="0"/>
              </a:rPr>
              <a:t>…</a:t>
            </a:r>
          </a:p>
          <a:p>
            <a:pPr lvl="0"/>
            <a:r>
              <a:rPr lang="en-US" altLang="zh-CN" sz="1800" b="1" dirty="0">
                <a:solidFill>
                  <a:srgbClr val="000000"/>
                </a:solidFill>
                <a:latin typeface="Cambria Math" panose="02040503050406030204" pitchFamily="18" charset="0"/>
                <a:ea typeface="Cambria Math" panose="02040503050406030204" pitchFamily="18" charset="0"/>
              </a:rPr>
              <a:t>A: What’s the weather like in Hangzhou </a:t>
            </a:r>
            <a:r>
              <a:rPr lang="en-US" altLang="zh-CN" sz="1800" b="1" dirty="0">
                <a:solidFill>
                  <a:srgbClr val="00B0F0"/>
                </a:solidFill>
                <a:latin typeface="Cambria Math" panose="02040503050406030204" pitchFamily="18" charset="0"/>
                <a:ea typeface="Cambria Math" panose="02040503050406030204" pitchFamily="18" charset="0"/>
              </a:rPr>
              <a:t>in  summer / autumn / May/ December…?</a:t>
            </a:r>
            <a:endParaRPr lang="zh-CN" altLang="en-US" sz="1800" b="1" dirty="0">
              <a:solidFill>
                <a:srgbClr val="00B0F0"/>
              </a:solidFill>
              <a:latin typeface="Cambria Math" panose="02040503050406030204" pitchFamily="18" charset="0"/>
              <a:ea typeface="Cambria Math" panose="02040503050406030204" pitchFamily="18" charset="0"/>
            </a:endParaRPr>
          </a:p>
          <a:p>
            <a:r>
              <a:rPr lang="en-US" altLang="zh-CN" sz="1800" b="1" dirty="0">
                <a:solidFill>
                  <a:srgbClr val="000000"/>
                </a:solidFill>
                <a:latin typeface="Cambria Math" panose="02040503050406030204" pitchFamily="18" charset="0"/>
                <a:ea typeface="Cambria Math" panose="02040503050406030204" pitchFamily="18" charset="0"/>
              </a:rPr>
              <a:t> B: It’s usually </a:t>
            </a:r>
            <a:r>
              <a:rPr lang="en-US" altLang="zh-CN" sz="1800" b="1" dirty="0">
                <a:solidFill>
                  <a:srgbClr val="00B0F0"/>
                </a:solidFill>
                <a:latin typeface="Cambria Math" panose="02040503050406030204" pitchFamily="18" charset="0"/>
                <a:ea typeface="Cambria Math" panose="02040503050406030204" pitchFamily="18" charset="0"/>
              </a:rPr>
              <a:t>sunny and hot …</a:t>
            </a:r>
            <a:r>
              <a:rPr lang="en-US" altLang="zh-CN" sz="1800" b="1" dirty="0">
                <a:solidFill>
                  <a:srgbClr val="000000"/>
                </a:solidFill>
                <a:latin typeface="Cambria Math" panose="02040503050406030204" pitchFamily="18" charset="0"/>
                <a:ea typeface="Cambria Math" panose="02040503050406030204" pitchFamily="18" charset="0"/>
              </a:rPr>
              <a:t>in Hangzhou in </a:t>
            </a:r>
            <a:r>
              <a:rPr lang="en-US" altLang="zh-CN" sz="1800" b="1" dirty="0">
                <a:solidFill>
                  <a:srgbClr val="00B0F0"/>
                </a:solidFill>
                <a:latin typeface="Cambria Math" panose="02040503050406030204" pitchFamily="18" charset="0"/>
                <a:ea typeface="Cambria Math" panose="02040503050406030204" pitchFamily="18" charset="0"/>
              </a:rPr>
              <a:t>summer/ winter… </a:t>
            </a:r>
          </a:p>
          <a:p>
            <a:r>
              <a:rPr lang="en-US" altLang="zh-CN" sz="1800" b="1" dirty="0">
                <a:solidFill>
                  <a:srgbClr val="00B0F0"/>
                </a:solidFill>
                <a:latin typeface="Cambria Math" panose="02040503050406030204" pitchFamily="18" charset="0"/>
                <a:ea typeface="Cambria Math" panose="02040503050406030204" pitchFamily="18" charset="0"/>
              </a:rPr>
              <a:t>       </a:t>
            </a:r>
            <a:r>
              <a:rPr lang="en-US" altLang="zh-CN" sz="1800" b="1" dirty="0">
                <a:solidFill>
                  <a:schemeClr val="bg2">
                    <a:lumMod val="50000"/>
                  </a:schemeClr>
                </a:solidFill>
                <a:latin typeface="Cambria Math" panose="02040503050406030204" pitchFamily="18" charset="0"/>
                <a:ea typeface="Cambria Math" panose="02040503050406030204" pitchFamily="18" charset="0"/>
              </a:rPr>
              <a:t>So we had better </a:t>
            </a:r>
            <a:r>
              <a:rPr lang="en-US" altLang="zh-CN" sz="1800" b="1" dirty="0">
                <a:solidFill>
                  <a:schemeClr val="tx1"/>
                </a:solidFill>
                <a:latin typeface="Cambria Math" panose="02040503050406030204" pitchFamily="18" charset="0"/>
                <a:ea typeface="Cambria Math" panose="02040503050406030204" pitchFamily="18" charset="0"/>
              </a:rPr>
              <a:t>bring </a:t>
            </a:r>
            <a:r>
              <a:rPr lang="en-US" altLang="zh-CN" sz="1800" b="1" dirty="0">
                <a:solidFill>
                  <a:srgbClr val="000000"/>
                </a:solidFill>
                <a:latin typeface="Cambria Math" panose="02040503050406030204" pitchFamily="18" charset="0"/>
                <a:ea typeface="Cambria Math" panose="02040503050406030204" pitchFamily="18" charset="0"/>
              </a:rPr>
              <a:t>… / wear…</a:t>
            </a:r>
          </a:p>
        </p:txBody>
      </p:sp>
      <p:sp>
        <p:nvSpPr>
          <p:cNvPr id="3" name="文本占位符 2"/>
          <p:cNvSpPr>
            <a:spLocks noGrp="1"/>
          </p:cNvSpPr>
          <p:nvPr>
            <p:ph type="body" sz="quarter" idx="15"/>
          </p:nvPr>
        </p:nvSpPr>
        <p:spPr>
          <a:xfrm>
            <a:off x="710663" y="315686"/>
            <a:ext cx="8433337" cy="659133"/>
          </a:xfrm>
        </p:spPr>
        <p:txBody>
          <a:bodyPr/>
          <a:lstStyle/>
          <a:p>
            <a:r>
              <a:rPr kumimoji="1" lang="en-US" altLang="zh-CN" sz="3000" b="0" dirty="0"/>
              <a:t>When is the best time to travel around Hangzhou</a:t>
            </a:r>
            <a:r>
              <a:rPr kumimoji="1" lang="en-US" altLang="zh-CN" sz="3300" b="0" dirty="0"/>
              <a:t>?</a:t>
            </a:r>
          </a:p>
        </p:txBody>
      </p:sp>
      <p:pic>
        <p:nvPicPr>
          <p:cNvPr id="5" name="图片占位符 4"/>
          <p:cNvPicPr>
            <a:picLocks noGrp="1" noChangeAspect="1"/>
          </p:cNvPicPr>
          <p:nvPr>
            <p:ph type="pic" sz="quarter" idx="4294967295"/>
          </p:nvPr>
        </p:nvPicPr>
        <p:blipFill>
          <a:blip r:embed="rId2" cstate="email"/>
          <a:stretch>
            <a:fillRect/>
          </a:stretch>
        </p:blipFill>
        <p:spPr>
          <a:xfrm>
            <a:off x="0" y="2849106"/>
            <a:ext cx="2275115" cy="2294395"/>
          </a:xfrm>
          <a:custGeom>
            <a:avLst/>
            <a:gdLst>
              <a:gd name="connsiteX0" fmla="*/ 0 w 3482502"/>
              <a:gd name="connsiteY0" fmla="*/ 0 h 3482502"/>
              <a:gd name="connsiteX1" fmla="*/ 3482502 w 3482502"/>
              <a:gd name="connsiteY1" fmla="*/ 3482502 h 3482502"/>
              <a:gd name="connsiteX2" fmla="*/ 0 w 3482502"/>
              <a:gd name="connsiteY2" fmla="*/ 3482502 h 3482502"/>
            </a:gdLst>
            <a:ahLst/>
            <a:cxnLst>
              <a:cxn ang="0">
                <a:pos x="connsiteX0" y="connsiteY0"/>
              </a:cxn>
              <a:cxn ang="0">
                <a:pos x="connsiteX1" y="connsiteY1"/>
              </a:cxn>
              <a:cxn ang="0">
                <a:pos x="connsiteX2" y="connsiteY2"/>
              </a:cxn>
            </a:cxnLst>
            <a:rect l="l" t="t" r="r" b="b"/>
            <a:pathLst>
              <a:path w="3482502" h="3482502">
                <a:moveTo>
                  <a:pt x="0" y="0"/>
                </a:moveTo>
                <a:lnTo>
                  <a:pt x="3482502" y="3482502"/>
                </a:lnTo>
                <a:lnTo>
                  <a:pt x="0" y="3482502"/>
                </a:lnTo>
                <a:close/>
              </a:path>
            </a:pathLst>
          </a:custGeom>
        </p:spPr>
      </p:pic>
      <p:sp>
        <p:nvSpPr>
          <p:cNvPr id="6" name="TextBox 5"/>
          <p:cNvSpPr txBox="1"/>
          <p:nvPr/>
        </p:nvSpPr>
        <p:spPr>
          <a:xfrm>
            <a:off x="5745275" y="3481728"/>
            <a:ext cx="3222172" cy="1526059"/>
          </a:xfrm>
          <a:prstGeom prst="rect">
            <a:avLst/>
          </a:prstGeom>
          <a:noFill/>
        </p:spPr>
        <p:txBody>
          <a:bodyPr wrap="square" lIns="68580" tIns="34290" rIns="68580" bIns="34290" rtlCol="0">
            <a:spAutoFit/>
          </a:bodyPr>
          <a:lstStyle/>
          <a:p>
            <a:pPr>
              <a:lnSpc>
                <a:spcPct val="130000"/>
              </a:lnSpc>
              <a:spcBef>
                <a:spcPts val="450"/>
              </a:spcBef>
              <a:buFont typeface="Arial" panose="020B0604020202020204" pitchFamily="34" charset="0"/>
              <a:buChar char="•"/>
            </a:pPr>
            <a:r>
              <a:rPr lang="en-US" altLang="zh-CN" sz="1200" b="1" kern="0" dirty="0">
                <a:latin typeface="+mj-ea"/>
                <a:ea typeface="+mj-ea"/>
                <a:cs typeface="+mn-ea"/>
                <a:sym typeface="+mn-lt"/>
              </a:rPr>
              <a:t>flowers </a:t>
            </a:r>
            <a:r>
              <a:rPr lang="en-US" altLang="zh-CN" sz="1200" b="1" kern="0" dirty="0">
                <a:solidFill>
                  <a:schemeClr val="bg2">
                    <a:lumMod val="50000"/>
                  </a:schemeClr>
                </a:solidFill>
                <a:latin typeface="+mj-ea"/>
                <a:ea typeface="+mj-ea"/>
                <a:cs typeface="+mn-ea"/>
                <a:sym typeface="+mn-lt"/>
              </a:rPr>
              <a:t>come out </a:t>
            </a:r>
            <a:r>
              <a:rPr lang="en-US" altLang="zh-CN" sz="1200" b="1" kern="0" dirty="0">
                <a:latin typeface="+mj-ea"/>
                <a:ea typeface="+mj-ea"/>
                <a:cs typeface="+mn-ea"/>
                <a:sym typeface="+mn-lt"/>
              </a:rPr>
              <a:t>/trees </a:t>
            </a:r>
            <a:r>
              <a:rPr lang="en-US" altLang="zh-CN" sz="1200" b="1" kern="0" dirty="0">
                <a:solidFill>
                  <a:schemeClr val="bg2">
                    <a:lumMod val="50000"/>
                  </a:schemeClr>
                </a:solidFill>
                <a:latin typeface="+mj-ea"/>
                <a:ea typeface="+mj-ea"/>
                <a:cs typeface="+mn-ea"/>
                <a:sym typeface="+mn-lt"/>
              </a:rPr>
              <a:t>turn</a:t>
            </a:r>
            <a:r>
              <a:rPr lang="en-US" altLang="zh-CN" sz="1200" b="1" kern="0" dirty="0">
                <a:latin typeface="+mj-ea"/>
                <a:ea typeface="+mj-ea"/>
                <a:cs typeface="+mn-ea"/>
                <a:sym typeface="+mn-lt"/>
              </a:rPr>
              <a:t> green …</a:t>
            </a:r>
          </a:p>
          <a:p>
            <a:pPr>
              <a:lnSpc>
                <a:spcPct val="130000"/>
              </a:lnSpc>
              <a:spcBef>
                <a:spcPts val="450"/>
              </a:spcBef>
              <a:buFont typeface="Arial" panose="020B0604020202020204" pitchFamily="34" charset="0"/>
              <a:buChar char="•"/>
            </a:pPr>
            <a:r>
              <a:rPr lang="en-US" altLang="zh-CN" sz="1200" b="1" kern="0" dirty="0">
                <a:latin typeface="+mj-ea"/>
                <a:ea typeface="+mj-ea"/>
                <a:cs typeface="+mn-ea"/>
                <a:sym typeface="+mn-lt"/>
              </a:rPr>
              <a:t>lotus flowers</a:t>
            </a:r>
          </a:p>
          <a:p>
            <a:pPr>
              <a:lnSpc>
                <a:spcPct val="130000"/>
              </a:lnSpc>
              <a:spcBef>
                <a:spcPts val="450"/>
              </a:spcBef>
              <a:buFont typeface="Arial" panose="020B0604020202020204" pitchFamily="34" charset="0"/>
              <a:buChar char="•"/>
            </a:pPr>
            <a:r>
              <a:rPr lang="en-US" altLang="zh-CN" sz="1200" b="1" kern="0" dirty="0">
                <a:latin typeface="+mj-ea"/>
                <a:ea typeface="+mj-ea"/>
                <a:cs typeface="+mn-ea"/>
                <a:sym typeface="+mn-lt"/>
              </a:rPr>
              <a:t>leavers turn gold </a:t>
            </a:r>
            <a:r>
              <a:rPr lang="en-US" altLang="zh-CN" sz="1200" b="1" kern="0" dirty="0">
                <a:solidFill>
                  <a:srgbClr val="FF0000"/>
                </a:solidFill>
                <a:latin typeface="+mj-ea"/>
                <a:ea typeface="+mj-ea"/>
                <a:cs typeface="+mn-ea"/>
                <a:sym typeface="+mn-lt"/>
              </a:rPr>
              <a:t>then</a:t>
            </a:r>
            <a:r>
              <a:rPr lang="en-US" altLang="zh-CN" sz="1200" b="1" kern="0" dirty="0">
                <a:latin typeface="+mj-ea"/>
                <a:ea typeface="+mj-ea"/>
                <a:cs typeface="+mn-ea"/>
                <a:sym typeface="+mn-lt"/>
              </a:rPr>
              <a:t> brown …</a:t>
            </a:r>
          </a:p>
          <a:p>
            <a:pPr>
              <a:lnSpc>
                <a:spcPct val="130000"/>
              </a:lnSpc>
              <a:spcBef>
                <a:spcPts val="450"/>
              </a:spcBef>
              <a:buFont typeface="Arial" panose="020B0604020202020204" pitchFamily="34" charset="0"/>
              <a:buChar char="•"/>
            </a:pPr>
            <a:r>
              <a:rPr lang="en-US" altLang="zh-CN" sz="1200" b="1" kern="0" dirty="0">
                <a:latin typeface="+mj-ea"/>
                <a:ea typeface="+mj-ea"/>
                <a:cs typeface="+mn-ea"/>
                <a:sym typeface="+mn-lt"/>
              </a:rPr>
              <a:t>moon on the peaceful lake in autumn</a:t>
            </a:r>
          </a:p>
          <a:p>
            <a:pPr>
              <a:lnSpc>
                <a:spcPct val="130000"/>
              </a:lnSpc>
              <a:spcBef>
                <a:spcPts val="450"/>
              </a:spcBef>
              <a:buFont typeface="Arial" panose="020B0604020202020204" pitchFamily="34" charset="0"/>
              <a:buChar char="•"/>
            </a:pPr>
            <a:r>
              <a:rPr lang="en-US" altLang="zh-CN" sz="1200" b="1" kern="0" dirty="0">
                <a:latin typeface="+mj-ea"/>
                <a:ea typeface="+mj-ea"/>
                <a:cs typeface="+mn-ea"/>
                <a:sym typeface="+mn-lt"/>
              </a:rPr>
              <a:t>There </a:t>
            </a:r>
            <a:r>
              <a:rPr lang="en-US" altLang="zh-CN" sz="1200" b="1" kern="0" dirty="0">
                <a:solidFill>
                  <a:schemeClr val="bg2">
                    <a:lumMod val="50000"/>
                  </a:schemeClr>
                </a:solidFill>
                <a:latin typeface="+mj-ea"/>
                <a:ea typeface="+mj-ea"/>
                <a:cs typeface="+mn-ea"/>
                <a:sym typeface="+mn-lt"/>
              </a:rPr>
              <a:t>might</a:t>
            </a:r>
            <a:r>
              <a:rPr lang="en-US" altLang="zh-CN" sz="1200" b="1" kern="0" dirty="0">
                <a:latin typeface="+mj-ea"/>
                <a:ea typeface="+mj-ea"/>
                <a:cs typeface="+mn-ea"/>
                <a:sym typeface="+mn-lt"/>
              </a:rPr>
              <a:t> be a lot of snow…</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1"/>
          </p:nvPr>
        </p:nvPicPr>
        <p:blipFill>
          <a:blip r:embed="rId2" cstate="email"/>
          <a:stretch>
            <a:fillRect/>
          </a:stretch>
        </p:blipFill>
        <p:spPr>
          <a:xfrm flipH="1">
            <a:off x="522599" y="10886"/>
            <a:ext cx="8623007" cy="5143500"/>
          </a:xfrm>
        </p:spPr>
      </p:pic>
      <p:sp>
        <p:nvSpPr>
          <p:cNvPr id="3" name="文本占位符 2"/>
          <p:cNvSpPr>
            <a:spLocks noGrp="1"/>
          </p:cNvSpPr>
          <p:nvPr>
            <p:ph type="body" sz="quarter" idx="16"/>
          </p:nvPr>
        </p:nvSpPr>
        <p:spPr/>
        <p:txBody>
          <a:bodyPr/>
          <a:lstStyle/>
          <a:p>
            <a:r>
              <a:rPr kumimoji="1" lang="en-US" altLang="zh-CN" sz="1800" dirty="0"/>
              <a:t>Do you know any famous cities or states  or areas in the US?</a:t>
            </a:r>
            <a:endParaRPr kumimoji="1" lang="zh-CN" altLang="en-US" sz="1800" dirty="0"/>
          </a:p>
        </p:txBody>
      </p:sp>
      <p:sp>
        <p:nvSpPr>
          <p:cNvPr id="4" name="文本占位符 3"/>
          <p:cNvSpPr>
            <a:spLocks noGrp="1"/>
          </p:cNvSpPr>
          <p:nvPr>
            <p:ph type="body" sz="quarter" idx="15"/>
          </p:nvPr>
        </p:nvSpPr>
        <p:spPr/>
        <p:txBody>
          <a:bodyPr/>
          <a:lstStyle/>
          <a:p>
            <a:r>
              <a:rPr kumimoji="1" lang="en-US" altLang="zh-CN" dirty="0" smtClean="0"/>
              <a:t>pre- reading</a:t>
            </a:r>
            <a:endParaRPr kumimoji="1" lang="en-US" altLang="zh-CN" dirty="0"/>
          </a:p>
        </p:txBody>
      </p:sp>
      <p:sp>
        <p:nvSpPr>
          <p:cNvPr id="5" name="文本占位符 4"/>
          <p:cNvSpPr>
            <a:spLocks noGrp="1"/>
          </p:cNvSpPr>
          <p:nvPr>
            <p:ph type="body" sz="quarter" idx="17"/>
          </p:nvPr>
        </p:nvSpPr>
        <p:spPr/>
        <p:txBody>
          <a:bodyPr/>
          <a:lstStyle/>
          <a:p>
            <a:pPr lvl="0"/>
            <a:r>
              <a:rPr lang="en-US" altLang="zh-CN" sz="1800" dirty="0">
                <a:solidFill>
                  <a:srgbClr val="000000"/>
                </a:solidFill>
                <a:latin typeface="+mj-lt"/>
                <a:ea typeface="Cambria Math" panose="02040503050406030204" pitchFamily="18" charset="0"/>
              </a:rPr>
              <a:t>Is the US a very big country?</a:t>
            </a:r>
            <a:endParaRPr kumimoji="1" lang="zh-CN" altLang="en-US" sz="1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511"/>
            <a:ext cx="9144000" cy="5140990"/>
          </a:xfrm>
          <a:prstGeom prst="rect">
            <a:avLst/>
          </a:prstGeom>
        </p:spPr>
      </p:pic>
      <p:sp>
        <p:nvSpPr>
          <p:cNvPr id="11" name="右弧形箭头 10"/>
          <p:cNvSpPr/>
          <p:nvPr/>
        </p:nvSpPr>
        <p:spPr>
          <a:xfrm rot="5225622">
            <a:off x="3704687" y="-761050"/>
            <a:ext cx="1374319" cy="7558363"/>
          </a:xfrm>
          <a:prstGeom prst="curvedLeftArrow">
            <a:avLst>
              <a:gd name="adj1" fmla="val 25000"/>
              <a:gd name="adj2" fmla="val 50000"/>
              <a:gd name="adj3" fmla="val 29956"/>
            </a:avLst>
          </a:prstGeom>
        </p:spPr>
        <p:style>
          <a:lnRef idx="0">
            <a:schemeClr val="accent5"/>
          </a:lnRef>
          <a:fillRef idx="3">
            <a:schemeClr val="accent5"/>
          </a:fillRef>
          <a:effectRef idx="3">
            <a:schemeClr val="accent5"/>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2" name="TextBox 11"/>
          <p:cNvSpPr txBox="1"/>
          <p:nvPr/>
        </p:nvSpPr>
        <p:spPr>
          <a:xfrm>
            <a:off x="2068285" y="3745981"/>
            <a:ext cx="2536372" cy="530915"/>
          </a:xfrm>
          <a:prstGeom prst="rect">
            <a:avLst/>
          </a:prstGeom>
          <a:solidFill>
            <a:srgbClr val="FFC000"/>
          </a:solidFill>
        </p:spPr>
        <p:txBody>
          <a:bodyPr wrap="square" lIns="68580" tIns="34290" rIns="68580" bIns="34290" rtlCol="0">
            <a:spAutoFit/>
          </a:bodyPr>
          <a:lstStyle/>
          <a:p>
            <a:r>
              <a:rPr lang="en-US" altLang="zh-CN" sz="1500" b="1" dirty="0"/>
              <a:t>It is about 3, 000 </a:t>
            </a:r>
            <a:r>
              <a:rPr lang="en-US" altLang="zh-CN" sz="1800" b="1" dirty="0">
                <a:solidFill>
                  <a:srgbClr val="0070C0"/>
                </a:solidFill>
              </a:rPr>
              <a:t>miles</a:t>
            </a:r>
            <a:r>
              <a:rPr lang="en-US" altLang="zh-CN" sz="1500" b="1" dirty="0"/>
              <a:t> (</a:t>
            </a:r>
            <a:r>
              <a:rPr lang="zh-CN" altLang="en-US" sz="1500" b="1" dirty="0"/>
              <a:t>英里</a:t>
            </a:r>
            <a:r>
              <a:rPr lang="en-US" altLang="zh-CN" sz="1500" b="1" dirty="0"/>
              <a:t>)                       </a:t>
            </a:r>
            <a:r>
              <a:rPr lang="en-US" altLang="zh-CN" sz="1200" i="1" dirty="0"/>
              <a:t>(shanghai- Xinjiang 3200 miles)</a:t>
            </a:r>
            <a:endParaRPr lang="zh-CN" altLang="en-US" sz="1500" b="1" i="1" dirty="0"/>
          </a:p>
        </p:txBody>
      </p:sp>
      <p:cxnSp>
        <p:nvCxnSpPr>
          <p:cNvPr id="6" name="直接连接符 5"/>
          <p:cNvCxnSpPr/>
          <p:nvPr/>
        </p:nvCxnSpPr>
        <p:spPr>
          <a:xfrm rot="10800000" flipH="1">
            <a:off x="0" y="2710543"/>
            <a:ext cx="685800" cy="397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直接连接符 7"/>
          <p:cNvCxnSpPr/>
          <p:nvPr/>
        </p:nvCxnSpPr>
        <p:spPr>
          <a:xfrm rot="10800000" flipH="1">
            <a:off x="8222779" y="2673910"/>
            <a:ext cx="685800" cy="397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5440100" y="4347128"/>
            <a:ext cx="3468479" cy="530915"/>
          </a:xfrm>
          <a:prstGeom prst="rect">
            <a:avLst/>
          </a:prstGeom>
          <a:solidFill>
            <a:srgbClr val="FFC000"/>
          </a:solidFill>
        </p:spPr>
        <p:txBody>
          <a:bodyPr wrap="square" lIns="68580" tIns="34290" rIns="68580" bIns="34290" rtlCol="0">
            <a:spAutoFit/>
          </a:bodyPr>
          <a:lstStyle/>
          <a:p>
            <a:r>
              <a:rPr lang="en-US" altLang="zh-CN" sz="1500" b="1" i="1" dirty="0"/>
              <a:t>Choose carefully about </a:t>
            </a:r>
            <a:r>
              <a:rPr lang="en-US" altLang="zh-CN" sz="1500" b="1" i="1" dirty="0">
                <a:solidFill>
                  <a:srgbClr val="FF0000"/>
                </a:solidFill>
              </a:rPr>
              <a:t>the places to see </a:t>
            </a:r>
            <a:r>
              <a:rPr lang="en-US" altLang="zh-CN" sz="1500" b="1" i="1" dirty="0"/>
              <a:t>and </a:t>
            </a:r>
            <a:r>
              <a:rPr lang="en-US" altLang="zh-CN" sz="1500" b="1" i="1" dirty="0">
                <a:solidFill>
                  <a:srgbClr val="FF0000"/>
                </a:solidFill>
              </a:rPr>
              <a:t>the time to go.</a:t>
            </a:r>
            <a:endParaRPr lang="zh-CN" altLang="en-US" sz="15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p:txBody>
          <a:bodyPr/>
          <a:lstStyle/>
          <a:p>
            <a:r>
              <a:rPr kumimoji="1" lang="en-US" altLang="zh-CN" sz="4100" dirty="0"/>
              <a:t>Reading and vocabulary</a:t>
            </a:r>
          </a:p>
        </p:txBody>
      </p:sp>
      <p:pic>
        <p:nvPicPr>
          <p:cNvPr id="7" name="图片占位符 6"/>
          <p:cNvPicPr>
            <a:picLocks noGrp="1"/>
          </p:cNvPicPr>
          <p:nvPr>
            <p:ph type="pic" sz="quarter" idx="10"/>
          </p:nvPr>
        </p:nvPicPr>
        <p:blipFill>
          <a:blip r:embed="rId2" cstate="email"/>
          <a:stretch>
            <a:fillRect/>
          </a:stretch>
        </p:blipFill>
        <p:spPr>
          <a:xfrm>
            <a:off x="2068286" y="1273829"/>
            <a:ext cx="2346300" cy="1746917"/>
          </a:xfrm>
          <a:prstGeom prst="rect">
            <a:avLst/>
          </a:prstGeom>
          <a:ln>
            <a:noFill/>
          </a:ln>
          <a:effectLst>
            <a:outerShdw blurRad="190500" algn="tl" rotWithShape="0">
              <a:srgbClr val="000000">
                <a:alpha val="70000"/>
              </a:srgbClr>
            </a:outerShdw>
          </a:effectLst>
        </p:spPr>
      </p:pic>
      <p:pic>
        <p:nvPicPr>
          <p:cNvPr id="8" name="图片占位符 7"/>
          <p:cNvPicPr>
            <a:picLocks noGrp="1" noChangeAspect="1"/>
          </p:cNvPicPr>
          <p:nvPr>
            <p:ph type="pic" sz="quarter" idx="16"/>
          </p:nvPr>
        </p:nvPicPr>
        <p:blipFill>
          <a:blip r:embed="rId3" cstate="email"/>
          <a:stretch>
            <a:fillRect/>
          </a:stretch>
        </p:blipFill>
        <p:spPr>
          <a:xfrm>
            <a:off x="4663832" y="1273830"/>
            <a:ext cx="2346569" cy="1746917"/>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2068286" y="3679372"/>
            <a:ext cx="4441372" cy="1097736"/>
          </a:xfrm>
          <a:prstGeom prst="rect">
            <a:avLst/>
          </a:prstGeom>
          <a:noFill/>
        </p:spPr>
        <p:txBody>
          <a:bodyPr wrap="square" lIns="68580" tIns="34290" rIns="68580" bIns="34290" rtlCol="0">
            <a:spAutoFit/>
          </a:bodyPr>
          <a:lstStyle/>
          <a:p>
            <a:pPr>
              <a:lnSpc>
                <a:spcPct val="130000"/>
              </a:lnSpc>
              <a:spcBef>
                <a:spcPts val="450"/>
              </a:spcBef>
              <a:buFont typeface="Arial" panose="020B0604020202020204" pitchFamily="34" charset="0"/>
              <a:buChar char="•"/>
            </a:pPr>
            <a:r>
              <a:rPr lang="en-US" altLang="zh-CN" sz="1500" kern="0" dirty="0">
                <a:ea typeface="微软雅黑" panose="020B0503020204020204" pitchFamily="34" charset="-122"/>
                <a:cs typeface="+mn-ea"/>
                <a:sym typeface="+mn-lt"/>
              </a:rPr>
              <a:t> What can you see in the pictures?</a:t>
            </a:r>
          </a:p>
          <a:p>
            <a:pPr>
              <a:lnSpc>
                <a:spcPct val="130000"/>
              </a:lnSpc>
              <a:spcBef>
                <a:spcPts val="450"/>
              </a:spcBef>
              <a:buFont typeface="Arial" panose="020B0604020202020204" pitchFamily="34" charset="0"/>
              <a:buChar char="•"/>
            </a:pPr>
            <a:r>
              <a:rPr lang="en-US" altLang="zh-CN" sz="1500" kern="0" dirty="0">
                <a:ea typeface="微软雅黑" panose="020B0503020204020204" pitchFamily="34" charset="-122"/>
                <a:cs typeface="+mn-ea"/>
                <a:sym typeface="+mn-lt"/>
              </a:rPr>
              <a:t>What season is it?</a:t>
            </a:r>
          </a:p>
          <a:p>
            <a:pPr>
              <a:lnSpc>
                <a:spcPct val="130000"/>
              </a:lnSpc>
              <a:spcBef>
                <a:spcPts val="450"/>
              </a:spcBef>
              <a:buFont typeface="Arial" panose="020B0604020202020204" pitchFamily="34" charset="0"/>
              <a:buChar char="•"/>
            </a:pPr>
            <a:r>
              <a:rPr lang="en-US" altLang="zh-CN" sz="1500" kern="0" dirty="0">
                <a:ea typeface="微软雅黑" panose="020B0503020204020204" pitchFamily="34" charset="-122"/>
                <a:cs typeface="+mn-ea"/>
                <a:sym typeface="+mn-lt"/>
              </a:rPr>
              <a:t> What is the weather </a:t>
            </a:r>
            <a:r>
              <a:rPr lang="en-US" altLang="zh-CN" sz="1500" kern="0" dirty="0">
                <a:solidFill>
                  <a:schemeClr val="accent1">
                    <a:lumMod val="75000"/>
                  </a:schemeClr>
                </a:solidFill>
                <a:ea typeface="微软雅黑" panose="020B0503020204020204" pitchFamily="34" charset="-122"/>
                <a:cs typeface="+mn-ea"/>
                <a:sym typeface="+mn-lt"/>
              </a:rPr>
              <a:t>probably</a:t>
            </a:r>
            <a:r>
              <a:rPr lang="en-US" altLang="zh-CN" sz="1500" kern="0" dirty="0">
                <a:ea typeface="微软雅黑" panose="020B0503020204020204" pitchFamily="34" charset="-122"/>
                <a:cs typeface="+mn-ea"/>
                <a:sym typeface="+mn-lt"/>
              </a:rPr>
              <a:t> like?</a:t>
            </a:r>
            <a:endParaRPr lang="zh-CN" altLang="en-US" sz="1500" kern="0" dirty="0">
              <a:ea typeface="微软雅黑" panose="020B0503020204020204" pitchFamily="34" charset="-122"/>
              <a:cs typeface="+mn-ea"/>
              <a:sym typeface="+mn-lt"/>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6"/>
          </p:nvPr>
        </p:nvSpPr>
        <p:spPr>
          <a:xfrm>
            <a:off x="710663" y="1149025"/>
            <a:ext cx="7747537" cy="1594175"/>
          </a:xfrm>
        </p:spPr>
        <p:txBody>
          <a:bodyPr numCol="1"/>
          <a:lstStyle/>
          <a:p>
            <a:pPr lvl="0"/>
            <a:r>
              <a:rPr lang="en-US" altLang="zh-CN" sz="1500" b="1" dirty="0">
                <a:solidFill>
                  <a:srgbClr val="000000"/>
                </a:solidFill>
                <a:latin typeface="Cambria Math" panose="02040503050406030204" pitchFamily="18" charset="0"/>
                <a:ea typeface="Cambria Math" panose="02040503050406030204" pitchFamily="18" charset="0"/>
              </a:rPr>
              <a:t>Q 1: Where can you </a:t>
            </a:r>
            <a:r>
              <a:rPr lang="en-US" altLang="zh-CN" sz="1500" b="1" dirty="0">
                <a:solidFill>
                  <a:schemeClr val="accent1">
                    <a:lumMod val="75000"/>
                  </a:schemeClr>
                </a:solidFill>
                <a:latin typeface="Cambria Math" panose="02040503050406030204" pitchFamily="18" charset="0"/>
                <a:ea typeface="Cambria Math" panose="02040503050406030204" pitchFamily="18" charset="0"/>
              </a:rPr>
              <a:t>probably</a:t>
            </a:r>
            <a:r>
              <a:rPr lang="en-US" altLang="zh-CN" sz="1500" b="1" dirty="0">
                <a:solidFill>
                  <a:srgbClr val="000000"/>
                </a:solidFill>
                <a:latin typeface="Cambria Math" panose="02040503050406030204" pitchFamily="18" charset="0"/>
                <a:ea typeface="Cambria Math" panose="02040503050406030204" pitchFamily="18" charset="0"/>
              </a:rPr>
              <a:t> see this article?</a:t>
            </a:r>
          </a:p>
          <a:p>
            <a:pPr marL="257175" indent="-257175">
              <a:buAutoNum type="alphaUcPeriod"/>
            </a:pPr>
            <a:r>
              <a:rPr lang="en-US" altLang="zh-CN" sz="1500" b="1" dirty="0">
                <a:solidFill>
                  <a:srgbClr val="000000"/>
                </a:solidFill>
                <a:latin typeface="Cambria Math" panose="02040503050406030204" pitchFamily="18" charset="0"/>
                <a:ea typeface="Cambria Math" panose="02040503050406030204" pitchFamily="18" charset="0"/>
              </a:rPr>
              <a:t>a story book		B. a US history book		</a:t>
            </a:r>
            <a:r>
              <a:rPr lang="en-US" altLang="zh-CN" sz="1500" b="1" kern="0" dirty="0">
                <a:solidFill>
                  <a:schemeClr val="accent1">
                    <a:lumMod val="50000"/>
                  </a:schemeClr>
                </a:solidFill>
                <a:latin typeface="微软雅黑" panose="020B0503020204020204" pitchFamily="34" charset="-122"/>
                <a:cs typeface="+mn-ea"/>
                <a:sym typeface="+mn-lt"/>
              </a:rPr>
              <a:t> </a:t>
            </a:r>
            <a:r>
              <a:rPr lang="en-US" altLang="zh-CN" sz="1500" b="1" dirty="0">
                <a:solidFill>
                  <a:srgbClr val="000000"/>
                </a:solidFill>
                <a:latin typeface="Cambria Math" panose="02040503050406030204" pitchFamily="18" charset="0"/>
                <a:ea typeface="Cambria Math" panose="02040503050406030204" pitchFamily="18" charset="0"/>
              </a:rPr>
              <a:t>C. a travelling magazine</a:t>
            </a:r>
          </a:p>
          <a:p>
            <a:pPr marL="257175" indent="-257175"/>
            <a:endParaRPr lang="en-US" altLang="zh-CN" sz="1500" b="1" dirty="0">
              <a:solidFill>
                <a:srgbClr val="000000"/>
              </a:solidFill>
              <a:latin typeface="Cambria Math" panose="02040503050406030204" pitchFamily="18" charset="0"/>
              <a:ea typeface="Cambria Math" panose="02040503050406030204" pitchFamily="18" charset="0"/>
            </a:endParaRPr>
          </a:p>
          <a:p>
            <a:pPr marL="257175" indent="-257175"/>
            <a:r>
              <a:rPr lang="en-US" altLang="zh-CN" sz="1500" b="1" dirty="0">
                <a:solidFill>
                  <a:srgbClr val="000000"/>
                </a:solidFill>
                <a:latin typeface="Cambria Math" panose="02040503050406030204" pitchFamily="18" charset="0"/>
                <a:ea typeface="Cambria Math" panose="02040503050406030204" pitchFamily="18" charset="0"/>
              </a:rPr>
              <a:t>Q 2: How many places are mentioned here?</a:t>
            </a:r>
          </a:p>
        </p:txBody>
      </p:sp>
      <p:sp>
        <p:nvSpPr>
          <p:cNvPr id="3" name="文本占位符 2"/>
          <p:cNvSpPr>
            <a:spLocks noGrp="1"/>
          </p:cNvSpPr>
          <p:nvPr>
            <p:ph type="body" sz="quarter" idx="15"/>
          </p:nvPr>
        </p:nvSpPr>
        <p:spPr>
          <a:xfrm>
            <a:off x="710664" y="489892"/>
            <a:ext cx="6386822" cy="659133"/>
          </a:xfrm>
        </p:spPr>
        <p:txBody>
          <a:bodyPr/>
          <a:lstStyle/>
          <a:p>
            <a:r>
              <a:rPr kumimoji="1" lang="en-US" altLang="zh-CN" sz="3300" b="0" dirty="0"/>
              <a:t>Fast reading</a:t>
            </a:r>
          </a:p>
        </p:txBody>
      </p:sp>
      <p:pic>
        <p:nvPicPr>
          <p:cNvPr id="5" name="图片占位符 4"/>
          <p:cNvPicPr>
            <a:picLocks noGrp="1" noChangeAspect="1"/>
          </p:cNvPicPr>
          <p:nvPr>
            <p:ph type="pic" sz="quarter" idx="4294967295"/>
          </p:nvPr>
        </p:nvPicPr>
        <p:blipFill>
          <a:blip r:embed="rId2" cstate="email"/>
          <a:stretch>
            <a:fillRect/>
          </a:stretch>
        </p:blipFill>
        <p:spPr>
          <a:xfrm>
            <a:off x="0" y="3254829"/>
            <a:ext cx="1872801" cy="1888672"/>
          </a:xfrm>
          <a:custGeom>
            <a:avLst/>
            <a:gdLst>
              <a:gd name="connsiteX0" fmla="*/ 0 w 3482502"/>
              <a:gd name="connsiteY0" fmla="*/ 0 h 3482502"/>
              <a:gd name="connsiteX1" fmla="*/ 3482502 w 3482502"/>
              <a:gd name="connsiteY1" fmla="*/ 3482502 h 3482502"/>
              <a:gd name="connsiteX2" fmla="*/ 0 w 3482502"/>
              <a:gd name="connsiteY2" fmla="*/ 3482502 h 3482502"/>
            </a:gdLst>
            <a:ahLst/>
            <a:cxnLst>
              <a:cxn ang="0">
                <a:pos x="connsiteX0" y="connsiteY0"/>
              </a:cxn>
              <a:cxn ang="0">
                <a:pos x="connsiteX1" y="connsiteY1"/>
              </a:cxn>
              <a:cxn ang="0">
                <a:pos x="connsiteX2" y="connsiteY2"/>
              </a:cxn>
            </a:cxnLst>
            <a:rect l="l" t="t" r="r" b="b"/>
            <a:pathLst>
              <a:path w="3482502" h="3482502">
                <a:moveTo>
                  <a:pt x="0" y="0"/>
                </a:moveTo>
                <a:lnTo>
                  <a:pt x="3482502" y="3482502"/>
                </a:lnTo>
                <a:lnTo>
                  <a:pt x="0" y="3482502"/>
                </a:lnTo>
                <a:close/>
              </a:path>
            </a:pathLst>
          </a:custGeom>
        </p:spPr>
      </p:pic>
      <p:sp>
        <p:nvSpPr>
          <p:cNvPr id="6" name="TextBox 5"/>
          <p:cNvSpPr txBox="1"/>
          <p:nvPr/>
        </p:nvSpPr>
        <p:spPr>
          <a:xfrm>
            <a:off x="1409701" y="2550490"/>
            <a:ext cx="3037115" cy="2694584"/>
          </a:xfrm>
          <a:prstGeom prst="rect">
            <a:avLst/>
          </a:prstGeom>
          <a:noFill/>
        </p:spPr>
        <p:txBody>
          <a:bodyPr wrap="square" lIns="68580" tIns="34290" rIns="68580" bIns="34290" rtlCol="0">
            <a:spAutoFit/>
          </a:bodyPr>
          <a:lstStyle/>
          <a:p>
            <a:pPr>
              <a:lnSpc>
                <a:spcPct val="130000"/>
              </a:lnSpc>
              <a:spcBef>
                <a:spcPts val="450"/>
              </a:spcBef>
            </a:pPr>
            <a:r>
              <a:rPr lang="en-US" altLang="zh-CN" b="1" kern="0" dirty="0" smtClean="0">
                <a:solidFill>
                  <a:schemeClr val="accent1">
                    <a:lumMod val="50000"/>
                  </a:schemeClr>
                </a:solidFill>
                <a:latin typeface="+mj-ea"/>
                <a:ea typeface="+mj-ea"/>
                <a:cs typeface="+mn-ea"/>
                <a:sym typeface="+mn-lt"/>
              </a:rPr>
              <a:t>Seven.</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New York and Washington DC</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New England</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California</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Seattle</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Alaska</a:t>
            </a:r>
          </a:p>
          <a:p>
            <a:pPr>
              <a:lnSpc>
                <a:spcPct val="130000"/>
              </a:lnSpc>
              <a:spcBef>
                <a:spcPts val="450"/>
              </a:spcBef>
              <a:buFont typeface="Wingdings" panose="05000000000000000000" pitchFamily="2" charset="2"/>
              <a:buChar char="p"/>
            </a:pPr>
            <a:r>
              <a:rPr lang="en-US" altLang="zh-CN" b="1" kern="0" dirty="0" smtClean="0">
                <a:solidFill>
                  <a:schemeClr val="accent1">
                    <a:lumMod val="50000"/>
                  </a:schemeClr>
                </a:solidFill>
                <a:latin typeface="+mj-ea"/>
                <a:ea typeface="+mj-ea"/>
                <a:cs typeface="+mn-ea"/>
                <a:sym typeface="+mn-lt"/>
              </a:rPr>
              <a:t> Texas and the southeast</a:t>
            </a:r>
            <a:endParaRPr lang="zh-CN" altLang="en-US" b="1" kern="0" dirty="0">
              <a:solidFill>
                <a:schemeClr val="accent1">
                  <a:lumMod val="50000"/>
                </a:schemeClr>
              </a:solidFill>
              <a:latin typeface="+mj-ea"/>
              <a:ea typeface="+mj-ea"/>
              <a:cs typeface="+mn-ea"/>
              <a:sym typeface="+mn-lt"/>
            </a:endParaRPr>
          </a:p>
        </p:txBody>
      </p:sp>
      <p:sp>
        <p:nvSpPr>
          <p:cNvPr id="7" name="TextBox 6"/>
          <p:cNvSpPr txBox="1"/>
          <p:nvPr/>
        </p:nvSpPr>
        <p:spPr>
          <a:xfrm>
            <a:off x="5285015" y="1404258"/>
            <a:ext cx="511628" cy="609398"/>
          </a:xfrm>
          <a:prstGeom prst="rect">
            <a:avLst/>
          </a:prstGeom>
          <a:noFill/>
        </p:spPr>
        <p:txBody>
          <a:bodyPr wrap="square" lIns="68580" tIns="34290" rIns="68580" bIns="34290" rtlCol="0">
            <a:spAutoFit/>
          </a:bodyPr>
          <a:lstStyle/>
          <a:p>
            <a:pPr>
              <a:lnSpc>
                <a:spcPct val="130000"/>
              </a:lnSpc>
              <a:spcBef>
                <a:spcPts val="450"/>
              </a:spcBef>
            </a:pPr>
            <a:r>
              <a:rPr lang="en-US" altLang="zh-CN" sz="2700" b="1" kern="0" dirty="0">
                <a:solidFill>
                  <a:schemeClr val="bg2">
                    <a:lumMod val="50000"/>
                  </a:schemeClr>
                </a:solidFill>
                <a:effectLst>
                  <a:outerShdw blurRad="38100" dist="38100" dir="2700000" algn="tl">
                    <a:srgbClr val="000000">
                      <a:alpha val="43137"/>
                    </a:srgbClr>
                  </a:outerShdw>
                </a:effectLst>
                <a:latin typeface="微软雅黑" panose="020B0503020204020204" pitchFamily="34" charset="-122"/>
                <a:cs typeface="+mn-ea"/>
                <a:sym typeface="+mn-lt"/>
              </a:rPr>
              <a:t>√</a:t>
            </a:r>
            <a:endParaRPr lang="zh-CN" altLang="en-US" sz="2700"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8" name="TextBox 7"/>
          <p:cNvSpPr txBox="1"/>
          <p:nvPr/>
        </p:nvSpPr>
        <p:spPr>
          <a:xfrm>
            <a:off x="1670954" y="3460479"/>
            <a:ext cx="10885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________</a:t>
            </a:r>
            <a:endParaRPr lang="zh-CN" altLang="en-US"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9" name="TextBox 8"/>
          <p:cNvSpPr txBox="1"/>
          <p:nvPr/>
        </p:nvSpPr>
        <p:spPr>
          <a:xfrm>
            <a:off x="1361173" y="2860586"/>
            <a:ext cx="511628"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kern="0" dirty="0">
                <a:effectLst>
                  <a:outerShdw blurRad="38100" dist="38100" dir="2700000" algn="tl">
                    <a:srgbClr val="000000">
                      <a:alpha val="43137"/>
                    </a:srgbClr>
                  </a:outerShdw>
                </a:effectLst>
                <a:latin typeface="微软雅黑" panose="020B0503020204020204" pitchFamily="34" charset="-122"/>
                <a:cs typeface="+mn-ea"/>
                <a:sym typeface="+mn-lt"/>
              </a:rPr>
              <a:t>√</a:t>
            </a:r>
            <a:endParaRPr lang="zh-CN" altLang="en-US" sz="1800"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0" name="TextBox 9"/>
          <p:cNvSpPr txBox="1"/>
          <p:nvPr/>
        </p:nvSpPr>
        <p:spPr>
          <a:xfrm>
            <a:off x="1361173" y="3843836"/>
            <a:ext cx="511628"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b="1" kern="0" dirty="0">
                <a:effectLst>
                  <a:outerShdw blurRad="38100" dist="38100" dir="2700000" algn="tl">
                    <a:srgbClr val="000000">
                      <a:alpha val="43137"/>
                    </a:srgbClr>
                  </a:outerShdw>
                </a:effectLst>
                <a:latin typeface="微软雅黑" panose="020B0503020204020204" pitchFamily="34" charset="-122"/>
                <a:cs typeface="+mn-ea"/>
                <a:sym typeface="+mn-lt"/>
              </a:rPr>
              <a:t>√</a:t>
            </a:r>
            <a:endParaRPr lang="zh-CN" altLang="en-US" sz="1800" kern="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1" name="TextBox 10"/>
          <p:cNvSpPr txBox="1"/>
          <p:nvPr/>
        </p:nvSpPr>
        <p:spPr>
          <a:xfrm>
            <a:off x="1518557" y="4086556"/>
            <a:ext cx="10885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________</a:t>
            </a:r>
            <a:endParaRPr lang="zh-CN" altLang="en-US"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2" name="TextBox 11"/>
          <p:cNvSpPr txBox="1"/>
          <p:nvPr/>
        </p:nvSpPr>
        <p:spPr>
          <a:xfrm>
            <a:off x="1572984" y="4426371"/>
            <a:ext cx="1088572" cy="429348"/>
          </a:xfrm>
          <a:prstGeom prst="rect">
            <a:avLst/>
          </a:prstGeom>
          <a:noFill/>
        </p:spPr>
        <p:txBody>
          <a:bodyPr wrap="square" lIns="68580" tIns="34290" rIns="68580" bIns="34290" rtlCol="0">
            <a:spAutoFit/>
          </a:bodyPr>
          <a:lstStyle/>
          <a:p>
            <a:pPr>
              <a:lnSpc>
                <a:spcPct val="130000"/>
              </a:lnSpc>
              <a:spcBef>
                <a:spcPts val="450"/>
              </a:spcBef>
            </a:pPr>
            <a:r>
              <a:rPr lang="en-US" altLang="zh-CN"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________</a:t>
            </a:r>
            <a:endParaRPr lang="zh-CN" altLang="en-US" sz="1800" kern="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srcRect/>
          <a:stretch>
            <a:fillRect/>
          </a:stretch>
        </p:blipFill>
        <p:spPr bwMode="auto">
          <a:xfrm>
            <a:off x="0" y="0"/>
            <a:ext cx="9144000" cy="5149454"/>
          </a:xfrm>
          <a:prstGeom prst="rect">
            <a:avLst/>
          </a:prstGeom>
          <a:noFill/>
          <a:ln w="9525">
            <a:noFill/>
            <a:miter lim="800000"/>
            <a:headEnd/>
            <a:tailEnd/>
          </a:ln>
        </p:spPr>
      </p:pic>
      <p:sp>
        <p:nvSpPr>
          <p:cNvPr id="243717" name="Oval 5"/>
          <p:cNvSpPr>
            <a:spLocks noChangeArrowheads="1"/>
          </p:cNvSpPr>
          <p:nvPr/>
        </p:nvSpPr>
        <p:spPr bwMode="auto">
          <a:xfrm>
            <a:off x="323850" y="1600201"/>
            <a:ext cx="3600450" cy="269081"/>
          </a:xfrm>
          <a:prstGeom prst="ellipse">
            <a:avLst/>
          </a:prstGeom>
          <a:noFill/>
          <a:ln w="28575">
            <a:solidFill>
              <a:srgbClr val="FF00FF"/>
            </a:solidFill>
            <a:round/>
          </a:ln>
        </p:spPr>
        <p:txBody>
          <a:bodyPr wrap="none" lIns="68580" tIns="34290" rIns="68580" bIns="34290" anchor="ctr"/>
          <a:lstStyle/>
          <a:p>
            <a:endParaRPr lang="zh-CN" altLang="en-US"/>
          </a:p>
        </p:txBody>
      </p:sp>
      <p:sp>
        <p:nvSpPr>
          <p:cNvPr id="243718" name="Oval 6"/>
          <p:cNvSpPr>
            <a:spLocks noChangeArrowheads="1"/>
          </p:cNvSpPr>
          <p:nvPr/>
        </p:nvSpPr>
        <p:spPr bwMode="auto">
          <a:xfrm>
            <a:off x="2555876" y="2247901"/>
            <a:ext cx="1584325" cy="269081"/>
          </a:xfrm>
          <a:prstGeom prst="ellipse">
            <a:avLst/>
          </a:prstGeom>
          <a:noFill/>
          <a:ln w="28575">
            <a:solidFill>
              <a:srgbClr val="FF00FF"/>
            </a:solidFill>
            <a:round/>
          </a:ln>
        </p:spPr>
        <p:txBody>
          <a:bodyPr wrap="none" lIns="68580" tIns="34290" rIns="68580" bIns="34290" anchor="ctr"/>
          <a:lstStyle/>
          <a:p>
            <a:endParaRPr lang="zh-CN" altLang="en-US"/>
          </a:p>
        </p:txBody>
      </p:sp>
      <p:sp>
        <p:nvSpPr>
          <p:cNvPr id="243719" name="Oval 7"/>
          <p:cNvSpPr>
            <a:spLocks noChangeArrowheads="1"/>
          </p:cNvSpPr>
          <p:nvPr/>
        </p:nvSpPr>
        <p:spPr bwMode="auto">
          <a:xfrm>
            <a:off x="395288" y="3327799"/>
            <a:ext cx="1152525" cy="269081"/>
          </a:xfrm>
          <a:prstGeom prst="ellipse">
            <a:avLst/>
          </a:prstGeom>
          <a:noFill/>
          <a:ln w="28575">
            <a:solidFill>
              <a:srgbClr val="FF00FF"/>
            </a:solidFill>
            <a:round/>
          </a:ln>
        </p:spPr>
        <p:txBody>
          <a:bodyPr wrap="none" lIns="68580" tIns="34290" rIns="68580" bIns="34290" anchor="ctr"/>
          <a:lstStyle/>
          <a:p>
            <a:endParaRPr lang="zh-CN" altLang="en-US"/>
          </a:p>
        </p:txBody>
      </p:sp>
      <p:sp>
        <p:nvSpPr>
          <p:cNvPr id="243720" name="Oval 8"/>
          <p:cNvSpPr>
            <a:spLocks noChangeArrowheads="1"/>
          </p:cNvSpPr>
          <p:nvPr/>
        </p:nvSpPr>
        <p:spPr bwMode="auto">
          <a:xfrm>
            <a:off x="611188" y="4407695"/>
            <a:ext cx="1008062" cy="269081"/>
          </a:xfrm>
          <a:prstGeom prst="ellipse">
            <a:avLst/>
          </a:prstGeom>
          <a:noFill/>
          <a:ln w="28575">
            <a:solidFill>
              <a:srgbClr val="FF00FF"/>
            </a:solidFill>
            <a:round/>
          </a:ln>
        </p:spPr>
        <p:txBody>
          <a:bodyPr wrap="none" lIns="68580" tIns="34290" rIns="68580" bIns="34290" anchor="ctr"/>
          <a:lstStyle/>
          <a:p>
            <a:endParaRPr lang="zh-CN" altLang="en-US"/>
          </a:p>
        </p:txBody>
      </p:sp>
      <p:sp>
        <p:nvSpPr>
          <p:cNvPr id="243721" name="Oval 9"/>
          <p:cNvSpPr>
            <a:spLocks noChangeArrowheads="1"/>
          </p:cNvSpPr>
          <p:nvPr/>
        </p:nvSpPr>
        <p:spPr bwMode="auto">
          <a:xfrm>
            <a:off x="1476375" y="4839892"/>
            <a:ext cx="935038" cy="269081"/>
          </a:xfrm>
          <a:prstGeom prst="ellipse">
            <a:avLst/>
          </a:prstGeom>
          <a:noFill/>
          <a:ln w="28575">
            <a:solidFill>
              <a:srgbClr val="FF00FF"/>
            </a:solidFill>
            <a:round/>
          </a:ln>
        </p:spPr>
        <p:txBody>
          <a:bodyPr wrap="none" lIns="68580" tIns="34290" rIns="68580" bIns="34290" anchor="ctr"/>
          <a:lstStyle/>
          <a:p>
            <a:endParaRPr lang="zh-CN" altLang="en-US"/>
          </a:p>
        </p:txBody>
      </p:sp>
      <p:sp>
        <p:nvSpPr>
          <p:cNvPr id="243722" name="Oval 10"/>
          <p:cNvSpPr>
            <a:spLocks noChangeArrowheads="1"/>
          </p:cNvSpPr>
          <p:nvPr/>
        </p:nvSpPr>
        <p:spPr bwMode="auto">
          <a:xfrm>
            <a:off x="5292726" y="1600201"/>
            <a:ext cx="2519363" cy="269081"/>
          </a:xfrm>
          <a:prstGeom prst="ellipse">
            <a:avLst/>
          </a:prstGeom>
          <a:noFill/>
          <a:ln w="28575">
            <a:solidFill>
              <a:srgbClr val="FF00FF"/>
            </a:solidFill>
            <a:round/>
          </a:ln>
        </p:spPr>
        <p:txBody>
          <a:bodyPr wrap="none" lIns="68580" tIns="34290" rIns="68580" bIns="34290" anchor="ctr"/>
          <a:lstStyle/>
          <a:p>
            <a:endParaRPr lang="zh-CN" altLang="en-US"/>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WWW.2PPT.COM&#10;">
  <a:themeElements>
    <a:clrScheme name="自定义 35">
      <a:dk1>
        <a:srgbClr val="000000"/>
      </a:dk1>
      <a:lt1>
        <a:srgbClr val="FFFFFF"/>
      </a:lt1>
      <a:dk2>
        <a:srgbClr val="000000"/>
      </a:dk2>
      <a:lt2>
        <a:srgbClr val="FFFDFD"/>
      </a:lt2>
      <a:accent1>
        <a:srgbClr val="77C3FA"/>
      </a:accent1>
      <a:accent2>
        <a:srgbClr val="C7D96B"/>
      </a:accent2>
      <a:accent3>
        <a:srgbClr val="F8C055"/>
      </a:accent3>
      <a:accent4>
        <a:srgbClr val="E75B53"/>
      </a:accent4>
      <a:accent5>
        <a:srgbClr val="9194DB"/>
      </a:accent5>
      <a:accent6>
        <a:srgbClr val="515151"/>
      </a:accent6>
      <a:hlink>
        <a:srgbClr val="0563C1"/>
      </a:hlink>
      <a:folHlink>
        <a:srgbClr val="954F72"/>
      </a:folHlink>
    </a:clrScheme>
    <a:fontScheme name="自定义 50">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802</Words>
  <Application>Microsoft Office PowerPoint</Application>
  <PresentationFormat>全屏显示(16:9)</PresentationFormat>
  <Paragraphs>157</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宋体</vt:lpstr>
      <vt:lpstr>微软雅黑</vt:lpstr>
      <vt:lpstr>Arial</vt:lpstr>
      <vt:lpstr>Calibri</vt:lpstr>
      <vt:lpstr>Cambria Math</vt:lpstr>
      <vt:lpstr>Impact</vt:lpstr>
      <vt:lpstr>Segoe UI Light</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2015-08-18T02:51:00Z</dcterms:created>
  <dcterms:modified xsi:type="dcterms:W3CDTF">2023-01-16T20:48:16Z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D8DD10DCBFD746F0BE9DC866E8EC13BF</vt:lpwstr>
  </property>
  <property fmtid="{A09F084E-AD41-489F-8076-AA5BE3082BCA}" pid="100">
    <vt:ui4>5</vt:ui4>
  </property>
  <property fmtid="{64440492-4C8B-11D1-8B70-080036B11A03}" pid="11">
    <vt:lpwstr>www.2ppt.com-爱PPT提供资源下载</vt:lpwstr>
  </property>
</Properties>
</file>