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77" r:id="rId9"/>
    <p:sldId id="263" r:id="rId10"/>
    <p:sldId id="264" r:id="rId11"/>
    <p:sldId id="265" r:id="rId12"/>
    <p:sldId id="266" r:id="rId13"/>
    <p:sldId id="278" r:id="rId14"/>
    <p:sldId id="267" r:id="rId15"/>
    <p:sldId id="268" r:id="rId16"/>
    <p:sldId id="269" r:id="rId17"/>
    <p:sldId id="270" r:id="rId18"/>
    <p:sldId id="279" r:id="rId19"/>
    <p:sldId id="271" r:id="rId20"/>
    <p:sldId id="272" r:id="rId21"/>
    <p:sldId id="273" r:id="rId22"/>
    <p:sldId id="274"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5952"/>
    <a:srgbClr val="2B2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5132" name="矩形 23"/>
          <p:cNvSpPr/>
          <p:nvPr userDrawn="1"/>
        </p:nvSpPr>
        <p:spPr>
          <a:xfrm>
            <a:off x="0" y="260350"/>
            <a:ext cx="1271588" cy="43180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5133" name="矩形 24"/>
          <p:cNvSpPr/>
          <p:nvPr userDrawn="1"/>
        </p:nvSpPr>
        <p:spPr>
          <a:xfrm>
            <a:off x="1343025" y="260350"/>
            <a:ext cx="73025" cy="43180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5134" name="矩形 25"/>
          <p:cNvSpPr/>
          <p:nvPr userDrawn="1"/>
        </p:nvSpPr>
        <p:spPr>
          <a:xfrm>
            <a:off x="1481138" y="463550"/>
            <a:ext cx="63500" cy="225425"/>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5137" name="文本框 70"/>
          <p:cNvSpPr/>
          <p:nvPr userDrawn="1"/>
        </p:nvSpPr>
        <p:spPr>
          <a:xfrm>
            <a:off x="1544638" y="304800"/>
            <a:ext cx="27511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400" b="1" dirty="0">
                <a:solidFill>
                  <a:srgbClr val="BE5952"/>
                </a:solidFill>
                <a:latin typeface="方正兰亭细黑_GBK" panose="02000000000000000000" charset="-122"/>
                <a:sym typeface="方正兰亭细黑_GBK" panose="02000000000000000000" charset="-122"/>
              </a:rPr>
              <a:t>请输入您要的标题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2023-01-10</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图片 6" descr="d48e902a9e8f87b07f9b3fa4029f5e03"/>
          <p:cNvPicPr>
            <a:picLocks noChangeAspect="1"/>
          </p:cNvPicPr>
          <p:nvPr/>
        </p:nvPicPr>
        <p:blipFill>
          <a:blip r:embed="rId5"/>
          <a:stretch>
            <a:fillRect/>
          </a:stretch>
        </p:blipFill>
        <p:spPr>
          <a:xfrm>
            <a:off x="3096895" y="746125"/>
            <a:ext cx="5998210" cy="3277235"/>
          </a:xfrm>
          <a:prstGeom prst="rect">
            <a:avLst/>
          </a:prstGeom>
        </p:spPr>
      </p:pic>
      <p:sp>
        <p:nvSpPr>
          <p:cNvPr id="8" name="文本框 7"/>
          <p:cNvSpPr txBox="1"/>
          <p:nvPr/>
        </p:nvSpPr>
        <p:spPr>
          <a:xfrm>
            <a:off x="7224395" y="3378200"/>
            <a:ext cx="4686300" cy="645160"/>
          </a:xfrm>
          <a:prstGeom prst="rect">
            <a:avLst/>
          </a:prstGeom>
          <a:noFill/>
        </p:spPr>
        <p:txBody>
          <a:bodyPr wrap="square" rtlCol="0">
            <a:spAutoFit/>
          </a:bodyPr>
          <a:lstStyle/>
          <a:p>
            <a:pPr algn="dist">
              <a:lnSpc>
                <a:spcPct val="150000"/>
              </a:lnSpc>
            </a:pPr>
            <a:r>
              <a:rPr lang="zh-CN" altLang="en-US" sz="2400" b="1" dirty="0">
                <a:solidFill>
                  <a:srgbClr val="BE5952"/>
                </a:solidFill>
                <a:cs typeface="+mn-ea"/>
                <a:sym typeface="+mn-lt"/>
              </a:rPr>
              <a:t>父亲节促销活动策划</a:t>
            </a:r>
            <a:r>
              <a:rPr lang="en-US" altLang="zh-CN" sz="2400" b="1" dirty="0">
                <a:solidFill>
                  <a:srgbClr val="BE5952"/>
                </a:solidFill>
                <a:cs typeface="+mn-ea"/>
                <a:sym typeface="+mn-lt"/>
              </a:rPr>
              <a:t>PPT</a:t>
            </a:r>
            <a:r>
              <a:rPr lang="zh-CN" altLang="en-US" sz="2400" b="1" dirty="0">
                <a:solidFill>
                  <a:srgbClr val="BE5952"/>
                </a:solidFill>
                <a:cs typeface="+mn-ea"/>
                <a:sym typeface="+mn-lt"/>
              </a:rPr>
              <a:t>模板 </a:t>
            </a:r>
          </a:p>
        </p:txBody>
      </p:sp>
      <p:sp>
        <p:nvSpPr>
          <p:cNvPr id="9" name="文本框 8"/>
          <p:cNvSpPr txBox="1"/>
          <p:nvPr/>
        </p:nvSpPr>
        <p:spPr>
          <a:xfrm>
            <a:off x="7224395" y="3884930"/>
            <a:ext cx="4686300" cy="460375"/>
          </a:xfrm>
          <a:prstGeom prst="rect">
            <a:avLst/>
          </a:prstGeom>
          <a:noFill/>
        </p:spPr>
        <p:txBody>
          <a:bodyPr wrap="square" rtlCol="0">
            <a:spAutoFit/>
          </a:bodyPr>
          <a:lstStyle/>
          <a:p>
            <a:pPr algn="l">
              <a:lnSpc>
                <a:spcPct val="150000"/>
              </a:lnSpc>
            </a:pPr>
            <a:r>
              <a:rPr lang="zh-CN" altLang="en-US" sz="1600" smtClean="0">
                <a:solidFill>
                  <a:srgbClr val="BE5952"/>
                </a:solidFill>
                <a:cs typeface="+mn-ea"/>
                <a:sym typeface="+mn-lt"/>
              </a:rPr>
              <a:t>汇报人：</a:t>
            </a:r>
            <a:r>
              <a:rPr lang="en-US" altLang="zh-CN" sz="1600" smtClean="0">
                <a:solidFill>
                  <a:srgbClr val="BE5952"/>
                </a:solidFill>
                <a:cs typeface="+mn-ea"/>
                <a:sym typeface="+mn-lt"/>
              </a:rPr>
              <a:t>PPT818   </a:t>
            </a:r>
            <a:r>
              <a:rPr lang="zh-CN" altLang="en-US" sz="1600" smtClean="0">
                <a:solidFill>
                  <a:srgbClr val="BE5952"/>
                </a:solidFill>
                <a:cs typeface="+mn-ea"/>
                <a:sym typeface="+mn-lt"/>
              </a:rPr>
              <a:t>汇报时间：</a:t>
            </a:r>
            <a:r>
              <a:rPr lang="en-US" altLang="zh-CN" sz="1600" smtClean="0">
                <a:solidFill>
                  <a:srgbClr val="BE5952"/>
                </a:solidFill>
                <a:cs typeface="+mn-ea"/>
                <a:sym typeface="+mn-lt"/>
              </a:rPr>
              <a:t>20XX</a:t>
            </a:r>
            <a:r>
              <a:rPr lang="zh-CN" altLang="en-US" sz="1600" smtClean="0">
                <a:solidFill>
                  <a:srgbClr val="BE5952"/>
                </a:solidFill>
                <a:cs typeface="+mn-ea"/>
                <a:sym typeface="+mn-lt"/>
              </a:rPr>
              <a:t>年</a:t>
            </a:r>
            <a:endParaRPr lang="zh-CN" altLang="en-US" sz="1600" dirty="0">
              <a:solidFill>
                <a:srgbClr val="BE5952"/>
              </a:solidFill>
              <a:cs typeface="+mn-ea"/>
              <a:sym typeface="+mn-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3"/>
          <p:cNvGrpSpPr/>
          <p:nvPr/>
        </p:nvGrpSpPr>
        <p:grpSpPr>
          <a:xfrm>
            <a:off x="1753235" y="2090420"/>
            <a:ext cx="8375650" cy="3592513"/>
            <a:chOff x="0" y="0"/>
            <a:chExt cx="8375432" cy="3591503"/>
          </a:xfrm>
        </p:grpSpPr>
        <p:grpSp>
          <p:nvGrpSpPr>
            <p:cNvPr id="10249" name="组合 4"/>
            <p:cNvGrpSpPr/>
            <p:nvPr/>
          </p:nvGrpSpPr>
          <p:grpSpPr>
            <a:xfrm>
              <a:off x="0" y="0"/>
              <a:ext cx="2040938" cy="1706595"/>
              <a:chOff x="0" y="0"/>
              <a:chExt cx="2040938" cy="1551259"/>
            </a:xfrm>
          </p:grpSpPr>
          <p:sp>
            <p:nvSpPr>
              <p:cNvPr id="10271" name="矩形 26"/>
              <p:cNvSpPr/>
              <p:nvPr/>
            </p:nvSpPr>
            <p:spPr>
              <a:xfrm>
                <a:off x="0" y="0"/>
                <a:ext cx="2040938" cy="36004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单击此处输入标题文本</a:t>
                </a:r>
              </a:p>
            </p:txBody>
          </p:sp>
          <p:sp>
            <p:nvSpPr>
              <p:cNvPr id="10272" name="矩形 27"/>
              <p:cNvSpPr/>
              <p:nvPr/>
            </p:nvSpPr>
            <p:spPr>
              <a:xfrm>
                <a:off x="0" y="360040"/>
                <a:ext cx="2040938" cy="1191219"/>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b="1" dirty="0">
                    <a:solidFill>
                      <a:schemeClr val="bg1"/>
                    </a:solidFill>
                    <a:latin typeface="方正兰亭细黑_GBK" panose="02000000000000000000" charset="-122"/>
                    <a:sym typeface="方正兰亭细黑_GBK" panose="02000000000000000000" charset="-122"/>
                  </a:rPr>
                  <a:t>单击此处输入文字</a:t>
                </a:r>
                <a:endParaRPr lang="en-US" altLang="zh-CN" sz="1400" b="1" dirty="0">
                  <a:solidFill>
                    <a:schemeClr val="bg1"/>
                  </a:solidFill>
                  <a:latin typeface="方正兰亭细黑_GBK" panose="02000000000000000000" charset="-122"/>
                  <a:sym typeface="方正兰亭细黑_GBK" panose="02000000000000000000" charset="-122"/>
                </a:endParaRPr>
              </a:p>
              <a:p>
                <a:pPr marL="0" lvl="0" indent="0" algn="ctr" eaLnBrk="1" hangingPunct="1">
                  <a:lnSpc>
                    <a:spcPct val="120000"/>
                  </a:lnSpc>
                  <a:spcBef>
                    <a:spcPct val="0"/>
                  </a:spcBef>
                  <a:buNone/>
                </a:pPr>
                <a:r>
                  <a:rPr lang="zh-CN" altLang="en-US" sz="1400" b="1" dirty="0">
                    <a:solidFill>
                      <a:schemeClr val="bg1"/>
                    </a:solidFill>
                    <a:latin typeface="方正兰亭细黑_GBK" panose="02000000000000000000" charset="-122"/>
                    <a:sym typeface="方正兰亭细黑_GBK" panose="02000000000000000000" charset="-122"/>
                  </a:rPr>
                  <a:t>此处输入文字</a:t>
                </a:r>
                <a:endParaRPr lang="zh-CN" altLang="en-US" sz="1800" dirty="0">
                  <a:latin typeface="方正兰亭细黑_GBK" panose="02000000000000000000" charset="-122"/>
                  <a:sym typeface="方正兰亭细黑_GBK" panose="02000000000000000000" charset="-122"/>
                </a:endParaRPr>
              </a:p>
            </p:txBody>
          </p:sp>
        </p:grpSp>
        <p:grpSp>
          <p:nvGrpSpPr>
            <p:cNvPr id="10250" name="组合 5"/>
            <p:cNvGrpSpPr/>
            <p:nvPr/>
          </p:nvGrpSpPr>
          <p:grpSpPr>
            <a:xfrm>
              <a:off x="2111498" y="0"/>
              <a:ext cx="2040938" cy="1706595"/>
              <a:chOff x="0" y="0"/>
              <a:chExt cx="2040938" cy="1551259"/>
            </a:xfrm>
          </p:grpSpPr>
          <p:sp>
            <p:nvSpPr>
              <p:cNvPr id="10269" name="矩形 24"/>
              <p:cNvSpPr/>
              <p:nvPr/>
            </p:nvSpPr>
            <p:spPr>
              <a:xfrm>
                <a:off x="0" y="0"/>
                <a:ext cx="2040938" cy="36004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单击此处输入标题文本</a:t>
                </a:r>
              </a:p>
            </p:txBody>
          </p:sp>
          <p:sp>
            <p:nvSpPr>
              <p:cNvPr id="10270" name="矩形 25"/>
              <p:cNvSpPr/>
              <p:nvPr/>
            </p:nvSpPr>
            <p:spPr>
              <a:xfrm>
                <a:off x="0" y="360040"/>
                <a:ext cx="2040938" cy="1191219"/>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单击此处输入文字</a:t>
                </a:r>
                <a:endParaRPr lang="en-US" altLang="zh-CN" sz="1400" dirty="0">
                  <a:solidFill>
                    <a:schemeClr val="bg1"/>
                  </a:solidFill>
                  <a:latin typeface="方正兰亭细黑_GBK" panose="02000000000000000000" charset="-122"/>
                  <a:sym typeface="方正兰亭细黑_GBK" panose="02000000000000000000" charset="-122"/>
                </a:endParaRPr>
              </a:p>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此处输入文字</a:t>
                </a:r>
                <a:endParaRPr lang="zh-CN" altLang="en-US" sz="1800" dirty="0">
                  <a:latin typeface="方正兰亭细黑_GBK" panose="02000000000000000000" charset="-122"/>
                  <a:sym typeface="方正兰亭细黑_GBK" panose="02000000000000000000" charset="-122"/>
                </a:endParaRPr>
              </a:p>
            </p:txBody>
          </p:sp>
        </p:grpSp>
        <p:grpSp>
          <p:nvGrpSpPr>
            <p:cNvPr id="10251" name="组合 6"/>
            <p:cNvGrpSpPr/>
            <p:nvPr/>
          </p:nvGrpSpPr>
          <p:grpSpPr>
            <a:xfrm>
              <a:off x="4222996" y="0"/>
              <a:ext cx="2040938" cy="1706595"/>
              <a:chOff x="0" y="0"/>
              <a:chExt cx="2040938" cy="1551259"/>
            </a:xfrm>
          </p:grpSpPr>
          <p:sp>
            <p:nvSpPr>
              <p:cNvPr id="10267" name="矩形 22"/>
              <p:cNvSpPr/>
              <p:nvPr/>
            </p:nvSpPr>
            <p:spPr>
              <a:xfrm>
                <a:off x="0" y="0"/>
                <a:ext cx="2040938" cy="36004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单击此处输入标题文本</a:t>
                </a:r>
              </a:p>
            </p:txBody>
          </p:sp>
          <p:sp>
            <p:nvSpPr>
              <p:cNvPr id="10268" name="矩形 23"/>
              <p:cNvSpPr/>
              <p:nvPr/>
            </p:nvSpPr>
            <p:spPr>
              <a:xfrm>
                <a:off x="0" y="360040"/>
                <a:ext cx="2040938" cy="1191219"/>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单击此处输入文字</a:t>
                </a:r>
                <a:endParaRPr lang="en-US" altLang="zh-CN" sz="1400" dirty="0">
                  <a:solidFill>
                    <a:schemeClr val="bg1"/>
                  </a:solidFill>
                  <a:latin typeface="方正兰亭细黑_GBK" panose="02000000000000000000" charset="-122"/>
                  <a:sym typeface="方正兰亭细黑_GBK" panose="02000000000000000000" charset="-122"/>
                </a:endParaRPr>
              </a:p>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此处输入文字</a:t>
                </a:r>
                <a:endParaRPr lang="zh-CN" altLang="en-US" sz="1800" dirty="0">
                  <a:latin typeface="方正兰亭细黑_GBK" panose="02000000000000000000" charset="-122"/>
                  <a:sym typeface="方正兰亭细黑_GBK" panose="02000000000000000000" charset="-122"/>
                </a:endParaRPr>
              </a:p>
            </p:txBody>
          </p:sp>
        </p:grpSp>
        <p:grpSp>
          <p:nvGrpSpPr>
            <p:cNvPr id="10252" name="组合 7"/>
            <p:cNvGrpSpPr/>
            <p:nvPr/>
          </p:nvGrpSpPr>
          <p:grpSpPr>
            <a:xfrm>
              <a:off x="6334494" y="0"/>
              <a:ext cx="2040938" cy="1706595"/>
              <a:chOff x="0" y="0"/>
              <a:chExt cx="2040938" cy="1551259"/>
            </a:xfrm>
          </p:grpSpPr>
          <p:sp>
            <p:nvSpPr>
              <p:cNvPr id="10265" name="矩形 20"/>
              <p:cNvSpPr/>
              <p:nvPr/>
            </p:nvSpPr>
            <p:spPr>
              <a:xfrm>
                <a:off x="0" y="0"/>
                <a:ext cx="2040938" cy="36004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单击此处输入标题文本</a:t>
                </a:r>
              </a:p>
            </p:txBody>
          </p:sp>
          <p:sp>
            <p:nvSpPr>
              <p:cNvPr id="10266" name="矩形 21"/>
              <p:cNvSpPr/>
              <p:nvPr/>
            </p:nvSpPr>
            <p:spPr>
              <a:xfrm>
                <a:off x="0" y="360040"/>
                <a:ext cx="2040938" cy="1191219"/>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单击此处输入文字</a:t>
                </a:r>
                <a:endParaRPr lang="en-US" altLang="zh-CN" sz="1400" dirty="0">
                  <a:solidFill>
                    <a:schemeClr val="bg1"/>
                  </a:solidFill>
                  <a:latin typeface="方正兰亭细黑_GBK" panose="02000000000000000000" charset="-122"/>
                  <a:sym typeface="方正兰亭细黑_GBK" panose="02000000000000000000" charset="-122"/>
                </a:endParaRPr>
              </a:p>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此处输入文字</a:t>
                </a:r>
                <a:endParaRPr lang="zh-CN" altLang="en-US" sz="1800" dirty="0">
                  <a:latin typeface="方正兰亭细黑_GBK" panose="02000000000000000000" charset="-122"/>
                  <a:sym typeface="方正兰亭细黑_GBK" panose="02000000000000000000" charset="-122"/>
                </a:endParaRPr>
              </a:p>
            </p:txBody>
          </p:sp>
        </p:grpSp>
        <p:grpSp>
          <p:nvGrpSpPr>
            <p:cNvPr id="10253" name="组合 8"/>
            <p:cNvGrpSpPr/>
            <p:nvPr/>
          </p:nvGrpSpPr>
          <p:grpSpPr>
            <a:xfrm>
              <a:off x="0" y="1884908"/>
              <a:ext cx="2040938" cy="1706595"/>
              <a:chOff x="0" y="0"/>
              <a:chExt cx="2040938" cy="1551259"/>
            </a:xfrm>
          </p:grpSpPr>
          <p:sp>
            <p:nvSpPr>
              <p:cNvPr id="10263" name="矩形 18"/>
              <p:cNvSpPr/>
              <p:nvPr/>
            </p:nvSpPr>
            <p:spPr>
              <a:xfrm>
                <a:off x="0" y="0"/>
                <a:ext cx="2040938" cy="36004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单击此处输入标题文本</a:t>
                </a:r>
              </a:p>
            </p:txBody>
          </p:sp>
          <p:sp>
            <p:nvSpPr>
              <p:cNvPr id="10264" name="矩形 19"/>
              <p:cNvSpPr/>
              <p:nvPr/>
            </p:nvSpPr>
            <p:spPr>
              <a:xfrm>
                <a:off x="0" y="360040"/>
                <a:ext cx="2040938" cy="1191219"/>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单击此处输入文字</a:t>
                </a:r>
                <a:endParaRPr lang="en-US" altLang="zh-CN" sz="1400" dirty="0">
                  <a:solidFill>
                    <a:schemeClr val="bg1"/>
                  </a:solidFill>
                  <a:latin typeface="方正兰亭细黑_GBK" panose="02000000000000000000" charset="-122"/>
                  <a:sym typeface="方正兰亭细黑_GBK" panose="02000000000000000000" charset="-122"/>
                </a:endParaRPr>
              </a:p>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此处输入文字</a:t>
                </a:r>
                <a:endParaRPr lang="zh-CN" altLang="en-US" sz="1800" dirty="0">
                  <a:latin typeface="方正兰亭细黑_GBK" panose="02000000000000000000" charset="-122"/>
                  <a:sym typeface="方正兰亭细黑_GBK" panose="02000000000000000000" charset="-122"/>
                </a:endParaRPr>
              </a:p>
            </p:txBody>
          </p:sp>
        </p:grpSp>
        <p:grpSp>
          <p:nvGrpSpPr>
            <p:cNvPr id="10254" name="组合 9"/>
            <p:cNvGrpSpPr/>
            <p:nvPr/>
          </p:nvGrpSpPr>
          <p:grpSpPr>
            <a:xfrm>
              <a:off x="2111498" y="1884908"/>
              <a:ext cx="2040938" cy="1706595"/>
              <a:chOff x="0" y="0"/>
              <a:chExt cx="2040938" cy="1551259"/>
            </a:xfrm>
          </p:grpSpPr>
          <p:sp>
            <p:nvSpPr>
              <p:cNvPr id="10261" name="矩形 16"/>
              <p:cNvSpPr/>
              <p:nvPr/>
            </p:nvSpPr>
            <p:spPr>
              <a:xfrm>
                <a:off x="0" y="0"/>
                <a:ext cx="2040938" cy="36004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单击此处输入标题文本</a:t>
                </a:r>
              </a:p>
            </p:txBody>
          </p:sp>
          <p:sp>
            <p:nvSpPr>
              <p:cNvPr id="10262" name="矩形 17"/>
              <p:cNvSpPr/>
              <p:nvPr/>
            </p:nvSpPr>
            <p:spPr>
              <a:xfrm>
                <a:off x="0" y="360040"/>
                <a:ext cx="2040938" cy="1191219"/>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单击此处输入文字</a:t>
                </a:r>
                <a:endParaRPr lang="en-US" altLang="zh-CN" sz="1400" dirty="0">
                  <a:solidFill>
                    <a:schemeClr val="bg1"/>
                  </a:solidFill>
                  <a:latin typeface="方正兰亭细黑_GBK" panose="02000000000000000000" charset="-122"/>
                  <a:sym typeface="方正兰亭细黑_GBK" panose="02000000000000000000" charset="-122"/>
                </a:endParaRPr>
              </a:p>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此处输入文字</a:t>
                </a:r>
                <a:endParaRPr lang="zh-CN" altLang="en-US" sz="1800" dirty="0">
                  <a:latin typeface="方正兰亭细黑_GBK" panose="02000000000000000000" charset="-122"/>
                  <a:sym typeface="方正兰亭细黑_GBK" panose="02000000000000000000" charset="-122"/>
                </a:endParaRPr>
              </a:p>
            </p:txBody>
          </p:sp>
        </p:grpSp>
        <p:grpSp>
          <p:nvGrpSpPr>
            <p:cNvPr id="10255" name="组合 10"/>
            <p:cNvGrpSpPr/>
            <p:nvPr/>
          </p:nvGrpSpPr>
          <p:grpSpPr>
            <a:xfrm>
              <a:off x="4222996" y="1884908"/>
              <a:ext cx="2040938" cy="1706595"/>
              <a:chOff x="0" y="0"/>
              <a:chExt cx="2040938" cy="1551259"/>
            </a:xfrm>
          </p:grpSpPr>
          <p:sp>
            <p:nvSpPr>
              <p:cNvPr id="10259" name="矩形 14"/>
              <p:cNvSpPr/>
              <p:nvPr/>
            </p:nvSpPr>
            <p:spPr>
              <a:xfrm>
                <a:off x="0" y="0"/>
                <a:ext cx="2040938" cy="36004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单击此处输入标题文本</a:t>
                </a:r>
              </a:p>
            </p:txBody>
          </p:sp>
          <p:sp>
            <p:nvSpPr>
              <p:cNvPr id="10260" name="矩形 15"/>
              <p:cNvSpPr/>
              <p:nvPr/>
            </p:nvSpPr>
            <p:spPr>
              <a:xfrm>
                <a:off x="0" y="360040"/>
                <a:ext cx="2040938" cy="1191219"/>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单击此处输入文字</a:t>
                </a:r>
                <a:endParaRPr lang="en-US" altLang="zh-CN" sz="1400" dirty="0">
                  <a:solidFill>
                    <a:schemeClr val="bg1"/>
                  </a:solidFill>
                  <a:latin typeface="方正兰亭细黑_GBK" panose="02000000000000000000" charset="-122"/>
                  <a:sym typeface="方正兰亭细黑_GBK" panose="02000000000000000000" charset="-122"/>
                </a:endParaRPr>
              </a:p>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此处输入文字</a:t>
                </a:r>
                <a:endParaRPr lang="zh-CN" altLang="en-US" sz="1800" dirty="0">
                  <a:latin typeface="方正兰亭细黑_GBK" panose="02000000000000000000" charset="-122"/>
                  <a:sym typeface="方正兰亭细黑_GBK" panose="02000000000000000000" charset="-122"/>
                </a:endParaRPr>
              </a:p>
            </p:txBody>
          </p:sp>
        </p:grpSp>
        <p:grpSp>
          <p:nvGrpSpPr>
            <p:cNvPr id="10256" name="组合 11"/>
            <p:cNvGrpSpPr/>
            <p:nvPr/>
          </p:nvGrpSpPr>
          <p:grpSpPr>
            <a:xfrm>
              <a:off x="6334494" y="1884908"/>
              <a:ext cx="2040938" cy="1706595"/>
              <a:chOff x="0" y="0"/>
              <a:chExt cx="2040938" cy="1551259"/>
            </a:xfrm>
          </p:grpSpPr>
          <p:sp>
            <p:nvSpPr>
              <p:cNvPr id="10257" name="矩形 12"/>
              <p:cNvSpPr/>
              <p:nvPr/>
            </p:nvSpPr>
            <p:spPr>
              <a:xfrm>
                <a:off x="0" y="0"/>
                <a:ext cx="2040938" cy="36004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单击此处输入标题文本</a:t>
                </a:r>
              </a:p>
            </p:txBody>
          </p:sp>
          <p:sp>
            <p:nvSpPr>
              <p:cNvPr id="10258" name="矩形 13"/>
              <p:cNvSpPr/>
              <p:nvPr/>
            </p:nvSpPr>
            <p:spPr>
              <a:xfrm>
                <a:off x="0" y="360040"/>
                <a:ext cx="2040938" cy="1191219"/>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单击此处输入文字</a:t>
                </a:r>
                <a:endParaRPr lang="en-US" altLang="zh-CN" sz="1400" dirty="0">
                  <a:solidFill>
                    <a:schemeClr val="bg1"/>
                  </a:solidFill>
                  <a:latin typeface="方正兰亭细黑_GBK" panose="02000000000000000000" charset="-122"/>
                  <a:sym typeface="方正兰亭细黑_GBK" panose="02000000000000000000" charset="-122"/>
                </a:endParaRPr>
              </a:p>
              <a:p>
                <a:pPr marL="0" lvl="0" indent="0" algn="ctr" eaLnBrk="1" hangingPunct="1">
                  <a:lnSpc>
                    <a:spcPct val="120000"/>
                  </a:lnSpc>
                  <a:spcBef>
                    <a:spcPct val="0"/>
                  </a:spcBef>
                  <a:buNone/>
                </a:pPr>
                <a:r>
                  <a:rPr lang="zh-CN" altLang="en-US" sz="1400" dirty="0">
                    <a:solidFill>
                      <a:schemeClr val="bg1"/>
                    </a:solidFill>
                    <a:latin typeface="方正兰亭细黑_GBK" panose="02000000000000000000" charset="-122"/>
                    <a:sym typeface="方正兰亭细黑_GBK" panose="02000000000000000000" charset="-122"/>
                  </a:rPr>
                  <a:t>此处输入文字</a:t>
                </a:r>
                <a:endParaRPr lang="zh-CN" altLang="en-US" sz="1800" dirty="0">
                  <a:latin typeface="方正兰亭细黑_GBK" panose="02000000000000000000" charset="-122"/>
                  <a:sym typeface="方正兰亭细黑_GBK" panose="02000000000000000000" charset="-122"/>
                </a:endParaRPr>
              </a:p>
            </p:txBody>
          </p:sp>
        </p:gr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空心弧 11"/>
          <p:cNvSpPr>
            <a:spLocks noChangeArrowheads="1"/>
          </p:cNvSpPr>
          <p:nvPr/>
        </p:nvSpPr>
        <p:spPr bwMode="auto">
          <a:xfrm>
            <a:off x="4607560" y="2112010"/>
            <a:ext cx="2976880" cy="2940685"/>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rgbClr val="2B2E30"/>
          </a:solidFill>
          <a:ln w="12700" algn="ctr">
            <a:solidFill>
              <a:schemeClr val="bg1"/>
            </a:solidFill>
            <a:miter lim="800000"/>
          </a:ln>
        </p:spPr>
        <p:txBody>
          <a:bodyPr lIns="0" tIns="36293" rIns="342922" bIns="171461" anchor="ctr"/>
          <a:lstStyle/>
          <a:p>
            <a:pPr algn="ctr" defTabSz="725170"/>
            <a:r>
              <a:rPr lang="en-US" altLang="zh-CN" sz="2400" b="0">
                <a:solidFill>
                  <a:schemeClr val="bg1"/>
                </a:solidFill>
                <a:latin typeface="微软雅黑" panose="020B0503020204020204" pitchFamily="34" charset="-122"/>
              </a:rPr>
              <a:t>A</a:t>
            </a:r>
          </a:p>
        </p:txBody>
      </p:sp>
      <p:sp>
        <p:nvSpPr>
          <p:cNvPr id="7" name="空心弧 12"/>
          <p:cNvSpPr>
            <a:spLocks noChangeArrowheads="1"/>
          </p:cNvSpPr>
          <p:nvPr/>
        </p:nvSpPr>
        <p:spPr bwMode="auto">
          <a:xfrm flipH="1">
            <a:off x="4607560" y="2112010"/>
            <a:ext cx="2976880" cy="2940685"/>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rgbClr val="BE5952"/>
          </a:solidFill>
          <a:ln w="12700" algn="ctr">
            <a:solidFill>
              <a:schemeClr val="bg1"/>
            </a:solidFill>
            <a:miter lim="800000"/>
          </a:ln>
        </p:spPr>
        <p:txBody>
          <a:bodyPr lIns="342922" tIns="36293" rIns="0" bIns="171461" anchor="ctr"/>
          <a:lstStyle/>
          <a:p>
            <a:pPr algn="ctr" defTabSz="725170"/>
            <a:r>
              <a:rPr lang="en-US" altLang="zh-CN" sz="2400" b="0">
                <a:solidFill>
                  <a:schemeClr val="bg1"/>
                </a:solidFill>
                <a:latin typeface="微软雅黑" panose="020B0503020204020204" pitchFamily="34" charset="-122"/>
              </a:rPr>
              <a:t>       B</a:t>
            </a:r>
          </a:p>
        </p:txBody>
      </p:sp>
      <p:sp>
        <p:nvSpPr>
          <p:cNvPr id="8" name="空心弧 13"/>
          <p:cNvSpPr>
            <a:spLocks noChangeArrowheads="1"/>
          </p:cNvSpPr>
          <p:nvPr/>
        </p:nvSpPr>
        <p:spPr bwMode="auto">
          <a:xfrm>
            <a:off x="4607560" y="2112010"/>
            <a:ext cx="2976880" cy="2940685"/>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rgbClr val="2B2E30"/>
          </a:solidFill>
          <a:ln w="12700" algn="ctr">
            <a:solidFill>
              <a:schemeClr val="bg1"/>
            </a:solidFill>
            <a:miter lim="800000"/>
          </a:ln>
        </p:spPr>
        <p:txBody>
          <a:bodyPr lIns="0" tIns="171461" rIns="342922" bIns="0" anchor="ctr"/>
          <a:lstStyle/>
          <a:p>
            <a:pPr algn="ctr" defTabSz="725170"/>
            <a:r>
              <a:rPr lang="en-US" altLang="zh-CN" sz="2400" b="0">
                <a:solidFill>
                  <a:schemeClr val="bg1"/>
                </a:solidFill>
                <a:latin typeface="微软雅黑" panose="020B0503020204020204" pitchFamily="34" charset="-122"/>
              </a:rPr>
              <a:t>C</a:t>
            </a:r>
          </a:p>
        </p:txBody>
      </p:sp>
      <p:sp>
        <p:nvSpPr>
          <p:cNvPr id="9" name="空心弧 14"/>
          <p:cNvSpPr>
            <a:spLocks noChangeArrowheads="1"/>
          </p:cNvSpPr>
          <p:nvPr/>
        </p:nvSpPr>
        <p:spPr bwMode="auto">
          <a:xfrm flipH="1">
            <a:off x="4619625" y="2112010"/>
            <a:ext cx="2976880" cy="2940685"/>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rgbClr val="BE5952"/>
          </a:solidFill>
          <a:ln w="12700" algn="ctr">
            <a:solidFill>
              <a:schemeClr val="bg1"/>
            </a:solidFill>
            <a:miter lim="800000"/>
          </a:ln>
        </p:spPr>
        <p:txBody>
          <a:bodyPr lIns="342922" tIns="171461" rIns="0" bIns="0" anchor="ctr"/>
          <a:lstStyle/>
          <a:p>
            <a:pPr algn="ctr" defTabSz="725170"/>
            <a:r>
              <a:rPr lang="en-US" altLang="zh-CN" sz="2400" b="0">
                <a:solidFill>
                  <a:schemeClr val="bg1"/>
                </a:solidFill>
                <a:latin typeface="微软雅黑" panose="020B0503020204020204" pitchFamily="34" charset="-122"/>
              </a:rPr>
              <a:t>        D</a:t>
            </a:r>
          </a:p>
        </p:txBody>
      </p:sp>
      <p:sp>
        <p:nvSpPr>
          <p:cNvPr id="10" name="等腰三角形 9"/>
          <p:cNvSpPr>
            <a:spLocks noChangeArrowheads="1"/>
          </p:cNvSpPr>
          <p:nvPr/>
        </p:nvSpPr>
        <p:spPr bwMode="auto">
          <a:xfrm rot="18900000">
            <a:off x="4807585" y="2416175"/>
            <a:ext cx="297815" cy="252730"/>
          </a:xfrm>
          <a:prstGeom prst="triangle">
            <a:avLst>
              <a:gd name="adj" fmla="val 50000"/>
            </a:avLst>
          </a:prstGeom>
          <a:solidFill>
            <a:srgbClr val="2B2E30"/>
          </a:solidFill>
          <a:ln w="12700" algn="ctr">
            <a:noFill/>
            <a:miter lim="800000"/>
          </a:ln>
        </p:spPr>
        <p:txBody>
          <a:bodyPr lIns="72585" tIns="36293" rIns="72585" bIns="36293" anchor="ctr"/>
          <a:lstStyle/>
          <a:p>
            <a:pPr algn="ctr" defTabSz="725170"/>
            <a:endParaRPr lang="zh-CN" altLang="en-US" sz="1600" b="0">
              <a:solidFill>
                <a:srgbClr val="FFFFFF"/>
              </a:solidFill>
              <a:latin typeface="微软雅黑" panose="020B0503020204020204" pitchFamily="34" charset="-122"/>
            </a:endParaRPr>
          </a:p>
        </p:txBody>
      </p:sp>
      <p:sp>
        <p:nvSpPr>
          <p:cNvPr id="11" name="等腰三角形 10"/>
          <p:cNvSpPr>
            <a:spLocks noChangeArrowheads="1"/>
          </p:cNvSpPr>
          <p:nvPr/>
        </p:nvSpPr>
        <p:spPr bwMode="auto">
          <a:xfrm rot="2700000" flipV="1">
            <a:off x="4807585" y="4485640"/>
            <a:ext cx="297815" cy="254000"/>
          </a:xfrm>
          <a:prstGeom prst="triangle">
            <a:avLst>
              <a:gd name="adj" fmla="val 50000"/>
            </a:avLst>
          </a:prstGeom>
          <a:solidFill>
            <a:srgbClr val="2B2E30"/>
          </a:solidFill>
          <a:ln w="12700" algn="ctr">
            <a:noFill/>
            <a:miter lim="800000"/>
          </a:ln>
        </p:spPr>
        <p:txBody>
          <a:bodyPr rot="10800000" lIns="72585" tIns="36293" rIns="72585" bIns="36293" anchor="ctr"/>
          <a:lstStyle/>
          <a:p>
            <a:pPr algn="ctr" defTabSz="725170"/>
            <a:endParaRPr lang="zh-CN" altLang="en-US" sz="1600" b="0">
              <a:solidFill>
                <a:srgbClr val="FFFFFF"/>
              </a:solidFill>
              <a:latin typeface="微软雅黑" panose="020B0503020204020204" pitchFamily="34" charset="-122"/>
            </a:endParaRPr>
          </a:p>
        </p:txBody>
      </p:sp>
      <p:sp>
        <p:nvSpPr>
          <p:cNvPr id="19" name="等腰三角形 18"/>
          <p:cNvSpPr>
            <a:spLocks noChangeArrowheads="1"/>
          </p:cNvSpPr>
          <p:nvPr/>
        </p:nvSpPr>
        <p:spPr bwMode="auto">
          <a:xfrm rot="2700000" flipH="1">
            <a:off x="7086600" y="2416175"/>
            <a:ext cx="297180" cy="252730"/>
          </a:xfrm>
          <a:prstGeom prst="triangle">
            <a:avLst>
              <a:gd name="adj" fmla="val 50000"/>
            </a:avLst>
          </a:prstGeom>
          <a:solidFill>
            <a:srgbClr val="BE5952"/>
          </a:solidFill>
          <a:ln w="12700" algn="ctr">
            <a:noFill/>
            <a:miter lim="800000"/>
          </a:ln>
        </p:spPr>
        <p:txBody>
          <a:bodyPr lIns="72585" tIns="36293" rIns="72585" bIns="36293" anchor="ctr"/>
          <a:lstStyle/>
          <a:p>
            <a:pPr algn="ctr" defTabSz="725170"/>
            <a:endParaRPr lang="zh-CN" altLang="en-US" sz="1600" b="0">
              <a:solidFill>
                <a:srgbClr val="FFFFFF"/>
              </a:solidFill>
              <a:latin typeface="微软雅黑" panose="020B0503020204020204" pitchFamily="34" charset="-122"/>
            </a:endParaRPr>
          </a:p>
        </p:txBody>
      </p:sp>
      <p:sp>
        <p:nvSpPr>
          <p:cNvPr id="20" name="等腰三角形 19"/>
          <p:cNvSpPr>
            <a:spLocks noChangeArrowheads="1"/>
          </p:cNvSpPr>
          <p:nvPr/>
        </p:nvSpPr>
        <p:spPr bwMode="auto">
          <a:xfrm rot="18900000" flipH="1" flipV="1">
            <a:off x="7086600" y="4485640"/>
            <a:ext cx="297180" cy="254000"/>
          </a:xfrm>
          <a:prstGeom prst="triangle">
            <a:avLst>
              <a:gd name="adj" fmla="val 50000"/>
            </a:avLst>
          </a:prstGeom>
          <a:solidFill>
            <a:srgbClr val="BE5952"/>
          </a:solidFill>
          <a:ln w="12700" algn="ctr">
            <a:noFill/>
            <a:miter lim="800000"/>
          </a:ln>
        </p:spPr>
        <p:txBody>
          <a:bodyPr rot="10800000" lIns="72585" tIns="36293" rIns="72585" bIns="36293" anchor="ctr"/>
          <a:lstStyle/>
          <a:p>
            <a:pPr algn="ctr" defTabSz="725170"/>
            <a:endParaRPr lang="zh-CN" altLang="en-US" sz="1600" b="0">
              <a:solidFill>
                <a:srgbClr val="FFFFFF"/>
              </a:solidFill>
              <a:latin typeface="微软雅黑" panose="020B0503020204020204" pitchFamily="34" charset="-122"/>
            </a:endParaRPr>
          </a:p>
        </p:txBody>
      </p:sp>
      <p:sp>
        <p:nvSpPr>
          <p:cNvPr id="22" name="椭圆 21"/>
          <p:cNvSpPr>
            <a:spLocks noChangeArrowheads="1"/>
          </p:cNvSpPr>
          <p:nvPr/>
        </p:nvSpPr>
        <p:spPr bwMode="auto">
          <a:xfrm>
            <a:off x="4309745" y="1817370"/>
            <a:ext cx="3571875" cy="3528695"/>
          </a:xfrm>
          <a:prstGeom prst="ellipse">
            <a:avLst/>
          </a:prstGeom>
          <a:noFill/>
          <a:ln w="12700" algn="ctr">
            <a:solidFill>
              <a:srgbClr val="7F7F7F"/>
            </a:solidFill>
            <a:prstDash val="dash"/>
            <a:miter lim="800000"/>
          </a:ln>
        </p:spPr>
        <p:txBody>
          <a:bodyPr lIns="72585" tIns="36293" rIns="72585" bIns="36293" anchor="ctr"/>
          <a:lstStyle/>
          <a:p>
            <a:pPr algn="ctr" defTabSz="725170"/>
            <a:endParaRPr lang="zh-CN" altLang="en-US" sz="1600" b="0">
              <a:solidFill>
                <a:srgbClr val="FFFFFF"/>
              </a:solidFill>
              <a:latin typeface="微软雅黑" panose="020B0503020204020204" pitchFamily="34" charset="-122"/>
            </a:endParaRPr>
          </a:p>
        </p:txBody>
      </p:sp>
      <p:sp>
        <p:nvSpPr>
          <p:cNvPr id="25" name="文本框 24"/>
          <p:cNvSpPr txBox="1">
            <a:spLocks noChangeArrowheads="1"/>
          </p:cNvSpPr>
          <p:nvPr/>
        </p:nvSpPr>
        <p:spPr bwMode="auto">
          <a:xfrm>
            <a:off x="5210175" y="3259455"/>
            <a:ext cx="1772920" cy="934085"/>
          </a:xfrm>
          <a:prstGeom prst="rect">
            <a:avLst/>
          </a:prstGeom>
          <a:noFill/>
          <a:ln w="9525">
            <a:noFill/>
            <a:miter lim="800000"/>
          </a:ln>
        </p:spPr>
        <p:txBody>
          <a:bodyPr lIns="72585" tIns="36293" rIns="72585" bIns="36293">
            <a:spAutoFit/>
          </a:bodyPr>
          <a:lstStyle/>
          <a:p>
            <a:pPr algn="ctr" defTabSz="725170"/>
            <a:r>
              <a:rPr lang="zh-CN" altLang="en-US" sz="2800">
                <a:solidFill>
                  <a:srgbClr val="808080"/>
                </a:solidFill>
                <a:latin typeface="微软雅黑" panose="020B0503020204020204" pitchFamily="34" charset="-122"/>
              </a:rPr>
              <a:t>标题</a:t>
            </a:r>
          </a:p>
          <a:p>
            <a:pPr algn="ctr" defTabSz="725170"/>
            <a:r>
              <a:rPr lang="zh-CN" altLang="en-US" sz="2800">
                <a:solidFill>
                  <a:srgbClr val="808080"/>
                </a:solidFill>
                <a:latin typeface="微软雅黑" panose="020B0503020204020204" pitchFamily="34" charset="-122"/>
              </a:rPr>
              <a:t>内容</a:t>
            </a:r>
          </a:p>
        </p:txBody>
      </p:sp>
      <p:sp>
        <p:nvSpPr>
          <p:cNvPr id="26" name="文本框 25"/>
          <p:cNvSpPr txBox="1">
            <a:spLocks noChangeArrowheads="1"/>
          </p:cNvSpPr>
          <p:nvPr/>
        </p:nvSpPr>
        <p:spPr bwMode="auto">
          <a:xfrm>
            <a:off x="891540" y="2059305"/>
            <a:ext cx="3378835" cy="718185"/>
          </a:xfrm>
          <a:prstGeom prst="rect">
            <a:avLst/>
          </a:prstGeom>
          <a:noFill/>
          <a:ln w="9525">
            <a:noFill/>
            <a:miter lim="800000"/>
          </a:ln>
        </p:spPr>
        <p:txBody>
          <a:bodyPr lIns="72585" tIns="36293" rIns="72585" bIns="36293">
            <a:spAutoFit/>
          </a:bodyPr>
          <a:lstStyle/>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p:txBody>
      </p:sp>
      <p:sp>
        <p:nvSpPr>
          <p:cNvPr id="27" name="文本框 27"/>
          <p:cNvSpPr txBox="1">
            <a:spLocks noChangeArrowheads="1"/>
          </p:cNvSpPr>
          <p:nvPr/>
        </p:nvSpPr>
        <p:spPr bwMode="auto">
          <a:xfrm>
            <a:off x="882015" y="4518660"/>
            <a:ext cx="3379470" cy="718185"/>
          </a:xfrm>
          <a:prstGeom prst="rect">
            <a:avLst/>
          </a:prstGeom>
          <a:noFill/>
          <a:ln w="9525">
            <a:noFill/>
            <a:miter lim="800000"/>
          </a:ln>
        </p:spPr>
        <p:txBody>
          <a:bodyPr lIns="72585" tIns="36293" rIns="72585" bIns="36293">
            <a:spAutoFit/>
          </a:bodyPr>
          <a:lstStyle/>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p:txBody>
      </p:sp>
      <p:sp>
        <p:nvSpPr>
          <p:cNvPr id="29" name="文本框 27"/>
          <p:cNvSpPr txBox="1">
            <a:spLocks noChangeArrowheads="1"/>
          </p:cNvSpPr>
          <p:nvPr/>
        </p:nvSpPr>
        <p:spPr bwMode="auto">
          <a:xfrm>
            <a:off x="7596505" y="4518660"/>
            <a:ext cx="3379470" cy="718185"/>
          </a:xfrm>
          <a:prstGeom prst="rect">
            <a:avLst/>
          </a:prstGeom>
          <a:noFill/>
          <a:ln w="9525">
            <a:noFill/>
            <a:miter lim="800000"/>
          </a:ln>
        </p:spPr>
        <p:txBody>
          <a:bodyPr lIns="72585" tIns="36293" rIns="72585" bIns="36293">
            <a:spAutoFit/>
          </a:bodyPr>
          <a:lstStyle/>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p:txBody>
      </p:sp>
      <p:sp>
        <p:nvSpPr>
          <p:cNvPr id="30" name="文本框 27"/>
          <p:cNvSpPr txBox="1">
            <a:spLocks noChangeArrowheads="1"/>
          </p:cNvSpPr>
          <p:nvPr/>
        </p:nvSpPr>
        <p:spPr bwMode="auto">
          <a:xfrm>
            <a:off x="7596505" y="2059305"/>
            <a:ext cx="3379470" cy="718185"/>
          </a:xfrm>
          <a:prstGeom prst="rect">
            <a:avLst/>
          </a:prstGeom>
          <a:noFill/>
          <a:ln w="9525">
            <a:noFill/>
            <a:miter lim="800000"/>
          </a:ln>
        </p:spPr>
        <p:txBody>
          <a:bodyPr lIns="72585" tIns="36293" rIns="72585" bIns="36293">
            <a:spAutoFit/>
          </a:bodyPr>
          <a:lstStyle/>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a:p>
            <a:pPr marL="227330" indent="-227330" algn="r" defTabSz="725170">
              <a:buFont typeface="Wingdings" panose="05000000000000000000" pitchFamily="2" charset="2"/>
              <a:buChar char="n"/>
            </a:pPr>
            <a:r>
              <a:rPr lang="zh-CN" altLang="en-US" sz="1400" b="0">
                <a:solidFill>
                  <a:schemeClr val="tx1">
                    <a:lumMod val="75000"/>
                    <a:lumOff val="25000"/>
                  </a:schemeClr>
                </a:solidFill>
                <a:latin typeface="微软雅黑" panose="020B0503020204020204" pitchFamily="34" charset="-122"/>
              </a:rPr>
              <a:t>请在此处添加您需要的文字内容</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6120" y="2026920"/>
            <a:ext cx="10790129" cy="3539699"/>
            <a:chOff x="1530" y="2665"/>
            <a:chExt cx="12788" cy="4195"/>
          </a:xfrm>
        </p:grpSpPr>
        <p:sp>
          <p:nvSpPr>
            <p:cNvPr id="39" name="TextBox 38"/>
            <p:cNvSpPr txBox="1">
              <a:spLocks noChangeArrowheads="1"/>
            </p:cNvSpPr>
            <p:nvPr/>
          </p:nvSpPr>
          <p:spPr bwMode="auto">
            <a:xfrm>
              <a:off x="8853" y="2935"/>
              <a:ext cx="5465" cy="425"/>
            </a:xfrm>
            <a:prstGeom prst="rect">
              <a:avLst/>
            </a:prstGeom>
            <a:noFill/>
            <a:ln w="9525">
              <a:noFill/>
              <a:miter lim="800000"/>
            </a:ln>
          </p:spPr>
          <p:txBody>
            <a:bodyPr lIns="0" tIns="0" rIns="0" bIns="0">
              <a:spAutoFit/>
            </a:bodyPr>
            <a:lstStyle/>
            <a:p>
              <a:pPr algn="just">
                <a:lnSpc>
                  <a:spcPts val="1400"/>
                </a:lnSpc>
              </a:pPr>
              <a:r>
                <a:rPr lang="zh-CN" altLang="en-US" sz="1400" b="0">
                  <a:solidFill>
                    <a:schemeClr val="tx1">
                      <a:lumMod val="75000"/>
                      <a:lumOff val="25000"/>
                    </a:schemeClr>
                  </a:solidFill>
                </a:rPr>
                <a:t>请在此处添加您需要的文字内容请在此处添加您需要的文字内容请在此处添加您需要的文字内容</a:t>
              </a:r>
            </a:p>
          </p:txBody>
        </p:sp>
        <p:sp>
          <p:nvSpPr>
            <p:cNvPr id="40" name="TextBox 39"/>
            <p:cNvSpPr txBox="1">
              <a:spLocks noChangeArrowheads="1"/>
            </p:cNvSpPr>
            <p:nvPr/>
          </p:nvSpPr>
          <p:spPr bwMode="auto">
            <a:xfrm>
              <a:off x="6845" y="2918"/>
              <a:ext cx="1573" cy="546"/>
            </a:xfrm>
            <a:prstGeom prst="rect">
              <a:avLst/>
            </a:prstGeom>
            <a:noFill/>
            <a:ln w="9525">
              <a:noFill/>
              <a:miter lim="800000"/>
            </a:ln>
          </p:spPr>
          <p:txBody>
            <a:bodyPr>
              <a:spAutoFit/>
            </a:bodyPr>
            <a:lstStyle/>
            <a:p>
              <a:pPr algn="ctr"/>
              <a:r>
                <a:rPr lang="zh-CN" altLang="en-US" sz="2400">
                  <a:solidFill>
                    <a:schemeClr val="tx1">
                      <a:lumMod val="75000"/>
                      <a:lumOff val="25000"/>
                    </a:schemeClr>
                  </a:solidFill>
                  <a:latin typeface="微软雅黑" panose="020B0503020204020204" pitchFamily="34" charset="-122"/>
                </a:rPr>
                <a:t>标题</a:t>
              </a:r>
            </a:p>
          </p:txBody>
        </p:sp>
        <p:cxnSp>
          <p:nvCxnSpPr>
            <p:cNvPr id="41" name="直接连接符 40"/>
            <p:cNvCxnSpPr/>
            <p:nvPr/>
          </p:nvCxnSpPr>
          <p:spPr>
            <a:xfrm>
              <a:off x="8610" y="2878"/>
              <a:ext cx="0" cy="62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7860" y="3983"/>
              <a:ext cx="5465" cy="425"/>
            </a:xfrm>
            <a:prstGeom prst="rect">
              <a:avLst/>
            </a:prstGeom>
            <a:noFill/>
            <a:ln w="9525">
              <a:noFill/>
              <a:miter lim="800000"/>
            </a:ln>
          </p:spPr>
          <p:txBody>
            <a:bodyPr lIns="0" tIns="0" rIns="0" bIns="0">
              <a:spAutoFit/>
            </a:bodyPr>
            <a:lstStyle/>
            <a:p>
              <a:pPr algn="just">
                <a:lnSpc>
                  <a:spcPts val="1400"/>
                </a:lnSpc>
              </a:pPr>
              <a:r>
                <a:rPr lang="zh-CN" altLang="en-US" sz="1400" b="0">
                  <a:solidFill>
                    <a:schemeClr val="tx1">
                      <a:lumMod val="75000"/>
                      <a:lumOff val="25000"/>
                    </a:schemeClr>
                  </a:solidFill>
                </a:rPr>
                <a:t>请在此处添加您需要的文字内容请在此处添加您需要的文字内容请在此处添加您需要的文字内容</a:t>
              </a:r>
            </a:p>
          </p:txBody>
        </p:sp>
        <p:sp>
          <p:nvSpPr>
            <p:cNvPr id="43" name="TextBox 42"/>
            <p:cNvSpPr txBox="1">
              <a:spLocks noChangeArrowheads="1"/>
            </p:cNvSpPr>
            <p:nvPr/>
          </p:nvSpPr>
          <p:spPr bwMode="auto">
            <a:xfrm>
              <a:off x="5853" y="3965"/>
              <a:ext cx="1572" cy="546"/>
            </a:xfrm>
            <a:prstGeom prst="rect">
              <a:avLst/>
            </a:prstGeom>
            <a:noFill/>
            <a:ln w="9525">
              <a:noFill/>
              <a:miter lim="800000"/>
            </a:ln>
          </p:spPr>
          <p:txBody>
            <a:bodyPr>
              <a:spAutoFit/>
            </a:bodyPr>
            <a:lstStyle/>
            <a:p>
              <a:pPr algn="ctr"/>
              <a:r>
                <a:rPr lang="zh-CN" altLang="en-US" sz="2400">
                  <a:solidFill>
                    <a:schemeClr val="tx1">
                      <a:lumMod val="75000"/>
                      <a:lumOff val="25000"/>
                    </a:schemeClr>
                  </a:solidFill>
                  <a:latin typeface="微软雅黑" panose="020B0503020204020204" pitchFamily="34" charset="-122"/>
                </a:rPr>
                <a:t>标题</a:t>
              </a:r>
            </a:p>
          </p:txBody>
        </p:sp>
        <p:cxnSp>
          <p:nvCxnSpPr>
            <p:cNvPr id="44" name="直接连接符 43"/>
            <p:cNvCxnSpPr/>
            <p:nvPr/>
          </p:nvCxnSpPr>
          <p:spPr>
            <a:xfrm>
              <a:off x="7620" y="3925"/>
              <a:ext cx="0" cy="63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613" y="5113"/>
              <a:ext cx="5465" cy="425"/>
            </a:xfrm>
            <a:prstGeom prst="rect">
              <a:avLst/>
            </a:prstGeom>
            <a:noFill/>
            <a:ln w="9525">
              <a:noFill/>
              <a:miter lim="800000"/>
            </a:ln>
          </p:spPr>
          <p:txBody>
            <a:bodyPr lIns="0" tIns="0" rIns="0" bIns="0">
              <a:spAutoFit/>
            </a:bodyPr>
            <a:lstStyle/>
            <a:p>
              <a:pPr algn="just">
                <a:lnSpc>
                  <a:spcPts val="1400"/>
                </a:lnSpc>
              </a:pPr>
              <a:r>
                <a:rPr lang="zh-CN" altLang="en-US" sz="1400" b="0">
                  <a:solidFill>
                    <a:schemeClr val="tx1">
                      <a:lumMod val="75000"/>
                      <a:lumOff val="25000"/>
                    </a:schemeClr>
                  </a:solidFill>
                </a:rPr>
                <a:t>请在此处添加您需要的文字内容请在此处添加您需要的文字内容请在此处添加您需要的文字内容</a:t>
              </a:r>
            </a:p>
          </p:txBody>
        </p:sp>
        <p:sp>
          <p:nvSpPr>
            <p:cNvPr id="46" name="TextBox 45"/>
            <p:cNvSpPr txBox="1">
              <a:spLocks noChangeArrowheads="1"/>
            </p:cNvSpPr>
            <p:nvPr/>
          </p:nvSpPr>
          <p:spPr bwMode="auto">
            <a:xfrm>
              <a:off x="4605" y="5093"/>
              <a:ext cx="1573" cy="546"/>
            </a:xfrm>
            <a:prstGeom prst="rect">
              <a:avLst/>
            </a:prstGeom>
            <a:noFill/>
            <a:ln w="9525">
              <a:noFill/>
              <a:miter lim="800000"/>
            </a:ln>
          </p:spPr>
          <p:txBody>
            <a:bodyPr>
              <a:spAutoFit/>
            </a:bodyPr>
            <a:lstStyle/>
            <a:p>
              <a:pPr algn="ctr"/>
              <a:r>
                <a:rPr lang="zh-CN" altLang="en-US" sz="2400">
                  <a:solidFill>
                    <a:schemeClr val="tx1">
                      <a:lumMod val="75000"/>
                      <a:lumOff val="25000"/>
                    </a:schemeClr>
                  </a:solidFill>
                  <a:latin typeface="微软雅黑" panose="020B0503020204020204" pitchFamily="34" charset="-122"/>
                </a:rPr>
                <a:t>标题</a:t>
              </a:r>
            </a:p>
          </p:txBody>
        </p:sp>
        <p:cxnSp>
          <p:nvCxnSpPr>
            <p:cNvPr id="47" name="直接连接符 46"/>
            <p:cNvCxnSpPr/>
            <p:nvPr/>
          </p:nvCxnSpPr>
          <p:spPr>
            <a:xfrm>
              <a:off x="6370" y="5055"/>
              <a:ext cx="0" cy="62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5565" y="6168"/>
              <a:ext cx="5465" cy="425"/>
            </a:xfrm>
            <a:prstGeom prst="rect">
              <a:avLst/>
            </a:prstGeom>
            <a:noFill/>
            <a:ln w="9525">
              <a:noFill/>
              <a:miter lim="800000"/>
            </a:ln>
          </p:spPr>
          <p:txBody>
            <a:bodyPr lIns="0" tIns="0" rIns="0" bIns="0">
              <a:spAutoFit/>
            </a:bodyPr>
            <a:lstStyle/>
            <a:p>
              <a:pPr algn="just">
                <a:lnSpc>
                  <a:spcPts val="1400"/>
                </a:lnSpc>
              </a:pPr>
              <a:r>
                <a:rPr lang="zh-CN" altLang="en-US" sz="1400" b="0">
                  <a:solidFill>
                    <a:schemeClr val="tx1">
                      <a:lumMod val="75000"/>
                      <a:lumOff val="25000"/>
                    </a:schemeClr>
                  </a:solidFill>
                </a:rPr>
                <a:t>请在此处添加您需要的文字内容请在此处添加您需要的文字内容请在此处添加您需要的文字内容</a:t>
              </a:r>
            </a:p>
          </p:txBody>
        </p:sp>
        <p:sp>
          <p:nvSpPr>
            <p:cNvPr id="49" name="TextBox 48"/>
            <p:cNvSpPr txBox="1">
              <a:spLocks noChangeArrowheads="1"/>
            </p:cNvSpPr>
            <p:nvPr/>
          </p:nvSpPr>
          <p:spPr bwMode="auto">
            <a:xfrm>
              <a:off x="3558" y="6148"/>
              <a:ext cx="1572" cy="546"/>
            </a:xfrm>
            <a:prstGeom prst="rect">
              <a:avLst/>
            </a:prstGeom>
            <a:noFill/>
            <a:ln w="9525">
              <a:noFill/>
              <a:miter lim="800000"/>
            </a:ln>
          </p:spPr>
          <p:txBody>
            <a:bodyPr>
              <a:spAutoFit/>
            </a:bodyPr>
            <a:lstStyle/>
            <a:p>
              <a:pPr algn="ctr"/>
              <a:r>
                <a:rPr lang="zh-CN" altLang="en-US" sz="2400">
                  <a:solidFill>
                    <a:schemeClr val="tx1">
                      <a:lumMod val="75000"/>
                      <a:lumOff val="25000"/>
                    </a:schemeClr>
                  </a:solidFill>
                  <a:latin typeface="微软雅黑" panose="020B0503020204020204" pitchFamily="34" charset="-122"/>
                </a:rPr>
                <a:t>标题</a:t>
              </a:r>
            </a:p>
          </p:txBody>
        </p:sp>
        <p:cxnSp>
          <p:nvCxnSpPr>
            <p:cNvPr id="50" name="直接连接符 49"/>
            <p:cNvCxnSpPr/>
            <p:nvPr/>
          </p:nvCxnSpPr>
          <p:spPr>
            <a:xfrm>
              <a:off x="5325" y="6110"/>
              <a:ext cx="0" cy="62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189" name="AutoShape 18"/>
            <p:cNvSpPr>
              <a:spLocks noChangeArrowheads="1"/>
            </p:cNvSpPr>
            <p:nvPr/>
          </p:nvSpPr>
          <p:spPr bwMode="auto">
            <a:xfrm>
              <a:off x="1530" y="2665"/>
              <a:ext cx="5330" cy="923"/>
            </a:xfrm>
            <a:prstGeom prst="homePlate">
              <a:avLst>
                <a:gd name="adj" fmla="val 69842"/>
              </a:avLst>
            </a:prstGeom>
            <a:solidFill>
              <a:srgbClr val="BE5952"/>
            </a:solidFill>
            <a:ln w="9525">
              <a:noFill/>
              <a:miter lim="800000"/>
            </a:ln>
          </p:spPr>
          <p:txBody>
            <a:bodyPr wrap="none" anchor="ctr"/>
            <a:lstStyle/>
            <a:p>
              <a:endParaRPr lang="zh-CN" altLang="en-US" sz="2400" b="0">
                <a:solidFill>
                  <a:schemeClr val="tx1">
                    <a:lumMod val="75000"/>
                    <a:lumOff val="25000"/>
                  </a:schemeClr>
                </a:solidFill>
                <a:ea typeface="宋体" panose="02010600030101010101" pitchFamily="2" charset="-122"/>
              </a:endParaRPr>
            </a:p>
          </p:txBody>
        </p:sp>
        <p:sp>
          <p:nvSpPr>
            <p:cNvPr id="50190" name="AutoShape 19"/>
            <p:cNvSpPr>
              <a:spLocks noChangeArrowheads="1"/>
            </p:cNvSpPr>
            <p:nvPr/>
          </p:nvSpPr>
          <p:spPr bwMode="auto">
            <a:xfrm>
              <a:off x="1530" y="3820"/>
              <a:ext cx="4195" cy="885"/>
            </a:xfrm>
            <a:prstGeom prst="homePlate">
              <a:avLst>
                <a:gd name="adj" fmla="val 70904"/>
              </a:avLst>
            </a:prstGeom>
            <a:solidFill>
              <a:srgbClr val="BE5952"/>
            </a:solidFill>
            <a:ln w="9525">
              <a:noFill/>
              <a:miter lim="800000"/>
            </a:ln>
          </p:spPr>
          <p:txBody>
            <a:bodyPr wrap="none" anchor="ctr"/>
            <a:lstStyle/>
            <a:p>
              <a:endParaRPr lang="zh-CN" altLang="en-US" sz="2400" b="0">
                <a:solidFill>
                  <a:schemeClr val="tx1">
                    <a:lumMod val="75000"/>
                    <a:lumOff val="25000"/>
                  </a:schemeClr>
                </a:solidFill>
                <a:ea typeface="宋体" panose="02010600030101010101" pitchFamily="2" charset="-122"/>
              </a:endParaRPr>
            </a:p>
          </p:txBody>
        </p:sp>
        <p:sp>
          <p:nvSpPr>
            <p:cNvPr id="50191" name="AutoShape 20"/>
            <p:cNvSpPr>
              <a:spLocks noChangeArrowheads="1"/>
            </p:cNvSpPr>
            <p:nvPr/>
          </p:nvSpPr>
          <p:spPr bwMode="auto">
            <a:xfrm>
              <a:off x="1530" y="4933"/>
              <a:ext cx="3063" cy="885"/>
            </a:xfrm>
            <a:prstGeom prst="homePlate">
              <a:avLst>
                <a:gd name="adj" fmla="val 66662"/>
              </a:avLst>
            </a:prstGeom>
            <a:solidFill>
              <a:srgbClr val="BE5952"/>
            </a:solidFill>
            <a:ln w="9525">
              <a:noFill/>
              <a:miter lim="800000"/>
            </a:ln>
          </p:spPr>
          <p:txBody>
            <a:bodyPr wrap="none" anchor="ctr"/>
            <a:lstStyle/>
            <a:p>
              <a:endParaRPr lang="zh-CN" altLang="en-US" sz="2400" b="0">
                <a:solidFill>
                  <a:schemeClr val="tx1">
                    <a:lumMod val="75000"/>
                    <a:lumOff val="25000"/>
                  </a:schemeClr>
                </a:solidFill>
                <a:ea typeface="宋体" panose="02010600030101010101" pitchFamily="2" charset="-122"/>
              </a:endParaRPr>
            </a:p>
          </p:txBody>
        </p:sp>
        <p:sp>
          <p:nvSpPr>
            <p:cNvPr id="50192" name="AutoShape 21"/>
            <p:cNvSpPr>
              <a:spLocks noChangeArrowheads="1"/>
            </p:cNvSpPr>
            <p:nvPr/>
          </p:nvSpPr>
          <p:spPr bwMode="auto">
            <a:xfrm>
              <a:off x="1530" y="5975"/>
              <a:ext cx="2040" cy="885"/>
            </a:xfrm>
            <a:prstGeom prst="homePlate">
              <a:avLst>
                <a:gd name="adj" fmla="val 48300"/>
              </a:avLst>
            </a:prstGeom>
            <a:solidFill>
              <a:srgbClr val="BE5952"/>
            </a:solidFill>
            <a:ln w="9525">
              <a:noFill/>
              <a:miter lim="800000"/>
            </a:ln>
          </p:spPr>
          <p:txBody>
            <a:bodyPr wrap="none" anchor="ctr"/>
            <a:lstStyle/>
            <a:p>
              <a:endParaRPr lang="zh-CN" altLang="en-US" sz="2400" b="0">
                <a:solidFill>
                  <a:schemeClr val="tx1">
                    <a:lumMod val="75000"/>
                    <a:lumOff val="25000"/>
                  </a:schemeClr>
                </a:solidFill>
                <a:ea typeface="宋体" panose="02010600030101010101" pitchFamily="2" charset="-122"/>
              </a:endParaRPr>
            </a:p>
          </p:txBody>
        </p:sp>
      </p:gr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3581400" y="2025015"/>
            <a:ext cx="5029835" cy="1861185"/>
            <a:chOff x="5062" y="2662"/>
            <a:chExt cx="7921" cy="2931"/>
          </a:xfrm>
        </p:grpSpPr>
        <p:sp>
          <p:nvSpPr>
            <p:cNvPr id="6" name="TextBox 5"/>
            <p:cNvSpPr txBox="1"/>
            <p:nvPr/>
          </p:nvSpPr>
          <p:spPr>
            <a:xfrm>
              <a:off x="8186" y="4085"/>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sp>
          <p:nvSpPr>
            <p:cNvPr id="7" name="TextBox 6"/>
            <p:cNvSpPr txBox="1">
              <a:spLocks noChangeArrowheads="1"/>
            </p:cNvSpPr>
            <p:nvPr/>
          </p:nvSpPr>
          <p:spPr bwMode="auto">
            <a:xfrm>
              <a:off x="5062" y="2662"/>
              <a:ext cx="3124" cy="2931"/>
            </a:xfrm>
            <a:prstGeom prst="rect">
              <a:avLst/>
            </a:prstGeom>
            <a:noFill/>
            <a:ln w="9525">
              <a:noFill/>
              <a:miter lim="800000"/>
            </a:ln>
          </p:spPr>
          <p:txBody>
            <a:bodyPr wrap="none">
              <a:spAutoFit/>
            </a:bodyPr>
            <a:lstStyle/>
            <a:p>
              <a:r>
                <a:rPr lang="en-US" altLang="zh-CN" sz="11500" b="1" dirty="0">
                  <a:solidFill>
                    <a:srgbClr val="BE5952"/>
                  </a:solidFill>
                  <a:latin typeface="微软雅黑" panose="020B0503020204020204" pitchFamily="34" charset="-122"/>
                  <a:ea typeface="微软雅黑" panose="020B0503020204020204" pitchFamily="34" charset="-122"/>
                </a:rPr>
                <a:t>03</a:t>
              </a:r>
            </a:p>
          </p:txBody>
        </p:sp>
        <p:sp>
          <p:nvSpPr>
            <p:cNvPr id="2" name="TextBox 5"/>
            <p:cNvSpPr txBox="1"/>
            <p:nvPr/>
          </p:nvSpPr>
          <p:spPr>
            <a:xfrm>
              <a:off x="8186" y="2662"/>
              <a:ext cx="4797" cy="1501"/>
            </a:xfrm>
            <a:prstGeom prst="rect">
              <a:avLst/>
            </a:prstGeom>
            <a:noFill/>
          </p:spPr>
          <p:txBody>
            <a:bodyPr wrap="square">
              <a:spAutoFit/>
            </a:bodyPr>
            <a:lstStyle/>
            <a:p>
              <a:pPr fontAlgn="auto">
                <a:spcBef>
                  <a:spcPts val="0"/>
                </a:spcBef>
                <a:spcAft>
                  <a:spcPts val="0"/>
                </a:spcAft>
                <a:defRPr/>
              </a:pPr>
              <a:r>
                <a:rPr lang="zh-CN" altLang="en-US" sz="2800" b="1" dirty="0">
                  <a:solidFill>
                    <a:srgbClr val="BE5952"/>
                  </a:solidFill>
                  <a:latin typeface="微软雅黑" panose="020B0503020204020204" pitchFamily="34" charset="-122"/>
                  <a:ea typeface="微软雅黑" panose="020B0503020204020204" pitchFamily="34" charset="-122"/>
                </a:rPr>
                <a:t>请在此处添加您的标题</a:t>
              </a:r>
            </a:p>
          </p:txBody>
        </p:sp>
        <p:sp>
          <p:nvSpPr>
            <p:cNvPr id="3" name="TextBox 5"/>
            <p:cNvSpPr txBox="1"/>
            <p:nvPr/>
          </p:nvSpPr>
          <p:spPr>
            <a:xfrm>
              <a:off x="8186" y="4550"/>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sp>
          <p:nvSpPr>
            <p:cNvPr id="4" name="TextBox 5"/>
            <p:cNvSpPr txBox="1"/>
            <p:nvPr/>
          </p:nvSpPr>
          <p:spPr>
            <a:xfrm>
              <a:off x="8186" y="5015"/>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gr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1497" y="1597660"/>
            <a:ext cx="9572566" cy="4358832"/>
            <a:chOff x="1873" y="2500"/>
            <a:chExt cx="11570" cy="5268"/>
          </a:xfrm>
        </p:grpSpPr>
        <p:grpSp>
          <p:nvGrpSpPr>
            <p:cNvPr id="52228" name="Group 11"/>
            <p:cNvGrpSpPr/>
            <p:nvPr/>
          </p:nvGrpSpPr>
          <p:grpSpPr bwMode="auto">
            <a:xfrm>
              <a:off x="1873" y="5378"/>
              <a:ext cx="11567" cy="695"/>
              <a:chOff x="0" y="0"/>
              <a:chExt cx="4354" cy="809"/>
            </a:xfrm>
          </p:grpSpPr>
          <p:sp>
            <p:nvSpPr>
              <p:cNvPr id="54304" name="Rectangle 12"/>
              <p:cNvSpPr>
                <a:spLocks noChangeArrowheads="1"/>
              </p:cNvSpPr>
              <p:nvPr/>
            </p:nvSpPr>
            <p:spPr bwMode="auto">
              <a:xfrm>
                <a:off x="0" y="0"/>
                <a:ext cx="4354" cy="809"/>
              </a:xfrm>
              <a:prstGeom prst="rect">
                <a:avLst/>
              </a:prstGeom>
              <a:solidFill>
                <a:srgbClr val="BE5952"/>
              </a:solidFill>
              <a:ln w="3175">
                <a:noFill/>
                <a:miter lim="800000"/>
              </a:ln>
            </p:spPr>
            <p:txBody>
              <a:bodyPr wrap="none" lIns="72585" tIns="36293" rIns="72585" bIns="36293" anchor="ctr"/>
              <a:lstStyle/>
              <a:p>
                <a:pPr defTabSz="725170">
                  <a:buFont typeface="Arial" panose="020B0604020202020204" pitchFamily="34" charset="0"/>
                  <a:buNone/>
                </a:pPr>
                <a:endParaRPr lang="zh-CN" altLang="en-US" i="1">
                  <a:solidFill>
                    <a:srgbClr val="646464"/>
                  </a:solidFill>
                  <a:latin typeface="微软雅黑" panose="020B0503020204020204" pitchFamily="34" charset="-122"/>
                  <a:sym typeface="微软雅黑" panose="020B0503020204020204" pitchFamily="34" charset="-122"/>
                </a:endParaRPr>
              </a:p>
            </p:txBody>
          </p:sp>
          <p:sp>
            <p:nvSpPr>
              <p:cNvPr id="54305" name="Line 13"/>
              <p:cNvSpPr>
                <a:spLocks noChangeShapeType="1"/>
              </p:cNvSpPr>
              <p:nvPr/>
            </p:nvSpPr>
            <p:spPr bwMode="auto">
              <a:xfrm>
                <a:off x="0" y="809"/>
                <a:ext cx="4354" cy="1"/>
              </a:xfrm>
              <a:prstGeom prst="line">
                <a:avLst/>
              </a:prstGeom>
              <a:noFill/>
              <a:ln w="19050">
                <a:solidFill>
                  <a:srgbClr val="FFFFFF"/>
                </a:solidFill>
                <a:bevel/>
              </a:ln>
            </p:spPr>
            <p:txBody>
              <a:bodyPr/>
              <a:lstStyle/>
              <a:p>
                <a:endParaRPr lang="zh-CN" altLang="en-US"/>
              </a:p>
            </p:txBody>
          </p:sp>
        </p:grpSp>
        <p:grpSp>
          <p:nvGrpSpPr>
            <p:cNvPr id="52229" name="Group 15"/>
            <p:cNvGrpSpPr/>
            <p:nvPr/>
          </p:nvGrpSpPr>
          <p:grpSpPr bwMode="auto">
            <a:xfrm>
              <a:off x="1873" y="6228"/>
              <a:ext cx="11567" cy="692"/>
              <a:chOff x="0" y="0"/>
              <a:chExt cx="4354" cy="809"/>
            </a:xfrm>
          </p:grpSpPr>
          <p:sp>
            <p:nvSpPr>
              <p:cNvPr id="54302" name="Rectangle 16"/>
              <p:cNvSpPr>
                <a:spLocks noChangeArrowheads="1"/>
              </p:cNvSpPr>
              <p:nvPr/>
            </p:nvSpPr>
            <p:spPr bwMode="auto">
              <a:xfrm>
                <a:off x="0" y="0"/>
                <a:ext cx="4354" cy="809"/>
              </a:xfrm>
              <a:prstGeom prst="rect">
                <a:avLst/>
              </a:prstGeom>
              <a:solidFill>
                <a:srgbClr val="BE5952"/>
              </a:solidFill>
              <a:ln w="3175">
                <a:noFill/>
                <a:miter lim="800000"/>
              </a:ln>
            </p:spPr>
            <p:txBody>
              <a:bodyPr wrap="none" lIns="72585" tIns="36293" rIns="72585" bIns="36293" anchor="ctr"/>
              <a:lstStyle/>
              <a:p>
                <a:pPr defTabSz="725170">
                  <a:buFont typeface="Arial" panose="020B0604020202020204" pitchFamily="34" charset="0"/>
                  <a:buNone/>
                </a:pPr>
                <a:endParaRPr lang="zh-CN" altLang="en-US" i="1">
                  <a:solidFill>
                    <a:srgbClr val="000000"/>
                  </a:solidFill>
                  <a:latin typeface="微软雅黑" panose="020B0503020204020204" pitchFamily="34" charset="-122"/>
                  <a:sym typeface="微软雅黑" panose="020B0503020204020204" pitchFamily="34" charset="-122"/>
                </a:endParaRPr>
              </a:p>
            </p:txBody>
          </p:sp>
          <p:sp>
            <p:nvSpPr>
              <p:cNvPr id="54303" name="Line 17"/>
              <p:cNvSpPr>
                <a:spLocks noChangeShapeType="1"/>
              </p:cNvSpPr>
              <p:nvPr/>
            </p:nvSpPr>
            <p:spPr bwMode="auto">
              <a:xfrm>
                <a:off x="0" y="809"/>
                <a:ext cx="4354" cy="1"/>
              </a:xfrm>
              <a:prstGeom prst="line">
                <a:avLst/>
              </a:prstGeom>
              <a:noFill/>
              <a:ln w="19050">
                <a:solidFill>
                  <a:srgbClr val="FFFFFF"/>
                </a:solidFill>
                <a:bevel/>
              </a:ln>
            </p:spPr>
            <p:txBody>
              <a:bodyPr/>
              <a:lstStyle/>
              <a:p>
                <a:endParaRPr lang="zh-CN" altLang="en-US"/>
              </a:p>
            </p:txBody>
          </p:sp>
        </p:grpSp>
        <p:sp>
          <p:nvSpPr>
            <p:cNvPr id="54300" name="Rectangle 16"/>
            <p:cNvSpPr>
              <a:spLocks noChangeArrowheads="1"/>
            </p:cNvSpPr>
            <p:nvPr/>
          </p:nvSpPr>
          <p:spPr bwMode="auto">
            <a:xfrm>
              <a:off x="1873" y="7075"/>
              <a:ext cx="11567" cy="693"/>
            </a:xfrm>
            <a:prstGeom prst="rect">
              <a:avLst/>
            </a:prstGeom>
            <a:solidFill>
              <a:srgbClr val="BE5952"/>
            </a:solidFill>
            <a:ln w="3175">
              <a:noFill/>
              <a:miter lim="800000"/>
            </a:ln>
          </p:spPr>
          <p:txBody>
            <a:bodyPr wrap="none" lIns="72585" tIns="36293" rIns="72585" bIns="36293" anchor="ctr"/>
            <a:lstStyle/>
            <a:p>
              <a:pPr defTabSz="725170">
                <a:buFont typeface="Arial" panose="020B0604020202020204" pitchFamily="34" charset="0"/>
                <a:buNone/>
              </a:pPr>
              <a:endParaRPr lang="zh-CN" altLang="en-US" i="1">
                <a:solidFill>
                  <a:srgbClr val="000000"/>
                </a:solidFill>
                <a:latin typeface="微软雅黑" panose="020B0503020204020204" pitchFamily="34" charset="-122"/>
                <a:sym typeface="微软雅黑" panose="020B0503020204020204" pitchFamily="34" charset="-122"/>
              </a:endParaRPr>
            </a:p>
          </p:txBody>
        </p:sp>
        <p:grpSp>
          <p:nvGrpSpPr>
            <p:cNvPr id="52257" name="Group 33"/>
            <p:cNvGrpSpPr/>
            <p:nvPr/>
          </p:nvGrpSpPr>
          <p:grpSpPr bwMode="auto">
            <a:xfrm>
              <a:off x="1875" y="2500"/>
              <a:ext cx="4657" cy="2145"/>
              <a:chOff x="750" y="1000"/>
              <a:chExt cx="1863" cy="858"/>
            </a:xfrm>
          </p:grpSpPr>
          <p:sp>
            <p:nvSpPr>
              <p:cNvPr id="54295" name="AutoShape 3"/>
              <p:cNvSpPr>
                <a:spLocks noChangeArrowheads="1"/>
              </p:cNvSpPr>
              <p:nvPr/>
            </p:nvSpPr>
            <p:spPr bwMode="auto">
              <a:xfrm rot="5400000">
                <a:off x="1252" y="497"/>
                <a:ext cx="858" cy="1863"/>
              </a:xfrm>
              <a:prstGeom prst="upArrowCallout">
                <a:avLst>
                  <a:gd name="adj1" fmla="val 33824"/>
                  <a:gd name="adj2" fmla="val 25000"/>
                  <a:gd name="adj3" fmla="val 29806"/>
                  <a:gd name="adj4" fmla="val 86269"/>
                </a:avLst>
              </a:prstGeom>
              <a:solidFill>
                <a:srgbClr val="BE5952"/>
              </a:solidFill>
              <a:ln w="9525">
                <a:noFill/>
                <a:bevel/>
              </a:ln>
            </p:spPr>
            <p:txBody>
              <a:bodyPr rot="10800000" vert="eaVert" wrap="none" lIns="72585" tIns="36293" rIns="72585" bIns="36293" anchor="ctr"/>
              <a:lstStyle/>
              <a:p>
                <a:pPr defTabSz="725170">
                  <a:buFont typeface="Arial" panose="020B0604020202020204" pitchFamily="34" charset="0"/>
                  <a:buNone/>
                </a:pPr>
                <a:endParaRPr lang="zh-CN" altLang="en-US" i="1">
                  <a:solidFill>
                    <a:srgbClr val="000000"/>
                  </a:solidFill>
                  <a:latin typeface="微软雅黑" panose="020B0503020204020204" pitchFamily="34" charset="-122"/>
                  <a:sym typeface="微软雅黑" panose="020B0503020204020204" pitchFamily="34" charset="-122"/>
                </a:endParaRPr>
              </a:p>
            </p:txBody>
          </p:sp>
          <p:sp>
            <p:nvSpPr>
              <p:cNvPr id="54296" name="文本框 26"/>
              <p:cNvSpPr>
                <a:spLocks noChangeArrowheads="1"/>
              </p:cNvSpPr>
              <p:nvPr/>
            </p:nvSpPr>
            <p:spPr bwMode="auto">
              <a:xfrm>
                <a:off x="976" y="1111"/>
                <a:ext cx="1263" cy="154"/>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4297" name="文本框 27"/>
              <p:cNvSpPr>
                <a:spLocks noChangeArrowheads="1"/>
              </p:cNvSpPr>
              <p:nvPr/>
            </p:nvSpPr>
            <p:spPr bwMode="auto">
              <a:xfrm>
                <a:off x="976" y="1271"/>
                <a:ext cx="1263" cy="154"/>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4298" name="文本框 28"/>
              <p:cNvSpPr>
                <a:spLocks noChangeArrowheads="1"/>
              </p:cNvSpPr>
              <p:nvPr/>
            </p:nvSpPr>
            <p:spPr bwMode="auto">
              <a:xfrm>
                <a:off x="976" y="1443"/>
                <a:ext cx="1263" cy="154"/>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4299" name="文本框 29"/>
              <p:cNvSpPr>
                <a:spLocks noChangeArrowheads="1"/>
              </p:cNvSpPr>
              <p:nvPr/>
            </p:nvSpPr>
            <p:spPr bwMode="auto">
              <a:xfrm>
                <a:off x="976" y="1601"/>
                <a:ext cx="1263" cy="154"/>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b="0">
                    <a:solidFill>
                      <a:schemeClr val="bg1"/>
                    </a:solidFill>
                    <a:latin typeface="微软雅黑" panose="020B0503020204020204" pitchFamily="34" charset="-122"/>
                    <a:sym typeface="造字工房悦黑体验版常规体" pitchFamily="50" charset="-122"/>
                  </a:rPr>
                  <a:t>请输入您想要的文字内容</a:t>
                </a:r>
              </a:p>
            </p:txBody>
          </p:sp>
        </p:grpSp>
        <p:grpSp>
          <p:nvGrpSpPr>
            <p:cNvPr id="52258" name="Group 34"/>
            <p:cNvGrpSpPr/>
            <p:nvPr/>
          </p:nvGrpSpPr>
          <p:grpSpPr bwMode="auto">
            <a:xfrm>
              <a:off x="8810" y="2500"/>
              <a:ext cx="4632" cy="2145"/>
              <a:chOff x="3524" y="1000"/>
              <a:chExt cx="1853" cy="858"/>
            </a:xfrm>
          </p:grpSpPr>
          <p:sp>
            <p:nvSpPr>
              <p:cNvPr id="54290" name="AutoShape 5"/>
              <p:cNvSpPr>
                <a:spLocks noChangeArrowheads="1"/>
              </p:cNvSpPr>
              <p:nvPr/>
            </p:nvSpPr>
            <p:spPr bwMode="auto">
              <a:xfrm rot="-5400000">
                <a:off x="4021" y="502"/>
                <a:ext cx="858" cy="1853"/>
              </a:xfrm>
              <a:prstGeom prst="upArrowCallout">
                <a:avLst>
                  <a:gd name="adj1" fmla="val 33824"/>
                  <a:gd name="adj2" fmla="val 25000"/>
                  <a:gd name="adj3" fmla="val 29646"/>
                  <a:gd name="adj4" fmla="val 86269"/>
                </a:avLst>
              </a:prstGeom>
              <a:solidFill>
                <a:srgbClr val="BE5952"/>
              </a:solidFill>
              <a:ln w="9525">
                <a:noFill/>
                <a:bevel/>
              </a:ln>
            </p:spPr>
            <p:txBody>
              <a:bodyPr vert="eaVert" wrap="none" lIns="72585" tIns="36293" rIns="72585" bIns="36293" anchor="ctr"/>
              <a:lstStyle/>
              <a:p>
                <a:pPr defTabSz="725170">
                  <a:buFont typeface="Arial" panose="020B0604020202020204" pitchFamily="34" charset="0"/>
                  <a:buNone/>
                </a:pPr>
                <a:endParaRPr lang="zh-CN" altLang="en-US" i="1">
                  <a:solidFill>
                    <a:srgbClr val="000000"/>
                  </a:solidFill>
                  <a:latin typeface="微软雅黑" panose="020B0503020204020204" pitchFamily="34" charset="-122"/>
                  <a:sym typeface="微软雅黑" panose="020B0503020204020204" pitchFamily="34" charset="-122"/>
                </a:endParaRPr>
              </a:p>
            </p:txBody>
          </p:sp>
          <p:sp>
            <p:nvSpPr>
              <p:cNvPr id="54291" name="文本框 30"/>
              <p:cNvSpPr>
                <a:spLocks noChangeArrowheads="1"/>
              </p:cNvSpPr>
              <p:nvPr/>
            </p:nvSpPr>
            <p:spPr bwMode="auto">
              <a:xfrm>
                <a:off x="4022" y="1111"/>
                <a:ext cx="1263" cy="154"/>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4292" name="文本框 31"/>
              <p:cNvSpPr>
                <a:spLocks noChangeArrowheads="1"/>
              </p:cNvSpPr>
              <p:nvPr/>
            </p:nvSpPr>
            <p:spPr bwMode="auto">
              <a:xfrm>
                <a:off x="4022" y="1271"/>
                <a:ext cx="1263" cy="154"/>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4293" name="文本框 32"/>
              <p:cNvSpPr>
                <a:spLocks noChangeArrowheads="1"/>
              </p:cNvSpPr>
              <p:nvPr/>
            </p:nvSpPr>
            <p:spPr bwMode="auto">
              <a:xfrm>
                <a:off x="4022" y="1443"/>
                <a:ext cx="1263" cy="154"/>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4294" name="文本框 33"/>
              <p:cNvSpPr>
                <a:spLocks noChangeArrowheads="1"/>
              </p:cNvSpPr>
              <p:nvPr/>
            </p:nvSpPr>
            <p:spPr bwMode="auto">
              <a:xfrm>
                <a:off x="4022" y="1601"/>
                <a:ext cx="1263" cy="154"/>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b="0">
                    <a:solidFill>
                      <a:schemeClr val="bg1"/>
                    </a:solidFill>
                    <a:latin typeface="微软雅黑" panose="020B0503020204020204" pitchFamily="34" charset="-122"/>
                    <a:sym typeface="造字工房悦黑体验版常规体" pitchFamily="50" charset="-122"/>
                  </a:rPr>
                  <a:t>请输入您想要的文字内容</a:t>
                </a:r>
              </a:p>
            </p:txBody>
          </p:sp>
        </p:grpSp>
        <p:grpSp>
          <p:nvGrpSpPr>
            <p:cNvPr id="52256" name="Group 32"/>
            <p:cNvGrpSpPr/>
            <p:nvPr/>
          </p:nvGrpSpPr>
          <p:grpSpPr bwMode="auto">
            <a:xfrm>
              <a:off x="6548" y="2500"/>
              <a:ext cx="2215" cy="2500"/>
              <a:chOff x="2619" y="1000"/>
              <a:chExt cx="886" cy="1000"/>
            </a:xfrm>
          </p:grpSpPr>
          <p:sp>
            <p:nvSpPr>
              <p:cNvPr id="54288" name="AutoShape 4"/>
              <p:cNvSpPr>
                <a:spLocks noChangeArrowheads="1"/>
              </p:cNvSpPr>
              <p:nvPr/>
            </p:nvSpPr>
            <p:spPr bwMode="auto">
              <a:xfrm rot="10800000">
                <a:off x="2619" y="1000"/>
                <a:ext cx="886" cy="1000"/>
              </a:xfrm>
              <a:prstGeom prst="upArrowCallout">
                <a:avLst>
                  <a:gd name="adj1" fmla="val 33824"/>
                  <a:gd name="adj2" fmla="val 25000"/>
                  <a:gd name="adj3" fmla="val 15498"/>
                  <a:gd name="adj4" fmla="val 86269"/>
                </a:avLst>
              </a:prstGeom>
              <a:solidFill>
                <a:srgbClr val="BE5952"/>
              </a:solidFill>
              <a:ln w="9525">
                <a:noFill/>
                <a:bevel/>
              </a:ln>
            </p:spPr>
            <p:txBody>
              <a:bodyPr rot="10800000" wrap="none" lIns="72585" tIns="36293" rIns="72585" bIns="36293" anchor="ctr"/>
              <a:lstStyle/>
              <a:p>
                <a:pPr defTabSz="725170">
                  <a:buFont typeface="Arial" panose="020B0604020202020204" pitchFamily="34" charset="0"/>
                  <a:buNone/>
                </a:pPr>
                <a:endParaRPr lang="zh-CN" altLang="en-US" i="1">
                  <a:solidFill>
                    <a:srgbClr val="000000"/>
                  </a:solidFill>
                  <a:latin typeface="微软雅黑" panose="020B0503020204020204" pitchFamily="34" charset="-122"/>
                  <a:sym typeface="微软雅黑" panose="020B0503020204020204" pitchFamily="34" charset="-122"/>
                </a:endParaRPr>
              </a:p>
            </p:txBody>
          </p:sp>
          <p:sp>
            <p:nvSpPr>
              <p:cNvPr id="54289" name="文本框 34"/>
              <p:cNvSpPr>
                <a:spLocks noChangeArrowheads="1"/>
              </p:cNvSpPr>
              <p:nvPr/>
            </p:nvSpPr>
            <p:spPr bwMode="auto">
              <a:xfrm>
                <a:off x="2784" y="1154"/>
                <a:ext cx="551" cy="570"/>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3600" b="0">
                    <a:solidFill>
                      <a:schemeClr val="bg1"/>
                    </a:solidFill>
                    <a:latin typeface="微软雅黑" panose="020B0503020204020204" pitchFamily="34" charset="-122"/>
                    <a:sym typeface="造字工房悦黑体验版常规体" pitchFamily="50" charset="-122"/>
                  </a:rPr>
                  <a:t>标题</a:t>
                </a:r>
              </a:p>
              <a:p>
                <a:pPr defTabSz="725170">
                  <a:buFont typeface="Arial" panose="020B0604020202020204" pitchFamily="34" charset="0"/>
                  <a:buNone/>
                </a:pPr>
                <a:r>
                  <a:rPr lang="zh-CN" altLang="en-US" sz="3600" b="0">
                    <a:solidFill>
                      <a:schemeClr val="bg1"/>
                    </a:solidFill>
                    <a:latin typeface="微软雅黑" panose="020B0503020204020204" pitchFamily="34" charset="-122"/>
                    <a:sym typeface="造字工房悦黑体验版常规体" pitchFamily="50" charset="-122"/>
                  </a:rPr>
                  <a:t>内容</a:t>
                </a:r>
              </a:p>
            </p:txBody>
          </p:sp>
        </p:grpSp>
        <p:sp>
          <p:nvSpPr>
            <p:cNvPr id="52240" name="文本框 35"/>
            <p:cNvSpPr>
              <a:spLocks noChangeArrowheads="1"/>
            </p:cNvSpPr>
            <p:nvPr/>
          </p:nvSpPr>
          <p:spPr bwMode="auto">
            <a:xfrm>
              <a:off x="2330" y="5515"/>
              <a:ext cx="3428" cy="422"/>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2241" name="文本框 36"/>
            <p:cNvSpPr>
              <a:spLocks noChangeArrowheads="1"/>
            </p:cNvSpPr>
            <p:nvPr/>
          </p:nvSpPr>
          <p:spPr bwMode="auto">
            <a:xfrm>
              <a:off x="6008" y="5515"/>
              <a:ext cx="3462" cy="422"/>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2242" name="文本框 37"/>
            <p:cNvSpPr>
              <a:spLocks noChangeArrowheads="1"/>
            </p:cNvSpPr>
            <p:nvPr/>
          </p:nvSpPr>
          <p:spPr bwMode="auto">
            <a:xfrm>
              <a:off x="9705" y="5515"/>
              <a:ext cx="3478" cy="422"/>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2243" name="文本框 38"/>
            <p:cNvSpPr>
              <a:spLocks noChangeArrowheads="1"/>
            </p:cNvSpPr>
            <p:nvPr/>
          </p:nvSpPr>
          <p:spPr bwMode="auto">
            <a:xfrm>
              <a:off x="2325" y="6360"/>
              <a:ext cx="3428" cy="422"/>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2244" name="文本框 39"/>
            <p:cNvSpPr>
              <a:spLocks noChangeArrowheads="1"/>
            </p:cNvSpPr>
            <p:nvPr/>
          </p:nvSpPr>
          <p:spPr bwMode="auto">
            <a:xfrm>
              <a:off x="6000" y="6358"/>
              <a:ext cx="3460" cy="422"/>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2245" name="文本框 40"/>
            <p:cNvSpPr>
              <a:spLocks noChangeArrowheads="1"/>
            </p:cNvSpPr>
            <p:nvPr/>
          </p:nvSpPr>
          <p:spPr bwMode="auto">
            <a:xfrm>
              <a:off x="9698" y="6358"/>
              <a:ext cx="3477" cy="422"/>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2246" name="文本框 41"/>
            <p:cNvSpPr>
              <a:spLocks noChangeArrowheads="1"/>
            </p:cNvSpPr>
            <p:nvPr/>
          </p:nvSpPr>
          <p:spPr bwMode="auto">
            <a:xfrm>
              <a:off x="2325" y="7195"/>
              <a:ext cx="3428" cy="422"/>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2247" name="文本框 42"/>
            <p:cNvSpPr>
              <a:spLocks noChangeArrowheads="1"/>
            </p:cNvSpPr>
            <p:nvPr/>
          </p:nvSpPr>
          <p:spPr bwMode="auto">
            <a:xfrm>
              <a:off x="6000" y="7193"/>
              <a:ext cx="3460" cy="422"/>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52248" name="文本框 43"/>
            <p:cNvSpPr>
              <a:spLocks noChangeArrowheads="1"/>
            </p:cNvSpPr>
            <p:nvPr/>
          </p:nvSpPr>
          <p:spPr bwMode="auto">
            <a:xfrm>
              <a:off x="9698" y="7193"/>
              <a:ext cx="3477" cy="422"/>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b="0">
                  <a:solidFill>
                    <a:schemeClr val="bg1"/>
                  </a:solidFill>
                  <a:latin typeface="微软雅黑" panose="020B0503020204020204" pitchFamily="34" charset="-122"/>
                  <a:sym typeface="造字工房悦黑体验版常规体" pitchFamily="50" charset="-122"/>
                </a:rPr>
                <a:t>请输入您想要的文字内容</a:t>
              </a:r>
            </a:p>
          </p:txBody>
        </p:sp>
      </p:gr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a:spLocks noChangeArrowheads="1"/>
          </p:cNvSpPr>
          <p:nvPr/>
        </p:nvSpPr>
        <p:spPr bwMode="auto">
          <a:xfrm>
            <a:off x="695960" y="1795145"/>
            <a:ext cx="1757045" cy="1735455"/>
          </a:xfrm>
          <a:prstGeom prst="ellipse">
            <a:avLst/>
          </a:prstGeom>
          <a:solidFill>
            <a:srgbClr val="BE5952"/>
          </a:solidFill>
          <a:ln w="9525" algn="ctr">
            <a:noFill/>
            <a:miter lim="800000"/>
          </a:ln>
        </p:spPr>
        <p:txBody>
          <a:bodyPr lIns="72585" tIns="36293" rIns="72585" bIns="36293" anchor="ctr"/>
          <a:lstStyle/>
          <a:p>
            <a:pPr algn="ctr" defTabSz="725170"/>
            <a:r>
              <a:rPr lang="en-US" altLang="zh-CN" sz="4000">
                <a:solidFill>
                  <a:schemeClr val="bg1"/>
                </a:solidFill>
                <a:latin typeface="微软雅黑" panose="020B0503020204020204" pitchFamily="34" charset="-122"/>
              </a:rPr>
              <a:t>01</a:t>
            </a:r>
          </a:p>
          <a:p>
            <a:pPr algn="ctr" defTabSz="725170"/>
            <a:r>
              <a:rPr lang="zh-CN" altLang="en-US" sz="1400"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13" name="AutoShape 50"/>
          <p:cNvSpPr>
            <a:spLocks noChangeArrowheads="1"/>
          </p:cNvSpPr>
          <p:nvPr/>
        </p:nvSpPr>
        <p:spPr bwMode="gray">
          <a:xfrm>
            <a:off x="5875655" y="2404745"/>
            <a:ext cx="455295" cy="516255"/>
          </a:xfrm>
          <a:prstGeom prst="chevron">
            <a:avLst>
              <a:gd name="adj" fmla="val 52514"/>
            </a:avLst>
          </a:prstGeom>
          <a:solidFill>
            <a:srgbClr val="BE5952"/>
          </a:solidFill>
          <a:ln w="9525">
            <a:noFill/>
            <a:miter lim="800000"/>
          </a:ln>
        </p:spPr>
        <p:txBody>
          <a:bodyPr wrap="none" lIns="72585" tIns="36293" rIns="72585" bIns="36293" anchor="ctr"/>
          <a:lstStyle/>
          <a:p>
            <a:pPr defTabSz="725170"/>
            <a:endParaRPr lang="zh-CN" altLang="en-US" b="0">
              <a:latin typeface="微软雅黑" panose="020B0503020204020204" pitchFamily="34" charset="-122"/>
            </a:endParaRPr>
          </a:p>
        </p:txBody>
      </p:sp>
      <p:sp>
        <p:nvSpPr>
          <p:cNvPr id="14" name="AutoShape 51"/>
          <p:cNvSpPr>
            <a:spLocks noChangeArrowheads="1"/>
          </p:cNvSpPr>
          <p:nvPr/>
        </p:nvSpPr>
        <p:spPr bwMode="gray">
          <a:xfrm>
            <a:off x="2855595" y="2404745"/>
            <a:ext cx="457200" cy="516255"/>
          </a:xfrm>
          <a:prstGeom prst="chevron">
            <a:avLst>
              <a:gd name="adj" fmla="val 52514"/>
            </a:avLst>
          </a:prstGeom>
          <a:solidFill>
            <a:srgbClr val="BE5952"/>
          </a:solidFill>
          <a:ln w="9525">
            <a:noFill/>
            <a:miter lim="800000"/>
          </a:ln>
        </p:spPr>
        <p:txBody>
          <a:bodyPr wrap="none" lIns="72585" tIns="36293" rIns="72585" bIns="36293" anchor="ctr"/>
          <a:lstStyle/>
          <a:p>
            <a:pPr defTabSz="725170"/>
            <a:endParaRPr lang="zh-CN" altLang="en-US" b="0">
              <a:latin typeface="微软雅黑" panose="020B0503020204020204" pitchFamily="34" charset="-122"/>
            </a:endParaRPr>
          </a:p>
        </p:txBody>
      </p:sp>
      <p:sp>
        <p:nvSpPr>
          <p:cNvPr id="18" name="椭圆 17"/>
          <p:cNvSpPr>
            <a:spLocks noChangeArrowheads="1"/>
          </p:cNvSpPr>
          <p:nvPr/>
        </p:nvSpPr>
        <p:spPr bwMode="auto">
          <a:xfrm>
            <a:off x="3716020" y="1795145"/>
            <a:ext cx="1755140" cy="1735455"/>
          </a:xfrm>
          <a:prstGeom prst="ellipse">
            <a:avLst/>
          </a:prstGeom>
          <a:solidFill>
            <a:srgbClr val="BE5952"/>
          </a:solidFill>
          <a:ln w="9525" algn="ctr">
            <a:noFill/>
            <a:miter lim="800000"/>
          </a:ln>
        </p:spPr>
        <p:txBody>
          <a:bodyPr lIns="72585" tIns="36293" rIns="72585" bIns="36293" anchor="ctr"/>
          <a:lstStyle/>
          <a:p>
            <a:pPr algn="ctr" defTabSz="725170"/>
            <a:r>
              <a:rPr lang="en-US" altLang="zh-CN" sz="4000">
                <a:solidFill>
                  <a:schemeClr val="bg1"/>
                </a:solidFill>
                <a:latin typeface="微软雅黑" panose="020B0503020204020204" pitchFamily="34" charset="-122"/>
              </a:rPr>
              <a:t>02</a:t>
            </a:r>
          </a:p>
          <a:p>
            <a:pPr algn="ctr" defTabSz="725170"/>
            <a:r>
              <a:rPr lang="zh-CN" altLang="en-US" sz="1400" b="0">
                <a:solidFill>
                  <a:schemeClr val="bg1"/>
                </a:solidFill>
                <a:latin typeface="微软雅黑" panose="020B0503020204020204" pitchFamily="34" charset="-122"/>
                <a:sym typeface="造字工房悦黑体验版常规体" pitchFamily="50" charset="-122"/>
              </a:rPr>
              <a:t>请输入您想要的文字内容</a:t>
            </a:r>
            <a:endParaRPr lang="zh-CN" altLang="zh-CN" sz="1400" b="0">
              <a:solidFill>
                <a:schemeClr val="bg1"/>
              </a:solidFill>
              <a:latin typeface="微软雅黑" panose="020B0503020204020204" pitchFamily="34" charset="-122"/>
              <a:sym typeface="造字工房悦黑体验版常规体" pitchFamily="50" charset="-122"/>
            </a:endParaRPr>
          </a:p>
          <a:p>
            <a:pPr algn="ctr" defTabSz="725170"/>
            <a:endParaRPr lang="zh-CN" altLang="zh-CN" sz="1400" b="0">
              <a:solidFill>
                <a:schemeClr val="bg1"/>
              </a:solidFill>
              <a:latin typeface="微软雅黑" panose="020B0503020204020204" pitchFamily="34" charset="-122"/>
              <a:sym typeface="造字工房悦黑体验版常规体" pitchFamily="50" charset="-122"/>
            </a:endParaRPr>
          </a:p>
        </p:txBody>
      </p:sp>
      <p:sp>
        <p:nvSpPr>
          <p:cNvPr id="21" name="椭圆 20"/>
          <p:cNvSpPr>
            <a:spLocks noChangeArrowheads="1"/>
          </p:cNvSpPr>
          <p:nvPr/>
        </p:nvSpPr>
        <p:spPr bwMode="auto">
          <a:xfrm>
            <a:off x="6733540" y="1795145"/>
            <a:ext cx="1758950" cy="1735455"/>
          </a:xfrm>
          <a:prstGeom prst="ellipse">
            <a:avLst/>
          </a:prstGeom>
          <a:solidFill>
            <a:srgbClr val="BE5952"/>
          </a:solidFill>
          <a:ln w="9525" algn="ctr">
            <a:noFill/>
            <a:miter lim="800000"/>
          </a:ln>
        </p:spPr>
        <p:txBody>
          <a:bodyPr lIns="72585" tIns="36293" rIns="72585" bIns="36293" anchor="ctr"/>
          <a:lstStyle/>
          <a:p>
            <a:pPr algn="ctr" defTabSz="725170"/>
            <a:r>
              <a:rPr lang="en-US" altLang="zh-CN" sz="4000">
                <a:solidFill>
                  <a:schemeClr val="bg1"/>
                </a:solidFill>
                <a:latin typeface="微软雅黑" panose="020B0503020204020204" pitchFamily="34" charset="-122"/>
              </a:rPr>
              <a:t>03</a:t>
            </a:r>
          </a:p>
          <a:p>
            <a:pPr algn="ctr" defTabSz="725170"/>
            <a:r>
              <a:rPr lang="zh-CN" altLang="en-US" sz="1400" b="0">
                <a:solidFill>
                  <a:schemeClr val="bg1"/>
                </a:solidFill>
                <a:latin typeface="微软雅黑" panose="020B0503020204020204" pitchFamily="34" charset="-122"/>
                <a:sym typeface="造字工房悦黑体验版常规体" pitchFamily="50" charset="-122"/>
              </a:rPr>
              <a:t>请输入您想要的文字内容</a:t>
            </a:r>
            <a:endParaRPr lang="zh-CN" altLang="zh-CN" sz="1400" b="0">
              <a:solidFill>
                <a:schemeClr val="bg1"/>
              </a:solidFill>
              <a:latin typeface="微软雅黑" panose="020B0503020204020204" pitchFamily="34" charset="-122"/>
              <a:sym typeface="造字工房悦黑体验版常规体" pitchFamily="50" charset="-122"/>
            </a:endParaRPr>
          </a:p>
          <a:p>
            <a:pPr algn="ctr" defTabSz="725170"/>
            <a:endParaRPr lang="zh-CN" altLang="zh-CN" sz="1400" b="0">
              <a:solidFill>
                <a:schemeClr val="bg1"/>
              </a:solidFill>
              <a:latin typeface="微软雅黑" panose="020B0503020204020204" pitchFamily="34" charset="-122"/>
              <a:sym typeface="造字工房悦黑体验版常规体" pitchFamily="50" charset="-122"/>
            </a:endParaRPr>
          </a:p>
        </p:txBody>
      </p:sp>
      <p:sp>
        <p:nvSpPr>
          <p:cNvPr id="23" name="AutoShape 50"/>
          <p:cNvSpPr>
            <a:spLocks noChangeArrowheads="1"/>
          </p:cNvSpPr>
          <p:nvPr/>
        </p:nvSpPr>
        <p:spPr bwMode="gray">
          <a:xfrm>
            <a:off x="8893175" y="2404745"/>
            <a:ext cx="457200" cy="516255"/>
          </a:xfrm>
          <a:prstGeom prst="chevron">
            <a:avLst>
              <a:gd name="adj" fmla="val 52514"/>
            </a:avLst>
          </a:prstGeom>
          <a:solidFill>
            <a:srgbClr val="BE5952"/>
          </a:solidFill>
          <a:ln w="9525">
            <a:noFill/>
            <a:miter lim="800000"/>
          </a:ln>
        </p:spPr>
        <p:txBody>
          <a:bodyPr wrap="none" lIns="72585" tIns="36293" rIns="72585" bIns="36293" anchor="ctr"/>
          <a:lstStyle/>
          <a:p>
            <a:pPr defTabSz="725170"/>
            <a:endParaRPr lang="zh-CN" altLang="en-US" b="0">
              <a:latin typeface="微软雅黑" panose="020B0503020204020204" pitchFamily="34" charset="-122"/>
            </a:endParaRPr>
          </a:p>
        </p:txBody>
      </p:sp>
      <p:sp>
        <p:nvSpPr>
          <p:cNvPr id="25" name="椭圆 24"/>
          <p:cNvSpPr>
            <a:spLocks noChangeArrowheads="1"/>
          </p:cNvSpPr>
          <p:nvPr/>
        </p:nvSpPr>
        <p:spPr bwMode="auto">
          <a:xfrm>
            <a:off x="9752965" y="1795145"/>
            <a:ext cx="1757045" cy="1735455"/>
          </a:xfrm>
          <a:prstGeom prst="ellipse">
            <a:avLst/>
          </a:prstGeom>
          <a:solidFill>
            <a:srgbClr val="BE5952"/>
          </a:solidFill>
          <a:ln w="9525" algn="ctr">
            <a:noFill/>
            <a:miter lim="800000"/>
          </a:ln>
        </p:spPr>
        <p:txBody>
          <a:bodyPr lIns="72585" tIns="36293" rIns="72585" bIns="36293" anchor="ctr"/>
          <a:lstStyle/>
          <a:p>
            <a:pPr algn="ctr" defTabSz="725170"/>
            <a:r>
              <a:rPr lang="en-US" altLang="zh-CN" sz="4000">
                <a:solidFill>
                  <a:schemeClr val="bg1"/>
                </a:solidFill>
                <a:latin typeface="微软雅黑" panose="020B0503020204020204" pitchFamily="34" charset="-122"/>
              </a:rPr>
              <a:t>04</a:t>
            </a:r>
          </a:p>
          <a:p>
            <a:pPr algn="ctr" defTabSz="725170"/>
            <a:r>
              <a:rPr lang="zh-CN" altLang="en-US" sz="1400" b="0">
                <a:solidFill>
                  <a:schemeClr val="bg1"/>
                </a:solidFill>
                <a:latin typeface="微软雅黑" panose="020B0503020204020204" pitchFamily="34" charset="-122"/>
                <a:sym typeface="造字工房悦黑体验版常规体" pitchFamily="50" charset="-122"/>
              </a:rPr>
              <a:t>请输入您想要的文字内容</a:t>
            </a:r>
          </a:p>
        </p:txBody>
      </p:sp>
      <p:sp>
        <p:nvSpPr>
          <p:cNvPr id="4" name="TextBox 3"/>
          <p:cNvSpPr txBox="1">
            <a:spLocks noChangeArrowheads="1"/>
          </p:cNvSpPr>
          <p:nvPr/>
        </p:nvSpPr>
        <p:spPr bwMode="auto">
          <a:xfrm>
            <a:off x="450215" y="4814570"/>
            <a:ext cx="2319655" cy="2585085"/>
          </a:xfrm>
          <a:prstGeom prst="rect">
            <a:avLst/>
          </a:prstGeom>
          <a:noFill/>
          <a:ln w="9525">
            <a:noFill/>
            <a:miter lim="800000"/>
          </a:ln>
        </p:spPr>
        <p:txBody>
          <a:bodyPr lIns="0" tIns="0" rIns="0" bIns="0">
            <a:spAutoFit/>
          </a:bodyPr>
          <a:lstStyle/>
          <a:p>
            <a:r>
              <a:rPr lang="zh-CN" altLang="en-US" sz="1400" b="0">
                <a:solidFill>
                  <a:schemeClr val="tx1">
                    <a:lumMod val="75000"/>
                    <a:lumOff val="25000"/>
                  </a:schemeClr>
                </a:solidFill>
              </a:rPr>
              <a:t>请在此处添加您需要的文字内容请在此处添加您需要的文字内容请在此处添加您需要的文字内容请在此处添加您需要的文字内容</a:t>
            </a:r>
            <a:endParaRPr lang="en-US" altLang="zh-CN" sz="1400" b="0">
              <a:solidFill>
                <a:schemeClr val="tx1">
                  <a:lumMod val="75000"/>
                  <a:lumOff val="25000"/>
                </a:schemeClr>
              </a:solidFill>
            </a:endParaRPr>
          </a:p>
          <a:p>
            <a:r>
              <a:rPr lang="zh-CN" altLang="en-US" sz="1400" b="0">
                <a:solidFill>
                  <a:schemeClr val="tx1">
                    <a:lumMod val="75000"/>
                    <a:lumOff val="25000"/>
                  </a:schemeClr>
                </a:solidFill>
              </a:rPr>
              <a:t>请在此处添加您需要的文字内容</a:t>
            </a:r>
            <a:endParaRPr lang="en-US" altLang="zh-CN" sz="1400" b="0">
              <a:solidFill>
                <a:schemeClr val="tx1">
                  <a:lumMod val="75000"/>
                  <a:lumOff val="25000"/>
                </a:schemeClr>
              </a:solidFill>
            </a:endParaRPr>
          </a:p>
          <a:p>
            <a:r>
              <a:rPr lang="zh-CN" altLang="en-US" sz="1400" b="0">
                <a:solidFill>
                  <a:schemeClr val="tx1">
                    <a:lumMod val="75000"/>
                    <a:lumOff val="25000"/>
                  </a:schemeClr>
                </a:solidFill>
              </a:rPr>
              <a:t>请在此处添加您需要的文字内容</a:t>
            </a:r>
            <a:endParaRPr lang="en-US" altLang="zh-CN" sz="1400" b="0">
              <a:solidFill>
                <a:schemeClr val="tx1">
                  <a:lumMod val="75000"/>
                  <a:lumOff val="25000"/>
                </a:schemeClr>
              </a:solidFill>
            </a:endParaRPr>
          </a:p>
          <a:p>
            <a:endParaRPr lang="en-US" altLang="zh-CN" sz="1400" b="0">
              <a:solidFill>
                <a:schemeClr val="tx1">
                  <a:lumMod val="75000"/>
                  <a:lumOff val="25000"/>
                </a:schemeClr>
              </a:solidFill>
            </a:endParaRPr>
          </a:p>
          <a:p>
            <a:endParaRPr lang="en-US" altLang="zh-CN" sz="1400" b="0">
              <a:solidFill>
                <a:schemeClr val="tx1">
                  <a:lumMod val="75000"/>
                  <a:lumOff val="25000"/>
                </a:schemeClr>
              </a:solidFill>
            </a:endParaRPr>
          </a:p>
          <a:p>
            <a:endParaRPr lang="en-US" altLang="zh-CN" sz="1400" b="0">
              <a:solidFill>
                <a:schemeClr val="tx1">
                  <a:lumMod val="75000"/>
                  <a:lumOff val="25000"/>
                </a:schemeClr>
              </a:solidFill>
            </a:endParaRPr>
          </a:p>
        </p:txBody>
      </p:sp>
      <p:cxnSp>
        <p:nvCxnSpPr>
          <p:cNvPr id="6" name="直接连接符 5"/>
          <p:cNvCxnSpPr/>
          <p:nvPr/>
        </p:nvCxnSpPr>
        <p:spPr>
          <a:xfrm>
            <a:off x="449580" y="4558665"/>
            <a:ext cx="231965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99415" y="3935095"/>
            <a:ext cx="2370455" cy="460375"/>
          </a:xfrm>
          <a:prstGeom prst="rect">
            <a:avLst/>
          </a:prstGeom>
          <a:noFill/>
          <a:ln w="9525">
            <a:noFill/>
            <a:miter lim="800000"/>
          </a:ln>
        </p:spPr>
        <p:txBody>
          <a:bodyPr>
            <a:spAutoFit/>
          </a:bodyPr>
          <a:lstStyle/>
          <a:p>
            <a:pPr algn="ctr"/>
            <a:r>
              <a:rPr lang="zh-CN" altLang="en-US" sz="2400">
                <a:solidFill>
                  <a:schemeClr val="tx1">
                    <a:lumMod val="75000"/>
                    <a:lumOff val="25000"/>
                  </a:schemeClr>
                </a:solidFill>
                <a:latin typeface="微软雅黑" panose="020B0503020204020204" pitchFamily="34" charset="-122"/>
              </a:rPr>
              <a:t>标题内容</a:t>
            </a:r>
          </a:p>
        </p:txBody>
      </p:sp>
      <p:sp>
        <p:nvSpPr>
          <p:cNvPr id="10" name="TextBox 9"/>
          <p:cNvSpPr txBox="1">
            <a:spLocks noChangeArrowheads="1"/>
          </p:cNvSpPr>
          <p:nvPr/>
        </p:nvSpPr>
        <p:spPr bwMode="auto">
          <a:xfrm>
            <a:off x="3461385" y="4814570"/>
            <a:ext cx="2321560" cy="2153920"/>
          </a:xfrm>
          <a:prstGeom prst="rect">
            <a:avLst/>
          </a:prstGeom>
          <a:noFill/>
          <a:ln w="9525">
            <a:noFill/>
            <a:miter lim="800000"/>
          </a:ln>
        </p:spPr>
        <p:txBody>
          <a:bodyPr lIns="0" tIns="0" rIns="0" bIns="0">
            <a:spAutoFit/>
          </a:bodyPr>
          <a:lstStyle/>
          <a:p>
            <a:r>
              <a:rPr lang="zh-CN" altLang="en-US" sz="1400" b="0">
                <a:solidFill>
                  <a:schemeClr val="tx1">
                    <a:lumMod val="75000"/>
                    <a:lumOff val="25000"/>
                  </a:schemeClr>
                </a:solidFill>
              </a:rPr>
              <a:t>请在此处添加您需要的文字内容请在此处添加您需要的文字内容请在此处添加您需要的文字内容请在此处添加您需要的文字内容</a:t>
            </a:r>
            <a:endParaRPr lang="en-US" altLang="zh-CN" sz="1400" b="0">
              <a:solidFill>
                <a:schemeClr val="tx1">
                  <a:lumMod val="75000"/>
                  <a:lumOff val="25000"/>
                </a:schemeClr>
              </a:solidFill>
            </a:endParaRPr>
          </a:p>
          <a:p>
            <a:r>
              <a:rPr lang="zh-CN" altLang="en-US" sz="1400" b="0">
                <a:solidFill>
                  <a:schemeClr val="tx1">
                    <a:lumMod val="75000"/>
                    <a:lumOff val="25000"/>
                  </a:schemeClr>
                </a:solidFill>
              </a:rPr>
              <a:t>请在此处添加您需要的文字内容</a:t>
            </a:r>
            <a:endParaRPr lang="en-US" altLang="zh-CN" sz="1400" b="0">
              <a:solidFill>
                <a:schemeClr val="tx1">
                  <a:lumMod val="75000"/>
                  <a:lumOff val="25000"/>
                </a:schemeClr>
              </a:solidFill>
            </a:endParaRPr>
          </a:p>
          <a:p>
            <a:r>
              <a:rPr lang="zh-CN" altLang="en-US" sz="1400" b="0">
                <a:solidFill>
                  <a:schemeClr val="tx1">
                    <a:lumMod val="75000"/>
                    <a:lumOff val="25000"/>
                  </a:schemeClr>
                </a:solidFill>
              </a:rPr>
              <a:t>请在此处添加您需要的文字内容</a:t>
            </a:r>
            <a:endParaRPr lang="en-US" altLang="zh-CN" sz="1400" b="0">
              <a:solidFill>
                <a:schemeClr val="tx1">
                  <a:lumMod val="75000"/>
                  <a:lumOff val="25000"/>
                </a:schemeClr>
              </a:solidFill>
            </a:endParaRPr>
          </a:p>
          <a:p>
            <a:endParaRPr lang="en-US" altLang="zh-CN" sz="1400" b="0">
              <a:solidFill>
                <a:schemeClr val="tx1">
                  <a:lumMod val="75000"/>
                  <a:lumOff val="25000"/>
                </a:schemeClr>
              </a:solidFill>
            </a:endParaRPr>
          </a:p>
        </p:txBody>
      </p:sp>
      <p:cxnSp>
        <p:nvCxnSpPr>
          <p:cNvPr id="2" name="直接连接符 11"/>
          <p:cNvCxnSpPr/>
          <p:nvPr/>
        </p:nvCxnSpPr>
        <p:spPr>
          <a:xfrm>
            <a:off x="3461385" y="4558665"/>
            <a:ext cx="23215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12"/>
          <p:cNvSpPr txBox="1">
            <a:spLocks noChangeArrowheads="1"/>
          </p:cNvSpPr>
          <p:nvPr/>
        </p:nvSpPr>
        <p:spPr bwMode="auto">
          <a:xfrm>
            <a:off x="3410585" y="3935095"/>
            <a:ext cx="2372995" cy="460375"/>
          </a:xfrm>
          <a:prstGeom prst="rect">
            <a:avLst/>
          </a:prstGeom>
          <a:noFill/>
          <a:ln w="9525">
            <a:noFill/>
            <a:miter lim="800000"/>
          </a:ln>
        </p:spPr>
        <p:txBody>
          <a:bodyPr>
            <a:spAutoFit/>
          </a:bodyPr>
          <a:lstStyle/>
          <a:p>
            <a:pPr algn="ctr"/>
            <a:r>
              <a:rPr lang="zh-CN" altLang="en-US" sz="2400">
                <a:solidFill>
                  <a:schemeClr val="tx1">
                    <a:lumMod val="75000"/>
                    <a:lumOff val="25000"/>
                  </a:schemeClr>
                </a:solidFill>
                <a:latin typeface="微软雅黑" panose="020B0503020204020204" pitchFamily="34" charset="-122"/>
              </a:rPr>
              <a:t>标题内容</a:t>
            </a:r>
          </a:p>
        </p:txBody>
      </p:sp>
      <p:sp>
        <p:nvSpPr>
          <p:cNvPr id="16" name="TextBox 15"/>
          <p:cNvSpPr txBox="1">
            <a:spLocks noChangeArrowheads="1"/>
          </p:cNvSpPr>
          <p:nvPr/>
        </p:nvSpPr>
        <p:spPr bwMode="auto">
          <a:xfrm>
            <a:off x="6545580" y="4814570"/>
            <a:ext cx="2320290" cy="2153920"/>
          </a:xfrm>
          <a:prstGeom prst="rect">
            <a:avLst/>
          </a:prstGeom>
          <a:noFill/>
          <a:ln w="9525">
            <a:noFill/>
            <a:miter lim="800000"/>
          </a:ln>
        </p:spPr>
        <p:txBody>
          <a:bodyPr lIns="0" tIns="0" rIns="0" bIns="0">
            <a:spAutoFit/>
          </a:bodyPr>
          <a:lstStyle/>
          <a:p>
            <a:r>
              <a:rPr lang="zh-CN" altLang="en-US" sz="1400" b="0">
                <a:solidFill>
                  <a:schemeClr val="tx1">
                    <a:lumMod val="75000"/>
                    <a:lumOff val="25000"/>
                  </a:schemeClr>
                </a:solidFill>
              </a:rPr>
              <a:t>请在此处添加您需要的文字内容请在此处添加您需要的文字内容请在此处添加您需要的文字内容请在此处添加您需要的文字内容</a:t>
            </a:r>
            <a:endParaRPr lang="en-US" altLang="zh-CN" sz="1400" b="0">
              <a:solidFill>
                <a:schemeClr val="tx1">
                  <a:lumMod val="75000"/>
                  <a:lumOff val="25000"/>
                </a:schemeClr>
              </a:solidFill>
            </a:endParaRPr>
          </a:p>
          <a:p>
            <a:r>
              <a:rPr lang="zh-CN" altLang="en-US" sz="1400" b="0">
                <a:solidFill>
                  <a:schemeClr val="tx1">
                    <a:lumMod val="75000"/>
                    <a:lumOff val="25000"/>
                  </a:schemeClr>
                </a:solidFill>
              </a:rPr>
              <a:t>请在此处添加您需要的文字内容</a:t>
            </a:r>
            <a:endParaRPr lang="en-US" altLang="zh-CN" sz="1400" b="0">
              <a:solidFill>
                <a:schemeClr val="tx1">
                  <a:lumMod val="75000"/>
                  <a:lumOff val="25000"/>
                </a:schemeClr>
              </a:solidFill>
            </a:endParaRPr>
          </a:p>
          <a:p>
            <a:r>
              <a:rPr lang="zh-CN" altLang="en-US" sz="1400" b="0">
                <a:solidFill>
                  <a:schemeClr val="tx1">
                    <a:lumMod val="75000"/>
                    <a:lumOff val="25000"/>
                  </a:schemeClr>
                </a:solidFill>
              </a:rPr>
              <a:t>请在此处添加您需要的文字内容</a:t>
            </a:r>
            <a:endParaRPr lang="en-US" altLang="zh-CN" sz="1400" b="0">
              <a:solidFill>
                <a:schemeClr val="tx1">
                  <a:lumMod val="75000"/>
                  <a:lumOff val="25000"/>
                </a:schemeClr>
              </a:solidFill>
            </a:endParaRPr>
          </a:p>
          <a:p>
            <a:endParaRPr lang="en-US" altLang="zh-CN" sz="1400" b="0">
              <a:solidFill>
                <a:schemeClr val="tx1">
                  <a:lumMod val="75000"/>
                  <a:lumOff val="25000"/>
                </a:schemeClr>
              </a:solidFill>
            </a:endParaRPr>
          </a:p>
        </p:txBody>
      </p:sp>
      <p:cxnSp>
        <p:nvCxnSpPr>
          <p:cNvPr id="5" name="直接连接符 17"/>
          <p:cNvCxnSpPr/>
          <p:nvPr/>
        </p:nvCxnSpPr>
        <p:spPr>
          <a:xfrm>
            <a:off x="6545580" y="4558665"/>
            <a:ext cx="231965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6493510" y="3935095"/>
            <a:ext cx="2372995" cy="460375"/>
          </a:xfrm>
          <a:prstGeom prst="rect">
            <a:avLst/>
          </a:prstGeom>
          <a:noFill/>
          <a:ln w="9525">
            <a:noFill/>
            <a:miter lim="800000"/>
          </a:ln>
        </p:spPr>
        <p:txBody>
          <a:bodyPr>
            <a:spAutoFit/>
          </a:bodyPr>
          <a:lstStyle/>
          <a:p>
            <a:pPr algn="ctr"/>
            <a:r>
              <a:rPr lang="zh-CN" altLang="en-US" sz="2400">
                <a:solidFill>
                  <a:schemeClr val="tx1">
                    <a:lumMod val="75000"/>
                    <a:lumOff val="25000"/>
                  </a:schemeClr>
                </a:solidFill>
                <a:latin typeface="微软雅黑" panose="020B0503020204020204" pitchFamily="34" charset="-122"/>
              </a:rPr>
              <a:t>标题内容</a:t>
            </a:r>
          </a:p>
        </p:txBody>
      </p:sp>
      <p:sp>
        <p:nvSpPr>
          <p:cNvPr id="22" name="TextBox 21"/>
          <p:cNvSpPr txBox="1">
            <a:spLocks noChangeArrowheads="1"/>
          </p:cNvSpPr>
          <p:nvPr/>
        </p:nvSpPr>
        <p:spPr bwMode="auto">
          <a:xfrm>
            <a:off x="9491345" y="4814570"/>
            <a:ext cx="2319655" cy="2153920"/>
          </a:xfrm>
          <a:prstGeom prst="rect">
            <a:avLst/>
          </a:prstGeom>
          <a:noFill/>
          <a:ln w="9525">
            <a:noFill/>
            <a:miter lim="800000"/>
          </a:ln>
        </p:spPr>
        <p:txBody>
          <a:bodyPr lIns="0" tIns="0" rIns="0" bIns="0">
            <a:spAutoFit/>
          </a:bodyPr>
          <a:lstStyle/>
          <a:p>
            <a:r>
              <a:rPr lang="zh-CN" altLang="en-US" sz="1400" b="0">
                <a:solidFill>
                  <a:schemeClr val="tx1">
                    <a:lumMod val="75000"/>
                    <a:lumOff val="25000"/>
                  </a:schemeClr>
                </a:solidFill>
              </a:rPr>
              <a:t>请在此处添加您需要的文字内容请在此处添加您需要的文字内容请在此处添加您需要的文字内容请在此处添加您需要的文字内容</a:t>
            </a:r>
            <a:endParaRPr lang="en-US" altLang="zh-CN" sz="1400" b="0">
              <a:solidFill>
                <a:schemeClr val="tx1">
                  <a:lumMod val="75000"/>
                  <a:lumOff val="25000"/>
                </a:schemeClr>
              </a:solidFill>
            </a:endParaRPr>
          </a:p>
          <a:p>
            <a:r>
              <a:rPr lang="zh-CN" altLang="en-US" sz="1400" b="0">
                <a:solidFill>
                  <a:schemeClr val="tx1">
                    <a:lumMod val="75000"/>
                    <a:lumOff val="25000"/>
                  </a:schemeClr>
                </a:solidFill>
              </a:rPr>
              <a:t>请在此处添加您需要的文字内容</a:t>
            </a:r>
            <a:endParaRPr lang="en-US" altLang="zh-CN" sz="1400" b="0">
              <a:solidFill>
                <a:schemeClr val="tx1">
                  <a:lumMod val="75000"/>
                  <a:lumOff val="25000"/>
                </a:schemeClr>
              </a:solidFill>
            </a:endParaRPr>
          </a:p>
          <a:p>
            <a:r>
              <a:rPr lang="zh-CN" altLang="en-US" sz="1400" b="0">
                <a:solidFill>
                  <a:schemeClr val="tx1">
                    <a:lumMod val="75000"/>
                    <a:lumOff val="25000"/>
                  </a:schemeClr>
                </a:solidFill>
              </a:rPr>
              <a:t>请在此处添加您需要的文字内容</a:t>
            </a:r>
            <a:endParaRPr lang="en-US" altLang="zh-CN" sz="1400" b="0">
              <a:solidFill>
                <a:schemeClr val="tx1">
                  <a:lumMod val="75000"/>
                  <a:lumOff val="25000"/>
                </a:schemeClr>
              </a:solidFill>
            </a:endParaRPr>
          </a:p>
          <a:p>
            <a:endParaRPr lang="en-US" altLang="zh-CN" sz="1400" b="0">
              <a:solidFill>
                <a:schemeClr val="tx1">
                  <a:lumMod val="75000"/>
                  <a:lumOff val="25000"/>
                </a:schemeClr>
              </a:solidFill>
            </a:endParaRPr>
          </a:p>
        </p:txBody>
      </p:sp>
      <p:cxnSp>
        <p:nvCxnSpPr>
          <p:cNvPr id="24" name="直接连接符 23"/>
          <p:cNvCxnSpPr/>
          <p:nvPr/>
        </p:nvCxnSpPr>
        <p:spPr>
          <a:xfrm>
            <a:off x="9491345" y="4558665"/>
            <a:ext cx="231965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24"/>
          <p:cNvSpPr txBox="1">
            <a:spLocks noChangeArrowheads="1"/>
          </p:cNvSpPr>
          <p:nvPr/>
        </p:nvSpPr>
        <p:spPr bwMode="auto">
          <a:xfrm>
            <a:off x="9440545" y="3935095"/>
            <a:ext cx="2370455" cy="460375"/>
          </a:xfrm>
          <a:prstGeom prst="rect">
            <a:avLst/>
          </a:prstGeom>
          <a:noFill/>
          <a:ln w="9525">
            <a:noFill/>
            <a:miter lim="800000"/>
          </a:ln>
        </p:spPr>
        <p:txBody>
          <a:bodyPr>
            <a:spAutoFit/>
          </a:bodyPr>
          <a:lstStyle/>
          <a:p>
            <a:pPr algn="ctr"/>
            <a:r>
              <a:rPr lang="zh-CN" altLang="en-US" sz="2400">
                <a:solidFill>
                  <a:schemeClr val="tx1">
                    <a:lumMod val="75000"/>
                    <a:lumOff val="25000"/>
                  </a:schemeClr>
                </a:solidFill>
                <a:latin typeface="微软雅黑" panose="020B0503020204020204" pitchFamily="34" charset="-122"/>
              </a:rPr>
              <a:t>标题内容</a:t>
            </a:r>
          </a:p>
        </p:txBody>
      </p:sp>
      <p:cxnSp>
        <p:nvCxnSpPr>
          <p:cNvPr id="27" name="直接连接符 26"/>
          <p:cNvCxnSpPr/>
          <p:nvPr/>
        </p:nvCxnSpPr>
        <p:spPr>
          <a:xfrm>
            <a:off x="449580" y="4558665"/>
            <a:ext cx="46545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461385" y="4558665"/>
            <a:ext cx="46545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545580" y="4558665"/>
            <a:ext cx="46545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491345" y="4558665"/>
            <a:ext cx="46545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
          <p:cNvSpPr/>
          <p:nvPr/>
        </p:nvSpPr>
        <p:spPr>
          <a:xfrm>
            <a:off x="455295" y="1521460"/>
            <a:ext cx="1470025" cy="315341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9900" dirty="0">
                <a:solidFill>
                  <a:srgbClr val="BE5952"/>
                </a:solidFill>
                <a:latin typeface="Impact" panose="020B0806030902050204" pitchFamily="34" charset="0"/>
                <a:ea typeface="方正正大黑简体" panose="02010600030101010101" pitchFamily="2" charset="-122"/>
                <a:sym typeface="Impact" panose="020B0806030902050204" pitchFamily="34" charset="0"/>
              </a:rPr>
              <a:t>“ </a:t>
            </a:r>
          </a:p>
        </p:txBody>
      </p:sp>
      <p:sp>
        <p:nvSpPr>
          <p:cNvPr id="14339" name="矩形 17"/>
          <p:cNvSpPr/>
          <p:nvPr/>
        </p:nvSpPr>
        <p:spPr>
          <a:xfrm>
            <a:off x="10459720" y="2898140"/>
            <a:ext cx="885190" cy="264604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600" dirty="0">
                <a:solidFill>
                  <a:srgbClr val="BE5952"/>
                </a:solidFill>
                <a:latin typeface="Impact" panose="020B0806030902050204" pitchFamily="34" charset="0"/>
                <a:ea typeface="方正正大黑简体" panose="02010600030101010101" pitchFamily="2" charset="-122"/>
                <a:sym typeface="Impact" panose="020B0806030902050204" pitchFamily="34" charset="0"/>
              </a:rPr>
              <a:t>”</a:t>
            </a:r>
          </a:p>
        </p:txBody>
      </p:sp>
      <p:grpSp>
        <p:nvGrpSpPr>
          <p:cNvPr id="3" name="组合 18"/>
          <p:cNvGrpSpPr/>
          <p:nvPr/>
        </p:nvGrpSpPr>
        <p:grpSpPr>
          <a:xfrm>
            <a:off x="3644900" y="2261235"/>
            <a:ext cx="2514600" cy="1323340"/>
            <a:chOff x="0" y="0"/>
            <a:chExt cx="2514497" cy="1323512"/>
          </a:xfrm>
        </p:grpSpPr>
        <p:sp>
          <p:nvSpPr>
            <p:cNvPr id="4" name="文本框 19"/>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 name="文本框 20"/>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6" name="文本框 21"/>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7" name="文本框 22"/>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grpSp>
      <p:grpSp>
        <p:nvGrpSpPr>
          <p:cNvPr id="8" name="组合 23"/>
          <p:cNvGrpSpPr/>
          <p:nvPr/>
        </p:nvGrpSpPr>
        <p:grpSpPr>
          <a:xfrm>
            <a:off x="6003925" y="2244090"/>
            <a:ext cx="2514600" cy="1323340"/>
            <a:chOff x="0" y="0"/>
            <a:chExt cx="2514497" cy="1323512"/>
          </a:xfrm>
        </p:grpSpPr>
        <p:sp>
          <p:nvSpPr>
            <p:cNvPr id="9" name="文本框 2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10" name="文本框 2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11" name="文本框 2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12" name="文本框 2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grpSp>
      <p:grpSp>
        <p:nvGrpSpPr>
          <p:cNvPr id="13" name="组合 28"/>
          <p:cNvGrpSpPr/>
          <p:nvPr/>
        </p:nvGrpSpPr>
        <p:grpSpPr>
          <a:xfrm>
            <a:off x="8345170" y="2235835"/>
            <a:ext cx="2514600" cy="1323340"/>
            <a:chOff x="0" y="0"/>
            <a:chExt cx="2514497" cy="1323512"/>
          </a:xfrm>
        </p:grpSpPr>
        <p:sp>
          <p:nvSpPr>
            <p:cNvPr id="14" name="文本框 29"/>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15" name="文本框 30"/>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16" name="文本框 31"/>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17" name="文本框 32"/>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grpSp>
      <p:sp>
        <p:nvSpPr>
          <p:cNvPr id="18" name="直接连接符 37"/>
          <p:cNvSpPr/>
          <p:nvPr/>
        </p:nvSpPr>
        <p:spPr>
          <a:xfrm flipV="1">
            <a:off x="2995295" y="5188585"/>
            <a:ext cx="8282305" cy="1905"/>
          </a:xfrm>
          <a:prstGeom prst="line">
            <a:avLst/>
          </a:prstGeom>
          <a:ln w="19050" cap="flat" cmpd="sng">
            <a:solidFill>
              <a:srgbClr val="BE5952"/>
            </a:solidFill>
            <a:prstDash val="solid"/>
            <a:miter/>
            <a:headEnd type="none" w="med" len="med"/>
            <a:tailEnd type="none" w="med" len="med"/>
          </a:ln>
        </p:spPr>
        <p:txBody>
          <a:bodyPr/>
          <a:lstStyle/>
          <a:p>
            <a:endParaRPr lang="zh-CN" altLang="en-US"/>
          </a:p>
        </p:txBody>
      </p:sp>
      <p:sp>
        <p:nvSpPr>
          <p:cNvPr id="19" name="文本框 38"/>
          <p:cNvSpPr/>
          <p:nvPr/>
        </p:nvSpPr>
        <p:spPr>
          <a:xfrm>
            <a:off x="9602470" y="5423535"/>
            <a:ext cx="1825625" cy="11684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400" dirty="0">
                <a:solidFill>
                  <a:schemeClr val="tx1">
                    <a:lumMod val="75000"/>
                    <a:lumOff val="25000"/>
                  </a:schemeClr>
                </a:solidFill>
                <a:latin typeface="方正兰亭细黑_GBK" panose="02000000000000000000" charset="-122"/>
                <a:sym typeface="方正兰亭细黑_GBK" panose="02000000000000000000" charset="-122"/>
              </a:rPr>
              <a:t>请输入您想要的文字请输入您想要的文字</a:t>
            </a:r>
          </a:p>
          <a:p>
            <a:pPr marL="0" lvl="0" indent="0" eaLnBrk="1" hangingPunct="1">
              <a:spcBef>
                <a:spcPct val="0"/>
              </a:spcBef>
              <a:buNone/>
            </a:pPr>
            <a:r>
              <a:rPr lang="zh-CN" altLang="en-US" sz="14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a:p>
            <a:pPr marL="0" lvl="0" indent="0" eaLnBrk="1" hangingPunct="1">
              <a:spcBef>
                <a:spcPct val="0"/>
              </a:spcBef>
              <a:buNone/>
            </a:pPr>
            <a:r>
              <a:rPr lang="zh-CN" altLang="en-US" sz="14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a:p>
            <a:pPr marL="0" lvl="0" indent="0" eaLnBrk="1" hangingPunct="1">
              <a:spcBef>
                <a:spcPct val="0"/>
              </a:spcBef>
              <a:buNone/>
            </a:pPr>
            <a:endParaRPr lang="zh-CN" altLang="en-US" sz="1400" dirty="0">
              <a:solidFill>
                <a:schemeClr val="tx1">
                  <a:lumMod val="75000"/>
                  <a:lumOff val="25000"/>
                </a:schemeClr>
              </a:solidFill>
              <a:latin typeface="方正兰亭细黑_GBK" panose="02000000000000000000" charset="-122"/>
              <a:sym typeface="方正兰亭细黑_GBK" panose="02000000000000000000"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0" name="组合 2"/>
          <p:cNvGrpSpPr/>
          <p:nvPr/>
        </p:nvGrpSpPr>
        <p:grpSpPr>
          <a:xfrm>
            <a:off x="2009140" y="1681163"/>
            <a:ext cx="8229600" cy="4244975"/>
            <a:chOff x="0" y="0"/>
            <a:chExt cx="8229600" cy="4244975"/>
          </a:xfrm>
        </p:grpSpPr>
        <p:sp>
          <p:nvSpPr>
            <p:cNvPr id="16391" name="AutoShape 2"/>
            <p:cNvSpPr/>
            <p:nvPr/>
          </p:nvSpPr>
          <p:spPr>
            <a:xfrm>
              <a:off x="4259263" y="450850"/>
              <a:ext cx="3970337" cy="3727450"/>
            </a:xfrm>
            <a:prstGeom prst="roundRect">
              <a:avLst>
                <a:gd name="adj" fmla="val 2255"/>
              </a:avLst>
            </a:prstGeom>
            <a:solidFill>
              <a:srgbClr val="2B2E30"/>
            </a:solidFill>
            <a:ln w="3175" cap="flat" cmpd="sng">
              <a:solidFill>
                <a:srgbClr val="D7D7D7"/>
              </a:solidFill>
              <a:prstDash val="solid"/>
              <a:miter/>
              <a:headEnd type="none" w="med" len="med"/>
              <a:tailEnd type="none" w="med" len="med"/>
            </a:ln>
          </p:spPr>
          <p:txBody>
            <a:bodyPr lIns="18000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lnSpc>
                  <a:spcPct val="15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单击此处添加段落文字</a:t>
              </a:r>
              <a:endParaRPr lang="en-US"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marL="0" lvl="0" indent="0" eaLnBrk="1" hangingPunct="1">
                <a:lnSpc>
                  <a:spcPct val="15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单击此处添加段落文字</a:t>
              </a:r>
              <a:endParaRPr lang="en-US"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marL="0" lvl="0" indent="0" eaLnBrk="1" hangingPunct="1">
                <a:lnSpc>
                  <a:spcPct val="15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单击此处添加段落文字</a:t>
              </a:r>
              <a:endParaRPr lang="en-US"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marL="0" lvl="0" indent="0" eaLnBrk="1" hangingPunct="1">
                <a:lnSpc>
                  <a:spcPct val="15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单击此处添加段落文字</a:t>
              </a:r>
              <a:endParaRPr lang="en-US"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marL="0" lvl="0" indent="0" eaLnBrk="1" hangingPunct="1">
                <a:lnSpc>
                  <a:spcPct val="15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单击此处添加段落文字</a:t>
              </a:r>
            </a:p>
          </p:txBody>
        </p:sp>
        <p:sp>
          <p:nvSpPr>
            <p:cNvPr id="16392" name="Oval 4"/>
            <p:cNvSpPr/>
            <p:nvPr/>
          </p:nvSpPr>
          <p:spPr>
            <a:xfrm>
              <a:off x="312738" y="341312"/>
              <a:ext cx="3355975" cy="3355975"/>
            </a:xfrm>
            <a:prstGeom prst="ellipse">
              <a:avLst/>
            </a:prstGeom>
            <a:noFill/>
            <a:ln w="12700" cap="flat" cmpd="sng">
              <a:solidFill>
                <a:srgbClr val="2B2E30"/>
              </a:solidFill>
              <a:prstDash val="dash"/>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endParaRPr lang="zh-CN" altLang="zh-CN" sz="2000" b="1"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393" name="Oval 5"/>
            <p:cNvSpPr/>
            <p:nvPr/>
          </p:nvSpPr>
          <p:spPr>
            <a:xfrm>
              <a:off x="0" y="588962"/>
              <a:ext cx="1143000" cy="1143000"/>
            </a:xfrm>
            <a:prstGeom prst="ellipse">
              <a:avLst/>
            </a:prstGeom>
            <a:solidFill>
              <a:srgbClr val="2B2E30"/>
            </a:solidFill>
            <a:ln w="38100" cap="flat" cmpd="sng">
              <a:solidFill>
                <a:srgbClr val="EBF5FF"/>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zh-CN" altLang="en-US" sz="2000" b="1" dirty="0">
                  <a:solidFill>
                    <a:srgbClr val="FFFFFF"/>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2000" b="1" dirty="0">
                  <a:solidFill>
                    <a:srgbClr val="FFFFFF"/>
                  </a:solidFill>
                  <a:latin typeface="Impact" panose="020B0806030902050204" pitchFamily="34" charset="0"/>
                  <a:ea typeface="微软雅黑" panose="020B0503020204020204" pitchFamily="34" charset="-122"/>
                  <a:sym typeface="Impact" panose="020B0806030902050204" pitchFamily="34" charset="0"/>
                </a:rPr>
                <a:t>3</a:t>
              </a:r>
            </a:p>
          </p:txBody>
        </p:sp>
        <p:sp>
          <p:nvSpPr>
            <p:cNvPr id="16394" name="Oval 6"/>
            <p:cNvSpPr/>
            <p:nvPr/>
          </p:nvSpPr>
          <p:spPr>
            <a:xfrm>
              <a:off x="2795588" y="588962"/>
              <a:ext cx="1143000" cy="1143000"/>
            </a:xfrm>
            <a:prstGeom prst="ellipse">
              <a:avLst/>
            </a:prstGeom>
            <a:solidFill>
              <a:srgbClr val="2B2E30"/>
            </a:solidFill>
            <a:ln w="38100" cap="flat" cmpd="sng">
              <a:solidFill>
                <a:srgbClr val="EBF5FF"/>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zh-CN" altLang="en-US" sz="2000" dirty="0">
                  <a:solidFill>
                    <a:srgbClr val="FFFFFF"/>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2000" dirty="0">
                  <a:solidFill>
                    <a:srgbClr val="FFFFFF"/>
                  </a:solidFill>
                  <a:latin typeface="Impact" panose="020B0806030902050204" pitchFamily="34" charset="0"/>
                  <a:ea typeface="微软雅黑" panose="020B0503020204020204" pitchFamily="34" charset="-122"/>
                  <a:sym typeface="Impact" panose="020B0806030902050204" pitchFamily="34" charset="0"/>
                </a:rPr>
                <a:t>1</a:t>
              </a:r>
            </a:p>
          </p:txBody>
        </p:sp>
        <p:sp>
          <p:nvSpPr>
            <p:cNvPr id="16395" name="Oval 7"/>
            <p:cNvSpPr/>
            <p:nvPr/>
          </p:nvSpPr>
          <p:spPr>
            <a:xfrm>
              <a:off x="1449388" y="3101975"/>
              <a:ext cx="1143000" cy="1143000"/>
            </a:xfrm>
            <a:prstGeom prst="ellipse">
              <a:avLst/>
            </a:prstGeom>
            <a:solidFill>
              <a:srgbClr val="2B2E30"/>
            </a:solidFill>
            <a:ln w="38100" cap="flat" cmpd="sng">
              <a:solidFill>
                <a:srgbClr val="EBF5FF"/>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zh-CN" altLang="en-US" sz="2000" dirty="0">
                  <a:solidFill>
                    <a:srgbClr val="FFFFFF"/>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2000" dirty="0">
                  <a:solidFill>
                    <a:srgbClr val="FFFFFF"/>
                  </a:solidFill>
                  <a:latin typeface="Impact" panose="020B0806030902050204" pitchFamily="34" charset="0"/>
                  <a:ea typeface="微软雅黑" panose="020B0503020204020204" pitchFamily="34" charset="-122"/>
                  <a:sym typeface="Impact" panose="020B0806030902050204" pitchFamily="34" charset="0"/>
                </a:rPr>
                <a:t>2</a:t>
              </a:r>
            </a:p>
          </p:txBody>
        </p:sp>
        <p:sp>
          <p:nvSpPr>
            <p:cNvPr id="16396" name="Oval 8"/>
            <p:cNvSpPr/>
            <p:nvPr/>
          </p:nvSpPr>
          <p:spPr>
            <a:xfrm>
              <a:off x="1582738" y="0"/>
              <a:ext cx="777875" cy="777875"/>
            </a:xfrm>
            <a:prstGeom prst="ellipse">
              <a:avLst/>
            </a:prstGeom>
            <a:solidFill>
              <a:srgbClr val="BE5952"/>
            </a:solid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zh-CN" altLang="en-US" sz="1400" b="1" dirty="0">
                  <a:solidFill>
                    <a:srgbClr val="FFFFFF"/>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400" b="1" dirty="0">
                  <a:solidFill>
                    <a:srgbClr val="FFFFFF"/>
                  </a:solidFill>
                  <a:latin typeface="Impact" panose="020B0806030902050204" pitchFamily="34" charset="0"/>
                  <a:ea typeface="微软雅黑" panose="020B0503020204020204" pitchFamily="34" charset="-122"/>
                  <a:sym typeface="Impact" panose="020B0806030902050204" pitchFamily="34" charset="0"/>
                </a:rPr>
                <a:t>1</a:t>
              </a:r>
            </a:p>
          </p:txBody>
        </p:sp>
        <p:sp>
          <p:nvSpPr>
            <p:cNvPr id="16397" name="Oval 9"/>
            <p:cNvSpPr/>
            <p:nvPr/>
          </p:nvSpPr>
          <p:spPr>
            <a:xfrm>
              <a:off x="3040063" y="2371725"/>
              <a:ext cx="777875" cy="777875"/>
            </a:xfrm>
            <a:prstGeom prst="ellipse">
              <a:avLst/>
            </a:prstGeom>
            <a:solidFill>
              <a:srgbClr val="BE5952"/>
            </a:solid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zh-CN" altLang="en-US" sz="1400" dirty="0">
                  <a:solidFill>
                    <a:srgbClr val="FFFFFF"/>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400" dirty="0">
                  <a:solidFill>
                    <a:srgbClr val="FFFFFF"/>
                  </a:solidFill>
                  <a:latin typeface="Impact" panose="020B0806030902050204" pitchFamily="34" charset="0"/>
                  <a:ea typeface="微软雅黑" panose="020B0503020204020204" pitchFamily="34" charset="-122"/>
                  <a:sym typeface="Impact" panose="020B0806030902050204" pitchFamily="34" charset="0"/>
                </a:rPr>
                <a:t>2</a:t>
              </a:r>
            </a:p>
          </p:txBody>
        </p:sp>
        <p:sp>
          <p:nvSpPr>
            <p:cNvPr id="16398" name="Oval 10"/>
            <p:cNvSpPr/>
            <p:nvPr/>
          </p:nvSpPr>
          <p:spPr>
            <a:xfrm>
              <a:off x="117475" y="2409825"/>
              <a:ext cx="777875" cy="777875"/>
            </a:xfrm>
            <a:prstGeom prst="ellipse">
              <a:avLst/>
            </a:prstGeom>
            <a:solidFill>
              <a:srgbClr val="BE5952"/>
            </a:solid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zh-CN" altLang="en-US" sz="1400" dirty="0">
                  <a:solidFill>
                    <a:srgbClr val="FFFFFF"/>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400" dirty="0">
                  <a:solidFill>
                    <a:srgbClr val="FFFFFF"/>
                  </a:solidFill>
                  <a:latin typeface="Impact" panose="020B0806030902050204" pitchFamily="34" charset="0"/>
                  <a:ea typeface="微软雅黑" panose="020B0503020204020204" pitchFamily="34" charset="-122"/>
                  <a:sym typeface="Impact" panose="020B0806030902050204" pitchFamily="34" charset="0"/>
                </a:rPr>
                <a:t>3</a:t>
              </a:r>
            </a:p>
          </p:txBody>
        </p:sp>
        <p:cxnSp>
          <p:nvCxnSpPr>
            <p:cNvPr id="16399" name="AutoShape 11"/>
            <p:cNvCxnSpPr/>
            <p:nvPr/>
          </p:nvCxnSpPr>
          <p:spPr>
            <a:xfrm flipH="1" flipV="1">
              <a:off x="2011363" y="2630487"/>
              <a:ext cx="9525" cy="452438"/>
            </a:xfrm>
            <a:prstGeom prst="straightConnector1">
              <a:avLst/>
            </a:prstGeom>
            <a:ln w="9525" cap="flat" cmpd="sng">
              <a:solidFill>
                <a:srgbClr val="2B2E30"/>
              </a:solidFill>
              <a:prstDash val="solid"/>
              <a:miter/>
              <a:headEnd type="none" w="med" len="med"/>
              <a:tailEnd type="none" w="med" len="med"/>
            </a:ln>
          </p:spPr>
        </p:cxnSp>
        <p:cxnSp>
          <p:nvCxnSpPr>
            <p:cNvPr id="16400" name="AutoShape 12"/>
            <p:cNvCxnSpPr/>
            <p:nvPr/>
          </p:nvCxnSpPr>
          <p:spPr>
            <a:xfrm flipH="1">
              <a:off x="2551113" y="1584325"/>
              <a:ext cx="411162" cy="109537"/>
            </a:xfrm>
            <a:prstGeom prst="straightConnector1">
              <a:avLst/>
            </a:prstGeom>
            <a:ln w="9525" cap="flat" cmpd="sng">
              <a:solidFill>
                <a:srgbClr val="2B2E30"/>
              </a:solidFill>
              <a:prstDash val="solid"/>
              <a:miter/>
              <a:headEnd type="none" w="med" len="med"/>
              <a:tailEnd type="none" w="med" len="med"/>
            </a:ln>
          </p:spPr>
        </p:cxnSp>
        <p:cxnSp>
          <p:nvCxnSpPr>
            <p:cNvPr id="16401" name="AutoShape 13"/>
            <p:cNvCxnSpPr/>
            <p:nvPr/>
          </p:nvCxnSpPr>
          <p:spPr>
            <a:xfrm>
              <a:off x="976313" y="1584325"/>
              <a:ext cx="495300" cy="109537"/>
            </a:xfrm>
            <a:prstGeom prst="straightConnector1">
              <a:avLst/>
            </a:prstGeom>
            <a:ln w="9525" cap="flat" cmpd="sng">
              <a:solidFill>
                <a:srgbClr val="2B2E30"/>
              </a:solidFill>
              <a:prstDash val="solid"/>
              <a:miter/>
              <a:headEnd type="none" w="med" len="med"/>
              <a:tailEnd type="none" w="med" len="med"/>
            </a:ln>
          </p:spPr>
        </p:cxnSp>
        <p:sp>
          <p:nvSpPr>
            <p:cNvPr id="16402" name="AutoShape 22"/>
            <p:cNvSpPr/>
            <p:nvPr/>
          </p:nvSpPr>
          <p:spPr>
            <a:xfrm>
              <a:off x="4400550" y="173037"/>
              <a:ext cx="3686175" cy="501650"/>
            </a:xfrm>
            <a:prstGeom prst="roundRect">
              <a:avLst>
                <a:gd name="adj" fmla="val 0"/>
              </a:avLst>
            </a:prstGeom>
            <a:solidFill>
              <a:srgbClr val="BE5952"/>
            </a:solidFill>
            <a:ln w="3175" cap="flat" cmpd="sng">
              <a:solidFill>
                <a:srgbClr val="D7D7D7"/>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1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单击此处添加文本</a:t>
              </a:r>
            </a:p>
          </p:txBody>
        </p:sp>
        <p:sp>
          <p:nvSpPr>
            <p:cNvPr id="16403" name="Oval 16"/>
            <p:cNvSpPr/>
            <p:nvPr/>
          </p:nvSpPr>
          <p:spPr>
            <a:xfrm>
              <a:off x="1254671" y="1207839"/>
              <a:ext cx="1472355" cy="1440160"/>
            </a:xfrm>
            <a:prstGeom prst="ellipse">
              <a:avLst/>
            </a:prstGeom>
            <a:solidFill>
              <a:srgbClr val="BE5952"/>
            </a:solid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zh-CN" altLang="en-US" sz="2800" b="1" dirty="0">
                  <a:solidFill>
                    <a:srgbClr val="FFFFFF"/>
                  </a:solidFill>
                  <a:latin typeface="Impact" panose="020B0806030902050204" pitchFamily="34" charset="0"/>
                  <a:ea typeface="微软雅黑" panose="020B0503020204020204" pitchFamily="34" charset="-122"/>
                  <a:sym typeface="Impact" panose="020B0806030902050204" pitchFamily="34" charset="0"/>
                </a:rPr>
                <a:t>标题</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3581400" y="2025015"/>
            <a:ext cx="5029835" cy="1861185"/>
            <a:chOff x="5062" y="2662"/>
            <a:chExt cx="7921" cy="2931"/>
          </a:xfrm>
        </p:grpSpPr>
        <p:sp>
          <p:nvSpPr>
            <p:cNvPr id="6" name="TextBox 5"/>
            <p:cNvSpPr txBox="1"/>
            <p:nvPr/>
          </p:nvSpPr>
          <p:spPr>
            <a:xfrm>
              <a:off x="8186" y="4085"/>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sp>
          <p:nvSpPr>
            <p:cNvPr id="7" name="TextBox 6"/>
            <p:cNvSpPr txBox="1">
              <a:spLocks noChangeArrowheads="1"/>
            </p:cNvSpPr>
            <p:nvPr/>
          </p:nvSpPr>
          <p:spPr bwMode="auto">
            <a:xfrm>
              <a:off x="5062" y="2662"/>
              <a:ext cx="3124" cy="2931"/>
            </a:xfrm>
            <a:prstGeom prst="rect">
              <a:avLst/>
            </a:prstGeom>
            <a:noFill/>
            <a:ln w="9525">
              <a:noFill/>
              <a:miter lim="800000"/>
            </a:ln>
          </p:spPr>
          <p:txBody>
            <a:bodyPr wrap="none">
              <a:spAutoFit/>
            </a:bodyPr>
            <a:lstStyle/>
            <a:p>
              <a:r>
                <a:rPr lang="en-US" altLang="zh-CN" sz="11500" b="1" dirty="0">
                  <a:solidFill>
                    <a:srgbClr val="BE5952"/>
                  </a:solidFill>
                  <a:latin typeface="微软雅黑" panose="020B0503020204020204" pitchFamily="34" charset="-122"/>
                  <a:ea typeface="微软雅黑" panose="020B0503020204020204" pitchFamily="34" charset="-122"/>
                </a:rPr>
                <a:t>04</a:t>
              </a:r>
            </a:p>
          </p:txBody>
        </p:sp>
        <p:sp>
          <p:nvSpPr>
            <p:cNvPr id="2" name="TextBox 5"/>
            <p:cNvSpPr txBox="1"/>
            <p:nvPr/>
          </p:nvSpPr>
          <p:spPr>
            <a:xfrm>
              <a:off x="8186" y="2662"/>
              <a:ext cx="4797" cy="1501"/>
            </a:xfrm>
            <a:prstGeom prst="rect">
              <a:avLst/>
            </a:prstGeom>
            <a:noFill/>
          </p:spPr>
          <p:txBody>
            <a:bodyPr wrap="square">
              <a:spAutoFit/>
            </a:bodyPr>
            <a:lstStyle/>
            <a:p>
              <a:pPr fontAlgn="auto">
                <a:spcBef>
                  <a:spcPts val="0"/>
                </a:spcBef>
                <a:spcAft>
                  <a:spcPts val="0"/>
                </a:spcAft>
                <a:defRPr/>
              </a:pPr>
              <a:r>
                <a:rPr lang="zh-CN" altLang="en-US" sz="2800" b="1" dirty="0">
                  <a:solidFill>
                    <a:srgbClr val="BE5952"/>
                  </a:solidFill>
                  <a:latin typeface="微软雅黑" panose="020B0503020204020204" pitchFamily="34" charset="-122"/>
                  <a:ea typeface="微软雅黑" panose="020B0503020204020204" pitchFamily="34" charset="-122"/>
                </a:rPr>
                <a:t>请在此处添加您的标题</a:t>
              </a:r>
            </a:p>
          </p:txBody>
        </p:sp>
        <p:sp>
          <p:nvSpPr>
            <p:cNvPr id="3" name="TextBox 5"/>
            <p:cNvSpPr txBox="1"/>
            <p:nvPr/>
          </p:nvSpPr>
          <p:spPr>
            <a:xfrm>
              <a:off x="8186" y="4550"/>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sp>
          <p:nvSpPr>
            <p:cNvPr id="4" name="TextBox 5"/>
            <p:cNvSpPr txBox="1"/>
            <p:nvPr/>
          </p:nvSpPr>
          <p:spPr>
            <a:xfrm>
              <a:off x="8186" y="5015"/>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gr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直接连接符 13"/>
          <p:cNvSpPr>
            <a:spLocks noChangeShapeType="1"/>
          </p:cNvSpPr>
          <p:nvPr/>
        </p:nvSpPr>
        <p:spPr bwMode="auto">
          <a:xfrm>
            <a:off x="5358765" y="3358515"/>
            <a:ext cx="1576705" cy="0"/>
          </a:xfrm>
          <a:prstGeom prst="line">
            <a:avLst/>
          </a:prstGeom>
          <a:noFill/>
          <a:ln w="9525">
            <a:solidFill>
              <a:srgbClr val="BE5952"/>
            </a:solidFill>
            <a:bevel/>
          </a:ln>
        </p:spPr>
        <p:txBody>
          <a:bodyPr/>
          <a:lstStyle/>
          <a:p>
            <a:endParaRPr lang="zh-CN" altLang="en-US"/>
          </a:p>
        </p:txBody>
      </p:sp>
      <p:sp>
        <p:nvSpPr>
          <p:cNvPr id="55299" name="直接连接符 14"/>
          <p:cNvSpPr>
            <a:spLocks noChangeShapeType="1"/>
          </p:cNvSpPr>
          <p:nvPr/>
        </p:nvSpPr>
        <p:spPr bwMode="auto">
          <a:xfrm>
            <a:off x="5358765" y="4083050"/>
            <a:ext cx="1576705" cy="0"/>
          </a:xfrm>
          <a:prstGeom prst="line">
            <a:avLst/>
          </a:prstGeom>
          <a:noFill/>
          <a:ln w="9525">
            <a:solidFill>
              <a:schemeClr val="tx2"/>
            </a:solidFill>
            <a:bevel/>
          </a:ln>
        </p:spPr>
        <p:txBody>
          <a:bodyPr/>
          <a:lstStyle/>
          <a:p>
            <a:endParaRPr lang="zh-CN" altLang="en-US"/>
          </a:p>
        </p:txBody>
      </p:sp>
      <p:sp>
        <p:nvSpPr>
          <p:cNvPr id="55300" name="矩形 15"/>
          <p:cNvSpPr>
            <a:spLocks noChangeArrowheads="1"/>
          </p:cNvSpPr>
          <p:nvPr/>
        </p:nvSpPr>
        <p:spPr bwMode="auto">
          <a:xfrm>
            <a:off x="699135" y="1686560"/>
            <a:ext cx="3503295" cy="318135"/>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a:solidFill>
                  <a:schemeClr val="tx1">
                    <a:lumMod val="75000"/>
                    <a:lumOff val="25000"/>
                  </a:schemeClr>
                </a:solidFill>
                <a:cs typeface="Arial" panose="020B0604020202020204" pitchFamily="34" charset="0"/>
                <a:sym typeface="Arial" panose="020B0604020202020204" pitchFamily="34" charset="0"/>
              </a:rPr>
              <a:t>单击此处添加标题内容</a:t>
            </a:r>
          </a:p>
        </p:txBody>
      </p:sp>
      <p:sp>
        <p:nvSpPr>
          <p:cNvPr id="55301" name="TextBox 16"/>
          <p:cNvSpPr>
            <a:spLocks noChangeArrowheads="1"/>
          </p:cNvSpPr>
          <p:nvPr/>
        </p:nvSpPr>
        <p:spPr bwMode="auto">
          <a:xfrm>
            <a:off x="699135" y="2182495"/>
            <a:ext cx="2962910" cy="1190625"/>
          </a:xfrm>
          <a:prstGeom prst="rect">
            <a:avLst/>
          </a:prstGeom>
          <a:noFill/>
          <a:ln w="9525">
            <a:noFill/>
            <a:miter lim="800000"/>
          </a:ln>
        </p:spPr>
        <p:txBody>
          <a:bodyPr lIns="72585" tIns="36293" rIns="72585" bIns="36293">
            <a:spAutoFit/>
          </a:bodyPr>
          <a:lstStyle/>
          <a:p>
            <a:pPr defTabSz="725170">
              <a:lnSpc>
                <a:spcPct val="130000"/>
              </a:lnSpc>
              <a:spcBef>
                <a:spcPts val="475"/>
              </a:spcBef>
              <a:buFont typeface="Arial" panose="020B0604020202020204" pitchFamily="34" charset="0"/>
              <a:buNone/>
            </a:pPr>
            <a:r>
              <a:rPr lang="zh-CN" altLang="en-US" sz="1400" b="0">
                <a:solidFill>
                  <a:schemeClr val="tx1">
                    <a:lumMod val="75000"/>
                    <a:lumOff val="25000"/>
                  </a:schemeClr>
                </a:solidFill>
              </a:rPr>
              <a:t>请在此处添加您需要的文字内容请在此处添加您需要的文字内容请在此处添加您需要的文字内容请在此处添加您需要的文字内容</a:t>
            </a:r>
          </a:p>
        </p:txBody>
      </p:sp>
      <p:grpSp>
        <p:nvGrpSpPr>
          <p:cNvPr id="55302" name="组合 17"/>
          <p:cNvGrpSpPr/>
          <p:nvPr/>
        </p:nvGrpSpPr>
        <p:grpSpPr bwMode="auto">
          <a:xfrm>
            <a:off x="596900" y="2160270"/>
            <a:ext cx="4509135" cy="3120390"/>
            <a:chOff x="0" y="0"/>
            <a:chExt cx="2880320" cy="2019710"/>
          </a:xfrm>
        </p:grpSpPr>
        <p:grpSp>
          <p:nvGrpSpPr>
            <p:cNvPr id="58394" name="组合 18"/>
            <p:cNvGrpSpPr/>
            <p:nvPr/>
          </p:nvGrpSpPr>
          <p:grpSpPr bwMode="auto">
            <a:xfrm>
              <a:off x="0" y="0"/>
              <a:ext cx="2880320" cy="775829"/>
              <a:chOff x="0" y="0"/>
              <a:chExt cx="2880320" cy="360040"/>
            </a:xfrm>
          </p:grpSpPr>
          <p:sp>
            <p:nvSpPr>
              <p:cNvPr id="58398" name="直接连接符 25"/>
              <p:cNvSpPr>
                <a:spLocks noChangeShapeType="1"/>
              </p:cNvSpPr>
              <p:nvPr/>
            </p:nvSpPr>
            <p:spPr bwMode="auto">
              <a:xfrm>
                <a:off x="0" y="0"/>
                <a:ext cx="1957772" cy="1"/>
              </a:xfrm>
              <a:prstGeom prst="line">
                <a:avLst/>
              </a:prstGeom>
              <a:noFill/>
              <a:ln w="9525">
                <a:solidFill>
                  <a:srgbClr val="BE5952"/>
                </a:solidFill>
                <a:bevel/>
                <a:headEnd type="oval" w="med" len="med"/>
              </a:ln>
            </p:spPr>
            <p:txBody>
              <a:bodyPr/>
              <a:lstStyle/>
              <a:p>
                <a:endParaRPr lang="zh-CN" altLang="en-US"/>
              </a:p>
            </p:txBody>
          </p:sp>
          <p:sp>
            <p:nvSpPr>
              <p:cNvPr id="58399" name="直接连接符 26"/>
              <p:cNvSpPr>
                <a:spLocks noChangeShapeType="1"/>
              </p:cNvSpPr>
              <p:nvPr/>
            </p:nvSpPr>
            <p:spPr bwMode="auto">
              <a:xfrm>
                <a:off x="1957772" y="0"/>
                <a:ext cx="922548" cy="360040"/>
              </a:xfrm>
              <a:prstGeom prst="line">
                <a:avLst/>
              </a:prstGeom>
              <a:noFill/>
              <a:ln w="9525">
                <a:solidFill>
                  <a:srgbClr val="BE5952"/>
                </a:solidFill>
                <a:bevel/>
              </a:ln>
            </p:spPr>
            <p:txBody>
              <a:bodyPr/>
              <a:lstStyle/>
              <a:p>
                <a:endParaRPr lang="zh-CN" altLang="en-US"/>
              </a:p>
            </p:txBody>
          </p:sp>
        </p:grpSp>
        <p:grpSp>
          <p:nvGrpSpPr>
            <p:cNvPr id="58395" name="组合 22"/>
            <p:cNvGrpSpPr/>
            <p:nvPr/>
          </p:nvGrpSpPr>
          <p:grpSpPr bwMode="auto">
            <a:xfrm flipV="1">
              <a:off x="0" y="1243881"/>
              <a:ext cx="2880320" cy="775829"/>
              <a:chOff x="0" y="0"/>
              <a:chExt cx="2880320" cy="360040"/>
            </a:xfrm>
          </p:grpSpPr>
          <p:sp>
            <p:nvSpPr>
              <p:cNvPr id="58396" name="直接连接符 23"/>
              <p:cNvSpPr>
                <a:spLocks noChangeShapeType="1"/>
              </p:cNvSpPr>
              <p:nvPr/>
            </p:nvSpPr>
            <p:spPr bwMode="auto">
              <a:xfrm>
                <a:off x="0" y="0"/>
                <a:ext cx="1957772" cy="1"/>
              </a:xfrm>
              <a:prstGeom prst="line">
                <a:avLst/>
              </a:prstGeom>
              <a:noFill/>
              <a:ln w="9525">
                <a:solidFill>
                  <a:srgbClr val="BE5952"/>
                </a:solidFill>
                <a:bevel/>
                <a:headEnd type="oval" w="med" len="med"/>
              </a:ln>
            </p:spPr>
            <p:txBody>
              <a:bodyPr/>
              <a:lstStyle/>
              <a:p>
                <a:endParaRPr lang="zh-CN" altLang="en-US"/>
              </a:p>
            </p:txBody>
          </p:sp>
          <p:sp>
            <p:nvSpPr>
              <p:cNvPr id="58397" name="直接连接符 24"/>
              <p:cNvSpPr>
                <a:spLocks noChangeShapeType="1"/>
              </p:cNvSpPr>
              <p:nvPr/>
            </p:nvSpPr>
            <p:spPr bwMode="auto">
              <a:xfrm>
                <a:off x="1957772" y="0"/>
                <a:ext cx="922548" cy="360040"/>
              </a:xfrm>
              <a:prstGeom prst="line">
                <a:avLst/>
              </a:prstGeom>
              <a:noFill/>
              <a:ln w="9525">
                <a:solidFill>
                  <a:srgbClr val="BE5952"/>
                </a:solidFill>
                <a:bevel/>
              </a:ln>
            </p:spPr>
            <p:txBody>
              <a:bodyPr/>
              <a:lstStyle/>
              <a:p>
                <a:endParaRPr lang="zh-CN" altLang="en-US"/>
              </a:p>
            </p:txBody>
          </p:sp>
        </p:grpSp>
      </p:grpSp>
      <p:sp>
        <p:nvSpPr>
          <p:cNvPr id="55303" name="矩形 27"/>
          <p:cNvSpPr>
            <a:spLocks noChangeArrowheads="1"/>
          </p:cNvSpPr>
          <p:nvPr/>
        </p:nvSpPr>
        <p:spPr bwMode="auto">
          <a:xfrm>
            <a:off x="709295" y="5306695"/>
            <a:ext cx="3505835" cy="318135"/>
          </a:xfrm>
          <a:prstGeom prst="rect">
            <a:avLst/>
          </a:prstGeom>
          <a:noFill/>
          <a:ln w="9525">
            <a:noFill/>
            <a:miter lim="800000"/>
          </a:ln>
        </p:spPr>
        <p:txBody>
          <a:bodyPr lIns="72585" tIns="36293" rIns="72585" bIns="36293">
            <a:spAutoFit/>
          </a:bodyPr>
          <a:lstStyle/>
          <a:p>
            <a:pPr defTabSz="725170">
              <a:buFont typeface="Arial" panose="020B0604020202020204" pitchFamily="34" charset="0"/>
              <a:buNone/>
            </a:pPr>
            <a:r>
              <a:rPr lang="zh-CN" altLang="en-US" sz="1600">
                <a:solidFill>
                  <a:schemeClr val="tx1">
                    <a:lumMod val="75000"/>
                    <a:lumOff val="25000"/>
                  </a:schemeClr>
                </a:solidFill>
                <a:sym typeface="Arial" panose="020B0604020202020204" pitchFamily="34" charset="0"/>
              </a:rPr>
              <a:t>单击此处添加标题内容</a:t>
            </a:r>
          </a:p>
        </p:txBody>
      </p:sp>
      <p:sp>
        <p:nvSpPr>
          <p:cNvPr id="55304" name="TextBox 28"/>
          <p:cNvSpPr>
            <a:spLocks noChangeArrowheads="1"/>
          </p:cNvSpPr>
          <p:nvPr/>
        </p:nvSpPr>
        <p:spPr bwMode="auto">
          <a:xfrm>
            <a:off x="709295" y="4026535"/>
            <a:ext cx="2962910" cy="1190625"/>
          </a:xfrm>
          <a:prstGeom prst="rect">
            <a:avLst/>
          </a:prstGeom>
          <a:noFill/>
          <a:ln w="9525">
            <a:noFill/>
            <a:miter lim="800000"/>
          </a:ln>
        </p:spPr>
        <p:txBody>
          <a:bodyPr lIns="72585" tIns="36293" rIns="72585" bIns="36293">
            <a:spAutoFit/>
          </a:bodyPr>
          <a:lstStyle/>
          <a:p>
            <a:pPr defTabSz="725170">
              <a:lnSpc>
                <a:spcPct val="130000"/>
              </a:lnSpc>
              <a:spcBef>
                <a:spcPts val="475"/>
              </a:spcBef>
              <a:buFont typeface="Arial" panose="020B0604020202020204" pitchFamily="34" charset="0"/>
              <a:buNone/>
            </a:pPr>
            <a:r>
              <a:rPr lang="zh-CN" altLang="en-US" sz="1400" b="0">
                <a:solidFill>
                  <a:schemeClr val="tx1">
                    <a:lumMod val="75000"/>
                    <a:lumOff val="25000"/>
                  </a:schemeClr>
                </a:solidFill>
                <a:latin typeface="微软雅黑" panose="020B0503020204020204" pitchFamily="34" charset="-122"/>
              </a:rPr>
              <a:t>请在此处添加您需要的文字内容请在此处添加您需要的文字内容请在此处添加您需要的文字内容请在此处添加您需要的文字内容</a:t>
            </a:r>
          </a:p>
        </p:txBody>
      </p:sp>
      <p:grpSp>
        <p:nvGrpSpPr>
          <p:cNvPr id="55305" name="组合 29"/>
          <p:cNvGrpSpPr/>
          <p:nvPr/>
        </p:nvGrpSpPr>
        <p:grpSpPr bwMode="auto">
          <a:xfrm flipH="1">
            <a:off x="7132320" y="2160270"/>
            <a:ext cx="4504690" cy="3120390"/>
            <a:chOff x="0" y="0"/>
            <a:chExt cx="2880320" cy="2019710"/>
          </a:xfrm>
        </p:grpSpPr>
        <p:grpSp>
          <p:nvGrpSpPr>
            <p:cNvPr id="58388" name="组合 30"/>
            <p:cNvGrpSpPr/>
            <p:nvPr/>
          </p:nvGrpSpPr>
          <p:grpSpPr bwMode="auto">
            <a:xfrm>
              <a:off x="0" y="0"/>
              <a:ext cx="2880320" cy="775829"/>
              <a:chOff x="0" y="0"/>
              <a:chExt cx="2880320" cy="360040"/>
            </a:xfrm>
          </p:grpSpPr>
          <p:sp>
            <p:nvSpPr>
              <p:cNvPr id="58392" name="直接连接符 34"/>
              <p:cNvSpPr>
                <a:spLocks noChangeShapeType="1"/>
              </p:cNvSpPr>
              <p:nvPr/>
            </p:nvSpPr>
            <p:spPr bwMode="auto">
              <a:xfrm>
                <a:off x="0" y="0"/>
                <a:ext cx="1957772" cy="1"/>
              </a:xfrm>
              <a:prstGeom prst="line">
                <a:avLst/>
              </a:prstGeom>
              <a:noFill/>
              <a:ln w="9525">
                <a:solidFill>
                  <a:schemeClr val="tx2"/>
                </a:solidFill>
                <a:bevel/>
                <a:headEnd type="oval" w="med" len="med"/>
              </a:ln>
            </p:spPr>
            <p:txBody>
              <a:bodyPr/>
              <a:lstStyle/>
              <a:p>
                <a:endParaRPr lang="zh-CN" altLang="en-US"/>
              </a:p>
            </p:txBody>
          </p:sp>
          <p:sp>
            <p:nvSpPr>
              <p:cNvPr id="58393" name="直接连接符 35"/>
              <p:cNvSpPr>
                <a:spLocks noChangeShapeType="1"/>
              </p:cNvSpPr>
              <p:nvPr/>
            </p:nvSpPr>
            <p:spPr bwMode="auto">
              <a:xfrm>
                <a:off x="1957772" y="0"/>
                <a:ext cx="922548" cy="360040"/>
              </a:xfrm>
              <a:prstGeom prst="line">
                <a:avLst/>
              </a:prstGeom>
              <a:noFill/>
              <a:ln w="9525">
                <a:solidFill>
                  <a:schemeClr val="tx2"/>
                </a:solidFill>
                <a:bevel/>
              </a:ln>
            </p:spPr>
            <p:txBody>
              <a:bodyPr/>
              <a:lstStyle/>
              <a:p>
                <a:endParaRPr lang="zh-CN" altLang="en-US"/>
              </a:p>
            </p:txBody>
          </p:sp>
        </p:grpSp>
        <p:grpSp>
          <p:nvGrpSpPr>
            <p:cNvPr id="58389" name="组合 31"/>
            <p:cNvGrpSpPr/>
            <p:nvPr/>
          </p:nvGrpSpPr>
          <p:grpSpPr bwMode="auto">
            <a:xfrm flipV="1">
              <a:off x="0" y="1243881"/>
              <a:ext cx="2880320" cy="775829"/>
              <a:chOff x="0" y="0"/>
              <a:chExt cx="2880320" cy="360040"/>
            </a:xfrm>
          </p:grpSpPr>
          <p:sp>
            <p:nvSpPr>
              <p:cNvPr id="58390" name="直接连接符 32"/>
              <p:cNvSpPr>
                <a:spLocks noChangeShapeType="1"/>
              </p:cNvSpPr>
              <p:nvPr/>
            </p:nvSpPr>
            <p:spPr bwMode="auto">
              <a:xfrm>
                <a:off x="0" y="0"/>
                <a:ext cx="1957772" cy="1"/>
              </a:xfrm>
              <a:prstGeom prst="line">
                <a:avLst/>
              </a:prstGeom>
              <a:noFill/>
              <a:ln w="9525">
                <a:solidFill>
                  <a:schemeClr val="tx2"/>
                </a:solidFill>
                <a:bevel/>
                <a:headEnd type="oval" w="med" len="med"/>
              </a:ln>
            </p:spPr>
            <p:txBody>
              <a:bodyPr/>
              <a:lstStyle/>
              <a:p>
                <a:endParaRPr lang="zh-CN" altLang="en-US"/>
              </a:p>
            </p:txBody>
          </p:sp>
          <p:sp>
            <p:nvSpPr>
              <p:cNvPr id="58391" name="直接连接符 33"/>
              <p:cNvSpPr>
                <a:spLocks noChangeShapeType="1"/>
              </p:cNvSpPr>
              <p:nvPr/>
            </p:nvSpPr>
            <p:spPr bwMode="auto">
              <a:xfrm>
                <a:off x="1957772" y="0"/>
                <a:ext cx="922548" cy="360040"/>
              </a:xfrm>
              <a:prstGeom prst="line">
                <a:avLst/>
              </a:prstGeom>
              <a:noFill/>
              <a:ln w="9525">
                <a:solidFill>
                  <a:schemeClr val="tx2"/>
                </a:solidFill>
                <a:bevel/>
              </a:ln>
            </p:spPr>
            <p:txBody>
              <a:bodyPr/>
              <a:lstStyle/>
              <a:p>
                <a:endParaRPr lang="zh-CN" altLang="en-US"/>
              </a:p>
            </p:txBody>
          </p:sp>
        </p:grpSp>
      </p:grpSp>
      <p:sp>
        <p:nvSpPr>
          <p:cNvPr id="55306" name="矩形 36"/>
          <p:cNvSpPr>
            <a:spLocks noChangeArrowheads="1"/>
          </p:cNvSpPr>
          <p:nvPr/>
        </p:nvSpPr>
        <p:spPr bwMode="auto">
          <a:xfrm>
            <a:off x="8147050" y="1691005"/>
            <a:ext cx="3503295" cy="565150"/>
          </a:xfrm>
          <a:prstGeom prst="rect">
            <a:avLst/>
          </a:prstGeom>
          <a:noFill/>
          <a:ln w="9525">
            <a:noFill/>
            <a:miter lim="800000"/>
          </a:ln>
        </p:spPr>
        <p:txBody>
          <a:bodyPr lIns="72585" tIns="36293" rIns="72585" bIns="36293">
            <a:spAutoFit/>
          </a:bodyPr>
          <a:lstStyle/>
          <a:p>
            <a:pPr algn="r" defTabSz="725170">
              <a:buFont typeface="Arial" panose="020B0604020202020204" pitchFamily="34" charset="0"/>
              <a:buNone/>
            </a:pPr>
            <a:r>
              <a:rPr lang="zh-CN" altLang="en-US" sz="1600">
                <a:solidFill>
                  <a:schemeClr val="tx1">
                    <a:lumMod val="75000"/>
                    <a:lumOff val="25000"/>
                  </a:schemeClr>
                </a:solidFill>
                <a:sym typeface="Arial" panose="020B0604020202020204" pitchFamily="34" charset="0"/>
              </a:rPr>
              <a:t>单击此处添加标题内容</a:t>
            </a:r>
            <a:endParaRPr lang="zh-CN" altLang="en-US" sz="1600">
              <a:solidFill>
                <a:schemeClr val="tx1">
                  <a:lumMod val="75000"/>
                  <a:lumOff val="25000"/>
                </a:schemeClr>
              </a:solidFill>
              <a:sym typeface="微软雅黑" panose="020B0503020204020204" pitchFamily="34" charset="-122"/>
            </a:endParaRPr>
          </a:p>
          <a:p>
            <a:pPr algn="r" defTabSz="725170">
              <a:buFont typeface="Arial" panose="020B0604020202020204" pitchFamily="34" charset="0"/>
              <a:buNone/>
            </a:pPr>
            <a:endParaRPr lang="zh-CN" altLang="en-US" sz="1600">
              <a:solidFill>
                <a:schemeClr val="tx1">
                  <a:lumMod val="75000"/>
                  <a:lumOff val="25000"/>
                </a:schemeClr>
              </a:solidFill>
              <a:cs typeface="Arial" panose="020B0604020202020204" pitchFamily="34" charset="0"/>
              <a:sym typeface="微软雅黑" panose="020B0503020204020204" pitchFamily="34" charset="-122"/>
            </a:endParaRPr>
          </a:p>
        </p:txBody>
      </p:sp>
      <p:sp>
        <p:nvSpPr>
          <p:cNvPr id="55307" name="TextBox 37"/>
          <p:cNvSpPr>
            <a:spLocks noChangeArrowheads="1"/>
          </p:cNvSpPr>
          <p:nvPr/>
        </p:nvSpPr>
        <p:spPr bwMode="auto">
          <a:xfrm>
            <a:off x="8687435" y="2188210"/>
            <a:ext cx="2962910" cy="1530985"/>
          </a:xfrm>
          <a:prstGeom prst="rect">
            <a:avLst/>
          </a:prstGeom>
          <a:noFill/>
          <a:ln w="9525">
            <a:noFill/>
            <a:miter lim="800000"/>
          </a:ln>
        </p:spPr>
        <p:txBody>
          <a:bodyPr lIns="72585" tIns="36293" rIns="72585" bIns="36293">
            <a:spAutoFit/>
          </a:bodyPr>
          <a:lstStyle/>
          <a:p>
            <a:pPr algn="r" defTabSz="725170">
              <a:lnSpc>
                <a:spcPct val="130000"/>
              </a:lnSpc>
              <a:spcBef>
                <a:spcPts val="475"/>
              </a:spcBef>
              <a:buFont typeface="Arial" panose="020B0604020202020204" pitchFamily="34" charset="0"/>
              <a:buNone/>
            </a:pPr>
            <a:r>
              <a:rPr lang="zh-CN" altLang="en-US" sz="1400" b="0">
                <a:solidFill>
                  <a:schemeClr val="tx1">
                    <a:lumMod val="75000"/>
                    <a:lumOff val="25000"/>
                  </a:schemeClr>
                </a:solidFill>
                <a:latin typeface="微软雅黑" panose="020B0503020204020204" pitchFamily="34" charset="-122"/>
              </a:rPr>
              <a:t>请在此处添加您需要的文字内容请在此处添加您需要的文字内容请在此处添加您需要的文字内容请在此处添加您需要的文字内容</a:t>
            </a:r>
          </a:p>
          <a:p>
            <a:pPr algn="r" defTabSz="725170">
              <a:lnSpc>
                <a:spcPct val="130000"/>
              </a:lnSpc>
              <a:spcBef>
                <a:spcPts val="475"/>
              </a:spcBef>
              <a:buFont typeface="Arial" panose="020B0604020202020204" pitchFamily="34" charset="0"/>
              <a:buNone/>
            </a:pPr>
            <a:r>
              <a:rPr lang="en-US" altLang="zh-CN" sz="1400" b="0">
                <a:solidFill>
                  <a:schemeClr val="tx1">
                    <a:lumMod val="75000"/>
                    <a:lumOff val="25000"/>
                  </a:schemeClr>
                </a:solidFill>
                <a:latin typeface="微软雅黑" panose="020B0503020204020204" pitchFamily="34" charset="-122"/>
                <a:cs typeface="Arial" panose="020B0604020202020204" pitchFamily="34" charset="0"/>
                <a:sym typeface="Arial" panose="020B0604020202020204" pitchFamily="34" charset="0"/>
              </a:rPr>
              <a:t>.</a:t>
            </a:r>
          </a:p>
        </p:txBody>
      </p:sp>
      <p:sp>
        <p:nvSpPr>
          <p:cNvPr id="55308" name="矩形 38"/>
          <p:cNvSpPr>
            <a:spLocks noChangeArrowheads="1"/>
          </p:cNvSpPr>
          <p:nvPr/>
        </p:nvSpPr>
        <p:spPr bwMode="auto">
          <a:xfrm>
            <a:off x="8147050" y="5311140"/>
            <a:ext cx="3503295" cy="565150"/>
          </a:xfrm>
          <a:prstGeom prst="rect">
            <a:avLst/>
          </a:prstGeom>
          <a:noFill/>
          <a:ln w="9525">
            <a:noFill/>
            <a:miter lim="800000"/>
          </a:ln>
        </p:spPr>
        <p:txBody>
          <a:bodyPr lIns="72585" tIns="36293" rIns="72585" bIns="36293">
            <a:spAutoFit/>
          </a:bodyPr>
          <a:lstStyle/>
          <a:p>
            <a:pPr algn="r" defTabSz="725170">
              <a:buFont typeface="Arial" panose="020B0604020202020204" pitchFamily="34" charset="0"/>
              <a:buNone/>
            </a:pPr>
            <a:r>
              <a:rPr lang="zh-CN" altLang="en-US" sz="1600">
                <a:solidFill>
                  <a:schemeClr val="tx1">
                    <a:lumMod val="75000"/>
                    <a:lumOff val="25000"/>
                  </a:schemeClr>
                </a:solidFill>
                <a:sym typeface="Arial" panose="020B0604020202020204" pitchFamily="34" charset="0"/>
              </a:rPr>
              <a:t>单击此处添加标题内容</a:t>
            </a:r>
            <a:endParaRPr lang="zh-CN" altLang="en-US" sz="1600">
              <a:solidFill>
                <a:schemeClr val="tx1">
                  <a:lumMod val="75000"/>
                  <a:lumOff val="25000"/>
                </a:schemeClr>
              </a:solidFill>
              <a:sym typeface="微软雅黑" panose="020B0503020204020204" pitchFamily="34" charset="-122"/>
            </a:endParaRPr>
          </a:p>
          <a:p>
            <a:pPr algn="r" defTabSz="725170">
              <a:buFont typeface="Arial" panose="020B0604020202020204" pitchFamily="34" charset="0"/>
              <a:buNone/>
            </a:pPr>
            <a:endParaRPr lang="zh-CN" altLang="en-US" sz="1600">
              <a:solidFill>
                <a:schemeClr val="tx1">
                  <a:lumMod val="75000"/>
                  <a:lumOff val="25000"/>
                </a:schemeClr>
              </a:solidFill>
              <a:cs typeface="Arial" panose="020B0604020202020204" pitchFamily="34" charset="0"/>
              <a:sym typeface="微软雅黑" panose="020B0503020204020204" pitchFamily="34" charset="-122"/>
            </a:endParaRPr>
          </a:p>
        </p:txBody>
      </p:sp>
      <p:sp>
        <p:nvSpPr>
          <p:cNvPr id="55309" name="TextBox 39"/>
          <p:cNvSpPr>
            <a:spLocks noChangeArrowheads="1"/>
          </p:cNvSpPr>
          <p:nvPr/>
        </p:nvSpPr>
        <p:spPr bwMode="auto">
          <a:xfrm>
            <a:off x="8687435" y="4030980"/>
            <a:ext cx="2962910" cy="1190625"/>
          </a:xfrm>
          <a:prstGeom prst="rect">
            <a:avLst/>
          </a:prstGeom>
          <a:noFill/>
          <a:ln w="9525">
            <a:noFill/>
            <a:miter lim="800000"/>
          </a:ln>
        </p:spPr>
        <p:txBody>
          <a:bodyPr lIns="72585" tIns="36293" rIns="72585" bIns="36293">
            <a:spAutoFit/>
          </a:bodyPr>
          <a:lstStyle/>
          <a:p>
            <a:pPr algn="r" defTabSz="725170">
              <a:lnSpc>
                <a:spcPct val="130000"/>
              </a:lnSpc>
              <a:spcBef>
                <a:spcPts val="475"/>
              </a:spcBef>
              <a:buFont typeface="Arial" panose="020B0604020202020204" pitchFamily="34" charset="0"/>
              <a:buNone/>
            </a:pPr>
            <a:r>
              <a:rPr lang="zh-CN" altLang="en-US" sz="1400" b="0">
                <a:solidFill>
                  <a:schemeClr val="tx1">
                    <a:lumMod val="75000"/>
                    <a:lumOff val="25000"/>
                  </a:schemeClr>
                </a:solidFill>
                <a:ea typeface="宋体" panose="02010600030101010101" pitchFamily="2" charset="-122"/>
              </a:rPr>
              <a:t>请在此处添加您需要的文字内容请在此处添加您需要的文字内容请在此处添加您需要的文字内容请在此处添加您需要的文字内容</a:t>
            </a:r>
          </a:p>
        </p:txBody>
      </p:sp>
      <p:sp>
        <p:nvSpPr>
          <p:cNvPr id="55310" name="矩形 40"/>
          <p:cNvSpPr>
            <a:spLocks noChangeArrowheads="1"/>
          </p:cNvSpPr>
          <p:nvPr/>
        </p:nvSpPr>
        <p:spPr bwMode="auto">
          <a:xfrm>
            <a:off x="5283835" y="3432175"/>
            <a:ext cx="1721485" cy="502285"/>
          </a:xfrm>
          <a:prstGeom prst="rect">
            <a:avLst/>
          </a:prstGeom>
          <a:noFill/>
          <a:ln w="9525">
            <a:noFill/>
            <a:miter lim="800000"/>
          </a:ln>
        </p:spPr>
        <p:txBody>
          <a:bodyPr wrap="square" lIns="72585" tIns="36293" rIns="72585" bIns="36293">
            <a:spAutoFit/>
          </a:bodyPr>
          <a:lstStyle/>
          <a:p>
            <a:pPr algn="ctr" defTabSz="725170">
              <a:buFont typeface="Arial" panose="020B0604020202020204" pitchFamily="34" charset="0"/>
              <a:buNone/>
            </a:pPr>
            <a:r>
              <a:rPr lang="zh-CN" altLang="en-US" sz="2800">
                <a:solidFill>
                  <a:schemeClr val="tx1">
                    <a:lumMod val="75000"/>
                    <a:lumOff val="25000"/>
                  </a:schemeClr>
                </a:solidFill>
                <a:cs typeface="Arial" panose="020B0604020202020204" pitchFamily="34" charset="0"/>
                <a:sym typeface="Arial" panose="020B0604020202020204" pitchFamily="34" charset="0"/>
              </a:rPr>
              <a:t>添加标题</a:t>
            </a:r>
          </a:p>
        </p:txBody>
      </p:sp>
      <p:grpSp>
        <p:nvGrpSpPr>
          <p:cNvPr id="55328" name="Group 32"/>
          <p:cNvGrpSpPr/>
          <p:nvPr/>
        </p:nvGrpSpPr>
        <p:grpSpPr bwMode="auto">
          <a:xfrm>
            <a:off x="4918075" y="2296160"/>
            <a:ext cx="2355215" cy="784860"/>
            <a:chOff x="2472" y="1202"/>
            <a:chExt cx="1089" cy="363"/>
          </a:xfrm>
        </p:grpSpPr>
        <p:sp>
          <p:nvSpPr>
            <p:cNvPr id="58386" name="AutoShape 35"/>
            <p:cNvSpPr>
              <a:spLocks noChangeArrowheads="1"/>
            </p:cNvSpPr>
            <p:nvPr/>
          </p:nvSpPr>
          <p:spPr bwMode="auto">
            <a:xfrm>
              <a:off x="2472" y="1202"/>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BE5952"/>
            </a:solidFill>
            <a:ln w="9525">
              <a:noFill/>
              <a:miter lim="800000"/>
            </a:ln>
          </p:spPr>
          <p:txBody>
            <a:bodyPr wrap="none" anchor="ctr"/>
            <a:lstStyle/>
            <a:p>
              <a:endParaRPr lang="zh-CN" altLang="en-US" sz="2400">
                <a:solidFill>
                  <a:schemeClr val="bg1"/>
                </a:solidFill>
              </a:endParaRPr>
            </a:p>
          </p:txBody>
        </p:sp>
        <p:sp>
          <p:nvSpPr>
            <p:cNvPr id="58387" name="Rectangle 37"/>
            <p:cNvSpPr>
              <a:spLocks noChangeArrowheads="1"/>
            </p:cNvSpPr>
            <p:nvPr/>
          </p:nvSpPr>
          <p:spPr bwMode="auto">
            <a:xfrm>
              <a:off x="2823" y="1280"/>
              <a:ext cx="420" cy="213"/>
            </a:xfrm>
            <a:prstGeom prst="rect">
              <a:avLst/>
            </a:prstGeom>
            <a:noFill/>
            <a:ln w="9525">
              <a:noFill/>
              <a:miter lim="800000"/>
            </a:ln>
          </p:spPr>
          <p:txBody>
            <a:bodyPr wrap="square">
              <a:spAutoFit/>
            </a:bodyPr>
            <a:lstStyle/>
            <a:p>
              <a:pPr defTabSz="914400">
                <a:buFont typeface="Arial" panose="020B0604020202020204" pitchFamily="34" charset="0"/>
                <a:buNone/>
              </a:pPr>
              <a:r>
                <a:rPr lang="zh-CN" altLang="en-US" sz="2400">
                  <a:solidFill>
                    <a:schemeClr val="bg1"/>
                  </a:solidFill>
                  <a:sym typeface="Arial" panose="020B0604020202020204" pitchFamily="34" charset="0"/>
                </a:rPr>
                <a:t>标题</a:t>
              </a:r>
            </a:p>
          </p:txBody>
        </p:sp>
      </p:grpSp>
      <p:grpSp>
        <p:nvGrpSpPr>
          <p:cNvPr id="55329" name="Group 33"/>
          <p:cNvGrpSpPr/>
          <p:nvPr/>
        </p:nvGrpSpPr>
        <p:grpSpPr bwMode="auto">
          <a:xfrm>
            <a:off x="4918075" y="4357370"/>
            <a:ext cx="2355215" cy="784860"/>
            <a:chOff x="2472" y="2155"/>
            <a:chExt cx="1089" cy="363"/>
          </a:xfrm>
        </p:grpSpPr>
        <p:sp>
          <p:nvSpPr>
            <p:cNvPr id="58384" name="AutoShape 36"/>
            <p:cNvSpPr>
              <a:spLocks noChangeArrowheads="1"/>
            </p:cNvSpPr>
            <p:nvPr/>
          </p:nvSpPr>
          <p:spPr bwMode="auto">
            <a:xfrm flipV="1">
              <a:off x="2472" y="2155"/>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2B2E30"/>
            </a:solidFill>
            <a:ln w="9525">
              <a:noFill/>
              <a:miter lim="800000"/>
            </a:ln>
          </p:spPr>
          <p:txBody>
            <a:bodyPr rot="10800000" wrap="none" anchor="ctr"/>
            <a:lstStyle/>
            <a:p>
              <a:endParaRPr lang="zh-CN" altLang="en-US" sz="2400">
                <a:solidFill>
                  <a:schemeClr val="bg1"/>
                </a:solidFill>
              </a:endParaRPr>
            </a:p>
          </p:txBody>
        </p:sp>
        <p:sp>
          <p:nvSpPr>
            <p:cNvPr id="58385" name="Rectangle 38"/>
            <p:cNvSpPr>
              <a:spLocks noChangeArrowheads="1"/>
            </p:cNvSpPr>
            <p:nvPr/>
          </p:nvSpPr>
          <p:spPr bwMode="auto">
            <a:xfrm>
              <a:off x="2823" y="2232"/>
              <a:ext cx="420" cy="213"/>
            </a:xfrm>
            <a:prstGeom prst="rect">
              <a:avLst/>
            </a:prstGeom>
            <a:noFill/>
            <a:ln w="9525">
              <a:noFill/>
              <a:miter lim="800000"/>
            </a:ln>
          </p:spPr>
          <p:txBody>
            <a:bodyPr wrap="square">
              <a:spAutoFit/>
            </a:bodyPr>
            <a:lstStyle/>
            <a:p>
              <a:pPr defTabSz="914400">
                <a:buFont typeface="Arial" panose="020B0604020202020204" pitchFamily="34" charset="0"/>
                <a:buNone/>
              </a:pPr>
              <a:r>
                <a:rPr lang="zh-CN" altLang="en-US" sz="2400">
                  <a:solidFill>
                    <a:schemeClr val="bg1"/>
                  </a:solidFill>
                  <a:sym typeface="Arial" panose="020B0604020202020204" pitchFamily="34" charset="0"/>
                </a:rPr>
                <a:t>标题</a:t>
              </a:r>
            </a:p>
          </p:txBody>
        </p:sp>
      </p:gr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079" name="矩形 16"/>
          <p:cNvSpPr/>
          <p:nvPr/>
        </p:nvSpPr>
        <p:spPr>
          <a:xfrm>
            <a:off x="7159625" y="1185545"/>
            <a:ext cx="3887788" cy="792163"/>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3080" name="矩形 17"/>
          <p:cNvSpPr/>
          <p:nvPr/>
        </p:nvSpPr>
        <p:spPr>
          <a:xfrm>
            <a:off x="7159625" y="2049145"/>
            <a:ext cx="3887788" cy="792163"/>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3081" name="矩形 8"/>
          <p:cNvSpPr/>
          <p:nvPr/>
        </p:nvSpPr>
        <p:spPr>
          <a:xfrm>
            <a:off x="7159625" y="2919095"/>
            <a:ext cx="3887788" cy="790575"/>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3082" name="矩形 9"/>
          <p:cNvSpPr/>
          <p:nvPr/>
        </p:nvSpPr>
        <p:spPr>
          <a:xfrm>
            <a:off x="7165975" y="3787458"/>
            <a:ext cx="3887788" cy="792162"/>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3084" name="矩形 1"/>
          <p:cNvSpPr/>
          <p:nvPr/>
        </p:nvSpPr>
        <p:spPr>
          <a:xfrm>
            <a:off x="7153275" y="1185545"/>
            <a:ext cx="869950" cy="792163"/>
          </a:xfrm>
          <a:prstGeom prst="rect">
            <a:avLst/>
          </a:prstGeom>
          <a:solidFill>
            <a:schemeClr val="bg1"/>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b="1" dirty="0">
                <a:solidFill>
                  <a:srgbClr val="BE5952"/>
                </a:solidFill>
                <a:latin typeface="微软雅黑" panose="020B0503020204020204" pitchFamily="34" charset="-122"/>
                <a:ea typeface="微软雅黑" panose="020B0503020204020204" pitchFamily="34" charset="-122"/>
              </a:rPr>
              <a:t>1</a:t>
            </a:r>
          </a:p>
        </p:txBody>
      </p:sp>
      <p:sp>
        <p:nvSpPr>
          <p:cNvPr id="3085" name="矩形 12"/>
          <p:cNvSpPr/>
          <p:nvPr/>
        </p:nvSpPr>
        <p:spPr>
          <a:xfrm>
            <a:off x="7156450" y="2049145"/>
            <a:ext cx="869950" cy="792163"/>
          </a:xfrm>
          <a:prstGeom prst="rect">
            <a:avLst/>
          </a:prstGeom>
          <a:solidFill>
            <a:schemeClr val="bg1"/>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b="1" dirty="0">
                <a:solidFill>
                  <a:srgbClr val="BE5952"/>
                </a:solidFill>
                <a:latin typeface="微软雅黑" panose="020B0503020204020204" pitchFamily="34" charset="-122"/>
                <a:ea typeface="微软雅黑" panose="020B0503020204020204" pitchFamily="34" charset="-122"/>
              </a:rPr>
              <a:t>2</a:t>
            </a:r>
          </a:p>
        </p:txBody>
      </p:sp>
      <p:sp>
        <p:nvSpPr>
          <p:cNvPr id="3086" name="矩形 13"/>
          <p:cNvSpPr/>
          <p:nvPr/>
        </p:nvSpPr>
        <p:spPr>
          <a:xfrm>
            <a:off x="7153275" y="2919095"/>
            <a:ext cx="869950" cy="790575"/>
          </a:xfrm>
          <a:prstGeom prst="rect">
            <a:avLst/>
          </a:prstGeom>
          <a:solidFill>
            <a:schemeClr val="bg1"/>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b="1" dirty="0">
                <a:solidFill>
                  <a:srgbClr val="BE5952"/>
                </a:solidFill>
                <a:latin typeface="微软雅黑" panose="020B0503020204020204" pitchFamily="34" charset="-122"/>
                <a:ea typeface="微软雅黑" panose="020B0503020204020204" pitchFamily="34" charset="-122"/>
              </a:rPr>
              <a:t>3</a:t>
            </a:r>
          </a:p>
        </p:txBody>
      </p:sp>
      <p:sp>
        <p:nvSpPr>
          <p:cNvPr id="3087" name="矩形 14"/>
          <p:cNvSpPr/>
          <p:nvPr/>
        </p:nvSpPr>
        <p:spPr>
          <a:xfrm>
            <a:off x="7165975" y="3787458"/>
            <a:ext cx="868363" cy="792162"/>
          </a:xfrm>
          <a:prstGeom prst="rect">
            <a:avLst/>
          </a:prstGeom>
          <a:solidFill>
            <a:schemeClr val="bg1"/>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b="1" dirty="0">
                <a:solidFill>
                  <a:srgbClr val="BE5952"/>
                </a:solidFill>
                <a:latin typeface="微软雅黑" panose="020B0503020204020204" pitchFamily="34" charset="-122"/>
                <a:ea typeface="微软雅黑" panose="020B0503020204020204" pitchFamily="34" charset="-122"/>
              </a:rPr>
              <a:t>4</a:t>
            </a:r>
          </a:p>
        </p:txBody>
      </p:sp>
      <p:sp>
        <p:nvSpPr>
          <p:cNvPr id="3094" name="文本框 21"/>
          <p:cNvSpPr/>
          <p:nvPr/>
        </p:nvSpPr>
        <p:spPr>
          <a:xfrm>
            <a:off x="8058150" y="1388745"/>
            <a:ext cx="33845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400" dirty="0">
                <a:solidFill>
                  <a:schemeClr val="bg1"/>
                </a:solidFill>
                <a:latin typeface="方正兰亭细黑_GBK" panose="02000000000000000000" charset="-122"/>
                <a:sym typeface="方正兰亭细黑_GBK" panose="02000000000000000000" charset="-122"/>
              </a:rPr>
              <a:t>请输入您需要的文字</a:t>
            </a:r>
          </a:p>
        </p:txBody>
      </p:sp>
      <p:sp>
        <p:nvSpPr>
          <p:cNvPr id="3095" name="文本框 22"/>
          <p:cNvSpPr/>
          <p:nvPr/>
        </p:nvSpPr>
        <p:spPr>
          <a:xfrm>
            <a:off x="8058150" y="2236470"/>
            <a:ext cx="33845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400" dirty="0">
                <a:solidFill>
                  <a:schemeClr val="bg1"/>
                </a:solidFill>
                <a:latin typeface="方正兰亭细黑_GBK" panose="02000000000000000000" charset="-122"/>
                <a:sym typeface="方正兰亭细黑_GBK" panose="02000000000000000000" charset="-122"/>
              </a:rPr>
              <a:t>请输入您需要的文字</a:t>
            </a:r>
          </a:p>
        </p:txBody>
      </p:sp>
      <p:sp>
        <p:nvSpPr>
          <p:cNvPr id="3096" name="文本框 23"/>
          <p:cNvSpPr/>
          <p:nvPr/>
        </p:nvSpPr>
        <p:spPr>
          <a:xfrm>
            <a:off x="8058150" y="3100070"/>
            <a:ext cx="33845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400" dirty="0">
                <a:solidFill>
                  <a:schemeClr val="bg1"/>
                </a:solidFill>
                <a:latin typeface="方正兰亭细黑_GBK" panose="02000000000000000000" charset="-122"/>
                <a:sym typeface="方正兰亭细黑_GBK" panose="02000000000000000000" charset="-122"/>
              </a:rPr>
              <a:t>请输入您需要的文字</a:t>
            </a:r>
          </a:p>
        </p:txBody>
      </p:sp>
      <p:sp>
        <p:nvSpPr>
          <p:cNvPr id="3097" name="文本框 24"/>
          <p:cNvSpPr/>
          <p:nvPr/>
        </p:nvSpPr>
        <p:spPr>
          <a:xfrm>
            <a:off x="8058150" y="3973195"/>
            <a:ext cx="33845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400" dirty="0">
                <a:solidFill>
                  <a:schemeClr val="bg1"/>
                </a:solidFill>
                <a:latin typeface="方正兰亭细黑_GBK" panose="02000000000000000000" charset="-122"/>
                <a:sym typeface="方正兰亭细黑_GBK" panose="02000000000000000000" charset="-122"/>
              </a:rPr>
              <a:t>请输入您需要的文字</a:t>
            </a:r>
          </a:p>
        </p:txBody>
      </p:sp>
      <p:sp>
        <p:nvSpPr>
          <p:cNvPr id="9" name="TextBox 28"/>
          <p:cNvSpPr txBox="1"/>
          <p:nvPr/>
        </p:nvSpPr>
        <p:spPr>
          <a:xfrm>
            <a:off x="3567430" y="2236470"/>
            <a:ext cx="2696845" cy="1384935"/>
          </a:xfrm>
          <a:prstGeom prst="rect">
            <a:avLst/>
          </a:prstGeom>
          <a:noFill/>
        </p:spPr>
        <p:txBody>
          <a:bodyPr wrap="square" lIns="0" tIns="0" rIns="0" bIns="0" rtlCol="0">
            <a:spAutoFit/>
          </a:bodyPr>
          <a:lstStyle/>
          <a:p>
            <a:pPr algn="ctr"/>
            <a:r>
              <a:rPr lang="zh-CN" altLang="en-US" sz="5400" b="1" dirty="0">
                <a:ln w="6350">
                  <a:noFill/>
                </a:ln>
                <a:solidFill>
                  <a:srgbClr val="BE5952"/>
                </a:solidFill>
                <a:latin typeface="微软雅黑" panose="020B0503020204020204" pitchFamily="34" charset="-122"/>
                <a:ea typeface="微软雅黑" panose="020B0503020204020204" pitchFamily="34" charset="-122"/>
              </a:rPr>
              <a:t>目  录</a:t>
            </a:r>
            <a:endParaRPr lang="en-US" altLang="zh-CN" sz="5400" b="1" dirty="0">
              <a:ln w="6350">
                <a:noFill/>
              </a:ln>
              <a:solidFill>
                <a:srgbClr val="BE5952"/>
              </a:solidFill>
              <a:latin typeface="微软雅黑" panose="020B0503020204020204" pitchFamily="34" charset="-122"/>
              <a:ea typeface="微软雅黑" panose="020B0503020204020204" pitchFamily="34" charset="-122"/>
            </a:endParaRPr>
          </a:p>
          <a:p>
            <a:pPr algn="ctr"/>
            <a:r>
              <a:rPr lang="en-US" altLang="zh-CN" sz="3600" b="1" dirty="0">
                <a:ln w="6350">
                  <a:noFill/>
                </a:ln>
                <a:solidFill>
                  <a:srgbClr val="BE5952"/>
                </a:solidFill>
                <a:latin typeface="微软雅黑" panose="020B0503020204020204" pitchFamily="34" charset="-122"/>
                <a:ea typeface="微软雅黑" panose="020B0503020204020204" pitchFamily="34" charset="-122"/>
                <a:cs typeface="Arial" panose="020B0604020202020204" pitchFamily="34" charset="0"/>
              </a:rPr>
              <a:t>CONTENTS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25647" y="2205377"/>
            <a:ext cx="3792542" cy="3792538"/>
            <a:chOff x="2685140" y="2272054"/>
            <a:chExt cx="3792542" cy="3792538"/>
          </a:xfrm>
        </p:grpSpPr>
        <p:sp>
          <p:nvSpPr>
            <p:cNvPr id="3" name="Freeform 5"/>
            <p:cNvSpPr/>
            <p:nvPr/>
          </p:nvSpPr>
          <p:spPr bwMode="auto">
            <a:xfrm>
              <a:off x="6477681" y="4169117"/>
              <a:ext cx="0" cy="53975"/>
            </a:xfrm>
            <a:custGeom>
              <a:avLst/>
              <a:gdLst>
                <a:gd name="T0" fmla="*/ 2 w 2"/>
                <a:gd name="T1" fmla="*/ 0 h 69"/>
                <a:gd name="T2" fmla="*/ 0 w 2"/>
                <a:gd name="T3" fmla="*/ 62 h 69"/>
                <a:gd name="T4" fmla="*/ 0 w 2"/>
                <a:gd name="T5" fmla="*/ 69 h 69"/>
              </a:gdLst>
              <a:ahLst/>
              <a:cxnLst>
                <a:cxn ang="0">
                  <a:pos x="T0" y="T1"/>
                </a:cxn>
                <a:cxn ang="0">
                  <a:pos x="T2" y="T3"/>
                </a:cxn>
                <a:cxn ang="0">
                  <a:pos x="T4" y="T5"/>
                </a:cxn>
              </a:cxnLst>
              <a:rect l="0" t="0" r="r" b="b"/>
              <a:pathLst>
                <a:path w="2" h="69">
                  <a:moveTo>
                    <a:pt x="2" y="0"/>
                  </a:moveTo>
                  <a:lnTo>
                    <a:pt x="0" y="62"/>
                  </a:lnTo>
                  <a:lnTo>
                    <a:pt x="0" y="69"/>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 name="Freeform 6"/>
            <p:cNvSpPr/>
            <p:nvPr/>
          </p:nvSpPr>
          <p:spPr bwMode="auto">
            <a:xfrm>
              <a:off x="6471331" y="4278654"/>
              <a:ext cx="3175" cy="53975"/>
            </a:xfrm>
            <a:custGeom>
              <a:avLst/>
              <a:gdLst>
                <a:gd name="T0" fmla="*/ 4 w 4"/>
                <a:gd name="T1" fmla="*/ 0 h 69"/>
                <a:gd name="T2" fmla="*/ 2 w 4"/>
                <a:gd name="T3" fmla="*/ 46 h 69"/>
                <a:gd name="T4" fmla="*/ 0 w 4"/>
                <a:gd name="T5" fmla="*/ 69 h 69"/>
              </a:gdLst>
              <a:ahLst/>
              <a:cxnLst>
                <a:cxn ang="0">
                  <a:pos x="T0" y="T1"/>
                </a:cxn>
                <a:cxn ang="0">
                  <a:pos x="T2" y="T3"/>
                </a:cxn>
                <a:cxn ang="0">
                  <a:pos x="T4" y="T5"/>
                </a:cxn>
              </a:cxnLst>
              <a:rect l="0" t="0" r="r" b="b"/>
              <a:pathLst>
                <a:path w="4" h="69">
                  <a:moveTo>
                    <a:pt x="4" y="0"/>
                  </a:moveTo>
                  <a:lnTo>
                    <a:pt x="2" y="46"/>
                  </a:lnTo>
                  <a:lnTo>
                    <a:pt x="0" y="69"/>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 name="Freeform 7"/>
            <p:cNvSpPr/>
            <p:nvPr/>
          </p:nvSpPr>
          <p:spPr bwMode="auto">
            <a:xfrm>
              <a:off x="6458631" y="4386604"/>
              <a:ext cx="6350" cy="53975"/>
            </a:xfrm>
            <a:custGeom>
              <a:avLst/>
              <a:gdLst>
                <a:gd name="T0" fmla="*/ 9 w 9"/>
                <a:gd name="T1" fmla="*/ 0 h 67"/>
                <a:gd name="T2" fmla="*/ 6 w 9"/>
                <a:gd name="T3" fmla="*/ 29 h 67"/>
                <a:gd name="T4" fmla="*/ 0 w 9"/>
                <a:gd name="T5" fmla="*/ 67 h 67"/>
              </a:gdLst>
              <a:ahLst/>
              <a:cxnLst>
                <a:cxn ang="0">
                  <a:pos x="T0" y="T1"/>
                </a:cxn>
                <a:cxn ang="0">
                  <a:pos x="T2" y="T3"/>
                </a:cxn>
                <a:cxn ang="0">
                  <a:pos x="T4" y="T5"/>
                </a:cxn>
              </a:cxnLst>
              <a:rect l="0" t="0" r="r" b="b"/>
              <a:pathLst>
                <a:path w="9" h="67">
                  <a:moveTo>
                    <a:pt x="9" y="0"/>
                  </a:moveTo>
                  <a:lnTo>
                    <a:pt x="6" y="29"/>
                  </a:lnTo>
                  <a:lnTo>
                    <a:pt x="0" y="67"/>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 name="Freeform 8"/>
            <p:cNvSpPr/>
            <p:nvPr/>
          </p:nvSpPr>
          <p:spPr bwMode="auto">
            <a:xfrm>
              <a:off x="6439581" y="4496142"/>
              <a:ext cx="9525" cy="52388"/>
            </a:xfrm>
            <a:custGeom>
              <a:avLst/>
              <a:gdLst>
                <a:gd name="T0" fmla="*/ 13 w 13"/>
                <a:gd name="T1" fmla="*/ 0 h 68"/>
                <a:gd name="T2" fmla="*/ 11 w 13"/>
                <a:gd name="T3" fmla="*/ 12 h 68"/>
                <a:gd name="T4" fmla="*/ 0 w 13"/>
                <a:gd name="T5" fmla="*/ 68 h 68"/>
              </a:gdLst>
              <a:ahLst/>
              <a:cxnLst>
                <a:cxn ang="0">
                  <a:pos x="T0" y="T1"/>
                </a:cxn>
                <a:cxn ang="0">
                  <a:pos x="T2" y="T3"/>
                </a:cxn>
                <a:cxn ang="0">
                  <a:pos x="T4" y="T5"/>
                </a:cxn>
              </a:cxnLst>
              <a:rect l="0" t="0" r="r" b="b"/>
              <a:pathLst>
                <a:path w="13" h="68">
                  <a:moveTo>
                    <a:pt x="13" y="0"/>
                  </a:moveTo>
                  <a:lnTo>
                    <a:pt x="11" y="12"/>
                  </a:lnTo>
                  <a:lnTo>
                    <a:pt x="0" y="68"/>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 name="Freeform 9"/>
            <p:cNvSpPr/>
            <p:nvPr/>
          </p:nvSpPr>
          <p:spPr bwMode="auto">
            <a:xfrm>
              <a:off x="6414181" y="4602504"/>
              <a:ext cx="14288" cy="52388"/>
            </a:xfrm>
            <a:custGeom>
              <a:avLst/>
              <a:gdLst>
                <a:gd name="T0" fmla="*/ 18 w 18"/>
                <a:gd name="T1" fmla="*/ 0 h 66"/>
                <a:gd name="T2" fmla="*/ 5 w 18"/>
                <a:gd name="T3" fmla="*/ 51 h 66"/>
                <a:gd name="T4" fmla="*/ 0 w 18"/>
                <a:gd name="T5" fmla="*/ 66 h 66"/>
              </a:gdLst>
              <a:ahLst/>
              <a:cxnLst>
                <a:cxn ang="0">
                  <a:pos x="T0" y="T1"/>
                </a:cxn>
                <a:cxn ang="0">
                  <a:pos x="T2" y="T3"/>
                </a:cxn>
                <a:cxn ang="0">
                  <a:pos x="T4" y="T5"/>
                </a:cxn>
              </a:cxnLst>
              <a:rect l="0" t="0" r="r" b="b"/>
              <a:pathLst>
                <a:path w="18" h="66">
                  <a:moveTo>
                    <a:pt x="18" y="0"/>
                  </a:moveTo>
                  <a:lnTo>
                    <a:pt x="5" y="51"/>
                  </a:lnTo>
                  <a:lnTo>
                    <a:pt x="0" y="6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 name="Freeform 10"/>
            <p:cNvSpPr/>
            <p:nvPr/>
          </p:nvSpPr>
          <p:spPr bwMode="auto">
            <a:xfrm>
              <a:off x="6384018" y="4707279"/>
              <a:ext cx="15875" cy="52388"/>
            </a:xfrm>
            <a:custGeom>
              <a:avLst/>
              <a:gdLst>
                <a:gd name="T0" fmla="*/ 20 w 20"/>
                <a:gd name="T1" fmla="*/ 0 h 66"/>
                <a:gd name="T2" fmla="*/ 11 w 20"/>
                <a:gd name="T3" fmla="*/ 32 h 66"/>
                <a:gd name="T4" fmla="*/ 0 w 20"/>
                <a:gd name="T5" fmla="*/ 66 h 66"/>
              </a:gdLst>
              <a:ahLst/>
              <a:cxnLst>
                <a:cxn ang="0">
                  <a:pos x="T0" y="T1"/>
                </a:cxn>
                <a:cxn ang="0">
                  <a:pos x="T2" y="T3"/>
                </a:cxn>
                <a:cxn ang="0">
                  <a:pos x="T4" y="T5"/>
                </a:cxn>
              </a:cxnLst>
              <a:rect l="0" t="0" r="r" b="b"/>
              <a:pathLst>
                <a:path w="20" h="66">
                  <a:moveTo>
                    <a:pt x="20" y="0"/>
                  </a:moveTo>
                  <a:lnTo>
                    <a:pt x="11" y="32"/>
                  </a:lnTo>
                  <a:lnTo>
                    <a:pt x="0" y="6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 name="Freeform 11"/>
            <p:cNvSpPr/>
            <p:nvPr/>
          </p:nvSpPr>
          <p:spPr bwMode="auto">
            <a:xfrm>
              <a:off x="6347506" y="4812054"/>
              <a:ext cx="19050" cy="52388"/>
            </a:xfrm>
            <a:custGeom>
              <a:avLst/>
              <a:gdLst>
                <a:gd name="T0" fmla="*/ 24 w 24"/>
                <a:gd name="T1" fmla="*/ 0 h 65"/>
                <a:gd name="T2" fmla="*/ 20 w 24"/>
                <a:gd name="T3" fmla="*/ 11 h 65"/>
                <a:gd name="T4" fmla="*/ 0 w 24"/>
                <a:gd name="T5" fmla="*/ 65 h 65"/>
              </a:gdLst>
              <a:ahLst/>
              <a:cxnLst>
                <a:cxn ang="0">
                  <a:pos x="T0" y="T1"/>
                </a:cxn>
                <a:cxn ang="0">
                  <a:pos x="T2" y="T3"/>
                </a:cxn>
                <a:cxn ang="0">
                  <a:pos x="T4" y="T5"/>
                </a:cxn>
              </a:cxnLst>
              <a:rect l="0" t="0" r="r" b="b"/>
              <a:pathLst>
                <a:path w="24" h="65">
                  <a:moveTo>
                    <a:pt x="24" y="0"/>
                  </a:moveTo>
                  <a:lnTo>
                    <a:pt x="20" y="11"/>
                  </a:lnTo>
                  <a:lnTo>
                    <a:pt x="0" y="65"/>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 name="Freeform 12"/>
            <p:cNvSpPr/>
            <p:nvPr/>
          </p:nvSpPr>
          <p:spPr bwMode="auto">
            <a:xfrm>
              <a:off x="6303056" y="4913654"/>
              <a:ext cx="22225" cy="50800"/>
            </a:xfrm>
            <a:custGeom>
              <a:avLst/>
              <a:gdLst>
                <a:gd name="T0" fmla="*/ 27 w 27"/>
                <a:gd name="T1" fmla="*/ 0 h 63"/>
                <a:gd name="T2" fmla="*/ 9 w 27"/>
                <a:gd name="T3" fmla="*/ 45 h 63"/>
                <a:gd name="T4" fmla="*/ 0 w 27"/>
                <a:gd name="T5" fmla="*/ 63 h 63"/>
              </a:gdLst>
              <a:ahLst/>
              <a:cxnLst>
                <a:cxn ang="0">
                  <a:pos x="T0" y="T1"/>
                </a:cxn>
                <a:cxn ang="0">
                  <a:pos x="T2" y="T3"/>
                </a:cxn>
                <a:cxn ang="0">
                  <a:pos x="T4" y="T5"/>
                </a:cxn>
              </a:cxnLst>
              <a:rect l="0" t="0" r="r" b="b"/>
              <a:pathLst>
                <a:path w="27" h="63">
                  <a:moveTo>
                    <a:pt x="27" y="0"/>
                  </a:moveTo>
                  <a:lnTo>
                    <a:pt x="9" y="45"/>
                  </a:lnTo>
                  <a:lnTo>
                    <a:pt x="0" y="63"/>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 name="Freeform 13"/>
            <p:cNvSpPr/>
            <p:nvPr/>
          </p:nvSpPr>
          <p:spPr bwMode="auto">
            <a:xfrm>
              <a:off x="6255431" y="5013667"/>
              <a:ext cx="23813" cy="47625"/>
            </a:xfrm>
            <a:custGeom>
              <a:avLst/>
              <a:gdLst>
                <a:gd name="T0" fmla="*/ 32 w 32"/>
                <a:gd name="T1" fmla="*/ 0 h 62"/>
                <a:gd name="T2" fmla="*/ 20 w 32"/>
                <a:gd name="T3" fmla="*/ 25 h 62"/>
                <a:gd name="T4" fmla="*/ 0 w 32"/>
                <a:gd name="T5" fmla="*/ 62 h 62"/>
              </a:gdLst>
              <a:ahLst/>
              <a:cxnLst>
                <a:cxn ang="0">
                  <a:pos x="T0" y="T1"/>
                </a:cxn>
                <a:cxn ang="0">
                  <a:pos x="T2" y="T3"/>
                </a:cxn>
                <a:cxn ang="0">
                  <a:pos x="T4" y="T5"/>
                </a:cxn>
              </a:cxnLst>
              <a:rect l="0" t="0" r="r" b="b"/>
              <a:pathLst>
                <a:path w="32" h="62">
                  <a:moveTo>
                    <a:pt x="32" y="0"/>
                  </a:moveTo>
                  <a:lnTo>
                    <a:pt x="20" y="25"/>
                  </a:lnTo>
                  <a:lnTo>
                    <a:pt x="0" y="62"/>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 name="Freeform 14"/>
            <p:cNvSpPr/>
            <p:nvPr/>
          </p:nvSpPr>
          <p:spPr bwMode="auto">
            <a:xfrm>
              <a:off x="6199868" y="5110504"/>
              <a:ext cx="28575" cy="46038"/>
            </a:xfrm>
            <a:custGeom>
              <a:avLst/>
              <a:gdLst>
                <a:gd name="T0" fmla="*/ 36 w 36"/>
                <a:gd name="T1" fmla="*/ 0 h 59"/>
                <a:gd name="T2" fmla="*/ 33 w 36"/>
                <a:gd name="T3" fmla="*/ 3 h 59"/>
                <a:gd name="T4" fmla="*/ 5 w 36"/>
                <a:gd name="T5" fmla="*/ 53 h 59"/>
                <a:gd name="T6" fmla="*/ 0 w 36"/>
                <a:gd name="T7" fmla="*/ 59 h 59"/>
              </a:gdLst>
              <a:ahLst/>
              <a:cxnLst>
                <a:cxn ang="0">
                  <a:pos x="T0" y="T1"/>
                </a:cxn>
                <a:cxn ang="0">
                  <a:pos x="T2" y="T3"/>
                </a:cxn>
                <a:cxn ang="0">
                  <a:pos x="T4" y="T5"/>
                </a:cxn>
                <a:cxn ang="0">
                  <a:pos x="T6" y="T7"/>
                </a:cxn>
              </a:cxnLst>
              <a:rect l="0" t="0" r="r" b="b"/>
              <a:pathLst>
                <a:path w="36" h="59">
                  <a:moveTo>
                    <a:pt x="36" y="0"/>
                  </a:moveTo>
                  <a:lnTo>
                    <a:pt x="33" y="3"/>
                  </a:lnTo>
                  <a:lnTo>
                    <a:pt x="5" y="53"/>
                  </a:lnTo>
                  <a:lnTo>
                    <a:pt x="0" y="59"/>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 name="Freeform 15"/>
            <p:cNvSpPr/>
            <p:nvPr/>
          </p:nvSpPr>
          <p:spPr bwMode="auto">
            <a:xfrm>
              <a:off x="6141131" y="5202579"/>
              <a:ext cx="30163" cy="44450"/>
            </a:xfrm>
            <a:custGeom>
              <a:avLst/>
              <a:gdLst>
                <a:gd name="T0" fmla="*/ 38 w 38"/>
                <a:gd name="T1" fmla="*/ 0 h 56"/>
                <a:gd name="T2" fmla="*/ 17 w 38"/>
                <a:gd name="T3" fmla="*/ 32 h 56"/>
                <a:gd name="T4" fmla="*/ 0 w 38"/>
                <a:gd name="T5" fmla="*/ 56 h 56"/>
              </a:gdLst>
              <a:ahLst/>
              <a:cxnLst>
                <a:cxn ang="0">
                  <a:pos x="T0" y="T1"/>
                </a:cxn>
                <a:cxn ang="0">
                  <a:pos x="T2" y="T3"/>
                </a:cxn>
                <a:cxn ang="0">
                  <a:pos x="T4" y="T5"/>
                </a:cxn>
              </a:cxnLst>
              <a:rect l="0" t="0" r="r" b="b"/>
              <a:pathLst>
                <a:path w="38" h="56">
                  <a:moveTo>
                    <a:pt x="38" y="0"/>
                  </a:moveTo>
                  <a:lnTo>
                    <a:pt x="17" y="32"/>
                  </a:lnTo>
                  <a:lnTo>
                    <a:pt x="0" y="5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 name="Freeform 16"/>
            <p:cNvSpPr/>
            <p:nvPr/>
          </p:nvSpPr>
          <p:spPr bwMode="auto">
            <a:xfrm>
              <a:off x="6076043" y="5291479"/>
              <a:ext cx="33338" cy="44450"/>
            </a:xfrm>
            <a:custGeom>
              <a:avLst/>
              <a:gdLst>
                <a:gd name="T0" fmla="*/ 41 w 41"/>
                <a:gd name="T1" fmla="*/ 0 h 56"/>
                <a:gd name="T2" fmla="*/ 31 w 41"/>
                <a:gd name="T3" fmla="*/ 14 h 56"/>
                <a:gd name="T4" fmla="*/ 0 w 41"/>
                <a:gd name="T5" fmla="*/ 56 h 56"/>
              </a:gdLst>
              <a:ahLst/>
              <a:cxnLst>
                <a:cxn ang="0">
                  <a:pos x="T0" y="T1"/>
                </a:cxn>
                <a:cxn ang="0">
                  <a:pos x="T2" y="T3"/>
                </a:cxn>
                <a:cxn ang="0">
                  <a:pos x="T4" y="T5"/>
                </a:cxn>
              </a:cxnLst>
              <a:rect l="0" t="0" r="r" b="b"/>
              <a:pathLst>
                <a:path w="41" h="56">
                  <a:moveTo>
                    <a:pt x="41" y="0"/>
                  </a:moveTo>
                  <a:lnTo>
                    <a:pt x="31" y="14"/>
                  </a:lnTo>
                  <a:lnTo>
                    <a:pt x="0" y="5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 name="Freeform 17"/>
            <p:cNvSpPr/>
            <p:nvPr/>
          </p:nvSpPr>
          <p:spPr bwMode="auto">
            <a:xfrm>
              <a:off x="6006193" y="5378792"/>
              <a:ext cx="34925" cy="42863"/>
            </a:xfrm>
            <a:custGeom>
              <a:avLst/>
              <a:gdLst>
                <a:gd name="T0" fmla="*/ 45 w 45"/>
                <a:gd name="T1" fmla="*/ 0 h 53"/>
                <a:gd name="T2" fmla="*/ 12 w 45"/>
                <a:gd name="T3" fmla="*/ 39 h 53"/>
                <a:gd name="T4" fmla="*/ 0 w 45"/>
                <a:gd name="T5" fmla="*/ 53 h 53"/>
              </a:gdLst>
              <a:ahLst/>
              <a:cxnLst>
                <a:cxn ang="0">
                  <a:pos x="T0" y="T1"/>
                </a:cxn>
                <a:cxn ang="0">
                  <a:pos x="T2" y="T3"/>
                </a:cxn>
                <a:cxn ang="0">
                  <a:pos x="T4" y="T5"/>
                </a:cxn>
              </a:cxnLst>
              <a:rect l="0" t="0" r="r" b="b"/>
              <a:pathLst>
                <a:path w="45" h="53">
                  <a:moveTo>
                    <a:pt x="45" y="0"/>
                  </a:moveTo>
                  <a:lnTo>
                    <a:pt x="12" y="39"/>
                  </a:lnTo>
                  <a:lnTo>
                    <a:pt x="0" y="53"/>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 name="Freeform 18"/>
            <p:cNvSpPr/>
            <p:nvPr/>
          </p:nvSpPr>
          <p:spPr bwMode="auto">
            <a:xfrm>
              <a:off x="5931581" y="5461342"/>
              <a:ext cx="36513" cy="39688"/>
            </a:xfrm>
            <a:custGeom>
              <a:avLst/>
              <a:gdLst>
                <a:gd name="T0" fmla="*/ 48 w 48"/>
                <a:gd name="T1" fmla="*/ 0 h 51"/>
                <a:gd name="T2" fmla="*/ 29 w 48"/>
                <a:gd name="T3" fmla="*/ 21 h 51"/>
                <a:gd name="T4" fmla="*/ 0 w 48"/>
                <a:gd name="T5" fmla="*/ 51 h 51"/>
              </a:gdLst>
              <a:ahLst/>
              <a:cxnLst>
                <a:cxn ang="0">
                  <a:pos x="T0" y="T1"/>
                </a:cxn>
                <a:cxn ang="0">
                  <a:pos x="T2" y="T3"/>
                </a:cxn>
                <a:cxn ang="0">
                  <a:pos x="T4" y="T5"/>
                </a:cxn>
              </a:cxnLst>
              <a:rect l="0" t="0" r="r" b="b"/>
              <a:pathLst>
                <a:path w="48" h="51">
                  <a:moveTo>
                    <a:pt x="48" y="0"/>
                  </a:moveTo>
                  <a:lnTo>
                    <a:pt x="29" y="21"/>
                  </a:lnTo>
                  <a:lnTo>
                    <a:pt x="0" y="51"/>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Freeform 19"/>
            <p:cNvSpPr/>
            <p:nvPr/>
          </p:nvSpPr>
          <p:spPr bwMode="auto">
            <a:xfrm>
              <a:off x="5852206" y="5539129"/>
              <a:ext cx="39688" cy="36513"/>
            </a:xfrm>
            <a:custGeom>
              <a:avLst/>
              <a:gdLst>
                <a:gd name="T0" fmla="*/ 51 w 51"/>
                <a:gd name="T1" fmla="*/ 0 h 47"/>
                <a:gd name="T2" fmla="*/ 48 w 51"/>
                <a:gd name="T3" fmla="*/ 4 h 47"/>
                <a:gd name="T4" fmla="*/ 6 w 51"/>
                <a:gd name="T5" fmla="*/ 43 h 47"/>
                <a:gd name="T6" fmla="*/ 0 w 51"/>
                <a:gd name="T7" fmla="*/ 47 h 47"/>
              </a:gdLst>
              <a:ahLst/>
              <a:cxnLst>
                <a:cxn ang="0">
                  <a:pos x="T0" y="T1"/>
                </a:cxn>
                <a:cxn ang="0">
                  <a:pos x="T2" y="T3"/>
                </a:cxn>
                <a:cxn ang="0">
                  <a:pos x="T4" y="T5"/>
                </a:cxn>
                <a:cxn ang="0">
                  <a:pos x="T6" y="T7"/>
                </a:cxn>
              </a:cxnLst>
              <a:rect l="0" t="0" r="r" b="b"/>
              <a:pathLst>
                <a:path w="51" h="47">
                  <a:moveTo>
                    <a:pt x="51" y="0"/>
                  </a:moveTo>
                  <a:lnTo>
                    <a:pt x="48" y="4"/>
                  </a:lnTo>
                  <a:lnTo>
                    <a:pt x="6" y="43"/>
                  </a:lnTo>
                  <a:lnTo>
                    <a:pt x="0" y="47"/>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 name="Freeform 20"/>
            <p:cNvSpPr/>
            <p:nvPr/>
          </p:nvSpPr>
          <p:spPr bwMode="auto">
            <a:xfrm>
              <a:off x="5769655" y="5612154"/>
              <a:ext cx="41275" cy="34925"/>
            </a:xfrm>
            <a:custGeom>
              <a:avLst/>
              <a:gdLst>
                <a:gd name="T0" fmla="*/ 53 w 53"/>
                <a:gd name="T1" fmla="*/ 0 h 43"/>
                <a:gd name="T2" fmla="*/ 23 w 53"/>
                <a:gd name="T3" fmla="*/ 25 h 43"/>
                <a:gd name="T4" fmla="*/ 0 w 53"/>
                <a:gd name="T5" fmla="*/ 43 h 43"/>
              </a:gdLst>
              <a:ahLst/>
              <a:cxnLst>
                <a:cxn ang="0">
                  <a:pos x="T0" y="T1"/>
                </a:cxn>
                <a:cxn ang="0">
                  <a:pos x="T2" y="T3"/>
                </a:cxn>
                <a:cxn ang="0">
                  <a:pos x="T4" y="T5"/>
                </a:cxn>
              </a:cxnLst>
              <a:rect l="0" t="0" r="r" b="b"/>
              <a:pathLst>
                <a:path w="53" h="43">
                  <a:moveTo>
                    <a:pt x="53" y="0"/>
                  </a:moveTo>
                  <a:lnTo>
                    <a:pt x="23" y="25"/>
                  </a:lnTo>
                  <a:lnTo>
                    <a:pt x="0" y="43"/>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 name="Freeform 21"/>
            <p:cNvSpPr/>
            <p:nvPr/>
          </p:nvSpPr>
          <p:spPr bwMode="auto">
            <a:xfrm>
              <a:off x="5682343" y="5680417"/>
              <a:ext cx="44450" cy="31750"/>
            </a:xfrm>
            <a:custGeom>
              <a:avLst/>
              <a:gdLst>
                <a:gd name="T0" fmla="*/ 56 w 56"/>
                <a:gd name="T1" fmla="*/ 0 h 40"/>
                <a:gd name="T2" fmla="*/ 43 w 56"/>
                <a:gd name="T3" fmla="*/ 8 h 40"/>
                <a:gd name="T4" fmla="*/ 0 w 56"/>
                <a:gd name="T5" fmla="*/ 40 h 40"/>
              </a:gdLst>
              <a:ahLst/>
              <a:cxnLst>
                <a:cxn ang="0">
                  <a:pos x="T0" y="T1"/>
                </a:cxn>
                <a:cxn ang="0">
                  <a:pos x="T2" y="T3"/>
                </a:cxn>
                <a:cxn ang="0">
                  <a:pos x="T4" y="T5"/>
                </a:cxn>
              </a:cxnLst>
              <a:rect l="0" t="0" r="r" b="b"/>
              <a:pathLst>
                <a:path w="56" h="40">
                  <a:moveTo>
                    <a:pt x="56" y="0"/>
                  </a:moveTo>
                  <a:lnTo>
                    <a:pt x="43" y="8"/>
                  </a:lnTo>
                  <a:lnTo>
                    <a:pt x="0" y="4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 name="Freeform 22"/>
            <p:cNvSpPr/>
            <p:nvPr/>
          </p:nvSpPr>
          <p:spPr bwMode="auto">
            <a:xfrm>
              <a:off x="5591855" y="5743917"/>
              <a:ext cx="46038" cy="30163"/>
            </a:xfrm>
            <a:custGeom>
              <a:avLst/>
              <a:gdLst>
                <a:gd name="T0" fmla="*/ 57 w 57"/>
                <a:gd name="T1" fmla="*/ 0 h 37"/>
                <a:gd name="T2" fmla="*/ 15 w 57"/>
                <a:gd name="T3" fmla="*/ 27 h 37"/>
                <a:gd name="T4" fmla="*/ 0 w 57"/>
                <a:gd name="T5" fmla="*/ 37 h 37"/>
              </a:gdLst>
              <a:ahLst/>
              <a:cxnLst>
                <a:cxn ang="0">
                  <a:pos x="T0" y="T1"/>
                </a:cxn>
                <a:cxn ang="0">
                  <a:pos x="T2" y="T3"/>
                </a:cxn>
                <a:cxn ang="0">
                  <a:pos x="T4" y="T5"/>
                </a:cxn>
              </a:cxnLst>
              <a:rect l="0" t="0" r="r" b="b"/>
              <a:pathLst>
                <a:path w="57" h="37">
                  <a:moveTo>
                    <a:pt x="57" y="0"/>
                  </a:moveTo>
                  <a:lnTo>
                    <a:pt x="15" y="27"/>
                  </a:lnTo>
                  <a:lnTo>
                    <a:pt x="0" y="37"/>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 name="Freeform 23"/>
            <p:cNvSpPr/>
            <p:nvPr/>
          </p:nvSpPr>
          <p:spPr bwMode="auto">
            <a:xfrm>
              <a:off x="5496605" y="5802654"/>
              <a:ext cx="47625" cy="26988"/>
            </a:xfrm>
            <a:custGeom>
              <a:avLst/>
              <a:gdLst>
                <a:gd name="T0" fmla="*/ 61 w 61"/>
                <a:gd name="T1" fmla="*/ 0 h 35"/>
                <a:gd name="T2" fmla="*/ 36 w 61"/>
                <a:gd name="T3" fmla="*/ 15 h 35"/>
                <a:gd name="T4" fmla="*/ 0 w 61"/>
                <a:gd name="T5" fmla="*/ 35 h 35"/>
              </a:gdLst>
              <a:ahLst/>
              <a:cxnLst>
                <a:cxn ang="0">
                  <a:pos x="T0" y="T1"/>
                </a:cxn>
                <a:cxn ang="0">
                  <a:pos x="T2" y="T3"/>
                </a:cxn>
                <a:cxn ang="0">
                  <a:pos x="T4" y="T5"/>
                </a:cxn>
              </a:cxnLst>
              <a:rect l="0" t="0" r="r" b="b"/>
              <a:pathLst>
                <a:path w="61" h="35">
                  <a:moveTo>
                    <a:pt x="61" y="0"/>
                  </a:moveTo>
                  <a:lnTo>
                    <a:pt x="36" y="15"/>
                  </a:lnTo>
                  <a:lnTo>
                    <a:pt x="0" y="35"/>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 name="Freeform 24"/>
            <p:cNvSpPr/>
            <p:nvPr/>
          </p:nvSpPr>
          <p:spPr bwMode="auto">
            <a:xfrm>
              <a:off x="5399768" y="5855042"/>
              <a:ext cx="49213" cy="25400"/>
            </a:xfrm>
            <a:custGeom>
              <a:avLst/>
              <a:gdLst>
                <a:gd name="T0" fmla="*/ 62 w 62"/>
                <a:gd name="T1" fmla="*/ 0 h 32"/>
                <a:gd name="T2" fmla="*/ 56 w 62"/>
                <a:gd name="T3" fmla="*/ 3 h 32"/>
                <a:gd name="T4" fmla="*/ 5 w 62"/>
                <a:gd name="T5" fmla="*/ 29 h 32"/>
                <a:gd name="T6" fmla="*/ 0 w 62"/>
                <a:gd name="T7" fmla="*/ 32 h 32"/>
              </a:gdLst>
              <a:ahLst/>
              <a:cxnLst>
                <a:cxn ang="0">
                  <a:pos x="T0" y="T1"/>
                </a:cxn>
                <a:cxn ang="0">
                  <a:pos x="T2" y="T3"/>
                </a:cxn>
                <a:cxn ang="0">
                  <a:pos x="T4" y="T5"/>
                </a:cxn>
                <a:cxn ang="0">
                  <a:pos x="T6" y="T7"/>
                </a:cxn>
              </a:cxnLst>
              <a:rect l="0" t="0" r="r" b="b"/>
              <a:pathLst>
                <a:path w="62" h="32">
                  <a:moveTo>
                    <a:pt x="62" y="0"/>
                  </a:moveTo>
                  <a:lnTo>
                    <a:pt x="56" y="3"/>
                  </a:lnTo>
                  <a:lnTo>
                    <a:pt x="5" y="29"/>
                  </a:lnTo>
                  <a:lnTo>
                    <a:pt x="0" y="32"/>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 name="Freeform 25"/>
            <p:cNvSpPr/>
            <p:nvPr/>
          </p:nvSpPr>
          <p:spPr bwMode="auto">
            <a:xfrm>
              <a:off x="5299755" y="5902667"/>
              <a:ext cx="50800" cy="20638"/>
            </a:xfrm>
            <a:custGeom>
              <a:avLst/>
              <a:gdLst>
                <a:gd name="T0" fmla="*/ 63 w 63"/>
                <a:gd name="T1" fmla="*/ 0 h 25"/>
                <a:gd name="T2" fmla="*/ 26 w 63"/>
                <a:gd name="T3" fmla="*/ 15 h 25"/>
                <a:gd name="T4" fmla="*/ 0 w 63"/>
                <a:gd name="T5" fmla="*/ 25 h 25"/>
              </a:gdLst>
              <a:ahLst/>
              <a:cxnLst>
                <a:cxn ang="0">
                  <a:pos x="T0" y="T1"/>
                </a:cxn>
                <a:cxn ang="0">
                  <a:pos x="T2" y="T3"/>
                </a:cxn>
                <a:cxn ang="0">
                  <a:pos x="T4" y="T5"/>
                </a:cxn>
              </a:cxnLst>
              <a:rect l="0" t="0" r="r" b="b"/>
              <a:pathLst>
                <a:path w="63" h="25">
                  <a:moveTo>
                    <a:pt x="63" y="0"/>
                  </a:moveTo>
                  <a:lnTo>
                    <a:pt x="26" y="15"/>
                  </a:lnTo>
                  <a:lnTo>
                    <a:pt x="0" y="25"/>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 name="Freeform 26"/>
            <p:cNvSpPr/>
            <p:nvPr/>
          </p:nvSpPr>
          <p:spPr bwMode="auto">
            <a:xfrm>
              <a:off x="5196567" y="5943942"/>
              <a:ext cx="52388" cy="19050"/>
            </a:xfrm>
            <a:custGeom>
              <a:avLst/>
              <a:gdLst>
                <a:gd name="T0" fmla="*/ 64 w 64"/>
                <a:gd name="T1" fmla="*/ 0 h 23"/>
                <a:gd name="T2" fmla="*/ 46 w 64"/>
                <a:gd name="T3" fmla="*/ 7 h 23"/>
                <a:gd name="T4" fmla="*/ 0 w 64"/>
                <a:gd name="T5" fmla="*/ 23 h 23"/>
              </a:gdLst>
              <a:ahLst/>
              <a:cxnLst>
                <a:cxn ang="0">
                  <a:pos x="T0" y="T1"/>
                </a:cxn>
                <a:cxn ang="0">
                  <a:pos x="T2" y="T3"/>
                </a:cxn>
                <a:cxn ang="0">
                  <a:pos x="T4" y="T5"/>
                </a:cxn>
              </a:cxnLst>
              <a:rect l="0" t="0" r="r" b="b"/>
              <a:pathLst>
                <a:path w="64" h="23">
                  <a:moveTo>
                    <a:pt x="64" y="0"/>
                  </a:moveTo>
                  <a:lnTo>
                    <a:pt x="46" y="7"/>
                  </a:lnTo>
                  <a:lnTo>
                    <a:pt x="0" y="23"/>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 name="Freeform 27"/>
            <p:cNvSpPr/>
            <p:nvPr/>
          </p:nvSpPr>
          <p:spPr bwMode="auto">
            <a:xfrm>
              <a:off x="5091792" y="5978867"/>
              <a:ext cx="52388" cy="15875"/>
            </a:xfrm>
            <a:custGeom>
              <a:avLst/>
              <a:gdLst>
                <a:gd name="T0" fmla="*/ 66 w 66"/>
                <a:gd name="T1" fmla="*/ 0 h 20"/>
                <a:gd name="T2" fmla="*/ 10 w 66"/>
                <a:gd name="T3" fmla="*/ 17 h 20"/>
                <a:gd name="T4" fmla="*/ 0 w 66"/>
                <a:gd name="T5" fmla="*/ 20 h 20"/>
              </a:gdLst>
              <a:ahLst/>
              <a:cxnLst>
                <a:cxn ang="0">
                  <a:pos x="T0" y="T1"/>
                </a:cxn>
                <a:cxn ang="0">
                  <a:pos x="T2" y="T3"/>
                </a:cxn>
                <a:cxn ang="0">
                  <a:pos x="T4" y="T5"/>
                </a:cxn>
              </a:cxnLst>
              <a:rect l="0" t="0" r="r" b="b"/>
              <a:pathLst>
                <a:path w="66" h="20">
                  <a:moveTo>
                    <a:pt x="66" y="0"/>
                  </a:moveTo>
                  <a:lnTo>
                    <a:pt x="10" y="17"/>
                  </a:lnTo>
                  <a:lnTo>
                    <a:pt x="0" y="2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 name="Freeform 28"/>
            <p:cNvSpPr/>
            <p:nvPr/>
          </p:nvSpPr>
          <p:spPr bwMode="auto">
            <a:xfrm>
              <a:off x="4987017" y="6009029"/>
              <a:ext cx="52388" cy="12700"/>
            </a:xfrm>
            <a:custGeom>
              <a:avLst/>
              <a:gdLst>
                <a:gd name="T0" fmla="*/ 68 w 68"/>
                <a:gd name="T1" fmla="*/ 0 h 16"/>
                <a:gd name="T2" fmla="*/ 30 w 68"/>
                <a:gd name="T3" fmla="*/ 9 h 16"/>
                <a:gd name="T4" fmla="*/ 0 w 68"/>
                <a:gd name="T5" fmla="*/ 16 h 16"/>
              </a:gdLst>
              <a:ahLst/>
              <a:cxnLst>
                <a:cxn ang="0">
                  <a:pos x="T0" y="T1"/>
                </a:cxn>
                <a:cxn ang="0">
                  <a:pos x="T2" y="T3"/>
                </a:cxn>
                <a:cxn ang="0">
                  <a:pos x="T4" y="T5"/>
                </a:cxn>
              </a:cxnLst>
              <a:rect l="0" t="0" r="r" b="b"/>
              <a:pathLst>
                <a:path w="68" h="16">
                  <a:moveTo>
                    <a:pt x="68" y="0"/>
                  </a:moveTo>
                  <a:lnTo>
                    <a:pt x="30" y="9"/>
                  </a:lnTo>
                  <a:lnTo>
                    <a:pt x="0" y="1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 name="Freeform 29"/>
            <p:cNvSpPr/>
            <p:nvPr/>
          </p:nvSpPr>
          <p:spPr bwMode="auto">
            <a:xfrm>
              <a:off x="4879067" y="6031254"/>
              <a:ext cx="53975" cy="11113"/>
            </a:xfrm>
            <a:custGeom>
              <a:avLst/>
              <a:gdLst>
                <a:gd name="T0" fmla="*/ 68 w 68"/>
                <a:gd name="T1" fmla="*/ 0 h 13"/>
                <a:gd name="T2" fmla="*/ 48 w 68"/>
                <a:gd name="T3" fmla="*/ 4 h 13"/>
                <a:gd name="T4" fmla="*/ 0 w 68"/>
                <a:gd name="T5" fmla="*/ 13 h 13"/>
              </a:gdLst>
              <a:ahLst/>
              <a:cxnLst>
                <a:cxn ang="0">
                  <a:pos x="T0" y="T1"/>
                </a:cxn>
                <a:cxn ang="0">
                  <a:pos x="T2" y="T3"/>
                </a:cxn>
                <a:cxn ang="0">
                  <a:pos x="T4" y="T5"/>
                </a:cxn>
              </a:cxnLst>
              <a:rect l="0" t="0" r="r" b="b"/>
              <a:pathLst>
                <a:path w="68" h="13">
                  <a:moveTo>
                    <a:pt x="68" y="0"/>
                  </a:moveTo>
                  <a:lnTo>
                    <a:pt x="48" y="4"/>
                  </a:lnTo>
                  <a:lnTo>
                    <a:pt x="0" y="13"/>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 name="Freeform 30"/>
            <p:cNvSpPr/>
            <p:nvPr/>
          </p:nvSpPr>
          <p:spPr bwMode="auto">
            <a:xfrm>
              <a:off x="4771117" y="6048717"/>
              <a:ext cx="53975" cy="6350"/>
            </a:xfrm>
            <a:custGeom>
              <a:avLst/>
              <a:gdLst>
                <a:gd name="T0" fmla="*/ 67 w 67"/>
                <a:gd name="T1" fmla="*/ 0 h 9"/>
                <a:gd name="T2" fmla="*/ 66 w 67"/>
                <a:gd name="T3" fmla="*/ 2 h 9"/>
                <a:gd name="T4" fmla="*/ 5 w 67"/>
                <a:gd name="T5" fmla="*/ 7 h 9"/>
                <a:gd name="T6" fmla="*/ 0 w 67"/>
                <a:gd name="T7" fmla="*/ 9 h 9"/>
              </a:gdLst>
              <a:ahLst/>
              <a:cxnLst>
                <a:cxn ang="0">
                  <a:pos x="T0" y="T1"/>
                </a:cxn>
                <a:cxn ang="0">
                  <a:pos x="T2" y="T3"/>
                </a:cxn>
                <a:cxn ang="0">
                  <a:pos x="T4" y="T5"/>
                </a:cxn>
                <a:cxn ang="0">
                  <a:pos x="T6" y="T7"/>
                </a:cxn>
              </a:cxnLst>
              <a:rect l="0" t="0" r="r" b="b"/>
              <a:pathLst>
                <a:path w="67" h="9">
                  <a:moveTo>
                    <a:pt x="67" y="0"/>
                  </a:moveTo>
                  <a:lnTo>
                    <a:pt x="66" y="2"/>
                  </a:lnTo>
                  <a:lnTo>
                    <a:pt x="5" y="7"/>
                  </a:lnTo>
                  <a:lnTo>
                    <a:pt x="0" y="9"/>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 name="Freeform 31"/>
            <p:cNvSpPr/>
            <p:nvPr/>
          </p:nvSpPr>
          <p:spPr bwMode="auto">
            <a:xfrm>
              <a:off x="4661580" y="6059829"/>
              <a:ext cx="53975" cy="3175"/>
            </a:xfrm>
            <a:custGeom>
              <a:avLst/>
              <a:gdLst>
                <a:gd name="T0" fmla="*/ 69 w 69"/>
                <a:gd name="T1" fmla="*/ 0 h 3"/>
                <a:gd name="T2" fmla="*/ 23 w 69"/>
                <a:gd name="T3" fmla="*/ 3 h 3"/>
                <a:gd name="T4" fmla="*/ 0 w 69"/>
                <a:gd name="T5" fmla="*/ 3 h 3"/>
              </a:gdLst>
              <a:ahLst/>
              <a:cxnLst>
                <a:cxn ang="0">
                  <a:pos x="T0" y="T1"/>
                </a:cxn>
                <a:cxn ang="0">
                  <a:pos x="T2" y="T3"/>
                </a:cxn>
                <a:cxn ang="0">
                  <a:pos x="T4" y="T5"/>
                </a:cxn>
              </a:cxnLst>
              <a:rect l="0" t="0" r="r" b="b"/>
              <a:pathLst>
                <a:path w="69" h="3">
                  <a:moveTo>
                    <a:pt x="69" y="0"/>
                  </a:moveTo>
                  <a:lnTo>
                    <a:pt x="23" y="3"/>
                  </a:lnTo>
                  <a:lnTo>
                    <a:pt x="0" y="3"/>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 name="Freeform 32"/>
            <p:cNvSpPr/>
            <p:nvPr/>
          </p:nvSpPr>
          <p:spPr bwMode="auto">
            <a:xfrm>
              <a:off x="4552042" y="6064592"/>
              <a:ext cx="53975" cy="0"/>
            </a:xfrm>
            <a:custGeom>
              <a:avLst/>
              <a:gdLst>
                <a:gd name="T0" fmla="*/ 69 w 69"/>
                <a:gd name="T1" fmla="*/ 37 w 69"/>
                <a:gd name="T2" fmla="*/ 0 w 69"/>
              </a:gdLst>
              <a:ahLst/>
              <a:cxnLst>
                <a:cxn ang="0">
                  <a:pos x="T0" y="0"/>
                </a:cxn>
                <a:cxn ang="0">
                  <a:pos x="T1" y="0"/>
                </a:cxn>
                <a:cxn ang="0">
                  <a:pos x="T2" y="0"/>
                </a:cxn>
              </a:cxnLst>
              <a:rect l="0" t="0" r="r" b="b"/>
              <a:pathLst>
                <a:path w="69">
                  <a:moveTo>
                    <a:pt x="69" y="0"/>
                  </a:moveTo>
                  <a:lnTo>
                    <a:pt x="37" y="0"/>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 name="Freeform 33"/>
            <p:cNvSpPr/>
            <p:nvPr/>
          </p:nvSpPr>
          <p:spPr bwMode="auto">
            <a:xfrm>
              <a:off x="4442504" y="6059829"/>
              <a:ext cx="55563" cy="3175"/>
            </a:xfrm>
            <a:custGeom>
              <a:avLst/>
              <a:gdLst>
                <a:gd name="T0" fmla="*/ 69 w 69"/>
                <a:gd name="T1" fmla="*/ 3 h 3"/>
                <a:gd name="T2" fmla="*/ 52 w 69"/>
                <a:gd name="T3" fmla="*/ 3 h 3"/>
                <a:gd name="T4" fmla="*/ 0 w 69"/>
                <a:gd name="T5" fmla="*/ 0 h 3"/>
              </a:gdLst>
              <a:ahLst/>
              <a:cxnLst>
                <a:cxn ang="0">
                  <a:pos x="T0" y="T1"/>
                </a:cxn>
                <a:cxn ang="0">
                  <a:pos x="T2" y="T3"/>
                </a:cxn>
                <a:cxn ang="0">
                  <a:pos x="T4" y="T5"/>
                </a:cxn>
              </a:cxnLst>
              <a:rect l="0" t="0" r="r" b="b"/>
              <a:pathLst>
                <a:path w="69" h="3">
                  <a:moveTo>
                    <a:pt x="69" y="3"/>
                  </a:moveTo>
                  <a:lnTo>
                    <a:pt x="52" y="3"/>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 name="Freeform 34"/>
            <p:cNvSpPr/>
            <p:nvPr/>
          </p:nvSpPr>
          <p:spPr bwMode="auto">
            <a:xfrm>
              <a:off x="4334554" y="6048717"/>
              <a:ext cx="53975" cy="6350"/>
            </a:xfrm>
            <a:custGeom>
              <a:avLst/>
              <a:gdLst>
                <a:gd name="T0" fmla="*/ 67 w 67"/>
                <a:gd name="T1" fmla="*/ 7 h 7"/>
                <a:gd name="T2" fmla="*/ 67 w 67"/>
                <a:gd name="T3" fmla="*/ 7 h 7"/>
                <a:gd name="T4" fmla="*/ 7 w 67"/>
                <a:gd name="T5" fmla="*/ 2 h 7"/>
                <a:gd name="T6" fmla="*/ 0 w 67"/>
                <a:gd name="T7" fmla="*/ 0 h 7"/>
              </a:gdLst>
              <a:ahLst/>
              <a:cxnLst>
                <a:cxn ang="0">
                  <a:pos x="T0" y="T1"/>
                </a:cxn>
                <a:cxn ang="0">
                  <a:pos x="T2" y="T3"/>
                </a:cxn>
                <a:cxn ang="0">
                  <a:pos x="T4" y="T5"/>
                </a:cxn>
                <a:cxn ang="0">
                  <a:pos x="T6" y="T7"/>
                </a:cxn>
              </a:cxnLst>
              <a:rect l="0" t="0" r="r" b="b"/>
              <a:pathLst>
                <a:path w="67" h="7">
                  <a:moveTo>
                    <a:pt x="67" y="7"/>
                  </a:moveTo>
                  <a:lnTo>
                    <a:pt x="67" y="7"/>
                  </a:lnTo>
                  <a:lnTo>
                    <a:pt x="7" y="2"/>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 name="Freeform 35"/>
            <p:cNvSpPr/>
            <p:nvPr/>
          </p:nvSpPr>
          <p:spPr bwMode="auto">
            <a:xfrm>
              <a:off x="4226604" y="6031254"/>
              <a:ext cx="52388" cy="9525"/>
            </a:xfrm>
            <a:custGeom>
              <a:avLst/>
              <a:gdLst>
                <a:gd name="T0" fmla="*/ 68 w 68"/>
                <a:gd name="T1" fmla="*/ 11 h 11"/>
                <a:gd name="T2" fmla="*/ 25 w 68"/>
                <a:gd name="T3" fmla="*/ 4 h 11"/>
                <a:gd name="T4" fmla="*/ 0 w 68"/>
                <a:gd name="T5" fmla="*/ 0 h 11"/>
              </a:gdLst>
              <a:ahLst/>
              <a:cxnLst>
                <a:cxn ang="0">
                  <a:pos x="T0" y="T1"/>
                </a:cxn>
                <a:cxn ang="0">
                  <a:pos x="T2" y="T3"/>
                </a:cxn>
                <a:cxn ang="0">
                  <a:pos x="T4" y="T5"/>
                </a:cxn>
              </a:cxnLst>
              <a:rect l="0" t="0" r="r" b="b"/>
              <a:pathLst>
                <a:path w="68" h="11">
                  <a:moveTo>
                    <a:pt x="68" y="11"/>
                  </a:moveTo>
                  <a:lnTo>
                    <a:pt x="25" y="4"/>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 name="Freeform 36"/>
            <p:cNvSpPr/>
            <p:nvPr/>
          </p:nvSpPr>
          <p:spPr bwMode="auto">
            <a:xfrm>
              <a:off x="4118654" y="6007442"/>
              <a:ext cx="53975" cy="12700"/>
            </a:xfrm>
            <a:custGeom>
              <a:avLst/>
              <a:gdLst>
                <a:gd name="T0" fmla="*/ 68 w 68"/>
                <a:gd name="T1" fmla="*/ 15 h 15"/>
                <a:gd name="T2" fmla="*/ 44 w 68"/>
                <a:gd name="T3" fmla="*/ 10 h 15"/>
                <a:gd name="T4" fmla="*/ 0 w 68"/>
                <a:gd name="T5" fmla="*/ 0 h 15"/>
              </a:gdLst>
              <a:ahLst/>
              <a:cxnLst>
                <a:cxn ang="0">
                  <a:pos x="T0" y="T1"/>
                </a:cxn>
                <a:cxn ang="0">
                  <a:pos x="T2" y="T3"/>
                </a:cxn>
                <a:cxn ang="0">
                  <a:pos x="T4" y="T5"/>
                </a:cxn>
              </a:cxnLst>
              <a:rect l="0" t="0" r="r" b="b"/>
              <a:pathLst>
                <a:path w="68" h="15">
                  <a:moveTo>
                    <a:pt x="68" y="15"/>
                  </a:moveTo>
                  <a:lnTo>
                    <a:pt x="44" y="10"/>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 name="Freeform 37"/>
            <p:cNvSpPr/>
            <p:nvPr/>
          </p:nvSpPr>
          <p:spPr bwMode="auto">
            <a:xfrm>
              <a:off x="4013879" y="5978867"/>
              <a:ext cx="52388" cy="15875"/>
            </a:xfrm>
            <a:custGeom>
              <a:avLst/>
              <a:gdLst>
                <a:gd name="T0" fmla="*/ 66 w 66"/>
                <a:gd name="T1" fmla="*/ 20 h 20"/>
                <a:gd name="T2" fmla="*/ 61 w 66"/>
                <a:gd name="T3" fmla="*/ 19 h 20"/>
                <a:gd name="T4" fmla="*/ 5 w 66"/>
                <a:gd name="T5" fmla="*/ 2 h 20"/>
                <a:gd name="T6" fmla="*/ 0 w 66"/>
                <a:gd name="T7" fmla="*/ 0 h 20"/>
              </a:gdLst>
              <a:ahLst/>
              <a:cxnLst>
                <a:cxn ang="0">
                  <a:pos x="T0" y="T1"/>
                </a:cxn>
                <a:cxn ang="0">
                  <a:pos x="T2" y="T3"/>
                </a:cxn>
                <a:cxn ang="0">
                  <a:pos x="T4" y="T5"/>
                </a:cxn>
                <a:cxn ang="0">
                  <a:pos x="T6" y="T7"/>
                </a:cxn>
              </a:cxnLst>
              <a:rect l="0" t="0" r="r" b="b"/>
              <a:pathLst>
                <a:path w="66" h="20">
                  <a:moveTo>
                    <a:pt x="66" y="20"/>
                  </a:moveTo>
                  <a:lnTo>
                    <a:pt x="61" y="19"/>
                  </a:lnTo>
                  <a:lnTo>
                    <a:pt x="5" y="2"/>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 name="Freeform 38"/>
            <p:cNvSpPr/>
            <p:nvPr/>
          </p:nvSpPr>
          <p:spPr bwMode="auto">
            <a:xfrm>
              <a:off x="3910691" y="5942354"/>
              <a:ext cx="50800" cy="19050"/>
            </a:xfrm>
            <a:custGeom>
              <a:avLst/>
              <a:gdLst>
                <a:gd name="T0" fmla="*/ 64 w 64"/>
                <a:gd name="T1" fmla="*/ 23 h 23"/>
                <a:gd name="T2" fmla="*/ 24 w 64"/>
                <a:gd name="T3" fmla="*/ 8 h 23"/>
                <a:gd name="T4" fmla="*/ 0 w 64"/>
                <a:gd name="T5" fmla="*/ 0 h 23"/>
              </a:gdLst>
              <a:ahLst/>
              <a:cxnLst>
                <a:cxn ang="0">
                  <a:pos x="T0" y="T1"/>
                </a:cxn>
                <a:cxn ang="0">
                  <a:pos x="T2" y="T3"/>
                </a:cxn>
                <a:cxn ang="0">
                  <a:pos x="T4" y="T5"/>
                </a:cxn>
              </a:cxnLst>
              <a:rect l="0" t="0" r="r" b="b"/>
              <a:pathLst>
                <a:path w="64" h="23">
                  <a:moveTo>
                    <a:pt x="64" y="23"/>
                  </a:moveTo>
                  <a:lnTo>
                    <a:pt x="24" y="8"/>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 name="Freeform 39"/>
            <p:cNvSpPr/>
            <p:nvPr/>
          </p:nvSpPr>
          <p:spPr bwMode="auto">
            <a:xfrm>
              <a:off x="3809091" y="5901079"/>
              <a:ext cx="50800" cy="20638"/>
            </a:xfrm>
            <a:custGeom>
              <a:avLst/>
              <a:gdLst>
                <a:gd name="T0" fmla="*/ 63 w 63"/>
                <a:gd name="T1" fmla="*/ 27 h 27"/>
                <a:gd name="T2" fmla="*/ 43 w 63"/>
                <a:gd name="T3" fmla="*/ 18 h 27"/>
                <a:gd name="T4" fmla="*/ 0 w 63"/>
                <a:gd name="T5" fmla="*/ 0 h 27"/>
              </a:gdLst>
              <a:ahLst/>
              <a:cxnLst>
                <a:cxn ang="0">
                  <a:pos x="T0" y="T1"/>
                </a:cxn>
                <a:cxn ang="0">
                  <a:pos x="T2" y="T3"/>
                </a:cxn>
                <a:cxn ang="0">
                  <a:pos x="T4" y="T5"/>
                </a:cxn>
              </a:cxnLst>
              <a:rect l="0" t="0" r="r" b="b"/>
              <a:pathLst>
                <a:path w="63" h="27">
                  <a:moveTo>
                    <a:pt x="63" y="27"/>
                  </a:moveTo>
                  <a:lnTo>
                    <a:pt x="43" y="18"/>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 name="Freeform 40"/>
            <p:cNvSpPr/>
            <p:nvPr/>
          </p:nvSpPr>
          <p:spPr bwMode="auto">
            <a:xfrm>
              <a:off x="3710666" y="5853454"/>
              <a:ext cx="49213" cy="23813"/>
            </a:xfrm>
            <a:custGeom>
              <a:avLst/>
              <a:gdLst>
                <a:gd name="T0" fmla="*/ 62 w 62"/>
                <a:gd name="T1" fmla="*/ 30 h 30"/>
                <a:gd name="T2" fmla="*/ 61 w 62"/>
                <a:gd name="T3" fmla="*/ 30 h 30"/>
                <a:gd name="T4" fmla="*/ 9 w 62"/>
                <a:gd name="T5" fmla="*/ 4 h 30"/>
                <a:gd name="T6" fmla="*/ 0 w 62"/>
                <a:gd name="T7" fmla="*/ 0 h 30"/>
              </a:gdLst>
              <a:ahLst/>
              <a:cxnLst>
                <a:cxn ang="0">
                  <a:pos x="T0" y="T1"/>
                </a:cxn>
                <a:cxn ang="0">
                  <a:pos x="T2" y="T3"/>
                </a:cxn>
                <a:cxn ang="0">
                  <a:pos x="T4" y="T5"/>
                </a:cxn>
                <a:cxn ang="0">
                  <a:pos x="T6" y="T7"/>
                </a:cxn>
              </a:cxnLst>
              <a:rect l="0" t="0" r="r" b="b"/>
              <a:pathLst>
                <a:path w="62" h="30">
                  <a:moveTo>
                    <a:pt x="62" y="30"/>
                  </a:moveTo>
                  <a:lnTo>
                    <a:pt x="61" y="30"/>
                  </a:lnTo>
                  <a:lnTo>
                    <a:pt x="9" y="4"/>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 name="Freeform 41"/>
            <p:cNvSpPr/>
            <p:nvPr/>
          </p:nvSpPr>
          <p:spPr bwMode="auto">
            <a:xfrm>
              <a:off x="3615416" y="5801067"/>
              <a:ext cx="46038" cy="26988"/>
            </a:xfrm>
            <a:custGeom>
              <a:avLst/>
              <a:gdLst>
                <a:gd name="T0" fmla="*/ 59 w 59"/>
                <a:gd name="T1" fmla="*/ 35 h 35"/>
                <a:gd name="T2" fmla="*/ 28 w 59"/>
                <a:gd name="T3" fmla="*/ 18 h 35"/>
                <a:gd name="T4" fmla="*/ 0 w 59"/>
                <a:gd name="T5" fmla="*/ 0 h 35"/>
              </a:gdLst>
              <a:ahLst/>
              <a:cxnLst>
                <a:cxn ang="0">
                  <a:pos x="T0" y="T1"/>
                </a:cxn>
                <a:cxn ang="0">
                  <a:pos x="T2" y="T3"/>
                </a:cxn>
                <a:cxn ang="0">
                  <a:pos x="T4" y="T5"/>
                </a:cxn>
              </a:cxnLst>
              <a:rect l="0" t="0" r="r" b="b"/>
              <a:pathLst>
                <a:path w="59" h="35">
                  <a:moveTo>
                    <a:pt x="59" y="35"/>
                  </a:moveTo>
                  <a:lnTo>
                    <a:pt x="28" y="18"/>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 name="Freeform 42"/>
            <p:cNvSpPr/>
            <p:nvPr/>
          </p:nvSpPr>
          <p:spPr bwMode="auto">
            <a:xfrm>
              <a:off x="3523341" y="5742329"/>
              <a:ext cx="44450" cy="30163"/>
            </a:xfrm>
            <a:custGeom>
              <a:avLst/>
              <a:gdLst>
                <a:gd name="T0" fmla="*/ 58 w 58"/>
                <a:gd name="T1" fmla="*/ 37 h 37"/>
                <a:gd name="T2" fmla="*/ 46 w 58"/>
                <a:gd name="T3" fmla="*/ 30 h 37"/>
                <a:gd name="T4" fmla="*/ 0 w 58"/>
                <a:gd name="T5" fmla="*/ 0 h 37"/>
              </a:gdLst>
              <a:ahLst/>
              <a:cxnLst>
                <a:cxn ang="0">
                  <a:pos x="T0" y="T1"/>
                </a:cxn>
                <a:cxn ang="0">
                  <a:pos x="T2" y="T3"/>
                </a:cxn>
                <a:cxn ang="0">
                  <a:pos x="T4" y="T5"/>
                </a:cxn>
              </a:cxnLst>
              <a:rect l="0" t="0" r="r" b="b"/>
              <a:pathLst>
                <a:path w="58" h="37">
                  <a:moveTo>
                    <a:pt x="58" y="37"/>
                  </a:moveTo>
                  <a:lnTo>
                    <a:pt x="46" y="30"/>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 name="Freeform 43"/>
            <p:cNvSpPr/>
            <p:nvPr/>
          </p:nvSpPr>
          <p:spPr bwMode="auto">
            <a:xfrm>
              <a:off x="3434441" y="5678829"/>
              <a:ext cx="42863" cy="31750"/>
            </a:xfrm>
            <a:custGeom>
              <a:avLst/>
              <a:gdLst>
                <a:gd name="T0" fmla="*/ 55 w 55"/>
                <a:gd name="T1" fmla="*/ 40 h 40"/>
                <a:gd name="T2" fmla="*/ 16 w 55"/>
                <a:gd name="T3" fmla="*/ 11 h 40"/>
                <a:gd name="T4" fmla="*/ 0 w 55"/>
                <a:gd name="T5" fmla="*/ 0 h 40"/>
              </a:gdLst>
              <a:ahLst/>
              <a:cxnLst>
                <a:cxn ang="0">
                  <a:pos x="T0" y="T1"/>
                </a:cxn>
                <a:cxn ang="0">
                  <a:pos x="T2" y="T3"/>
                </a:cxn>
                <a:cxn ang="0">
                  <a:pos x="T4" y="T5"/>
                </a:cxn>
              </a:cxnLst>
              <a:rect l="0" t="0" r="r" b="b"/>
              <a:pathLst>
                <a:path w="55" h="40">
                  <a:moveTo>
                    <a:pt x="55" y="40"/>
                  </a:moveTo>
                  <a:lnTo>
                    <a:pt x="16" y="11"/>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 name="Freeform 44"/>
            <p:cNvSpPr/>
            <p:nvPr/>
          </p:nvSpPr>
          <p:spPr bwMode="auto">
            <a:xfrm>
              <a:off x="3348716" y="5608979"/>
              <a:ext cx="41275" cy="34925"/>
            </a:xfrm>
            <a:custGeom>
              <a:avLst/>
              <a:gdLst>
                <a:gd name="T0" fmla="*/ 53 w 53"/>
                <a:gd name="T1" fmla="*/ 45 h 45"/>
                <a:gd name="T2" fmla="*/ 33 w 53"/>
                <a:gd name="T3" fmla="*/ 29 h 45"/>
                <a:gd name="T4" fmla="*/ 0 w 53"/>
                <a:gd name="T5" fmla="*/ 0 h 45"/>
              </a:gdLst>
              <a:ahLst/>
              <a:cxnLst>
                <a:cxn ang="0">
                  <a:pos x="T0" y="T1"/>
                </a:cxn>
                <a:cxn ang="0">
                  <a:pos x="T2" y="T3"/>
                </a:cxn>
                <a:cxn ang="0">
                  <a:pos x="T4" y="T5"/>
                </a:cxn>
              </a:cxnLst>
              <a:rect l="0" t="0" r="r" b="b"/>
              <a:pathLst>
                <a:path w="53" h="45">
                  <a:moveTo>
                    <a:pt x="53" y="45"/>
                  </a:moveTo>
                  <a:lnTo>
                    <a:pt x="33" y="29"/>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 name="Freeform 45"/>
            <p:cNvSpPr/>
            <p:nvPr/>
          </p:nvSpPr>
          <p:spPr bwMode="auto">
            <a:xfrm>
              <a:off x="3267753" y="5535954"/>
              <a:ext cx="39688" cy="38100"/>
            </a:xfrm>
            <a:custGeom>
              <a:avLst/>
              <a:gdLst>
                <a:gd name="T0" fmla="*/ 50 w 50"/>
                <a:gd name="T1" fmla="*/ 48 h 48"/>
                <a:gd name="T2" fmla="*/ 49 w 50"/>
                <a:gd name="T3" fmla="*/ 46 h 48"/>
                <a:gd name="T4" fmla="*/ 7 w 50"/>
                <a:gd name="T5" fmla="*/ 7 h 48"/>
                <a:gd name="T6" fmla="*/ 0 w 50"/>
                <a:gd name="T7" fmla="*/ 0 h 48"/>
              </a:gdLst>
              <a:ahLst/>
              <a:cxnLst>
                <a:cxn ang="0">
                  <a:pos x="T0" y="T1"/>
                </a:cxn>
                <a:cxn ang="0">
                  <a:pos x="T2" y="T3"/>
                </a:cxn>
                <a:cxn ang="0">
                  <a:pos x="T4" y="T5"/>
                </a:cxn>
                <a:cxn ang="0">
                  <a:pos x="T6" y="T7"/>
                </a:cxn>
              </a:cxnLst>
              <a:rect l="0" t="0" r="r" b="b"/>
              <a:pathLst>
                <a:path w="50" h="48">
                  <a:moveTo>
                    <a:pt x="50" y="48"/>
                  </a:moveTo>
                  <a:lnTo>
                    <a:pt x="49" y="46"/>
                  </a:lnTo>
                  <a:lnTo>
                    <a:pt x="7" y="7"/>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 name="Freeform 46"/>
            <p:cNvSpPr/>
            <p:nvPr/>
          </p:nvSpPr>
          <p:spPr bwMode="auto">
            <a:xfrm>
              <a:off x="3191553" y="5458167"/>
              <a:ext cx="38100" cy="39688"/>
            </a:xfrm>
            <a:custGeom>
              <a:avLst/>
              <a:gdLst>
                <a:gd name="T0" fmla="*/ 47 w 47"/>
                <a:gd name="T1" fmla="*/ 50 h 50"/>
                <a:gd name="T2" fmla="*/ 21 w 47"/>
                <a:gd name="T3" fmla="*/ 25 h 50"/>
                <a:gd name="T4" fmla="*/ 0 w 47"/>
                <a:gd name="T5" fmla="*/ 0 h 50"/>
              </a:gdLst>
              <a:ahLst/>
              <a:cxnLst>
                <a:cxn ang="0">
                  <a:pos x="T0" y="T1"/>
                </a:cxn>
                <a:cxn ang="0">
                  <a:pos x="T2" y="T3"/>
                </a:cxn>
                <a:cxn ang="0">
                  <a:pos x="T4" y="T5"/>
                </a:cxn>
              </a:cxnLst>
              <a:rect l="0" t="0" r="r" b="b"/>
              <a:pathLst>
                <a:path w="47" h="50">
                  <a:moveTo>
                    <a:pt x="47" y="50"/>
                  </a:moveTo>
                  <a:lnTo>
                    <a:pt x="21" y="25"/>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 name="Freeform 47"/>
            <p:cNvSpPr/>
            <p:nvPr/>
          </p:nvSpPr>
          <p:spPr bwMode="auto">
            <a:xfrm>
              <a:off x="3118528" y="5375617"/>
              <a:ext cx="36513" cy="41275"/>
            </a:xfrm>
            <a:custGeom>
              <a:avLst/>
              <a:gdLst>
                <a:gd name="T0" fmla="*/ 46 w 46"/>
                <a:gd name="T1" fmla="*/ 53 h 53"/>
                <a:gd name="T2" fmla="*/ 37 w 46"/>
                <a:gd name="T3" fmla="*/ 43 h 53"/>
                <a:gd name="T4" fmla="*/ 0 w 46"/>
                <a:gd name="T5" fmla="*/ 0 h 53"/>
              </a:gdLst>
              <a:ahLst/>
              <a:cxnLst>
                <a:cxn ang="0">
                  <a:pos x="T0" y="T1"/>
                </a:cxn>
                <a:cxn ang="0">
                  <a:pos x="T2" y="T3"/>
                </a:cxn>
                <a:cxn ang="0">
                  <a:pos x="T4" y="T5"/>
                </a:cxn>
              </a:cxnLst>
              <a:rect l="0" t="0" r="r" b="b"/>
              <a:pathLst>
                <a:path w="46" h="53">
                  <a:moveTo>
                    <a:pt x="46" y="53"/>
                  </a:moveTo>
                  <a:lnTo>
                    <a:pt x="37" y="43"/>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 name="Freeform 48"/>
            <p:cNvSpPr/>
            <p:nvPr/>
          </p:nvSpPr>
          <p:spPr bwMode="auto">
            <a:xfrm>
              <a:off x="3051853" y="5288304"/>
              <a:ext cx="31750" cy="44450"/>
            </a:xfrm>
            <a:custGeom>
              <a:avLst/>
              <a:gdLst>
                <a:gd name="T0" fmla="*/ 41 w 41"/>
                <a:gd name="T1" fmla="*/ 56 h 56"/>
                <a:gd name="T2" fmla="*/ 12 w 41"/>
                <a:gd name="T3" fmla="*/ 18 h 56"/>
                <a:gd name="T4" fmla="*/ 0 w 41"/>
                <a:gd name="T5" fmla="*/ 0 h 56"/>
              </a:gdLst>
              <a:ahLst/>
              <a:cxnLst>
                <a:cxn ang="0">
                  <a:pos x="T0" y="T1"/>
                </a:cxn>
                <a:cxn ang="0">
                  <a:pos x="T2" y="T3"/>
                </a:cxn>
                <a:cxn ang="0">
                  <a:pos x="T4" y="T5"/>
                </a:cxn>
              </a:cxnLst>
              <a:rect l="0" t="0" r="r" b="b"/>
              <a:pathLst>
                <a:path w="41" h="56">
                  <a:moveTo>
                    <a:pt x="41" y="56"/>
                  </a:moveTo>
                  <a:lnTo>
                    <a:pt x="12" y="18"/>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 name="Freeform 49"/>
            <p:cNvSpPr/>
            <p:nvPr/>
          </p:nvSpPr>
          <p:spPr bwMode="auto">
            <a:xfrm>
              <a:off x="2989941" y="5199404"/>
              <a:ext cx="30163" cy="44450"/>
            </a:xfrm>
            <a:custGeom>
              <a:avLst/>
              <a:gdLst>
                <a:gd name="T0" fmla="*/ 39 w 39"/>
                <a:gd name="T1" fmla="*/ 58 h 58"/>
                <a:gd name="T2" fmla="*/ 25 w 39"/>
                <a:gd name="T3" fmla="*/ 38 h 58"/>
                <a:gd name="T4" fmla="*/ 0 w 39"/>
                <a:gd name="T5" fmla="*/ 0 h 58"/>
              </a:gdLst>
              <a:ahLst/>
              <a:cxnLst>
                <a:cxn ang="0">
                  <a:pos x="T0" y="T1"/>
                </a:cxn>
                <a:cxn ang="0">
                  <a:pos x="T2" y="T3"/>
                </a:cxn>
                <a:cxn ang="0">
                  <a:pos x="T4" y="T5"/>
                </a:cxn>
              </a:cxnLst>
              <a:rect l="0" t="0" r="r" b="b"/>
              <a:pathLst>
                <a:path w="39" h="58">
                  <a:moveTo>
                    <a:pt x="39" y="58"/>
                  </a:moveTo>
                  <a:lnTo>
                    <a:pt x="25" y="38"/>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 name="Freeform 50"/>
            <p:cNvSpPr/>
            <p:nvPr/>
          </p:nvSpPr>
          <p:spPr bwMode="auto">
            <a:xfrm>
              <a:off x="2932791" y="5105742"/>
              <a:ext cx="26988" cy="47625"/>
            </a:xfrm>
            <a:custGeom>
              <a:avLst/>
              <a:gdLst>
                <a:gd name="T0" fmla="*/ 34 w 34"/>
                <a:gd name="T1" fmla="*/ 61 h 61"/>
                <a:gd name="T2" fmla="*/ 34 w 34"/>
                <a:gd name="T3" fmla="*/ 59 h 61"/>
                <a:gd name="T4" fmla="*/ 4 w 34"/>
                <a:gd name="T5" fmla="*/ 9 h 61"/>
                <a:gd name="T6" fmla="*/ 0 w 34"/>
                <a:gd name="T7" fmla="*/ 0 h 61"/>
              </a:gdLst>
              <a:ahLst/>
              <a:cxnLst>
                <a:cxn ang="0">
                  <a:pos x="T0" y="T1"/>
                </a:cxn>
                <a:cxn ang="0">
                  <a:pos x="T2" y="T3"/>
                </a:cxn>
                <a:cxn ang="0">
                  <a:pos x="T4" y="T5"/>
                </a:cxn>
                <a:cxn ang="0">
                  <a:pos x="T6" y="T7"/>
                </a:cxn>
              </a:cxnLst>
              <a:rect l="0" t="0" r="r" b="b"/>
              <a:pathLst>
                <a:path w="34" h="61">
                  <a:moveTo>
                    <a:pt x="34" y="61"/>
                  </a:moveTo>
                  <a:lnTo>
                    <a:pt x="34" y="59"/>
                  </a:lnTo>
                  <a:lnTo>
                    <a:pt x="4" y="9"/>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 name="Freeform 51"/>
            <p:cNvSpPr/>
            <p:nvPr/>
          </p:nvSpPr>
          <p:spPr bwMode="auto">
            <a:xfrm>
              <a:off x="2881991" y="5008904"/>
              <a:ext cx="23813" cy="49213"/>
            </a:xfrm>
            <a:custGeom>
              <a:avLst/>
              <a:gdLst>
                <a:gd name="T0" fmla="*/ 32 w 32"/>
                <a:gd name="T1" fmla="*/ 60 h 60"/>
                <a:gd name="T2" fmla="*/ 14 w 32"/>
                <a:gd name="T3" fmla="*/ 29 h 60"/>
                <a:gd name="T4" fmla="*/ 0 w 32"/>
                <a:gd name="T5" fmla="*/ 0 h 60"/>
              </a:gdLst>
              <a:ahLst/>
              <a:cxnLst>
                <a:cxn ang="0">
                  <a:pos x="T0" y="T1"/>
                </a:cxn>
                <a:cxn ang="0">
                  <a:pos x="T2" y="T3"/>
                </a:cxn>
                <a:cxn ang="0">
                  <a:pos x="T4" y="T5"/>
                </a:cxn>
              </a:cxnLst>
              <a:rect l="0" t="0" r="r" b="b"/>
              <a:pathLst>
                <a:path w="32" h="60">
                  <a:moveTo>
                    <a:pt x="32" y="60"/>
                  </a:moveTo>
                  <a:lnTo>
                    <a:pt x="14" y="29"/>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 name="Freeform 52"/>
            <p:cNvSpPr/>
            <p:nvPr/>
          </p:nvSpPr>
          <p:spPr bwMode="auto">
            <a:xfrm>
              <a:off x="2835953" y="4908892"/>
              <a:ext cx="20638" cy="50800"/>
            </a:xfrm>
            <a:custGeom>
              <a:avLst/>
              <a:gdLst>
                <a:gd name="T0" fmla="*/ 27 w 27"/>
                <a:gd name="T1" fmla="*/ 63 h 63"/>
                <a:gd name="T2" fmla="*/ 21 w 27"/>
                <a:gd name="T3" fmla="*/ 50 h 63"/>
                <a:gd name="T4" fmla="*/ 0 w 27"/>
                <a:gd name="T5" fmla="*/ 0 h 63"/>
              </a:gdLst>
              <a:ahLst/>
              <a:cxnLst>
                <a:cxn ang="0">
                  <a:pos x="T0" y="T1"/>
                </a:cxn>
                <a:cxn ang="0">
                  <a:pos x="T2" y="T3"/>
                </a:cxn>
                <a:cxn ang="0">
                  <a:pos x="T4" y="T5"/>
                </a:cxn>
              </a:cxnLst>
              <a:rect l="0" t="0" r="r" b="b"/>
              <a:pathLst>
                <a:path w="27" h="63">
                  <a:moveTo>
                    <a:pt x="27" y="63"/>
                  </a:moveTo>
                  <a:lnTo>
                    <a:pt x="21" y="50"/>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 name="Freeform 53"/>
            <p:cNvSpPr/>
            <p:nvPr/>
          </p:nvSpPr>
          <p:spPr bwMode="auto">
            <a:xfrm>
              <a:off x="2796266" y="4807292"/>
              <a:ext cx="19050" cy="52388"/>
            </a:xfrm>
            <a:custGeom>
              <a:avLst/>
              <a:gdLst>
                <a:gd name="T0" fmla="*/ 25 w 25"/>
                <a:gd name="T1" fmla="*/ 64 h 64"/>
                <a:gd name="T2" fmla="*/ 6 w 25"/>
                <a:gd name="T3" fmla="*/ 16 h 64"/>
                <a:gd name="T4" fmla="*/ 0 w 25"/>
                <a:gd name="T5" fmla="*/ 0 h 64"/>
              </a:gdLst>
              <a:ahLst/>
              <a:cxnLst>
                <a:cxn ang="0">
                  <a:pos x="T0" y="T1"/>
                </a:cxn>
                <a:cxn ang="0">
                  <a:pos x="T2" y="T3"/>
                </a:cxn>
                <a:cxn ang="0">
                  <a:pos x="T4" y="T5"/>
                </a:cxn>
              </a:cxnLst>
              <a:rect l="0" t="0" r="r" b="b"/>
              <a:pathLst>
                <a:path w="25" h="64">
                  <a:moveTo>
                    <a:pt x="25" y="64"/>
                  </a:moveTo>
                  <a:lnTo>
                    <a:pt x="6" y="16"/>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2" name="Freeform 54"/>
            <p:cNvSpPr/>
            <p:nvPr/>
          </p:nvSpPr>
          <p:spPr bwMode="auto">
            <a:xfrm>
              <a:off x="2761341" y="4704104"/>
              <a:ext cx="15875" cy="52388"/>
            </a:xfrm>
            <a:custGeom>
              <a:avLst/>
              <a:gdLst>
                <a:gd name="T0" fmla="*/ 20 w 20"/>
                <a:gd name="T1" fmla="*/ 66 h 66"/>
                <a:gd name="T2" fmla="*/ 12 w 20"/>
                <a:gd name="T3" fmla="*/ 36 h 66"/>
                <a:gd name="T4" fmla="*/ 0 w 20"/>
                <a:gd name="T5" fmla="*/ 0 h 66"/>
              </a:gdLst>
              <a:ahLst/>
              <a:cxnLst>
                <a:cxn ang="0">
                  <a:pos x="T0" y="T1"/>
                </a:cxn>
                <a:cxn ang="0">
                  <a:pos x="T2" y="T3"/>
                </a:cxn>
                <a:cxn ang="0">
                  <a:pos x="T4" y="T5"/>
                </a:cxn>
              </a:cxnLst>
              <a:rect l="0" t="0" r="r" b="b"/>
              <a:pathLst>
                <a:path w="20" h="66">
                  <a:moveTo>
                    <a:pt x="20" y="66"/>
                  </a:moveTo>
                  <a:lnTo>
                    <a:pt x="12" y="36"/>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3" name="Freeform 55"/>
            <p:cNvSpPr/>
            <p:nvPr/>
          </p:nvSpPr>
          <p:spPr bwMode="auto">
            <a:xfrm>
              <a:off x="2734353" y="4597742"/>
              <a:ext cx="12700" cy="53975"/>
            </a:xfrm>
            <a:custGeom>
              <a:avLst/>
              <a:gdLst>
                <a:gd name="T0" fmla="*/ 16 w 16"/>
                <a:gd name="T1" fmla="*/ 67 h 67"/>
                <a:gd name="T2" fmla="*/ 13 w 16"/>
                <a:gd name="T3" fmla="*/ 56 h 67"/>
                <a:gd name="T4" fmla="*/ 0 w 16"/>
                <a:gd name="T5" fmla="*/ 0 h 67"/>
              </a:gdLst>
              <a:ahLst/>
              <a:cxnLst>
                <a:cxn ang="0">
                  <a:pos x="T0" y="T1"/>
                </a:cxn>
                <a:cxn ang="0">
                  <a:pos x="T2" y="T3"/>
                </a:cxn>
                <a:cxn ang="0">
                  <a:pos x="T4" y="T5"/>
                </a:cxn>
              </a:cxnLst>
              <a:rect l="0" t="0" r="r" b="b"/>
              <a:pathLst>
                <a:path w="16" h="67">
                  <a:moveTo>
                    <a:pt x="16" y="67"/>
                  </a:moveTo>
                  <a:lnTo>
                    <a:pt x="13" y="56"/>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4" name="Freeform 56"/>
            <p:cNvSpPr/>
            <p:nvPr/>
          </p:nvSpPr>
          <p:spPr bwMode="auto">
            <a:xfrm>
              <a:off x="2712128" y="4491379"/>
              <a:ext cx="11113" cy="53975"/>
            </a:xfrm>
            <a:custGeom>
              <a:avLst/>
              <a:gdLst>
                <a:gd name="T0" fmla="*/ 12 w 12"/>
                <a:gd name="T1" fmla="*/ 67 h 67"/>
                <a:gd name="T2" fmla="*/ 2 w 12"/>
                <a:gd name="T3" fmla="*/ 17 h 67"/>
                <a:gd name="T4" fmla="*/ 0 w 12"/>
                <a:gd name="T5" fmla="*/ 0 h 67"/>
              </a:gdLst>
              <a:ahLst/>
              <a:cxnLst>
                <a:cxn ang="0">
                  <a:pos x="T0" y="T1"/>
                </a:cxn>
                <a:cxn ang="0">
                  <a:pos x="T2" y="T3"/>
                </a:cxn>
                <a:cxn ang="0">
                  <a:pos x="T4" y="T5"/>
                </a:cxn>
              </a:cxnLst>
              <a:rect l="0" t="0" r="r" b="b"/>
              <a:pathLst>
                <a:path w="12" h="67">
                  <a:moveTo>
                    <a:pt x="12" y="67"/>
                  </a:moveTo>
                  <a:lnTo>
                    <a:pt x="2" y="17"/>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5" name="Freeform 57"/>
            <p:cNvSpPr/>
            <p:nvPr/>
          </p:nvSpPr>
          <p:spPr bwMode="auto">
            <a:xfrm>
              <a:off x="2696253" y="4383429"/>
              <a:ext cx="7938" cy="52388"/>
            </a:xfrm>
            <a:custGeom>
              <a:avLst/>
              <a:gdLst>
                <a:gd name="T0" fmla="*/ 11 w 11"/>
                <a:gd name="T1" fmla="*/ 68 h 68"/>
                <a:gd name="T2" fmla="*/ 5 w 11"/>
                <a:gd name="T3" fmla="*/ 35 h 68"/>
                <a:gd name="T4" fmla="*/ 0 w 11"/>
                <a:gd name="T5" fmla="*/ 0 h 68"/>
              </a:gdLst>
              <a:ahLst/>
              <a:cxnLst>
                <a:cxn ang="0">
                  <a:pos x="T0" y="T1"/>
                </a:cxn>
                <a:cxn ang="0">
                  <a:pos x="T2" y="T3"/>
                </a:cxn>
                <a:cxn ang="0">
                  <a:pos x="T4" y="T5"/>
                </a:cxn>
              </a:cxnLst>
              <a:rect l="0" t="0" r="r" b="b"/>
              <a:pathLst>
                <a:path w="11" h="68">
                  <a:moveTo>
                    <a:pt x="11" y="68"/>
                  </a:moveTo>
                  <a:lnTo>
                    <a:pt x="5" y="35"/>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6" name="Freeform 58"/>
            <p:cNvSpPr/>
            <p:nvPr/>
          </p:nvSpPr>
          <p:spPr bwMode="auto">
            <a:xfrm>
              <a:off x="2686728" y="4273892"/>
              <a:ext cx="4763" cy="53975"/>
            </a:xfrm>
            <a:custGeom>
              <a:avLst/>
              <a:gdLst>
                <a:gd name="T0" fmla="*/ 6 w 6"/>
                <a:gd name="T1" fmla="*/ 69 h 69"/>
                <a:gd name="T2" fmla="*/ 4 w 6"/>
                <a:gd name="T3" fmla="*/ 52 h 69"/>
                <a:gd name="T4" fmla="*/ 0 w 6"/>
                <a:gd name="T5" fmla="*/ 0 h 69"/>
              </a:gdLst>
              <a:ahLst/>
              <a:cxnLst>
                <a:cxn ang="0">
                  <a:pos x="T0" y="T1"/>
                </a:cxn>
                <a:cxn ang="0">
                  <a:pos x="T2" y="T3"/>
                </a:cxn>
                <a:cxn ang="0">
                  <a:pos x="T4" y="T5"/>
                </a:cxn>
              </a:cxnLst>
              <a:rect l="0" t="0" r="r" b="b"/>
              <a:pathLst>
                <a:path w="6" h="69">
                  <a:moveTo>
                    <a:pt x="6" y="69"/>
                  </a:moveTo>
                  <a:lnTo>
                    <a:pt x="4" y="52"/>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7" name="Freeform 59"/>
            <p:cNvSpPr/>
            <p:nvPr/>
          </p:nvSpPr>
          <p:spPr bwMode="auto">
            <a:xfrm>
              <a:off x="2685140" y="4164354"/>
              <a:ext cx="0" cy="53975"/>
            </a:xfrm>
            <a:custGeom>
              <a:avLst/>
              <a:gdLst>
                <a:gd name="T0" fmla="*/ 68 h 68"/>
                <a:gd name="T1" fmla="*/ 67 h 68"/>
                <a:gd name="T2" fmla="*/ 5 h 68"/>
                <a:gd name="T3" fmla="*/ 0 h 68"/>
              </a:gdLst>
              <a:ahLst/>
              <a:cxnLst>
                <a:cxn ang="0">
                  <a:pos x="0" y="T0"/>
                </a:cxn>
                <a:cxn ang="0">
                  <a:pos x="0" y="T1"/>
                </a:cxn>
                <a:cxn ang="0">
                  <a:pos x="0" y="T2"/>
                </a:cxn>
                <a:cxn ang="0">
                  <a:pos x="0" y="T3"/>
                </a:cxn>
              </a:cxnLst>
              <a:rect l="0" t="0" r="r" b="b"/>
              <a:pathLst>
                <a:path h="68">
                  <a:moveTo>
                    <a:pt x="0" y="68"/>
                  </a:moveTo>
                  <a:lnTo>
                    <a:pt x="0" y="67"/>
                  </a:lnTo>
                  <a:lnTo>
                    <a:pt x="0" y="5"/>
                  </a:lnTo>
                  <a:lnTo>
                    <a:pt x="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Freeform 60"/>
            <p:cNvSpPr/>
            <p:nvPr/>
          </p:nvSpPr>
          <p:spPr bwMode="auto">
            <a:xfrm>
              <a:off x="2686728" y="4054817"/>
              <a:ext cx="1588" cy="53975"/>
            </a:xfrm>
            <a:custGeom>
              <a:avLst/>
              <a:gdLst>
                <a:gd name="T0" fmla="*/ 0 w 2"/>
                <a:gd name="T1" fmla="*/ 69 h 69"/>
                <a:gd name="T2" fmla="*/ 1 w 2"/>
                <a:gd name="T3" fmla="*/ 20 h 69"/>
                <a:gd name="T4" fmla="*/ 2 w 2"/>
                <a:gd name="T5" fmla="*/ 0 h 69"/>
              </a:gdLst>
              <a:ahLst/>
              <a:cxnLst>
                <a:cxn ang="0">
                  <a:pos x="T0" y="T1"/>
                </a:cxn>
                <a:cxn ang="0">
                  <a:pos x="T2" y="T3"/>
                </a:cxn>
                <a:cxn ang="0">
                  <a:pos x="T4" y="T5"/>
                </a:cxn>
              </a:cxnLst>
              <a:rect l="0" t="0" r="r" b="b"/>
              <a:pathLst>
                <a:path w="2" h="69">
                  <a:moveTo>
                    <a:pt x="0" y="69"/>
                  </a:moveTo>
                  <a:lnTo>
                    <a:pt x="1" y="20"/>
                  </a:lnTo>
                  <a:lnTo>
                    <a:pt x="2"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Freeform 61"/>
            <p:cNvSpPr/>
            <p:nvPr/>
          </p:nvSpPr>
          <p:spPr bwMode="auto">
            <a:xfrm>
              <a:off x="2691490" y="3946867"/>
              <a:ext cx="6350" cy="52388"/>
            </a:xfrm>
            <a:custGeom>
              <a:avLst/>
              <a:gdLst>
                <a:gd name="T0" fmla="*/ 0 w 7"/>
                <a:gd name="T1" fmla="*/ 68 h 68"/>
                <a:gd name="T2" fmla="*/ 3 w 7"/>
                <a:gd name="T3" fmla="*/ 36 h 68"/>
                <a:gd name="T4" fmla="*/ 7 w 7"/>
                <a:gd name="T5" fmla="*/ 0 h 68"/>
              </a:gdLst>
              <a:ahLst/>
              <a:cxnLst>
                <a:cxn ang="0">
                  <a:pos x="T0" y="T1"/>
                </a:cxn>
                <a:cxn ang="0">
                  <a:pos x="T2" y="T3"/>
                </a:cxn>
                <a:cxn ang="0">
                  <a:pos x="T4" y="T5"/>
                </a:cxn>
              </a:cxnLst>
              <a:rect l="0" t="0" r="r" b="b"/>
              <a:pathLst>
                <a:path w="7" h="68">
                  <a:moveTo>
                    <a:pt x="0" y="68"/>
                  </a:moveTo>
                  <a:lnTo>
                    <a:pt x="3" y="36"/>
                  </a:lnTo>
                  <a:lnTo>
                    <a:pt x="7"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Freeform 62"/>
            <p:cNvSpPr/>
            <p:nvPr/>
          </p:nvSpPr>
          <p:spPr bwMode="auto">
            <a:xfrm>
              <a:off x="2705778" y="3837329"/>
              <a:ext cx="7938" cy="53975"/>
            </a:xfrm>
            <a:custGeom>
              <a:avLst/>
              <a:gdLst>
                <a:gd name="T0" fmla="*/ 0 w 10"/>
                <a:gd name="T1" fmla="*/ 67 h 67"/>
                <a:gd name="T2" fmla="*/ 1 w 10"/>
                <a:gd name="T3" fmla="*/ 53 h 67"/>
                <a:gd name="T4" fmla="*/ 10 w 10"/>
                <a:gd name="T5" fmla="*/ 0 h 67"/>
              </a:gdLst>
              <a:ahLst/>
              <a:cxnLst>
                <a:cxn ang="0">
                  <a:pos x="T0" y="T1"/>
                </a:cxn>
                <a:cxn ang="0">
                  <a:pos x="T2" y="T3"/>
                </a:cxn>
                <a:cxn ang="0">
                  <a:pos x="T4" y="T5"/>
                </a:cxn>
              </a:cxnLst>
              <a:rect l="0" t="0" r="r" b="b"/>
              <a:pathLst>
                <a:path w="10" h="67">
                  <a:moveTo>
                    <a:pt x="0" y="67"/>
                  </a:moveTo>
                  <a:lnTo>
                    <a:pt x="1" y="53"/>
                  </a:lnTo>
                  <a:lnTo>
                    <a:pt x="1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Freeform 63"/>
            <p:cNvSpPr/>
            <p:nvPr/>
          </p:nvSpPr>
          <p:spPr bwMode="auto">
            <a:xfrm>
              <a:off x="2723240" y="3730967"/>
              <a:ext cx="12700" cy="53975"/>
            </a:xfrm>
            <a:custGeom>
              <a:avLst/>
              <a:gdLst>
                <a:gd name="T0" fmla="*/ 0 w 16"/>
                <a:gd name="T1" fmla="*/ 67 h 67"/>
                <a:gd name="T2" fmla="*/ 11 w 16"/>
                <a:gd name="T3" fmla="*/ 11 h 67"/>
                <a:gd name="T4" fmla="*/ 16 w 16"/>
                <a:gd name="T5" fmla="*/ 0 h 67"/>
              </a:gdLst>
              <a:ahLst/>
              <a:cxnLst>
                <a:cxn ang="0">
                  <a:pos x="T0" y="T1"/>
                </a:cxn>
                <a:cxn ang="0">
                  <a:pos x="T2" y="T3"/>
                </a:cxn>
                <a:cxn ang="0">
                  <a:pos x="T4" y="T5"/>
                </a:cxn>
              </a:cxnLst>
              <a:rect l="0" t="0" r="r" b="b"/>
              <a:pathLst>
                <a:path w="16" h="67">
                  <a:moveTo>
                    <a:pt x="0" y="67"/>
                  </a:moveTo>
                  <a:lnTo>
                    <a:pt x="11" y="11"/>
                  </a:lnTo>
                  <a:lnTo>
                    <a:pt x="16"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Freeform 64"/>
            <p:cNvSpPr/>
            <p:nvPr/>
          </p:nvSpPr>
          <p:spPr bwMode="auto">
            <a:xfrm>
              <a:off x="2748641" y="3624604"/>
              <a:ext cx="15875" cy="52388"/>
            </a:xfrm>
            <a:custGeom>
              <a:avLst/>
              <a:gdLst>
                <a:gd name="T0" fmla="*/ 0 w 18"/>
                <a:gd name="T1" fmla="*/ 66 h 66"/>
                <a:gd name="T2" fmla="*/ 10 w 18"/>
                <a:gd name="T3" fmla="*/ 31 h 66"/>
                <a:gd name="T4" fmla="*/ 18 w 18"/>
                <a:gd name="T5" fmla="*/ 0 h 66"/>
              </a:gdLst>
              <a:ahLst/>
              <a:cxnLst>
                <a:cxn ang="0">
                  <a:pos x="T0" y="T1"/>
                </a:cxn>
                <a:cxn ang="0">
                  <a:pos x="T2" y="T3"/>
                </a:cxn>
                <a:cxn ang="0">
                  <a:pos x="T4" y="T5"/>
                </a:cxn>
              </a:cxnLst>
              <a:rect l="0" t="0" r="r" b="b"/>
              <a:pathLst>
                <a:path w="18" h="66">
                  <a:moveTo>
                    <a:pt x="0" y="66"/>
                  </a:moveTo>
                  <a:lnTo>
                    <a:pt x="10" y="31"/>
                  </a:lnTo>
                  <a:lnTo>
                    <a:pt x="18"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Freeform 65"/>
            <p:cNvSpPr/>
            <p:nvPr/>
          </p:nvSpPr>
          <p:spPr bwMode="auto">
            <a:xfrm>
              <a:off x="2780391" y="3521417"/>
              <a:ext cx="17463" cy="50800"/>
            </a:xfrm>
            <a:custGeom>
              <a:avLst/>
              <a:gdLst>
                <a:gd name="T0" fmla="*/ 0 w 21"/>
                <a:gd name="T1" fmla="*/ 64 h 64"/>
                <a:gd name="T2" fmla="*/ 4 w 21"/>
                <a:gd name="T3" fmla="*/ 49 h 64"/>
                <a:gd name="T4" fmla="*/ 21 w 21"/>
                <a:gd name="T5" fmla="*/ 0 h 64"/>
              </a:gdLst>
              <a:ahLst/>
              <a:cxnLst>
                <a:cxn ang="0">
                  <a:pos x="T0" y="T1"/>
                </a:cxn>
                <a:cxn ang="0">
                  <a:pos x="T2" y="T3"/>
                </a:cxn>
                <a:cxn ang="0">
                  <a:pos x="T4" y="T5"/>
                </a:cxn>
              </a:cxnLst>
              <a:rect l="0" t="0" r="r" b="b"/>
              <a:pathLst>
                <a:path w="21" h="64">
                  <a:moveTo>
                    <a:pt x="0" y="64"/>
                  </a:moveTo>
                  <a:lnTo>
                    <a:pt x="4" y="49"/>
                  </a:lnTo>
                  <a:lnTo>
                    <a:pt x="21"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Freeform 66"/>
            <p:cNvSpPr/>
            <p:nvPr/>
          </p:nvSpPr>
          <p:spPr bwMode="auto">
            <a:xfrm>
              <a:off x="2816903" y="3419817"/>
              <a:ext cx="22225" cy="50800"/>
            </a:xfrm>
            <a:custGeom>
              <a:avLst/>
              <a:gdLst>
                <a:gd name="T0" fmla="*/ 0 w 27"/>
                <a:gd name="T1" fmla="*/ 63 h 63"/>
                <a:gd name="T2" fmla="*/ 21 w 27"/>
                <a:gd name="T3" fmla="*/ 13 h 63"/>
                <a:gd name="T4" fmla="*/ 27 w 27"/>
                <a:gd name="T5" fmla="*/ 0 h 63"/>
              </a:gdLst>
              <a:ahLst/>
              <a:cxnLst>
                <a:cxn ang="0">
                  <a:pos x="T0" y="T1"/>
                </a:cxn>
                <a:cxn ang="0">
                  <a:pos x="T2" y="T3"/>
                </a:cxn>
                <a:cxn ang="0">
                  <a:pos x="T4" y="T5"/>
                </a:cxn>
              </a:cxnLst>
              <a:rect l="0" t="0" r="r" b="b"/>
              <a:pathLst>
                <a:path w="27" h="63">
                  <a:moveTo>
                    <a:pt x="0" y="63"/>
                  </a:moveTo>
                  <a:lnTo>
                    <a:pt x="21" y="13"/>
                  </a:lnTo>
                  <a:lnTo>
                    <a:pt x="27"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Freeform 67"/>
            <p:cNvSpPr/>
            <p:nvPr/>
          </p:nvSpPr>
          <p:spPr bwMode="auto">
            <a:xfrm>
              <a:off x="2861353" y="3321392"/>
              <a:ext cx="23813" cy="47625"/>
            </a:xfrm>
            <a:custGeom>
              <a:avLst/>
              <a:gdLst>
                <a:gd name="T0" fmla="*/ 0 w 28"/>
                <a:gd name="T1" fmla="*/ 62 h 62"/>
                <a:gd name="T2" fmla="*/ 13 w 28"/>
                <a:gd name="T3" fmla="*/ 33 h 62"/>
                <a:gd name="T4" fmla="*/ 28 w 28"/>
                <a:gd name="T5" fmla="*/ 0 h 62"/>
              </a:gdLst>
              <a:ahLst/>
              <a:cxnLst>
                <a:cxn ang="0">
                  <a:pos x="T0" y="T1"/>
                </a:cxn>
                <a:cxn ang="0">
                  <a:pos x="T2" y="T3"/>
                </a:cxn>
                <a:cxn ang="0">
                  <a:pos x="T4" y="T5"/>
                </a:cxn>
              </a:cxnLst>
              <a:rect l="0" t="0" r="r" b="b"/>
              <a:pathLst>
                <a:path w="28" h="62">
                  <a:moveTo>
                    <a:pt x="0" y="62"/>
                  </a:moveTo>
                  <a:lnTo>
                    <a:pt x="13" y="33"/>
                  </a:lnTo>
                  <a:lnTo>
                    <a:pt x="28"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Freeform 68"/>
            <p:cNvSpPr/>
            <p:nvPr/>
          </p:nvSpPr>
          <p:spPr bwMode="auto">
            <a:xfrm>
              <a:off x="2908978" y="3224554"/>
              <a:ext cx="28575" cy="47625"/>
            </a:xfrm>
            <a:custGeom>
              <a:avLst/>
              <a:gdLst>
                <a:gd name="T0" fmla="*/ 0 w 34"/>
                <a:gd name="T1" fmla="*/ 60 h 60"/>
                <a:gd name="T2" fmla="*/ 6 w 34"/>
                <a:gd name="T3" fmla="*/ 52 h 60"/>
                <a:gd name="T4" fmla="*/ 33 w 34"/>
                <a:gd name="T5" fmla="*/ 1 h 60"/>
                <a:gd name="T6" fmla="*/ 34 w 34"/>
                <a:gd name="T7" fmla="*/ 0 h 60"/>
              </a:gdLst>
              <a:ahLst/>
              <a:cxnLst>
                <a:cxn ang="0">
                  <a:pos x="T0" y="T1"/>
                </a:cxn>
                <a:cxn ang="0">
                  <a:pos x="T2" y="T3"/>
                </a:cxn>
                <a:cxn ang="0">
                  <a:pos x="T4" y="T5"/>
                </a:cxn>
                <a:cxn ang="0">
                  <a:pos x="T6" y="T7"/>
                </a:cxn>
              </a:cxnLst>
              <a:rect l="0" t="0" r="r" b="b"/>
              <a:pathLst>
                <a:path w="34" h="60">
                  <a:moveTo>
                    <a:pt x="0" y="60"/>
                  </a:moveTo>
                  <a:lnTo>
                    <a:pt x="6" y="52"/>
                  </a:lnTo>
                  <a:lnTo>
                    <a:pt x="33" y="1"/>
                  </a:lnTo>
                  <a:lnTo>
                    <a:pt x="34"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Freeform 69"/>
            <p:cNvSpPr/>
            <p:nvPr/>
          </p:nvSpPr>
          <p:spPr bwMode="auto">
            <a:xfrm>
              <a:off x="2964541" y="3130892"/>
              <a:ext cx="30163" cy="46038"/>
            </a:xfrm>
            <a:custGeom>
              <a:avLst/>
              <a:gdLst>
                <a:gd name="T0" fmla="*/ 0 w 37"/>
                <a:gd name="T1" fmla="*/ 59 h 59"/>
                <a:gd name="T2" fmla="*/ 24 w 37"/>
                <a:gd name="T3" fmla="*/ 20 h 59"/>
                <a:gd name="T4" fmla="*/ 37 w 37"/>
                <a:gd name="T5" fmla="*/ 0 h 59"/>
              </a:gdLst>
              <a:ahLst/>
              <a:cxnLst>
                <a:cxn ang="0">
                  <a:pos x="T0" y="T1"/>
                </a:cxn>
                <a:cxn ang="0">
                  <a:pos x="T2" y="T3"/>
                </a:cxn>
                <a:cxn ang="0">
                  <a:pos x="T4" y="T5"/>
                </a:cxn>
              </a:cxnLst>
              <a:rect l="0" t="0" r="r" b="b"/>
              <a:pathLst>
                <a:path w="37" h="59">
                  <a:moveTo>
                    <a:pt x="0" y="59"/>
                  </a:moveTo>
                  <a:lnTo>
                    <a:pt x="24" y="20"/>
                  </a:lnTo>
                  <a:lnTo>
                    <a:pt x="37"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Freeform 70"/>
            <p:cNvSpPr/>
            <p:nvPr/>
          </p:nvSpPr>
          <p:spPr bwMode="auto">
            <a:xfrm>
              <a:off x="3024866" y="3041992"/>
              <a:ext cx="31750" cy="44450"/>
            </a:xfrm>
            <a:custGeom>
              <a:avLst/>
              <a:gdLst>
                <a:gd name="T0" fmla="*/ 0 w 40"/>
                <a:gd name="T1" fmla="*/ 56 h 56"/>
                <a:gd name="T2" fmla="*/ 13 w 40"/>
                <a:gd name="T3" fmla="*/ 38 h 56"/>
                <a:gd name="T4" fmla="*/ 40 w 40"/>
                <a:gd name="T5" fmla="*/ 0 h 56"/>
              </a:gdLst>
              <a:ahLst/>
              <a:cxnLst>
                <a:cxn ang="0">
                  <a:pos x="T0" y="T1"/>
                </a:cxn>
                <a:cxn ang="0">
                  <a:pos x="T2" y="T3"/>
                </a:cxn>
                <a:cxn ang="0">
                  <a:pos x="T4" y="T5"/>
                </a:cxn>
              </a:cxnLst>
              <a:rect l="0" t="0" r="r" b="b"/>
              <a:pathLst>
                <a:path w="40" h="56">
                  <a:moveTo>
                    <a:pt x="0" y="56"/>
                  </a:moveTo>
                  <a:lnTo>
                    <a:pt x="13" y="38"/>
                  </a:lnTo>
                  <a:lnTo>
                    <a:pt x="4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Freeform 71"/>
            <p:cNvSpPr/>
            <p:nvPr/>
          </p:nvSpPr>
          <p:spPr bwMode="auto">
            <a:xfrm>
              <a:off x="3089953" y="2954679"/>
              <a:ext cx="33338" cy="42863"/>
            </a:xfrm>
            <a:custGeom>
              <a:avLst/>
              <a:gdLst>
                <a:gd name="T0" fmla="*/ 0 w 43"/>
                <a:gd name="T1" fmla="*/ 53 h 53"/>
                <a:gd name="T2" fmla="*/ 36 w 43"/>
                <a:gd name="T3" fmla="*/ 10 h 53"/>
                <a:gd name="T4" fmla="*/ 43 w 43"/>
                <a:gd name="T5" fmla="*/ 0 h 53"/>
              </a:gdLst>
              <a:ahLst/>
              <a:cxnLst>
                <a:cxn ang="0">
                  <a:pos x="T0" y="T1"/>
                </a:cxn>
                <a:cxn ang="0">
                  <a:pos x="T2" y="T3"/>
                </a:cxn>
                <a:cxn ang="0">
                  <a:pos x="T4" y="T5"/>
                </a:cxn>
              </a:cxnLst>
              <a:rect l="0" t="0" r="r" b="b"/>
              <a:pathLst>
                <a:path w="43" h="53">
                  <a:moveTo>
                    <a:pt x="0" y="53"/>
                  </a:moveTo>
                  <a:lnTo>
                    <a:pt x="36" y="10"/>
                  </a:lnTo>
                  <a:lnTo>
                    <a:pt x="43"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Freeform 72"/>
            <p:cNvSpPr/>
            <p:nvPr/>
          </p:nvSpPr>
          <p:spPr bwMode="auto">
            <a:xfrm>
              <a:off x="3159803" y="2872129"/>
              <a:ext cx="36513" cy="41275"/>
            </a:xfrm>
            <a:custGeom>
              <a:avLst/>
              <a:gdLst>
                <a:gd name="T0" fmla="*/ 0 w 46"/>
                <a:gd name="T1" fmla="*/ 51 h 51"/>
                <a:gd name="T2" fmla="*/ 21 w 46"/>
                <a:gd name="T3" fmla="*/ 26 h 51"/>
                <a:gd name="T4" fmla="*/ 46 w 46"/>
                <a:gd name="T5" fmla="*/ 0 h 51"/>
              </a:gdLst>
              <a:ahLst/>
              <a:cxnLst>
                <a:cxn ang="0">
                  <a:pos x="T0" y="T1"/>
                </a:cxn>
                <a:cxn ang="0">
                  <a:pos x="T2" y="T3"/>
                </a:cxn>
                <a:cxn ang="0">
                  <a:pos x="T4" y="T5"/>
                </a:cxn>
              </a:cxnLst>
              <a:rect l="0" t="0" r="r" b="b"/>
              <a:pathLst>
                <a:path w="46" h="51">
                  <a:moveTo>
                    <a:pt x="0" y="51"/>
                  </a:moveTo>
                  <a:lnTo>
                    <a:pt x="21" y="26"/>
                  </a:lnTo>
                  <a:lnTo>
                    <a:pt x="46"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Freeform 73"/>
            <p:cNvSpPr/>
            <p:nvPr/>
          </p:nvSpPr>
          <p:spPr bwMode="auto">
            <a:xfrm>
              <a:off x="3234416" y="2795929"/>
              <a:ext cx="39688" cy="38100"/>
            </a:xfrm>
            <a:custGeom>
              <a:avLst/>
              <a:gdLst>
                <a:gd name="T0" fmla="*/ 0 w 49"/>
                <a:gd name="T1" fmla="*/ 49 h 49"/>
                <a:gd name="T2" fmla="*/ 7 w 49"/>
                <a:gd name="T3" fmla="*/ 40 h 49"/>
                <a:gd name="T4" fmla="*/ 49 w 49"/>
                <a:gd name="T5" fmla="*/ 2 h 49"/>
                <a:gd name="T6" fmla="*/ 49 w 49"/>
                <a:gd name="T7" fmla="*/ 0 h 49"/>
              </a:gdLst>
              <a:ahLst/>
              <a:cxnLst>
                <a:cxn ang="0">
                  <a:pos x="T0" y="T1"/>
                </a:cxn>
                <a:cxn ang="0">
                  <a:pos x="T2" y="T3"/>
                </a:cxn>
                <a:cxn ang="0">
                  <a:pos x="T4" y="T5"/>
                </a:cxn>
                <a:cxn ang="0">
                  <a:pos x="T6" y="T7"/>
                </a:cxn>
              </a:cxnLst>
              <a:rect l="0" t="0" r="r" b="b"/>
              <a:pathLst>
                <a:path w="49" h="49">
                  <a:moveTo>
                    <a:pt x="0" y="49"/>
                  </a:moveTo>
                  <a:lnTo>
                    <a:pt x="7" y="40"/>
                  </a:lnTo>
                  <a:lnTo>
                    <a:pt x="49" y="2"/>
                  </a:lnTo>
                  <a:lnTo>
                    <a:pt x="49"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Freeform 74"/>
            <p:cNvSpPr/>
            <p:nvPr/>
          </p:nvSpPr>
          <p:spPr bwMode="auto">
            <a:xfrm>
              <a:off x="3313791" y="2722904"/>
              <a:ext cx="41275" cy="34925"/>
            </a:xfrm>
            <a:custGeom>
              <a:avLst/>
              <a:gdLst>
                <a:gd name="T0" fmla="*/ 0 w 51"/>
                <a:gd name="T1" fmla="*/ 45 h 45"/>
                <a:gd name="T2" fmla="*/ 33 w 51"/>
                <a:gd name="T3" fmla="*/ 16 h 45"/>
                <a:gd name="T4" fmla="*/ 51 w 51"/>
                <a:gd name="T5" fmla="*/ 0 h 45"/>
              </a:gdLst>
              <a:ahLst/>
              <a:cxnLst>
                <a:cxn ang="0">
                  <a:pos x="T0" y="T1"/>
                </a:cxn>
                <a:cxn ang="0">
                  <a:pos x="T2" y="T3"/>
                </a:cxn>
                <a:cxn ang="0">
                  <a:pos x="T4" y="T5"/>
                </a:cxn>
              </a:cxnLst>
              <a:rect l="0" t="0" r="r" b="b"/>
              <a:pathLst>
                <a:path w="51" h="45">
                  <a:moveTo>
                    <a:pt x="0" y="45"/>
                  </a:moveTo>
                  <a:lnTo>
                    <a:pt x="33" y="16"/>
                  </a:lnTo>
                  <a:lnTo>
                    <a:pt x="51"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Freeform 75"/>
            <p:cNvSpPr/>
            <p:nvPr/>
          </p:nvSpPr>
          <p:spPr bwMode="auto">
            <a:xfrm>
              <a:off x="3397929" y="2654642"/>
              <a:ext cx="42863" cy="31750"/>
            </a:xfrm>
            <a:custGeom>
              <a:avLst/>
              <a:gdLst>
                <a:gd name="T0" fmla="*/ 0 w 54"/>
                <a:gd name="T1" fmla="*/ 42 h 42"/>
                <a:gd name="T2" fmla="*/ 17 w 54"/>
                <a:gd name="T3" fmla="*/ 29 h 42"/>
                <a:gd name="T4" fmla="*/ 54 w 54"/>
                <a:gd name="T5" fmla="*/ 0 h 42"/>
              </a:gdLst>
              <a:ahLst/>
              <a:cxnLst>
                <a:cxn ang="0">
                  <a:pos x="T0" y="T1"/>
                </a:cxn>
                <a:cxn ang="0">
                  <a:pos x="T2" y="T3"/>
                </a:cxn>
                <a:cxn ang="0">
                  <a:pos x="T4" y="T5"/>
                </a:cxn>
              </a:cxnLst>
              <a:rect l="0" t="0" r="r" b="b"/>
              <a:pathLst>
                <a:path w="54" h="42">
                  <a:moveTo>
                    <a:pt x="0" y="42"/>
                  </a:moveTo>
                  <a:lnTo>
                    <a:pt x="17" y="29"/>
                  </a:lnTo>
                  <a:lnTo>
                    <a:pt x="54"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Freeform 76"/>
            <p:cNvSpPr/>
            <p:nvPr/>
          </p:nvSpPr>
          <p:spPr bwMode="auto">
            <a:xfrm>
              <a:off x="3483654" y="2589554"/>
              <a:ext cx="46038" cy="31750"/>
            </a:xfrm>
            <a:custGeom>
              <a:avLst/>
              <a:gdLst>
                <a:gd name="T0" fmla="*/ 0 w 57"/>
                <a:gd name="T1" fmla="*/ 39 h 39"/>
                <a:gd name="T2" fmla="*/ 47 w 57"/>
                <a:gd name="T3" fmla="*/ 7 h 39"/>
                <a:gd name="T4" fmla="*/ 57 w 57"/>
                <a:gd name="T5" fmla="*/ 0 h 39"/>
              </a:gdLst>
              <a:ahLst/>
              <a:cxnLst>
                <a:cxn ang="0">
                  <a:pos x="T0" y="T1"/>
                </a:cxn>
                <a:cxn ang="0">
                  <a:pos x="T2" y="T3"/>
                </a:cxn>
                <a:cxn ang="0">
                  <a:pos x="T4" y="T5"/>
                </a:cxn>
              </a:cxnLst>
              <a:rect l="0" t="0" r="r" b="b"/>
              <a:pathLst>
                <a:path w="57" h="39">
                  <a:moveTo>
                    <a:pt x="0" y="39"/>
                  </a:moveTo>
                  <a:lnTo>
                    <a:pt x="47" y="7"/>
                  </a:lnTo>
                  <a:lnTo>
                    <a:pt x="57"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Freeform 77"/>
            <p:cNvSpPr/>
            <p:nvPr/>
          </p:nvSpPr>
          <p:spPr bwMode="auto">
            <a:xfrm>
              <a:off x="3575729" y="2532404"/>
              <a:ext cx="46038" cy="28575"/>
            </a:xfrm>
            <a:custGeom>
              <a:avLst/>
              <a:gdLst>
                <a:gd name="T0" fmla="*/ 0 w 58"/>
                <a:gd name="T1" fmla="*/ 35 h 35"/>
                <a:gd name="T2" fmla="*/ 28 w 58"/>
                <a:gd name="T3" fmla="*/ 18 h 35"/>
                <a:gd name="T4" fmla="*/ 58 w 58"/>
                <a:gd name="T5" fmla="*/ 0 h 35"/>
              </a:gdLst>
              <a:ahLst/>
              <a:cxnLst>
                <a:cxn ang="0">
                  <a:pos x="T0" y="T1"/>
                </a:cxn>
                <a:cxn ang="0">
                  <a:pos x="T2" y="T3"/>
                </a:cxn>
                <a:cxn ang="0">
                  <a:pos x="T4" y="T5"/>
                </a:cxn>
              </a:cxnLst>
              <a:rect l="0" t="0" r="r" b="b"/>
              <a:pathLst>
                <a:path w="58" h="35">
                  <a:moveTo>
                    <a:pt x="0" y="35"/>
                  </a:moveTo>
                  <a:lnTo>
                    <a:pt x="28" y="18"/>
                  </a:lnTo>
                  <a:lnTo>
                    <a:pt x="58"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Freeform 78"/>
            <p:cNvSpPr/>
            <p:nvPr/>
          </p:nvSpPr>
          <p:spPr bwMode="auto">
            <a:xfrm>
              <a:off x="3669391" y="2480017"/>
              <a:ext cx="47625" cy="25400"/>
            </a:xfrm>
            <a:custGeom>
              <a:avLst/>
              <a:gdLst>
                <a:gd name="T0" fmla="*/ 0 w 60"/>
                <a:gd name="T1" fmla="*/ 33 h 33"/>
                <a:gd name="T2" fmla="*/ 10 w 60"/>
                <a:gd name="T3" fmla="*/ 28 h 33"/>
                <a:gd name="T4" fmla="*/ 60 w 60"/>
                <a:gd name="T5" fmla="*/ 0 h 33"/>
                <a:gd name="T6" fmla="*/ 60 w 60"/>
                <a:gd name="T7" fmla="*/ 0 h 33"/>
              </a:gdLst>
              <a:ahLst/>
              <a:cxnLst>
                <a:cxn ang="0">
                  <a:pos x="T0" y="T1"/>
                </a:cxn>
                <a:cxn ang="0">
                  <a:pos x="T2" y="T3"/>
                </a:cxn>
                <a:cxn ang="0">
                  <a:pos x="T4" y="T5"/>
                </a:cxn>
                <a:cxn ang="0">
                  <a:pos x="T6" y="T7"/>
                </a:cxn>
              </a:cxnLst>
              <a:rect l="0" t="0" r="r" b="b"/>
              <a:pathLst>
                <a:path w="60" h="33">
                  <a:moveTo>
                    <a:pt x="0" y="33"/>
                  </a:moveTo>
                  <a:lnTo>
                    <a:pt x="10" y="28"/>
                  </a:lnTo>
                  <a:lnTo>
                    <a:pt x="60" y="0"/>
                  </a:lnTo>
                  <a:lnTo>
                    <a:pt x="60"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Freeform 79"/>
            <p:cNvSpPr/>
            <p:nvPr/>
          </p:nvSpPr>
          <p:spPr bwMode="auto">
            <a:xfrm>
              <a:off x="3767816" y="2432392"/>
              <a:ext cx="49213" cy="23813"/>
            </a:xfrm>
            <a:custGeom>
              <a:avLst/>
              <a:gdLst>
                <a:gd name="T0" fmla="*/ 0 w 62"/>
                <a:gd name="T1" fmla="*/ 28 h 28"/>
                <a:gd name="T2" fmla="*/ 42 w 62"/>
                <a:gd name="T3" fmla="*/ 8 h 28"/>
                <a:gd name="T4" fmla="*/ 62 w 62"/>
                <a:gd name="T5" fmla="*/ 0 h 28"/>
              </a:gdLst>
              <a:ahLst/>
              <a:cxnLst>
                <a:cxn ang="0">
                  <a:pos x="T0" y="T1"/>
                </a:cxn>
                <a:cxn ang="0">
                  <a:pos x="T2" y="T3"/>
                </a:cxn>
                <a:cxn ang="0">
                  <a:pos x="T4" y="T5"/>
                </a:cxn>
              </a:cxnLst>
              <a:rect l="0" t="0" r="r" b="b"/>
              <a:pathLst>
                <a:path w="62" h="28">
                  <a:moveTo>
                    <a:pt x="0" y="28"/>
                  </a:moveTo>
                  <a:lnTo>
                    <a:pt x="42" y="8"/>
                  </a:lnTo>
                  <a:lnTo>
                    <a:pt x="62"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Freeform 80"/>
            <p:cNvSpPr/>
            <p:nvPr/>
          </p:nvSpPr>
          <p:spPr bwMode="auto">
            <a:xfrm>
              <a:off x="3867829" y="2391117"/>
              <a:ext cx="50800" cy="20638"/>
            </a:xfrm>
            <a:custGeom>
              <a:avLst/>
              <a:gdLst>
                <a:gd name="T0" fmla="*/ 0 w 65"/>
                <a:gd name="T1" fmla="*/ 24 h 24"/>
                <a:gd name="T2" fmla="*/ 25 w 65"/>
                <a:gd name="T3" fmla="*/ 14 h 24"/>
                <a:gd name="T4" fmla="*/ 65 w 65"/>
                <a:gd name="T5" fmla="*/ 0 h 24"/>
              </a:gdLst>
              <a:ahLst/>
              <a:cxnLst>
                <a:cxn ang="0">
                  <a:pos x="T0" y="T1"/>
                </a:cxn>
                <a:cxn ang="0">
                  <a:pos x="T2" y="T3"/>
                </a:cxn>
                <a:cxn ang="0">
                  <a:pos x="T4" y="T5"/>
                </a:cxn>
              </a:cxnLst>
              <a:rect l="0" t="0" r="r" b="b"/>
              <a:pathLst>
                <a:path w="65" h="24">
                  <a:moveTo>
                    <a:pt x="0" y="24"/>
                  </a:moveTo>
                  <a:lnTo>
                    <a:pt x="25" y="14"/>
                  </a:lnTo>
                  <a:lnTo>
                    <a:pt x="65"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Freeform 81"/>
            <p:cNvSpPr/>
            <p:nvPr/>
          </p:nvSpPr>
          <p:spPr bwMode="auto">
            <a:xfrm>
              <a:off x="3969429" y="2356192"/>
              <a:ext cx="52388" cy="15875"/>
            </a:xfrm>
            <a:custGeom>
              <a:avLst/>
              <a:gdLst>
                <a:gd name="T0" fmla="*/ 0 w 66"/>
                <a:gd name="T1" fmla="*/ 21 h 21"/>
                <a:gd name="T2" fmla="*/ 5 w 66"/>
                <a:gd name="T3" fmla="*/ 19 h 21"/>
                <a:gd name="T4" fmla="*/ 61 w 66"/>
                <a:gd name="T5" fmla="*/ 2 h 21"/>
                <a:gd name="T6" fmla="*/ 66 w 66"/>
                <a:gd name="T7" fmla="*/ 0 h 21"/>
              </a:gdLst>
              <a:ahLst/>
              <a:cxnLst>
                <a:cxn ang="0">
                  <a:pos x="T0" y="T1"/>
                </a:cxn>
                <a:cxn ang="0">
                  <a:pos x="T2" y="T3"/>
                </a:cxn>
                <a:cxn ang="0">
                  <a:pos x="T4" y="T5"/>
                </a:cxn>
                <a:cxn ang="0">
                  <a:pos x="T6" y="T7"/>
                </a:cxn>
              </a:cxnLst>
              <a:rect l="0" t="0" r="r" b="b"/>
              <a:pathLst>
                <a:path w="66" h="21">
                  <a:moveTo>
                    <a:pt x="0" y="21"/>
                  </a:moveTo>
                  <a:lnTo>
                    <a:pt x="5" y="19"/>
                  </a:lnTo>
                  <a:lnTo>
                    <a:pt x="61" y="2"/>
                  </a:lnTo>
                  <a:lnTo>
                    <a:pt x="66"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Freeform 82"/>
            <p:cNvSpPr/>
            <p:nvPr/>
          </p:nvSpPr>
          <p:spPr bwMode="auto">
            <a:xfrm>
              <a:off x="4074204" y="2327617"/>
              <a:ext cx="52388" cy="12700"/>
            </a:xfrm>
            <a:custGeom>
              <a:avLst/>
              <a:gdLst>
                <a:gd name="T0" fmla="*/ 0 w 66"/>
                <a:gd name="T1" fmla="*/ 17 h 17"/>
                <a:gd name="T2" fmla="*/ 42 w 66"/>
                <a:gd name="T3" fmla="*/ 6 h 17"/>
                <a:gd name="T4" fmla="*/ 66 w 66"/>
                <a:gd name="T5" fmla="*/ 0 h 17"/>
              </a:gdLst>
              <a:ahLst/>
              <a:cxnLst>
                <a:cxn ang="0">
                  <a:pos x="T0" y="T1"/>
                </a:cxn>
                <a:cxn ang="0">
                  <a:pos x="T2" y="T3"/>
                </a:cxn>
                <a:cxn ang="0">
                  <a:pos x="T4" y="T5"/>
                </a:cxn>
              </a:cxnLst>
              <a:rect l="0" t="0" r="r" b="b"/>
              <a:pathLst>
                <a:path w="66" h="17">
                  <a:moveTo>
                    <a:pt x="0" y="17"/>
                  </a:moveTo>
                  <a:lnTo>
                    <a:pt x="42" y="6"/>
                  </a:lnTo>
                  <a:lnTo>
                    <a:pt x="66"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Freeform 83"/>
            <p:cNvSpPr/>
            <p:nvPr/>
          </p:nvSpPr>
          <p:spPr bwMode="auto">
            <a:xfrm>
              <a:off x="4180567" y="2303804"/>
              <a:ext cx="53975" cy="11113"/>
            </a:xfrm>
            <a:custGeom>
              <a:avLst/>
              <a:gdLst>
                <a:gd name="T0" fmla="*/ 0 w 67"/>
                <a:gd name="T1" fmla="*/ 13 h 13"/>
                <a:gd name="T2" fmla="*/ 24 w 67"/>
                <a:gd name="T3" fmla="*/ 9 h 13"/>
                <a:gd name="T4" fmla="*/ 67 w 67"/>
                <a:gd name="T5" fmla="*/ 0 h 13"/>
              </a:gdLst>
              <a:ahLst/>
              <a:cxnLst>
                <a:cxn ang="0">
                  <a:pos x="T0" y="T1"/>
                </a:cxn>
                <a:cxn ang="0">
                  <a:pos x="T2" y="T3"/>
                </a:cxn>
                <a:cxn ang="0">
                  <a:pos x="T4" y="T5"/>
                </a:cxn>
              </a:cxnLst>
              <a:rect l="0" t="0" r="r" b="b"/>
              <a:pathLst>
                <a:path w="67" h="13">
                  <a:moveTo>
                    <a:pt x="0" y="13"/>
                  </a:moveTo>
                  <a:lnTo>
                    <a:pt x="24" y="9"/>
                  </a:lnTo>
                  <a:lnTo>
                    <a:pt x="67"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Freeform 84"/>
            <p:cNvSpPr/>
            <p:nvPr/>
          </p:nvSpPr>
          <p:spPr bwMode="auto">
            <a:xfrm>
              <a:off x="4288517" y="2286342"/>
              <a:ext cx="53975" cy="7938"/>
            </a:xfrm>
            <a:custGeom>
              <a:avLst/>
              <a:gdLst>
                <a:gd name="T0" fmla="*/ 0 w 68"/>
                <a:gd name="T1" fmla="*/ 10 h 10"/>
                <a:gd name="T2" fmla="*/ 5 w 68"/>
                <a:gd name="T3" fmla="*/ 8 h 10"/>
                <a:gd name="T4" fmla="*/ 65 w 68"/>
                <a:gd name="T5" fmla="*/ 0 h 10"/>
                <a:gd name="T6" fmla="*/ 68 w 68"/>
                <a:gd name="T7" fmla="*/ 0 h 10"/>
              </a:gdLst>
              <a:ahLst/>
              <a:cxnLst>
                <a:cxn ang="0">
                  <a:pos x="T0" y="T1"/>
                </a:cxn>
                <a:cxn ang="0">
                  <a:pos x="T2" y="T3"/>
                </a:cxn>
                <a:cxn ang="0">
                  <a:pos x="T4" y="T5"/>
                </a:cxn>
                <a:cxn ang="0">
                  <a:pos x="T6" y="T7"/>
                </a:cxn>
              </a:cxnLst>
              <a:rect l="0" t="0" r="r" b="b"/>
              <a:pathLst>
                <a:path w="68" h="10">
                  <a:moveTo>
                    <a:pt x="0" y="10"/>
                  </a:moveTo>
                  <a:lnTo>
                    <a:pt x="5" y="8"/>
                  </a:lnTo>
                  <a:lnTo>
                    <a:pt x="65" y="0"/>
                  </a:lnTo>
                  <a:lnTo>
                    <a:pt x="68"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Freeform 85"/>
            <p:cNvSpPr/>
            <p:nvPr/>
          </p:nvSpPr>
          <p:spPr bwMode="auto">
            <a:xfrm>
              <a:off x="4396467" y="2276817"/>
              <a:ext cx="55563" cy="4763"/>
            </a:xfrm>
            <a:custGeom>
              <a:avLst/>
              <a:gdLst>
                <a:gd name="T0" fmla="*/ 0 w 69"/>
                <a:gd name="T1" fmla="*/ 6 h 6"/>
                <a:gd name="T2" fmla="*/ 49 w 69"/>
                <a:gd name="T3" fmla="*/ 1 h 6"/>
                <a:gd name="T4" fmla="*/ 69 w 69"/>
                <a:gd name="T5" fmla="*/ 0 h 6"/>
              </a:gdLst>
              <a:ahLst/>
              <a:cxnLst>
                <a:cxn ang="0">
                  <a:pos x="T0" y="T1"/>
                </a:cxn>
                <a:cxn ang="0">
                  <a:pos x="T2" y="T3"/>
                </a:cxn>
                <a:cxn ang="0">
                  <a:pos x="T4" y="T5"/>
                </a:cxn>
              </a:cxnLst>
              <a:rect l="0" t="0" r="r" b="b"/>
              <a:pathLst>
                <a:path w="69" h="6">
                  <a:moveTo>
                    <a:pt x="0" y="6"/>
                  </a:moveTo>
                  <a:lnTo>
                    <a:pt x="49" y="1"/>
                  </a:lnTo>
                  <a:lnTo>
                    <a:pt x="69"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Freeform 86"/>
            <p:cNvSpPr/>
            <p:nvPr/>
          </p:nvSpPr>
          <p:spPr bwMode="auto">
            <a:xfrm>
              <a:off x="4506004" y="2272054"/>
              <a:ext cx="55563" cy="1588"/>
            </a:xfrm>
            <a:custGeom>
              <a:avLst/>
              <a:gdLst>
                <a:gd name="T0" fmla="*/ 0 w 69"/>
                <a:gd name="T1" fmla="*/ 2 h 2"/>
                <a:gd name="T2" fmla="*/ 33 w 69"/>
                <a:gd name="T3" fmla="*/ 2 h 2"/>
                <a:gd name="T4" fmla="*/ 69 w 69"/>
                <a:gd name="T5" fmla="*/ 0 h 2"/>
              </a:gdLst>
              <a:ahLst/>
              <a:cxnLst>
                <a:cxn ang="0">
                  <a:pos x="T0" y="T1"/>
                </a:cxn>
                <a:cxn ang="0">
                  <a:pos x="T2" y="T3"/>
                </a:cxn>
                <a:cxn ang="0">
                  <a:pos x="T4" y="T5"/>
                </a:cxn>
              </a:cxnLst>
              <a:rect l="0" t="0" r="r" b="b"/>
              <a:pathLst>
                <a:path w="69" h="2">
                  <a:moveTo>
                    <a:pt x="0" y="2"/>
                  </a:moveTo>
                  <a:lnTo>
                    <a:pt x="33" y="2"/>
                  </a:lnTo>
                  <a:lnTo>
                    <a:pt x="69" y="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Freeform 87"/>
            <p:cNvSpPr/>
            <p:nvPr/>
          </p:nvSpPr>
          <p:spPr bwMode="auto">
            <a:xfrm>
              <a:off x="4615542" y="2272054"/>
              <a:ext cx="55563" cy="3175"/>
            </a:xfrm>
            <a:custGeom>
              <a:avLst/>
              <a:gdLst>
                <a:gd name="T0" fmla="*/ 0 w 69"/>
                <a:gd name="T1" fmla="*/ 0 h 3"/>
                <a:gd name="T2" fmla="*/ 19 w 69"/>
                <a:gd name="T3" fmla="*/ 2 h 3"/>
                <a:gd name="T4" fmla="*/ 69 w 69"/>
                <a:gd name="T5" fmla="*/ 3 h 3"/>
              </a:gdLst>
              <a:ahLst/>
              <a:cxnLst>
                <a:cxn ang="0">
                  <a:pos x="T0" y="T1"/>
                </a:cxn>
                <a:cxn ang="0">
                  <a:pos x="T2" y="T3"/>
                </a:cxn>
                <a:cxn ang="0">
                  <a:pos x="T4" y="T5"/>
                </a:cxn>
              </a:cxnLst>
              <a:rect l="0" t="0" r="r" b="b"/>
              <a:pathLst>
                <a:path w="69" h="3">
                  <a:moveTo>
                    <a:pt x="0" y="0"/>
                  </a:moveTo>
                  <a:lnTo>
                    <a:pt x="19" y="2"/>
                  </a:lnTo>
                  <a:lnTo>
                    <a:pt x="69" y="3"/>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Freeform 88"/>
            <p:cNvSpPr/>
            <p:nvPr/>
          </p:nvSpPr>
          <p:spPr bwMode="auto">
            <a:xfrm>
              <a:off x="4723492" y="2278404"/>
              <a:ext cx="55563" cy="4763"/>
            </a:xfrm>
            <a:custGeom>
              <a:avLst/>
              <a:gdLst>
                <a:gd name="T0" fmla="*/ 0 w 69"/>
                <a:gd name="T1" fmla="*/ 0 h 6"/>
                <a:gd name="T2" fmla="*/ 4 w 69"/>
                <a:gd name="T3" fmla="*/ 0 h 6"/>
                <a:gd name="T4" fmla="*/ 64 w 69"/>
                <a:gd name="T5" fmla="*/ 6 h 6"/>
                <a:gd name="T6" fmla="*/ 69 w 69"/>
                <a:gd name="T7" fmla="*/ 6 h 6"/>
              </a:gdLst>
              <a:ahLst/>
              <a:cxnLst>
                <a:cxn ang="0">
                  <a:pos x="T0" y="T1"/>
                </a:cxn>
                <a:cxn ang="0">
                  <a:pos x="T2" y="T3"/>
                </a:cxn>
                <a:cxn ang="0">
                  <a:pos x="T4" y="T5"/>
                </a:cxn>
                <a:cxn ang="0">
                  <a:pos x="T6" y="T7"/>
                </a:cxn>
              </a:cxnLst>
              <a:rect l="0" t="0" r="r" b="b"/>
              <a:pathLst>
                <a:path w="69" h="6">
                  <a:moveTo>
                    <a:pt x="0" y="0"/>
                  </a:moveTo>
                  <a:lnTo>
                    <a:pt x="4" y="0"/>
                  </a:lnTo>
                  <a:lnTo>
                    <a:pt x="64" y="6"/>
                  </a:lnTo>
                  <a:lnTo>
                    <a:pt x="69" y="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Freeform 89"/>
            <p:cNvSpPr/>
            <p:nvPr/>
          </p:nvSpPr>
          <p:spPr bwMode="auto">
            <a:xfrm>
              <a:off x="4833030" y="2289517"/>
              <a:ext cx="53975" cy="7938"/>
            </a:xfrm>
            <a:custGeom>
              <a:avLst/>
              <a:gdLst>
                <a:gd name="T0" fmla="*/ 0 w 67"/>
                <a:gd name="T1" fmla="*/ 0 h 10"/>
                <a:gd name="T2" fmla="*/ 46 w 67"/>
                <a:gd name="T3" fmla="*/ 5 h 10"/>
                <a:gd name="T4" fmla="*/ 67 w 67"/>
                <a:gd name="T5" fmla="*/ 10 h 10"/>
              </a:gdLst>
              <a:ahLst/>
              <a:cxnLst>
                <a:cxn ang="0">
                  <a:pos x="T0" y="T1"/>
                </a:cxn>
                <a:cxn ang="0">
                  <a:pos x="T2" y="T3"/>
                </a:cxn>
                <a:cxn ang="0">
                  <a:pos x="T4" y="T5"/>
                </a:cxn>
              </a:cxnLst>
              <a:rect l="0" t="0" r="r" b="b"/>
              <a:pathLst>
                <a:path w="67" h="10">
                  <a:moveTo>
                    <a:pt x="0" y="0"/>
                  </a:moveTo>
                  <a:lnTo>
                    <a:pt x="46" y="5"/>
                  </a:lnTo>
                  <a:lnTo>
                    <a:pt x="67" y="1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Freeform 90"/>
            <p:cNvSpPr/>
            <p:nvPr/>
          </p:nvSpPr>
          <p:spPr bwMode="auto">
            <a:xfrm>
              <a:off x="4942567" y="2306979"/>
              <a:ext cx="52388" cy="11113"/>
            </a:xfrm>
            <a:custGeom>
              <a:avLst/>
              <a:gdLst>
                <a:gd name="T0" fmla="*/ 0 w 68"/>
                <a:gd name="T1" fmla="*/ 0 h 15"/>
                <a:gd name="T2" fmla="*/ 27 w 68"/>
                <a:gd name="T3" fmla="*/ 6 h 15"/>
                <a:gd name="T4" fmla="*/ 68 w 68"/>
                <a:gd name="T5" fmla="*/ 15 h 15"/>
              </a:gdLst>
              <a:ahLst/>
              <a:cxnLst>
                <a:cxn ang="0">
                  <a:pos x="T0" y="T1"/>
                </a:cxn>
                <a:cxn ang="0">
                  <a:pos x="T2" y="T3"/>
                </a:cxn>
                <a:cxn ang="0">
                  <a:pos x="T4" y="T5"/>
                </a:cxn>
              </a:cxnLst>
              <a:rect l="0" t="0" r="r" b="b"/>
              <a:pathLst>
                <a:path w="68" h="15">
                  <a:moveTo>
                    <a:pt x="0" y="0"/>
                  </a:moveTo>
                  <a:lnTo>
                    <a:pt x="27" y="6"/>
                  </a:lnTo>
                  <a:lnTo>
                    <a:pt x="68" y="15"/>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Freeform 91"/>
            <p:cNvSpPr/>
            <p:nvPr/>
          </p:nvSpPr>
          <p:spPr bwMode="auto">
            <a:xfrm>
              <a:off x="5047342" y="2330792"/>
              <a:ext cx="53975" cy="12700"/>
            </a:xfrm>
            <a:custGeom>
              <a:avLst/>
              <a:gdLst>
                <a:gd name="T0" fmla="*/ 0 w 67"/>
                <a:gd name="T1" fmla="*/ 0 h 18"/>
                <a:gd name="T2" fmla="*/ 10 w 67"/>
                <a:gd name="T3" fmla="*/ 2 h 18"/>
                <a:gd name="T4" fmla="*/ 66 w 67"/>
                <a:gd name="T5" fmla="*/ 18 h 18"/>
                <a:gd name="T6" fmla="*/ 67 w 67"/>
                <a:gd name="T7" fmla="*/ 18 h 18"/>
              </a:gdLst>
              <a:ahLst/>
              <a:cxnLst>
                <a:cxn ang="0">
                  <a:pos x="T0" y="T1"/>
                </a:cxn>
                <a:cxn ang="0">
                  <a:pos x="T2" y="T3"/>
                </a:cxn>
                <a:cxn ang="0">
                  <a:pos x="T4" y="T5"/>
                </a:cxn>
                <a:cxn ang="0">
                  <a:pos x="T6" y="T7"/>
                </a:cxn>
              </a:cxnLst>
              <a:rect l="0" t="0" r="r" b="b"/>
              <a:pathLst>
                <a:path w="67" h="18">
                  <a:moveTo>
                    <a:pt x="0" y="0"/>
                  </a:moveTo>
                  <a:lnTo>
                    <a:pt x="10" y="2"/>
                  </a:lnTo>
                  <a:lnTo>
                    <a:pt x="66" y="18"/>
                  </a:lnTo>
                  <a:lnTo>
                    <a:pt x="67" y="18"/>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Freeform 92"/>
            <p:cNvSpPr/>
            <p:nvPr/>
          </p:nvSpPr>
          <p:spPr bwMode="auto">
            <a:xfrm>
              <a:off x="5153705" y="2359367"/>
              <a:ext cx="50800" cy="17463"/>
            </a:xfrm>
            <a:custGeom>
              <a:avLst/>
              <a:gdLst>
                <a:gd name="T0" fmla="*/ 0 w 65"/>
                <a:gd name="T1" fmla="*/ 0 h 21"/>
                <a:gd name="T2" fmla="*/ 46 w 65"/>
                <a:gd name="T3" fmla="*/ 14 h 21"/>
                <a:gd name="T4" fmla="*/ 65 w 65"/>
                <a:gd name="T5" fmla="*/ 21 h 21"/>
              </a:gdLst>
              <a:ahLst/>
              <a:cxnLst>
                <a:cxn ang="0">
                  <a:pos x="T0" y="T1"/>
                </a:cxn>
                <a:cxn ang="0">
                  <a:pos x="T2" y="T3"/>
                </a:cxn>
                <a:cxn ang="0">
                  <a:pos x="T4" y="T5"/>
                </a:cxn>
              </a:cxnLst>
              <a:rect l="0" t="0" r="r" b="b"/>
              <a:pathLst>
                <a:path w="65" h="21">
                  <a:moveTo>
                    <a:pt x="0" y="0"/>
                  </a:moveTo>
                  <a:lnTo>
                    <a:pt x="46" y="14"/>
                  </a:lnTo>
                  <a:lnTo>
                    <a:pt x="65" y="21"/>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Freeform 93"/>
            <p:cNvSpPr/>
            <p:nvPr/>
          </p:nvSpPr>
          <p:spPr bwMode="auto">
            <a:xfrm>
              <a:off x="5256893" y="2395879"/>
              <a:ext cx="50800" cy="20638"/>
            </a:xfrm>
            <a:custGeom>
              <a:avLst/>
              <a:gdLst>
                <a:gd name="T0" fmla="*/ 0 w 65"/>
                <a:gd name="T1" fmla="*/ 0 h 24"/>
                <a:gd name="T2" fmla="*/ 26 w 65"/>
                <a:gd name="T3" fmla="*/ 8 h 24"/>
                <a:gd name="T4" fmla="*/ 65 w 65"/>
                <a:gd name="T5" fmla="*/ 24 h 24"/>
              </a:gdLst>
              <a:ahLst/>
              <a:cxnLst>
                <a:cxn ang="0">
                  <a:pos x="T0" y="T1"/>
                </a:cxn>
                <a:cxn ang="0">
                  <a:pos x="T2" y="T3"/>
                </a:cxn>
                <a:cxn ang="0">
                  <a:pos x="T4" y="T5"/>
                </a:cxn>
              </a:cxnLst>
              <a:rect l="0" t="0" r="r" b="b"/>
              <a:pathLst>
                <a:path w="65" h="24">
                  <a:moveTo>
                    <a:pt x="0" y="0"/>
                  </a:moveTo>
                  <a:lnTo>
                    <a:pt x="26" y="8"/>
                  </a:lnTo>
                  <a:lnTo>
                    <a:pt x="65" y="24"/>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Freeform 94"/>
            <p:cNvSpPr/>
            <p:nvPr/>
          </p:nvSpPr>
          <p:spPr bwMode="auto">
            <a:xfrm>
              <a:off x="5358493" y="2437154"/>
              <a:ext cx="49213" cy="23813"/>
            </a:xfrm>
            <a:custGeom>
              <a:avLst/>
              <a:gdLst>
                <a:gd name="T0" fmla="*/ 0 w 63"/>
                <a:gd name="T1" fmla="*/ 0 h 30"/>
                <a:gd name="T2" fmla="*/ 6 w 63"/>
                <a:gd name="T3" fmla="*/ 3 h 30"/>
                <a:gd name="T4" fmla="*/ 58 w 63"/>
                <a:gd name="T5" fmla="*/ 28 h 30"/>
                <a:gd name="T6" fmla="*/ 63 w 63"/>
                <a:gd name="T7" fmla="*/ 30 h 30"/>
              </a:gdLst>
              <a:ahLst/>
              <a:cxnLst>
                <a:cxn ang="0">
                  <a:pos x="T0" y="T1"/>
                </a:cxn>
                <a:cxn ang="0">
                  <a:pos x="T2" y="T3"/>
                </a:cxn>
                <a:cxn ang="0">
                  <a:pos x="T4" y="T5"/>
                </a:cxn>
                <a:cxn ang="0">
                  <a:pos x="T6" y="T7"/>
                </a:cxn>
              </a:cxnLst>
              <a:rect l="0" t="0" r="r" b="b"/>
              <a:pathLst>
                <a:path w="63" h="30">
                  <a:moveTo>
                    <a:pt x="0" y="0"/>
                  </a:moveTo>
                  <a:lnTo>
                    <a:pt x="6" y="3"/>
                  </a:lnTo>
                  <a:lnTo>
                    <a:pt x="58" y="28"/>
                  </a:lnTo>
                  <a:lnTo>
                    <a:pt x="63" y="3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Freeform 95"/>
            <p:cNvSpPr/>
            <p:nvPr/>
          </p:nvSpPr>
          <p:spPr bwMode="auto">
            <a:xfrm>
              <a:off x="5455330" y="2484779"/>
              <a:ext cx="49213" cy="26988"/>
            </a:xfrm>
            <a:custGeom>
              <a:avLst/>
              <a:gdLst>
                <a:gd name="T0" fmla="*/ 0 w 61"/>
                <a:gd name="T1" fmla="*/ 0 h 33"/>
                <a:gd name="T2" fmla="*/ 37 w 61"/>
                <a:gd name="T3" fmla="*/ 20 h 33"/>
                <a:gd name="T4" fmla="*/ 61 w 61"/>
                <a:gd name="T5" fmla="*/ 33 h 33"/>
              </a:gdLst>
              <a:ahLst/>
              <a:cxnLst>
                <a:cxn ang="0">
                  <a:pos x="T0" y="T1"/>
                </a:cxn>
                <a:cxn ang="0">
                  <a:pos x="T2" y="T3"/>
                </a:cxn>
                <a:cxn ang="0">
                  <a:pos x="T4" y="T5"/>
                </a:cxn>
              </a:cxnLst>
              <a:rect l="0" t="0" r="r" b="b"/>
              <a:pathLst>
                <a:path w="61" h="33">
                  <a:moveTo>
                    <a:pt x="0" y="0"/>
                  </a:moveTo>
                  <a:lnTo>
                    <a:pt x="37" y="20"/>
                  </a:lnTo>
                  <a:lnTo>
                    <a:pt x="61" y="33"/>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Freeform 96"/>
            <p:cNvSpPr/>
            <p:nvPr/>
          </p:nvSpPr>
          <p:spPr bwMode="auto">
            <a:xfrm>
              <a:off x="5552168" y="2538754"/>
              <a:ext cx="46038" cy="28575"/>
            </a:xfrm>
            <a:custGeom>
              <a:avLst/>
              <a:gdLst>
                <a:gd name="T0" fmla="*/ 0 w 59"/>
                <a:gd name="T1" fmla="*/ 0 h 36"/>
                <a:gd name="T2" fmla="*/ 18 w 59"/>
                <a:gd name="T3" fmla="*/ 10 h 36"/>
                <a:gd name="T4" fmla="*/ 59 w 59"/>
                <a:gd name="T5" fmla="*/ 36 h 36"/>
              </a:gdLst>
              <a:ahLst/>
              <a:cxnLst>
                <a:cxn ang="0">
                  <a:pos x="T0" y="T1"/>
                </a:cxn>
                <a:cxn ang="0">
                  <a:pos x="T2" y="T3"/>
                </a:cxn>
                <a:cxn ang="0">
                  <a:pos x="T4" y="T5"/>
                </a:cxn>
              </a:cxnLst>
              <a:rect l="0" t="0" r="r" b="b"/>
              <a:pathLst>
                <a:path w="59" h="36">
                  <a:moveTo>
                    <a:pt x="0" y="0"/>
                  </a:moveTo>
                  <a:lnTo>
                    <a:pt x="18" y="10"/>
                  </a:lnTo>
                  <a:lnTo>
                    <a:pt x="59" y="3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Freeform 97"/>
            <p:cNvSpPr/>
            <p:nvPr/>
          </p:nvSpPr>
          <p:spPr bwMode="auto">
            <a:xfrm>
              <a:off x="5644243" y="2597492"/>
              <a:ext cx="44450" cy="31750"/>
            </a:xfrm>
            <a:custGeom>
              <a:avLst/>
              <a:gdLst>
                <a:gd name="T0" fmla="*/ 0 w 56"/>
                <a:gd name="T1" fmla="*/ 0 h 39"/>
                <a:gd name="T2" fmla="*/ 44 w 56"/>
                <a:gd name="T3" fmla="*/ 30 h 39"/>
                <a:gd name="T4" fmla="*/ 56 w 56"/>
                <a:gd name="T5" fmla="*/ 39 h 39"/>
              </a:gdLst>
              <a:ahLst/>
              <a:cxnLst>
                <a:cxn ang="0">
                  <a:pos x="T0" y="T1"/>
                </a:cxn>
                <a:cxn ang="0">
                  <a:pos x="T2" y="T3"/>
                </a:cxn>
                <a:cxn ang="0">
                  <a:pos x="T4" y="T5"/>
                </a:cxn>
              </a:cxnLst>
              <a:rect l="0" t="0" r="r" b="b"/>
              <a:pathLst>
                <a:path w="56" h="39">
                  <a:moveTo>
                    <a:pt x="0" y="0"/>
                  </a:moveTo>
                  <a:lnTo>
                    <a:pt x="44" y="30"/>
                  </a:lnTo>
                  <a:lnTo>
                    <a:pt x="56" y="39"/>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Freeform 98"/>
            <p:cNvSpPr/>
            <p:nvPr/>
          </p:nvSpPr>
          <p:spPr bwMode="auto">
            <a:xfrm>
              <a:off x="5733143" y="2662579"/>
              <a:ext cx="42863" cy="31750"/>
            </a:xfrm>
            <a:custGeom>
              <a:avLst/>
              <a:gdLst>
                <a:gd name="T0" fmla="*/ 0 w 54"/>
                <a:gd name="T1" fmla="*/ 0 h 42"/>
                <a:gd name="T2" fmla="*/ 24 w 54"/>
                <a:gd name="T3" fmla="*/ 19 h 42"/>
                <a:gd name="T4" fmla="*/ 54 w 54"/>
                <a:gd name="T5" fmla="*/ 42 h 42"/>
              </a:gdLst>
              <a:ahLst/>
              <a:cxnLst>
                <a:cxn ang="0">
                  <a:pos x="T0" y="T1"/>
                </a:cxn>
                <a:cxn ang="0">
                  <a:pos x="T2" y="T3"/>
                </a:cxn>
                <a:cxn ang="0">
                  <a:pos x="T4" y="T5"/>
                </a:cxn>
              </a:cxnLst>
              <a:rect l="0" t="0" r="r" b="b"/>
              <a:pathLst>
                <a:path w="54" h="42">
                  <a:moveTo>
                    <a:pt x="0" y="0"/>
                  </a:moveTo>
                  <a:lnTo>
                    <a:pt x="24" y="19"/>
                  </a:lnTo>
                  <a:lnTo>
                    <a:pt x="54" y="42"/>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Freeform 99"/>
            <p:cNvSpPr/>
            <p:nvPr/>
          </p:nvSpPr>
          <p:spPr bwMode="auto">
            <a:xfrm>
              <a:off x="5818868" y="2730842"/>
              <a:ext cx="41275" cy="36513"/>
            </a:xfrm>
            <a:custGeom>
              <a:avLst/>
              <a:gdLst>
                <a:gd name="T0" fmla="*/ 0 w 52"/>
                <a:gd name="T1" fmla="*/ 0 h 46"/>
                <a:gd name="T2" fmla="*/ 6 w 52"/>
                <a:gd name="T3" fmla="*/ 6 h 46"/>
                <a:gd name="T4" fmla="*/ 49 w 52"/>
                <a:gd name="T5" fmla="*/ 43 h 46"/>
                <a:gd name="T6" fmla="*/ 52 w 52"/>
                <a:gd name="T7" fmla="*/ 46 h 46"/>
              </a:gdLst>
              <a:ahLst/>
              <a:cxnLst>
                <a:cxn ang="0">
                  <a:pos x="T0" y="T1"/>
                </a:cxn>
                <a:cxn ang="0">
                  <a:pos x="T2" y="T3"/>
                </a:cxn>
                <a:cxn ang="0">
                  <a:pos x="T4" y="T5"/>
                </a:cxn>
                <a:cxn ang="0">
                  <a:pos x="T6" y="T7"/>
                </a:cxn>
              </a:cxnLst>
              <a:rect l="0" t="0" r="r" b="b"/>
              <a:pathLst>
                <a:path w="52" h="46">
                  <a:moveTo>
                    <a:pt x="0" y="0"/>
                  </a:moveTo>
                  <a:lnTo>
                    <a:pt x="6" y="6"/>
                  </a:lnTo>
                  <a:lnTo>
                    <a:pt x="49" y="43"/>
                  </a:lnTo>
                  <a:lnTo>
                    <a:pt x="52" y="4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Freeform 100"/>
            <p:cNvSpPr/>
            <p:nvPr/>
          </p:nvSpPr>
          <p:spPr bwMode="auto">
            <a:xfrm>
              <a:off x="5898243" y="2803867"/>
              <a:ext cx="39688" cy="39688"/>
            </a:xfrm>
            <a:custGeom>
              <a:avLst/>
              <a:gdLst>
                <a:gd name="T0" fmla="*/ 0 w 50"/>
                <a:gd name="T1" fmla="*/ 0 h 48"/>
                <a:gd name="T2" fmla="*/ 30 w 50"/>
                <a:gd name="T3" fmla="*/ 28 h 48"/>
                <a:gd name="T4" fmla="*/ 50 w 50"/>
                <a:gd name="T5" fmla="*/ 48 h 48"/>
              </a:gdLst>
              <a:ahLst/>
              <a:cxnLst>
                <a:cxn ang="0">
                  <a:pos x="T0" y="T1"/>
                </a:cxn>
                <a:cxn ang="0">
                  <a:pos x="T2" y="T3"/>
                </a:cxn>
                <a:cxn ang="0">
                  <a:pos x="T4" y="T5"/>
                </a:cxn>
              </a:cxnLst>
              <a:rect l="0" t="0" r="r" b="b"/>
              <a:pathLst>
                <a:path w="50" h="48">
                  <a:moveTo>
                    <a:pt x="0" y="0"/>
                  </a:moveTo>
                  <a:lnTo>
                    <a:pt x="30" y="28"/>
                  </a:lnTo>
                  <a:lnTo>
                    <a:pt x="50" y="48"/>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Freeform 101"/>
            <p:cNvSpPr/>
            <p:nvPr/>
          </p:nvSpPr>
          <p:spPr bwMode="auto">
            <a:xfrm>
              <a:off x="5976031" y="2883242"/>
              <a:ext cx="36513" cy="39688"/>
            </a:xfrm>
            <a:custGeom>
              <a:avLst/>
              <a:gdLst>
                <a:gd name="T0" fmla="*/ 0 w 46"/>
                <a:gd name="T1" fmla="*/ 0 h 50"/>
                <a:gd name="T2" fmla="*/ 13 w 46"/>
                <a:gd name="T3" fmla="*/ 13 h 50"/>
                <a:gd name="T4" fmla="*/ 46 w 46"/>
                <a:gd name="T5" fmla="*/ 50 h 50"/>
              </a:gdLst>
              <a:ahLst/>
              <a:cxnLst>
                <a:cxn ang="0">
                  <a:pos x="T0" y="T1"/>
                </a:cxn>
                <a:cxn ang="0">
                  <a:pos x="T2" y="T3"/>
                </a:cxn>
                <a:cxn ang="0">
                  <a:pos x="T4" y="T5"/>
                </a:cxn>
              </a:cxnLst>
              <a:rect l="0" t="0" r="r" b="b"/>
              <a:pathLst>
                <a:path w="46" h="50">
                  <a:moveTo>
                    <a:pt x="0" y="0"/>
                  </a:moveTo>
                  <a:lnTo>
                    <a:pt x="13" y="13"/>
                  </a:lnTo>
                  <a:lnTo>
                    <a:pt x="46" y="50"/>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Freeform 102"/>
            <p:cNvSpPr/>
            <p:nvPr/>
          </p:nvSpPr>
          <p:spPr bwMode="auto">
            <a:xfrm>
              <a:off x="6047468" y="2965792"/>
              <a:ext cx="33338" cy="41275"/>
            </a:xfrm>
            <a:custGeom>
              <a:avLst/>
              <a:gdLst>
                <a:gd name="T0" fmla="*/ 0 w 43"/>
                <a:gd name="T1" fmla="*/ 0 h 53"/>
                <a:gd name="T2" fmla="*/ 33 w 43"/>
                <a:gd name="T3" fmla="*/ 42 h 53"/>
                <a:gd name="T4" fmla="*/ 43 w 43"/>
                <a:gd name="T5" fmla="*/ 53 h 53"/>
              </a:gdLst>
              <a:ahLst/>
              <a:cxnLst>
                <a:cxn ang="0">
                  <a:pos x="T0" y="T1"/>
                </a:cxn>
                <a:cxn ang="0">
                  <a:pos x="T2" y="T3"/>
                </a:cxn>
                <a:cxn ang="0">
                  <a:pos x="T4" y="T5"/>
                </a:cxn>
              </a:cxnLst>
              <a:rect l="0" t="0" r="r" b="b"/>
              <a:pathLst>
                <a:path w="43" h="53">
                  <a:moveTo>
                    <a:pt x="0" y="0"/>
                  </a:moveTo>
                  <a:lnTo>
                    <a:pt x="33" y="42"/>
                  </a:lnTo>
                  <a:lnTo>
                    <a:pt x="43" y="53"/>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Freeform 103"/>
            <p:cNvSpPr/>
            <p:nvPr/>
          </p:nvSpPr>
          <p:spPr bwMode="auto">
            <a:xfrm>
              <a:off x="6114143" y="3051517"/>
              <a:ext cx="31750" cy="44450"/>
            </a:xfrm>
            <a:custGeom>
              <a:avLst/>
              <a:gdLst>
                <a:gd name="T0" fmla="*/ 0 w 40"/>
                <a:gd name="T1" fmla="*/ 0 h 56"/>
                <a:gd name="T2" fmla="*/ 19 w 40"/>
                <a:gd name="T3" fmla="*/ 25 h 56"/>
                <a:gd name="T4" fmla="*/ 40 w 40"/>
                <a:gd name="T5" fmla="*/ 56 h 56"/>
              </a:gdLst>
              <a:ahLst/>
              <a:cxnLst>
                <a:cxn ang="0">
                  <a:pos x="T0" y="T1"/>
                </a:cxn>
                <a:cxn ang="0">
                  <a:pos x="T2" y="T3"/>
                </a:cxn>
                <a:cxn ang="0">
                  <a:pos x="T4" y="T5"/>
                </a:cxn>
              </a:cxnLst>
              <a:rect l="0" t="0" r="r" b="b"/>
              <a:pathLst>
                <a:path w="40" h="56">
                  <a:moveTo>
                    <a:pt x="0" y="0"/>
                  </a:moveTo>
                  <a:lnTo>
                    <a:pt x="19" y="25"/>
                  </a:lnTo>
                  <a:lnTo>
                    <a:pt x="40" y="5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Freeform 104"/>
            <p:cNvSpPr/>
            <p:nvPr/>
          </p:nvSpPr>
          <p:spPr bwMode="auto">
            <a:xfrm>
              <a:off x="6176056" y="3142004"/>
              <a:ext cx="28575" cy="46038"/>
            </a:xfrm>
            <a:custGeom>
              <a:avLst/>
              <a:gdLst>
                <a:gd name="T0" fmla="*/ 0 w 36"/>
                <a:gd name="T1" fmla="*/ 0 h 57"/>
                <a:gd name="T2" fmla="*/ 4 w 36"/>
                <a:gd name="T3" fmla="*/ 5 h 57"/>
                <a:gd name="T4" fmla="*/ 35 w 36"/>
                <a:gd name="T5" fmla="*/ 54 h 57"/>
                <a:gd name="T6" fmla="*/ 36 w 36"/>
                <a:gd name="T7" fmla="*/ 57 h 57"/>
              </a:gdLst>
              <a:ahLst/>
              <a:cxnLst>
                <a:cxn ang="0">
                  <a:pos x="T0" y="T1"/>
                </a:cxn>
                <a:cxn ang="0">
                  <a:pos x="T2" y="T3"/>
                </a:cxn>
                <a:cxn ang="0">
                  <a:pos x="T4" y="T5"/>
                </a:cxn>
                <a:cxn ang="0">
                  <a:pos x="T6" y="T7"/>
                </a:cxn>
              </a:cxnLst>
              <a:rect l="0" t="0" r="r" b="b"/>
              <a:pathLst>
                <a:path w="36" h="57">
                  <a:moveTo>
                    <a:pt x="0" y="0"/>
                  </a:moveTo>
                  <a:lnTo>
                    <a:pt x="4" y="5"/>
                  </a:lnTo>
                  <a:lnTo>
                    <a:pt x="35" y="54"/>
                  </a:lnTo>
                  <a:lnTo>
                    <a:pt x="36" y="57"/>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3" name="Freeform 105"/>
            <p:cNvSpPr/>
            <p:nvPr/>
          </p:nvSpPr>
          <p:spPr bwMode="auto">
            <a:xfrm>
              <a:off x="6233206" y="3235667"/>
              <a:ext cx="25400" cy="47625"/>
            </a:xfrm>
            <a:custGeom>
              <a:avLst/>
              <a:gdLst>
                <a:gd name="T0" fmla="*/ 0 w 33"/>
                <a:gd name="T1" fmla="*/ 0 h 61"/>
                <a:gd name="T2" fmla="*/ 20 w 33"/>
                <a:gd name="T3" fmla="*/ 38 h 61"/>
                <a:gd name="T4" fmla="*/ 33 w 33"/>
                <a:gd name="T5" fmla="*/ 61 h 61"/>
              </a:gdLst>
              <a:ahLst/>
              <a:cxnLst>
                <a:cxn ang="0">
                  <a:pos x="T0" y="T1"/>
                </a:cxn>
                <a:cxn ang="0">
                  <a:pos x="T2" y="T3"/>
                </a:cxn>
                <a:cxn ang="0">
                  <a:pos x="T4" y="T5"/>
                </a:cxn>
              </a:cxnLst>
              <a:rect l="0" t="0" r="r" b="b"/>
              <a:pathLst>
                <a:path w="33" h="61">
                  <a:moveTo>
                    <a:pt x="0" y="0"/>
                  </a:moveTo>
                  <a:lnTo>
                    <a:pt x="20" y="38"/>
                  </a:lnTo>
                  <a:lnTo>
                    <a:pt x="33" y="61"/>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Freeform 106"/>
            <p:cNvSpPr/>
            <p:nvPr/>
          </p:nvSpPr>
          <p:spPr bwMode="auto">
            <a:xfrm>
              <a:off x="6284006" y="3332504"/>
              <a:ext cx="23813" cy="49213"/>
            </a:xfrm>
            <a:custGeom>
              <a:avLst/>
              <a:gdLst>
                <a:gd name="T0" fmla="*/ 0 w 30"/>
                <a:gd name="T1" fmla="*/ 0 h 62"/>
                <a:gd name="T2" fmla="*/ 10 w 30"/>
                <a:gd name="T3" fmla="*/ 19 h 62"/>
                <a:gd name="T4" fmla="*/ 30 w 30"/>
                <a:gd name="T5" fmla="*/ 62 h 62"/>
              </a:gdLst>
              <a:ahLst/>
              <a:cxnLst>
                <a:cxn ang="0">
                  <a:pos x="T0" y="T1"/>
                </a:cxn>
                <a:cxn ang="0">
                  <a:pos x="T2" y="T3"/>
                </a:cxn>
                <a:cxn ang="0">
                  <a:pos x="T4" y="T5"/>
                </a:cxn>
              </a:cxnLst>
              <a:rect l="0" t="0" r="r" b="b"/>
              <a:pathLst>
                <a:path w="30" h="62">
                  <a:moveTo>
                    <a:pt x="0" y="0"/>
                  </a:moveTo>
                  <a:lnTo>
                    <a:pt x="10" y="19"/>
                  </a:lnTo>
                  <a:lnTo>
                    <a:pt x="30" y="62"/>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Freeform 107"/>
            <p:cNvSpPr/>
            <p:nvPr/>
          </p:nvSpPr>
          <p:spPr bwMode="auto">
            <a:xfrm>
              <a:off x="6328456" y="3430929"/>
              <a:ext cx="20638" cy="50800"/>
            </a:xfrm>
            <a:custGeom>
              <a:avLst/>
              <a:gdLst>
                <a:gd name="T0" fmla="*/ 0 w 25"/>
                <a:gd name="T1" fmla="*/ 0 h 65"/>
                <a:gd name="T2" fmla="*/ 21 w 25"/>
                <a:gd name="T3" fmla="*/ 53 h 65"/>
                <a:gd name="T4" fmla="*/ 25 w 25"/>
                <a:gd name="T5" fmla="*/ 65 h 65"/>
              </a:gdLst>
              <a:ahLst/>
              <a:cxnLst>
                <a:cxn ang="0">
                  <a:pos x="T0" y="T1"/>
                </a:cxn>
                <a:cxn ang="0">
                  <a:pos x="T2" y="T3"/>
                </a:cxn>
                <a:cxn ang="0">
                  <a:pos x="T4" y="T5"/>
                </a:cxn>
              </a:cxnLst>
              <a:rect l="0" t="0" r="r" b="b"/>
              <a:pathLst>
                <a:path w="25" h="65">
                  <a:moveTo>
                    <a:pt x="0" y="0"/>
                  </a:moveTo>
                  <a:lnTo>
                    <a:pt x="21" y="53"/>
                  </a:lnTo>
                  <a:lnTo>
                    <a:pt x="25" y="65"/>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Freeform 108"/>
            <p:cNvSpPr/>
            <p:nvPr/>
          </p:nvSpPr>
          <p:spPr bwMode="auto">
            <a:xfrm>
              <a:off x="6368143" y="3534117"/>
              <a:ext cx="17463" cy="50800"/>
            </a:xfrm>
            <a:custGeom>
              <a:avLst/>
              <a:gdLst>
                <a:gd name="T0" fmla="*/ 0 w 21"/>
                <a:gd name="T1" fmla="*/ 0 h 64"/>
                <a:gd name="T2" fmla="*/ 11 w 21"/>
                <a:gd name="T3" fmla="*/ 33 h 64"/>
                <a:gd name="T4" fmla="*/ 21 w 21"/>
                <a:gd name="T5" fmla="*/ 64 h 64"/>
              </a:gdLst>
              <a:ahLst/>
              <a:cxnLst>
                <a:cxn ang="0">
                  <a:pos x="T0" y="T1"/>
                </a:cxn>
                <a:cxn ang="0">
                  <a:pos x="T2" y="T3"/>
                </a:cxn>
                <a:cxn ang="0">
                  <a:pos x="T4" y="T5"/>
                </a:cxn>
              </a:cxnLst>
              <a:rect l="0" t="0" r="r" b="b"/>
              <a:pathLst>
                <a:path w="21" h="64">
                  <a:moveTo>
                    <a:pt x="0" y="0"/>
                  </a:moveTo>
                  <a:lnTo>
                    <a:pt x="11" y="33"/>
                  </a:lnTo>
                  <a:lnTo>
                    <a:pt x="21" y="64"/>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Freeform 109"/>
            <p:cNvSpPr/>
            <p:nvPr/>
          </p:nvSpPr>
          <p:spPr bwMode="auto">
            <a:xfrm>
              <a:off x="6403068" y="3637304"/>
              <a:ext cx="14288" cy="52388"/>
            </a:xfrm>
            <a:custGeom>
              <a:avLst/>
              <a:gdLst>
                <a:gd name="T0" fmla="*/ 0 w 17"/>
                <a:gd name="T1" fmla="*/ 0 h 66"/>
                <a:gd name="T2" fmla="*/ 4 w 17"/>
                <a:gd name="T3" fmla="*/ 15 h 66"/>
                <a:gd name="T4" fmla="*/ 17 w 17"/>
                <a:gd name="T5" fmla="*/ 66 h 66"/>
              </a:gdLst>
              <a:ahLst/>
              <a:cxnLst>
                <a:cxn ang="0">
                  <a:pos x="T0" y="T1"/>
                </a:cxn>
                <a:cxn ang="0">
                  <a:pos x="T2" y="T3"/>
                </a:cxn>
                <a:cxn ang="0">
                  <a:pos x="T4" y="T5"/>
                </a:cxn>
              </a:cxnLst>
              <a:rect l="0" t="0" r="r" b="b"/>
              <a:pathLst>
                <a:path w="17" h="66">
                  <a:moveTo>
                    <a:pt x="0" y="0"/>
                  </a:moveTo>
                  <a:lnTo>
                    <a:pt x="4" y="15"/>
                  </a:lnTo>
                  <a:lnTo>
                    <a:pt x="17" y="66"/>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Freeform 110"/>
            <p:cNvSpPr/>
            <p:nvPr/>
          </p:nvSpPr>
          <p:spPr bwMode="auto">
            <a:xfrm>
              <a:off x="6430056" y="3743667"/>
              <a:ext cx="11113" cy="53975"/>
            </a:xfrm>
            <a:custGeom>
              <a:avLst/>
              <a:gdLst>
                <a:gd name="T0" fmla="*/ 0 w 15"/>
                <a:gd name="T1" fmla="*/ 0 h 67"/>
                <a:gd name="T2" fmla="*/ 12 w 15"/>
                <a:gd name="T3" fmla="*/ 54 h 67"/>
                <a:gd name="T4" fmla="*/ 15 w 15"/>
                <a:gd name="T5" fmla="*/ 67 h 67"/>
              </a:gdLst>
              <a:ahLst/>
              <a:cxnLst>
                <a:cxn ang="0">
                  <a:pos x="T0" y="T1"/>
                </a:cxn>
                <a:cxn ang="0">
                  <a:pos x="T2" y="T3"/>
                </a:cxn>
                <a:cxn ang="0">
                  <a:pos x="T4" y="T5"/>
                </a:cxn>
              </a:cxnLst>
              <a:rect l="0" t="0" r="r" b="b"/>
              <a:pathLst>
                <a:path w="15" h="67">
                  <a:moveTo>
                    <a:pt x="0" y="0"/>
                  </a:moveTo>
                  <a:lnTo>
                    <a:pt x="12" y="54"/>
                  </a:lnTo>
                  <a:lnTo>
                    <a:pt x="15" y="67"/>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Freeform 111"/>
            <p:cNvSpPr/>
            <p:nvPr/>
          </p:nvSpPr>
          <p:spPr bwMode="auto">
            <a:xfrm>
              <a:off x="6450693" y="3850029"/>
              <a:ext cx="9525" cy="53975"/>
            </a:xfrm>
            <a:custGeom>
              <a:avLst/>
              <a:gdLst>
                <a:gd name="T0" fmla="*/ 0 w 12"/>
                <a:gd name="T1" fmla="*/ 0 h 67"/>
                <a:gd name="T2" fmla="*/ 7 w 12"/>
                <a:gd name="T3" fmla="*/ 37 h 67"/>
                <a:gd name="T4" fmla="*/ 12 w 12"/>
                <a:gd name="T5" fmla="*/ 67 h 67"/>
              </a:gdLst>
              <a:ahLst/>
              <a:cxnLst>
                <a:cxn ang="0">
                  <a:pos x="T0" y="T1"/>
                </a:cxn>
                <a:cxn ang="0">
                  <a:pos x="T2" y="T3"/>
                </a:cxn>
                <a:cxn ang="0">
                  <a:pos x="T4" y="T5"/>
                </a:cxn>
              </a:cxnLst>
              <a:rect l="0" t="0" r="r" b="b"/>
              <a:pathLst>
                <a:path w="12" h="67">
                  <a:moveTo>
                    <a:pt x="0" y="0"/>
                  </a:moveTo>
                  <a:lnTo>
                    <a:pt x="7" y="37"/>
                  </a:lnTo>
                  <a:lnTo>
                    <a:pt x="12" y="67"/>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Freeform 112"/>
            <p:cNvSpPr/>
            <p:nvPr/>
          </p:nvSpPr>
          <p:spPr bwMode="auto">
            <a:xfrm>
              <a:off x="6466569" y="3959567"/>
              <a:ext cx="4763" cy="53975"/>
            </a:xfrm>
            <a:custGeom>
              <a:avLst/>
              <a:gdLst>
                <a:gd name="T0" fmla="*/ 0 w 6"/>
                <a:gd name="T1" fmla="*/ 0 h 69"/>
                <a:gd name="T2" fmla="*/ 2 w 6"/>
                <a:gd name="T3" fmla="*/ 20 h 69"/>
                <a:gd name="T4" fmla="*/ 6 w 6"/>
                <a:gd name="T5" fmla="*/ 69 h 69"/>
              </a:gdLst>
              <a:ahLst/>
              <a:cxnLst>
                <a:cxn ang="0">
                  <a:pos x="T0" y="T1"/>
                </a:cxn>
                <a:cxn ang="0">
                  <a:pos x="T2" y="T3"/>
                </a:cxn>
                <a:cxn ang="0">
                  <a:pos x="T4" y="T5"/>
                </a:cxn>
              </a:cxnLst>
              <a:rect l="0" t="0" r="r" b="b"/>
              <a:pathLst>
                <a:path w="6" h="69">
                  <a:moveTo>
                    <a:pt x="0" y="0"/>
                  </a:moveTo>
                  <a:lnTo>
                    <a:pt x="2" y="20"/>
                  </a:lnTo>
                  <a:lnTo>
                    <a:pt x="6" y="69"/>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Freeform 113"/>
            <p:cNvSpPr/>
            <p:nvPr/>
          </p:nvSpPr>
          <p:spPr bwMode="auto">
            <a:xfrm>
              <a:off x="6476094" y="4067517"/>
              <a:ext cx="1588" cy="55563"/>
            </a:xfrm>
            <a:custGeom>
              <a:avLst/>
              <a:gdLst>
                <a:gd name="T0" fmla="*/ 0 w 1"/>
                <a:gd name="T1" fmla="*/ 0 h 69"/>
                <a:gd name="T2" fmla="*/ 0 w 1"/>
                <a:gd name="T3" fmla="*/ 3 h 69"/>
                <a:gd name="T4" fmla="*/ 1 w 1"/>
                <a:gd name="T5" fmla="*/ 65 h 69"/>
                <a:gd name="T6" fmla="*/ 1 w 1"/>
                <a:gd name="T7" fmla="*/ 69 h 69"/>
              </a:gdLst>
              <a:ahLst/>
              <a:cxnLst>
                <a:cxn ang="0">
                  <a:pos x="T0" y="T1"/>
                </a:cxn>
                <a:cxn ang="0">
                  <a:pos x="T2" y="T3"/>
                </a:cxn>
                <a:cxn ang="0">
                  <a:pos x="T4" y="T5"/>
                </a:cxn>
                <a:cxn ang="0">
                  <a:pos x="T6" y="T7"/>
                </a:cxn>
              </a:cxnLst>
              <a:rect l="0" t="0" r="r" b="b"/>
              <a:pathLst>
                <a:path w="1" h="69">
                  <a:moveTo>
                    <a:pt x="0" y="0"/>
                  </a:moveTo>
                  <a:lnTo>
                    <a:pt x="0" y="3"/>
                  </a:lnTo>
                  <a:lnTo>
                    <a:pt x="1" y="65"/>
                  </a:lnTo>
                  <a:lnTo>
                    <a:pt x="1" y="69"/>
                  </a:lnTo>
                </a:path>
              </a:pathLst>
            </a:custGeom>
            <a:noFill/>
            <a:ln w="22225">
              <a:solidFill>
                <a:srgbClr val="BE59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112" name="Rectangle 114"/>
          <p:cNvSpPr>
            <a:spLocks noChangeArrowheads="1"/>
          </p:cNvSpPr>
          <p:nvPr/>
        </p:nvSpPr>
        <p:spPr bwMode="auto">
          <a:xfrm>
            <a:off x="9053841" y="1818028"/>
            <a:ext cx="1135131" cy="346075"/>
          </a:xfrm>
          <a:prstGeom prst="rect">
            <a:avLst/>
          </a:prstGeom>
          <a:solidFill>
            <a:srgbClr val="BE5952"/>
          </a:solidFill>
          <a:ln>
            <a:noFill/>
          </a:ln>
        </p:spPr>
        <p:txBody>
          <a:bodyPr vert="horz" wrap="square" lIns="91440" tIns="45720" rIns="91440" bIns="45720" numCol="1" anchor="ctr" anchorCtr="1" compatLnSpc="1"/>
          <a:lstStyle/>
          <a:p>
            <a:pPr algn="ctr"/>
            <a:r>
              <a:rPr lang="zh-CN" altLang="en-US"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项目</a:t>
            </a:r>
            <a:r>
              <a:rPr lang="en-US" altLang="zh-CN"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 C</a:t>
            </a:r>
            <a:endParaRPr lang="zh-CN" altLang="en-US"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Rectangle 126"/>
          <p:cNvSpPr>
            <a:spLocks noChangeArrowheads="1"/>
          </p:cNvSpPr>
          <p:nvPr/>
        </p:nvSpPr>
        <p:spPr bwMode="auto">
          <a:xfrm>
            <a:off x="1701533" y="1835491"/>
            <a:ext cx="1168401" cy="347823"/>
          </a:xfrm>
          <a:prstGeom prst="rect">
            <a:avLst/>
          </a:prstGeom>
          <a:solidFill>
            <a:srgbClr val="BE5952"/>
          </a:solidFill>
          <a:ln>
            <a:noFill/>
          </a:ln>
        </p:spPr>
        <p:txBody>
          <a:bodyPr vert="horz" wrap="square" lIns="91440" tIns="45720" rIns="91440" bIns="45720" numCol="1" anchor="ctr" anchorCtr="1" compatLnSpc="1"/>
          <a:lstStyle/>
          <a:p>
            <a:pPr algn="ctr"/>
            <a:r>
              <a:rPr lang="zh-CN" altLang="en-US"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项目</a:t>
            </a:r>
            <a:r>
              <a:rPr lang="en-US" altLang="zh-CN"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 A</a:t>
            </a:r>
            <a:endParaRPr lang="zh-CN" altLang="en-US"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4" name="Rectangle 128"/>
          <p:cNvSpPr>
            <a:spLocks noChangeArrowheads="1"/>
          </p:cNvSpPr>
          <p:nvPr/>
        </p:nvSpPr>
        <p:spPr bwMode="auto">
          <a:xfrm>
            <a:off x="1701533" y="5651841"/>
            <a:ext cx="1168401" cy="346075"/>
          </a:xfrm>
          <a:prstGeom prst="rect">
            <a:avLst/>
          </a:prstGeom>
          <a:solidFill>
            <a:srgbClr val="BE5952"/>
          </a:solidFill>
          <a:ln>
            <a:noFill/>
          </a:ln>
        </p:spPr>
        <p:txBody>
          <a:bodyPr vert="horz" wrap="square" lIns="91440" tIns="45720" rIns="91440" bIns="45720" numCol="1" anchor="ctr" anchorCtr="1" compatLnSpc="1"/>
          <a:lstStyle/>
          <a:p>
            <a:pPr algn="ctr"/>
            <a:r>
              <a:rPr lang="zh-CN" altLang="en-US"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项目</a:t>
            </a:r>
            <a:r>
              <a:rPr lang="en-US" altLang="zh-CN"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 B</a:t>
            </a:r>
            <a:endParaRPr lang="zh-CN" altLang="en-US"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 name="Rectangle 130"/>
          <p:cNvSpPr>
            <a:spLocks noChangeArrowheads="1"/>
          </p:cNvSpPr>
          <p:nvPr/>
        </p:nvSpPr>
        <p:spPr bwMode="auto">
          <a:xfrm>
            <a:off x="9197857" y="5651841"/>
            <a:ext cx="1135131" cy="346075"/>
          </a:xfrm>
          <a:prstGeom prst="rect">
            <a:avLst/>
          </a:prstGeom>
          <a:solidFill>
            <a:srgbClr val="BE5952"/>
          </a:solidFill>
          <a:ln>
            <a:noFill/>
          </a:ln>
        </p:spPr>
        <p:txBody>
          <a:bodyPr vert="horz" wrap="square" lIns="91440" tIns="45720" rIns="91440" bIns="45720" numCol="1" anchor="ctr" anchorCtr="1" compatLnSpc="1"/>
          <a:lstStyle/>
          <a:p>
            <a:pPr algn="ctr"/>
            <a:r>
              <a:rPr lang="zh-CN" altLang="en-US"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项目</a:t>
            </a:r>
            <a:r>
              <a:rPr lang="en-US" altLang="zh-CN"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D</a:t>
            </a:r>
            <a:endParaRPr lang="zh-CN" altLang="en-US"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6" name="Freeform 132"/>
          <p:cNvSpPr/>
          <p:nvPr/>
        </p:nvSpPr>
        <p:spPr bwMode="auto">
          <a:xfrm>
            <a:off x="4260585" y="2324440"/>
            <a:ext cx="1725614" cy="1741488"/>
          </a:xfrm>
          <a:custGeom>
            <a:avLst/>
            <a:gdLst>
              <a:gd name="T0" fmla="*/ 0 w 2173"/>
              <a:gd name="T1" fmla="*/ 2175 h 2194"/>
              <a:gd name="T2" fmla="*/ 2173 w 2173"/>
              <a:gd name="T3" fmla="*/ 2194 h 2194"/>
              <a:gd name="T4" fmla="*/ 2173 w 2173"/>
              <a:gd name="T5" fmla="*/ 0 h 2194"/>
              <a:gd name="T6" fmla="*/ 2061 w 2173"/>
              <a:gd name="T7" fmla="*/ 3 h 2194"/>
              <a:gd name="T8" fmla="*/ 1952 w 2173"/>
              <a:gd name="T9" fmla="*/ 11 h 2194"/>
              <a:gd name="T10" fmla="*/ 1843 w 2173"/>
              <a:gd name="T11" fmla="*/ 26 h 2194"/>
              <a:gd name="T12" fmla="*/ 1736 w 2173"/>
              <a:gd name="T13" fmla="*/ 44 h 2194"/>
              <a:gd name="T14" fmla="*/ 1631 w 2173"/>
              <a:gd name="T15" fmla="*/ 69 h 2194"/>
              <a:gd name="T16" fmla="*/ 1527 w 2173"/>
              <a:gd name="T17" fmla="*/ 99 h 2194"/>
              <a:gd name="T18" fmla="*/ 1427 w 2173"/>
              <a:gd name="T19" fmla="*/ 132 h 2194"/>
              <a:gd name="T20" fmla="*/ 1328 w 2173"/>
              <a:gd name="T21" fmla="*/ 171 h 2194"/>
              <a:gd name="T22" fmla="*/ 1232 w 2173"/>
              <a:gd name="T23" fmla="*/ 215 h 2194"/>
              <a:gd name="T24" fmla="*/ 1138 w 2173"/>
              <a:gd name="T25" fmla="*/ 263 h 2194"/>
              <a:gd name="T26" fmla="*/ 1046 w 2173"/>
              <a:gd name="T27" fmla="*/ 316 h 2194"/>
              <a:gd name="T28" fmla="*/ 959 w 2173"/>
              <a:gd name="T29" fmla="*/ 372 h 2194"/>
              <a:gd name="T30" fmla="*/ 873 w 2173"/>
              <a:gd name="T31" fmla="*/ 432 h 2194"/>
              <a:gd name="T32" fmla="*/ 791 w 2173"/>
              <a:gd name="T33" fmla="*/ 497 h 2194"/>
              <a:gd name="T34" fmla="*/ 712 w 2173"/>
              <a:gd name="T35" fmla="*/ 566 h 2194"/>
              <a:gd name="T36" fmla="*/ 637 w 2173"/>
              <a:gd name="T37" fmla="*/ 637 h 2194"/>
              <a:gd name="T38" fmla="*/ 564 w 2173"/>
              <a:gd name="T39" fmla="*/ 713 h 2194"/>
              <a:gd name="T40" fmla="*/ 496 w 2173"/>
              <a:gd name="T41" fmla="*/ 792 h 2194"/>
              <a:gd name="T42" fmla="*/ 432 w 2173"/>
              <a:gd name="T43" fmla="*/ 874 h 2194"/>
              <a:gd name="T44" fmla="*/ 371 w 2173"/>
              <a:gd name="T45" fmla="*/ 959 h 2194"/>
              <a:gd name="T46" fmla="*/ 314 w 2173"/>
              <a:gd name="T47" fmla="*/ 1048 h 2194"/>
              <a:gd name="T48" fmla="*/ 262 w 2173"/>
              <a:gd name="T49" fmla="*/ 1138 h 2194"/>
              <a:gd name="T50" fmla="*/ 213 w 2173"/>
              <a:gd name="T51" fmla="*/ 1232 h 2194"/>
              <a:gd name="T52" fmla="*/ 170 w 2173"/>
              <a:gd name="T53" fmla="*/ 1328 h 2194"/>
              <a:gd name="T54" fmla="*/ 132 w 2173"/>
              <a:gd name="T55" fmla="*/ 1427 h 2194"/>
              <a:gd name="T56" fmla="*/ 97 w 2173"/>
              <a:gd name="T57" fmla="*/ 1528 h 2194"/>
              <a:gd name="T58" fmla="*/ 68 w 2173"/>
              <a:gd name="T59" fmla="*/ 1631 h 2194"/>
              <a:gd name="T60" fmla="*/ 44 w 2173"/>
              <a:gd name="T61" fmla="*/ 1737 h 2194"/>
              <a:gd name="T62" fmla="*/ 24 w 2173"/>
              <a:gd name="T63" fmla="*/ 1843 h 2194"/>
              <a:gd name="T64" fmla="*/ 11 w 2173"/>
              <a:gd name="T65" fmla="*/ 1953 h 2194"/>
              <a:gd name="T66" fmla="*/ 2 w 2173"/>
              <a:gd name="T67" fmla="*/ 2063 h 2194"/>
              <a:gd name="T68" fmla="*/ 0 w 2173"/>
              <a:gd name="T69" fmla="*/ 2175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3" h="2194">
                <a:moveTo>
                  <a:pt x="0" y="2175"/>
                </a:moveTo>
                <a:lnTo>
                  <a:pt x="0" y="2175"/>
                </a:lnTo>
                <a:lnTo>
                  <a:pt x="0" y="2194"/>
                </a:lnTo>
                <a:lnTo>
                  <a:pt x="2173" y="2194"/>
                </a:lnTo>
                <a:lnTo>
                  <a:pt x="2173" y="0"/>
                </a:lnTo>
                <a:lnTo>
                  <a:pt x="2173" y="0"/>
                </a:lnTo>
                <a:lnTo>
                  <a:pt x="2117" y="1"/>
                </a:lnTo>
                <a:lnTo>
                  <a:pt x="2061" y="3"/>
                </a:lnTo>
                <a:lnTo>
                  <a:pt x="2007" y="7"/>
                </a:lnTo>
                <a:lnTo>
                  <a:pt x="1952" y="11"/>
                </a:lnTo>
                <a:lnTo>
                  <a:pt x="1896" y="19"/>
                </a:lnTo>
                <a:lnTo>
                  <a:pt x="1843" y="26"/>
                </a:lnTo>
                <a:lnTo>
                  <a:pt x="1789" y="34"/>
                </a:lnTo>
                <a:lnTo>
                  <a:pt x="1736" y="44"/>
                </a:lnTo>
                <a:lnTo>
                  <a:pt x="1682" y="56"/>
                </a:lnTo>
                <a:lnTo>
                  <a:pt x="1631" y="69"/>
                </a:lnTo>
                <a:lnTo>
                  <a:pt x="1579" y="83"/>
                </a:lnTo>
                <a:lnTo>
                  <a:pt x="1527" y="99"/>
                </a:lnTo>
                <a:lnTo>
                  <a:pt x="1477" y="115"/>
                </a:lnTo>
                <a:lnTo>
                  <a:pt x="1427" y="132"/>
                </a:lnTo>
                <a:lnTo>
                  <a:pt x="1377" y="152"/>
                </a:lnTo>
                <a:lnTo>
                  <a:pt x="1328" y="171"/>
                </a:lnTo>
                <a:lnTo>
                  <a:pt x="1279" y="192"/>
                </a:lnTo>
                <a:lnTo>
                  <a:pt x="1232" y="215"/>
                </a:lnTo>
                <a:lnTo>
                  <a:pt x="1184" y="238"/>
                </a:lnTo>
                <a:lnTo>
                  <a:pt x="1138" y="263"/>
                </a:lnTo>
                <a:lnTo>
                  <a:pt x="1092" y="289"/>
                </a:lnTo>
                <a:lnTo>
                  <a:pt x="1046" y="316"/>
                </a:lnTo>
                <a:lnTo>
                  <a:pt x="1002" y="343"/>
                </a:lnTo>
                <a:lnTo>
                  <a:pt x="959" y="372"/>
                </a:lnTo>
                <a:lnTo>
                  <a:pt x="916" y="402"/>
                </a:lnTo>
                <a:lnTo>
                  <a:pt x="873" y="432"/>
                </a:lnTo>
                <a:lnTo>
                  <a:pt x="831" y="464"/>
                </a:lnTo>
                <a:lnTo>
                  <a:pt x="791" y="497"/>
                </a:lnTo>
                <a:lnTo>
                  <a:pt x="750" y="531"/>
                </a:lnTo>
                <a:lnTo>
                  <a:pt x="712" y="566"/>
                </a:lnTo>
                <a:lnTo>
                  <a:pt x="674" y="602"/>
                </a:lnTo>
                <a:lnTo>
                  <a:pt x="637" y="637"/>
                </a:lnTo>
                <a:lnTo>
                  <a:pt x="600" y="675"/>
                </a:lnTo>
                <a:lnTo>
                  <a:pt x="564" y="713"/>
                </a:lnTo>
                <a:lnTo>
                  <a:pt x="529" y="752"/>
                </a:lnTo>
                <a:lnTo>
                  <a:pt x="496" y="792"/>
                </a:lnTo>
                <a:lnTo>
                  <a:pt x="463" y="833"/>
                </a:lnTo>
                <a:lnTo>
                  <a:pt x="432" y="874"/>
                </a:lnTo>
                <a:lnTo>
                  <a:pt x="400" y="916"/>
                </a:lnTo>
                <a:lnTo>
                  <a:pt x="371" y="959"/>
                </a:lnTo>
                <a:lnTo>
                  <a:pt x="343" y="1004"/>
                </a:lnTo>
                <a:lnTo>
                  <a:pt x="314" y="1048"/>
                </a:lnTo>
                <a:lnTo>
                  <a:pt x="288" y="1093"/>
                </a:lnTo>
                <a:lnTo>
                  <a:pt x="262" y="1138"/>
                </a:lnTo>
                <a:lnTo>
                  <a:pt x="238" y="1184"/>
                </a:lnTo>
                <a:lnTo>
                  <a:pt x="213" y="1232"/>
                </a:lnTo>
                <a:lnTo>
                  <a:pt x="192" y="1281"/>
                </a:lnTo>
                <a:lnTo>
                  <a:pt x="170" y="1328"/>
                </a:lnTo>
                <a:lnTo>
                  <a:pt x="150" y="1378"/>
                </a:lnTo>
                <a:lnTo>
                  <a:pt x="132" y="1427"/>
                </a:lnTo>
                <a:lnTo>
                  <a:pt x="114" y="1477"/>
                </a:lnTo>
                <a:lnTo>
                  <a:pt x="97" y="1528"/>
                </a:lnTo>
                <a:lnTo>
                  <a:pt x="81" y="1579"/>
                </a:lnTo>
                <a:lnTo>
                  <a:pt x="68" y="1631"/>
                </a:lnTo>
                <a:lnTo>
                  <a:pt x="56" y="1684"/>
                </a:lnTo>
                <a:lnTo>
                  <a:pt x="44" y="1737"/>
                </a:lnTo>
                <a:lnTo>
                  <a:pt x="34" y="1790"/>
                </a:lnTo>
                <a:lnTo>
                  <a:pt x="24" y="1843"/>
                </a:lnTo>
                <a:lnTo>
                  <a:pt x="17" y="1898"/>
                </a:lnTo>
                <a:lnTo>
                  <a:pt x="11" y="1953"/>
                </a:lnTo>
                <a:lnTo>
                  <a:pt x="5" y="2007"/>
                </a:lnTo>
                <a:lnTo>
                  <a:pt x="2" y="2063"/>
                </a:lnTo>
                <a:lnTo>
                  <a:pt x="1" y="2119"/>
                </a:lnTo>
                <a:lnTo>
                  <a:pt x="0" y="2175"/>
                </a:lnTo>
                <a:lnTo>
                  <a:pt x="0" y="2175"/>
                </a:lnTo>
                <a:close/>
              </a:path>
            </a:pathLst>
          </a:custGeom>
          <a:solidFill>
            <a:srgbClr val="BE5952"/>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Freeform 133"/>
          <p:cNvSpPr/>
          <p:nvPr/>
        </p:nvSpPr>
        <p:spPr bwMode="auto">
          <a:xfrm>
            <a:off x="6051288" y="2337140"/>
            <a:ext cx="1404939" cy="1741488"/>
          </a:xfrm>
          <a:custGeom>
            <a:avLst/>
            <a:gdLst>
              <a:gd name="T0" fmla="*/ 0 w 1769"/>
              <a:gd name="T1" fmla="*/ 0 h 2194"/>
              <a:gd name="T2" fmla="*/ 0 w 1769"/>
              <a:gd name="T3" fmla="*/ 2194 h 2194"/>
              <a:gd name="T4" fmla="*/ 1769 w 1769"/>
              <a:gd name="T5" fmla="*/ 910 h 2194"/>
              <a:gd name="T6" fmla="*/ 1769 w 1769"/>
              <a:gd name="T7" fmla="*/ 910 h 2194"/>
              <a:gd name="T8" fmla="*/ 1731 w 1769"/>
              <a:gd name="T9" fmla="*/ 858 h 2194"/>
              <a:gd name="T10" fmla="*/ 1691 w 1769"/>
              <a:gd name="T11" fmla="*/ 809 h 2194"/>
              <a:gd name="T12" fmla="*/ 1651 w 1769"/>
              <a:gd name="T13" fmla="*/ 761 h 2194"/>
              <a:gd name="T14" fmla="*/ 1609 w 1769"/>
              <a:gd name="T15" fmla="*/ 713 h 2194"/>
              <a:gd name="T16" fmla="*/ 1566 w 1769"/>
              <a:gd name="T17" fmla="*/ 666 h 2194"/>
              <a:gd name="T18" fmla="*/ 1522 w 1769"/>
              <a:gd name="T19" fmla="*/ 621 h 2194"/>
              <a:gd name="T20" fmla="*/ 1476 w 1769"/>
              <a:gd name="T21" fmla="*/ 578 h 2194"/>
              <a:gd name="T22" fmla="*/ 1428 w 1769"/>
              <a:gd name="T23" fmla="*/ 535 h 2194"/>
              <a:gd name="T24" fmla="*/ 1380 w 1769"/>
              <a:gd name="T25" fmla="*/ 495 h 2194"/>
              <a:gd name="T26" fmla="*/ 1331 w 1769"/>
              <a:gd name="T27" fmla="*/ 455 h 2194"/>
              <a:gd name="T28" fmla="*/ 1279 w 1769"/>
              <a:gd name="T29" fmla="*/ 416 h 2194"/>
              <a:gd name="T30" fmla="*/ 1227 w 1769"/>
              <a:gd name="T31" fmla="*/ 380 h 2194"/>
              <a:gd name="T32" fmla="*/ 1174 w 1769"/>
              <a:gd name="T33" fmla="*/ 344 h 2194"/>
              <a:gd name="T34" fmla="*/ 1121 w 1769"/>
              <a:gd name="T35" fmla="*/ 311 h 2194"/>
              <a:gd name="T36" fmla="*/ 1065 w 1769"/>
              <a:gd name="T37" fmla="*/ 280 h 2194"/>
              <a:gd name="T38" fmla="*/ 1009 w 1769"/>
              <a:gd name="T39" fmla="*/ 248 h 2194"/>
              <a:gd name="T40" fmla="*/ 953 w 1769"/>
              <a:gd name="T41" fmla="*/ 219 h 2194"/>
              <a:gd name="T42" fmla="*/ 894 w 1769"/>
              <a:gd name="T43" fmla="*/ 192 h 2194"/>
              <a:gd name="T44" fmla="*/ 835 w 1769"/>
              <a:gd name="T45" fmla="*/ 166 h 2194"/>
              <a:gd name="T46" fmla="*/ 777 w 1769"/>
              <a:gd name="T47" fmla="*/ 143 h 2194"/>
              <a:gd name="T48" fmla="*/ 715 w 1769"/>
              <a:gd name="T49" fmla="*/ 120 h 2194"/>
              <a:gd name="T50" fmla="*/ 653 w 1769"/>
              <a:gd name="T51" fmla="*/ 100 h 2194"/>
              <a:gd name="T52" fmla="*/ 591 w 1769"/>
              <a:gd name="T53" fmla="*/ 82 h 2194"/>
              <a:gd name="T54" fmla="*/ 528 w 1769"/>
              <a:gd name="T55" fmla="*/ 66 h 2194"/>
              <a:gd name="T56" fmla="*/ 465 w 1769"/>
              <a:gd name="T57" fmla="*/ 50 h 2194"/>
              <a:gd name="T58" fmla="*/ 400 w 1769"/>
              <a:gd name="T59" fmla="*/ 37 h 2194"/>
              <a:gd name="T60" fmla="*/ 334 w 1769"/>
              <a:gd name="T61" fmla="*/ 26 h 2194"/>
              <a:gd name="T62" fmla="*/ 270 w 1769"/>
              <a:gd name="T63" fmla="*/ 17 h 2194"/>
              <a:gd name="T64" fmla="*/ 202 w 1769"/>
              <a:gd name="T65" fmla="*/ 10 h 2194"/>
              <a:gd name="T66" fmla="*/ 136 w 1769"/>
              <a:gd name="T67" fmla="*/ 4 h 2194"/>
              <a:gd name="T68" fmla="*/ 69 w 1769"/>
              <a:gd name="T69" fmla="*/ 1 h 2194"/>
              <a:gd name="T70" fmla="*/ 0 w 1769"/>
              <a:gd name="T71" fmla="*/ 0 h 2194"/>
              <a:gd name="T72" fmla="*/ 0 w 1769"/>
              <a:gd name="T73"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9" h="2194">
                <a:moveTo>
                  <a:pt x="0" y="0"/>
                </a:moveTo>
                <a:lnTo>
                  <a:pt x="0" y="2194"/>
                </a:lnTo>
                <a:lnTo>
                  <a:pt x="1769" y="910"/>
                </a:lnTo>
                <a:lnTo>
                  <a:pt x="1769" y="910"/>
                </a:lnTo>
                <a:lnTo>
                  <a:pt x="1731" y="858"/>
                </a:lnTo>
                <a:lnTo>
                  <a:pt x="1691" y="809"/>
                </a:lnTo>
                <a:lnTo>
                  <a:pt x="1651" y="761"/>
                </a:lnTo>
                <a:lnTo>
                  <a:pt x="1609" y="713"/>
                </a:lnTo>
                <a:lnTo>
                  <a:pt x="1566" y="666"/>
                </a:lnTo>
                <a:lnTo>
                  <a:pt x="1522" y="621"/>
                </a:lnTo>
                <a:lnTo>
                  <a:pt x="1476" y="578"/>
                </a:lnTo>
                <a:lnTo>
                  <a:pt x="1428" y="535"/>
                </a:lnTo>
                <a:lnTo>
                  <a:pt x="1380" y="495"/>
                </a:lnTo>
                <a:lnTo>
                  <a:pt x="1331" y="455"/>
                </a:lnTo>
                <a:lnTo>
                  <a:pt x="1279" y="416"/>
                </a:lnTo>
                <a:lnTo>
                  <a:pt x="1227" y="380"/>
                </a:lnTo>
                <a:lnTo>
                  <a:pt x="1174" y="344"/>
                </a:lnTo>
                <a:lnTo>
                  <a:pt x="1121" y="311"/>
                </a:lnTo>
                <a:lnTo>
                  <a:pt x="1065" y="280"/>
                </a:lnTo>
                <a:lnTo>
                  <a:pt x="1009" y="248"/>
                </a:lnTo>
                <a:lnTo>
                  <a:pt x="953" y="219"/>
                </a:lnTo>
                <a:lnTo>
                  <a:pt x="894" y="192"/>
                </a:lnTo>
                <a:lnTo>
                  <a:pt x="835" y="166"/>
                </a:lnTo>
                <a:lnTo>
                  <a:pt x="777" y="143"/>
                </a:lnTo>
                <a:lnTo>
                  <a:pt x="715" y="120"/>
                </a:lnTo>
                <a:lnTo>
                  <a:pt x="653" y="100"/>
                </a:lnTo>
                <a:lnTo>
                  <a:pt x="591" y="82"/>
                </a:lnTo>
                <a:lnTo>
                  <a:pt x="528" y="66"/>
                </a:lnTo>
                <a:lnTo>
                  <a:pt x="465" y="50"/>
                </a:lnTo>
                <a:lnTo>
                  <a:pt x="400" y="37"/>
                </a:lnTo>
                <a:lnTo>
                  <a:pt x="334" y="26"/>
                </a:lnTo>
                <a:lnTo>
                  <a:pt x="270" y="17"/>
                </a:lnTo>
                <a:lnTo>
                  <a:pt x="202" y="10"/>
                </a:lnTo>
                <a:lnTo>
                  <a:pt x="136" y="4"/>
                </a:lnTo>
                <a:lnTo>
                  <a:pt x="69" y="1"/>
                </a:lnTo>
                <a:lnTo>
                  <a:pt x="0" y="0"/>
                </a:lnTo>
                <a:lnTo>
                  <a:pt x="0" y="0"/>
                </a:lnTo>
                <a:close/>
              </a:path>
            </a:pathLst>
          </a:custGeom>
          <a:solidFill>
            <a:srgbClr val="BE5952"/>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Freeform 134"/>
          <p:cNvSpPr/>
          <p:nvPr/>
        </p:nvSpPr>
        <p:spPr bwMode="auto">
          <a:xfrm>
            <a:off x="4257411" y="4134191"/>
            <a:ext cx="1727201" cy="1470025"/>
          </a:xfrm>
          <a:custGeom>
            <a:avLst/>
            <a:gdLst>
              <a:gd name="T0" fmla="*/ 2175 w 2175"/>
              <a:gd name="T1" fmla="*/ 0 h 1853"/>
              <a:gd name="T2" fmla="*/ 0 w 2175"/>
              <a:gd name="T3" fmla="*/ 0 h 1853"/>
              <a:gd name="T4" fmla="*/ 0 w 2175"/>
              <a:gd name="T5" fmla="*/ 0 h 1853"/>
              <a:gd name="T6" fmla="*/ 3 w 2175"/>
              <a:gd name="T7" fmla="*/ 74 h 1853"/>
              <a:gd name="T8" fmla="*/ 7 w 2175"/>
              <a:gd name="T9" fmla="*/ 147 h 1853"/>
              <a:gd name="T10" fmla="*/ 13 w 2175"/>
              <a:gd name="T11" fmla="*/ 219 h 1853"/>
              <a:gd name="T12" fmla="*/ 23 w 2175"/>
              <a:gd name="T13" fmla="*/ 291 h 1853"/>
              <a:gd name="T14" fmla="*/ 33 w 2175"/>
              <a:gd name="T15" fmla="*/ 361 h 1853"/>
              <a:gd name="T16" fmla="*/ 47 w 2175"/>
              <a:gd name="T17" fmla="*/ 431 h 1853"/>
              <a:gd name="T18" fmla="*/ 63 w 2175"/>
              <a:gd name="T19" fmla="*/ 500 h 1853"/>
              <a:gd name="T20" fmla="*/ 80 w 2175"/>
              <a:gd name="T21" fmla="*/ 569 h 1853"/>
              <a:gd name="T22" fmla="*/ 100 w 2175"/>
              <a:gd name="T23" fmla="*/ 637 h 1853"/>
              <a:gd name="T24" fmla="*/ 123 w 2175"/>
              <a:gd name="T25" fmla="*/ 703 h 1853"/>
              <a:gd name="T26" fmla="*/ 148 w 2175"/>
              <a:gd name="T27" fmla="*/ 769 h 1853"/>
              <a:gd name="T28" fmla="*/ 173 w 2175"/>
              <a:gd name="T29" fmla="*/ 833 h 1853"/>
              <a:gd name="T30" fmla="*/ 202 w 2175"/>
              <a:gd name="T31" fmla="*/ 896 h 1853"/>
              <a:gd name="T32" fmla="*/ 232 w 2175"/>
              <a:gd name="T33" fmla="*/ 960 h 1853"/>
              <a:gd name="T34" fmla="*/ 264 w 2175"/>
              <a:gd name="T35" fmla="*/ 1020 h 1853"/>
              <a:gd name="T36" fmla="*/ 298 w 2175"/>
              <a:gd name="T37" fmla="*/ 1080 h 1853"/>
              <a:gd name="T38" fmla="*/ 334 w 2175"/>
              <a:gd name="T39" fmla="*/ 1139 h 1853"/>
              <a:gd name="T40" fmla="*/ 372 w 2175"/>
              <a:gd name="T41" fmla="*/ 1196 h 1853"/>
              <a:gd name="T42" fmla="*/ 410 w 2175"/>
              <a:gd name="T43" fmla="*/ 1254 h 1853"/>
              <a:gd name="T44" fmla="*/ 452 w 2175"/>
              <a:gd name="T45" fmla="*/ 1308 h 1853"/>
              <a:gd name="T46" fmla="*/ 495 w 2175"/>
              <a:gd name="T47" fmla="*/ 1362 h 1853"/>
              <a:gd name="T48" fmla="*/ 540 w 2175"/>
              <a:gd name="T49" fmla="*/ 1415 h 1853"/>
              <a:gd name="T50" fmla="*/ 585 w 2175"/>
              <a:gd name="T51" fmla="*/ 1465 h 1853"/>
              <a:gd name="T52" fmla="*/ 633 w 2175"/>
              <a:gd name="T53" fmla="*/ 1515 h 1853"/>
              <a:gd name="T54" fmla="*/ 682 w 2175"/>
              <a:gd name="T55" fmla="*/ 1563 h 1853"/>
              <a:gd name="T56" fmla="*/ 733 w 2175"/>
              <a:gd name="T57" fmla="*/ 1609 h 1853"/>
              <a:gd name="T58" fmla="*/ 785 w 2175"/>
              <a:gd name="T59" fmla="*/ 1653 h 1853"/>
              <a:gd name="T60" fmla="*/ 838 w 2175"/>
              <a:gd name="T61" fmla="*/ 1696 h 1853"/>
              <a:gd name="T62" fmla="*/ 893 w 2175"/>
              <a:gd name="T63" fmla="*/ 1738 h 1853"/>
              <a:gd name="T64" fmla="*/ 949 w 2175"/>
              <a:gd name="T65" fmla="*/ 1778 h 1853"/>
              <a:gd name="T66" fmla="*/ 1006 w 2175"/>
              <a:gd name="T67" fmla="*/ 1815 h 1853"/>
              <a:gd name="T68" fmla="*/ 1065 w 2175"/>
              <a:gd name="T69" fmla="*/ 1853 h 1853"/>
              <a:gd name="T70" fmla="*/ 2175 w 2175"/>
              <a:gd name="T71" fmla="*/ 0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75" h="1853">
                <a:moveTo>
                  <a:pt x="2175" y="0"/>
                </a:moveTo>
                <a:lnTo>
                  <a:pt x="0" y="0"/>
                </a:lnTo>
                <a:lnTo>
                  <a:pt x="0" y="0"/>
                </a:lnTo>
                <a:lnTo>
                  <a:pt x="3" y="74"/>
                </a:lnTo>
                <a:lnTo>
                  <a:pt x="7" y="147"/>
                </a:lnTo>
                <a:lnTo>
                  <a:pt x="13" y="219"/>
                </a:lnTo>
                <a:lnTo>
                  <a:pt x="23" y="291"/>
                </a:lnTo>
                <a:lnTo>
                  <a:pt x="33" y="361"/>
                </a:lnTo>
                <a:lnTo>
                  <a:pt x="47" y="431"/>
                </a:lnTo>
                <a:lnTo>
                  <a:pt x="63" y="500"/>
                </a:lnTo>
                <a:lnTo>
                  <a:pt x="80" y="569"/>
                </a:lnTo>
                <a:lnTo>
                  <a:pt x="100" y="637"/>
                </a:lnTo>
                <a:lnTo>
                  <a:pt x="123" y="703"/>
                </a:lnTo>
                <a:lnTo>
                  <a:pt x="148" y="769"/>
                </a:lnTo>
                <a:lnTo>
                  <a:pt x="173" y="833"/>
                </a:lnTo>
                <a:lnTo>
                  <a:pt x="202" y="896"/>
                </a:lnTo>
                <a:lnTo>
                  <a:pt x="232" y="960"/>
                </a:lnTo>
                <a:lnTo>
                  <a:pt x="264" y="1020"/>
                </a:lnTo>
                <a:lnTo>
                  <a:pt x="298" y="1080"/>
                </a:lnTo>
                <a:lnTo>
                  <a:pt x="334" y="1139"/>
                </a:lnTo>
                <a:lnTo>
                  <a:pt x="372" y="1196"/>
                </a:lnTo>
                <a:lnTo>
                  <a:pt x="410" y="1254"/>
                </a:lnTo>
                <a:lnTo>
                  <a:pt x="452" y="1308"/>
                </a:lnTo>
                <a:lnTo>
                  <a:pt x="495" y="1362"/>
                </a:lnTo>
                <a:lnTo>
                  <a:pt x="540" y="1415"/>
                </a:lnTo>
                <a:lnTo>
                  <a:pt x="585" y="1465"/>
                </a:lnTo>
                <a:lnTo>
                  <a:pt x="633" y="1515"/>
                </a:lnTo>
                <a:lnTo>
                  <a:pt x="682" y="1563"/>
                </a:lnTo>
                <a:lnTo>
                  <a:pt x="733" y="1609"/>
                </a:lnTo>
                <a:lnTo>
                  <a:pt x="785" y="1653"/>
                </a:lnTo>
                <a:lnTo>
                  <a:pt x="838" y="1696"/>
                </a:lnTo>
                <a:lnTo>
                  <a:pt x="893" y="1738"/>
                </a:lnTo>
                <a:lnTo>
                  <a:pt x="949" y="1778"/>
                </a:lnTo>
                <a:lnTo>
                  <a:pt x="1006" y="1815"/>
                </a:lnTo>
                <a:lnTo>
                  <a:pt x="1065" y="1853"/>
                </a:lnTo>
                <a:lnTo>
                  <a:pt x="2175" y="0"/>
                </a:lnTo>
                <a:close/>
              </a:path>
            </a:pathLst>
          </a:custGeom>
          <a:solidFill>
            <a:srgbClr val="BE5952"/>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Freeform 135"/>
          <p:cNvSpPr/>
          <p:nvPr/>
        </p:nvSpPr>
        <p:spPr bwMode="auto">
          <a:xfrm>
            <a:off x="5179748" y="3148352"/>
            <a:ext cx="2605090" cy="2730500"/>
          </a:xfrm>
          <a:custGeom>
            <a:avLst/>
            <a:gdLst>
              <a:gd name="T0" fmla="*/ 1109 w 3283"/>
              <a:gd name="T1" fmla="*/ 3440 h 3440"/>
              <a:gd name="T2" fmla="*/ 1221 w 3283"/>
              <a:gd name="T3" fmla="*/ 3437 h 3440"/>
              <a:gd name="T4" fmla="*/ 1331 w 3283"/>
              <a:gd name="T5" fmla="*/ 3428 h 3440"/>
              <a:gd name="T6" fmla="*/ 1440 w 3283"/>
              <a:gd name="T7" fmla="*/ 3414 h 3440"/>
              <a:gd name="T8" fmla="*/ 1547 w 3283"/>
              <a:gd name="T9" fmla="*/ 3395 h 3440"/>
              <a:gd name="T10" fmla="*/ 1652 w 3283"/>
              <a:gd name="T11" fmla="*/ 3371 h 3440"/>
              <a:gd name="T12" fmla="*/ 1755 w 3283"/>
              <a:gd name="T13" fmla="*/ 3341 h 3440"/>
              <a:gd name="T14" fmla="*/ 1857 w 3283"/>
              <a:gd name="T15" fmla="*/ 3308 h 3440"/>
              <a:gd name="T16" fmla="*/ 1955 w 3283"/>
              <a:gd name="T17" fmla="*/ 3269 h 3440"/>
              <a:gd name="T18" fmla="*/ 2052 w 3283"/>
              <a:gd name="T19" fmla="*/ 3224 h 3440"/>
              <a:gd name="T20" fmla="*/ 2145 w 3283"/>
              <a:gd name="T21" fmla="*/ 3177 h 3440"/>
              <a:gd name="T22" fmla="*/ 2236 w 3283"/>
              <a:gd name="T23" fmla="*/ 3124 h 3440"/>
              <a:gd name="T24" fmla="*/ 2325 w 3283"/>
              <a:gd name="T25" fmla="*/ 3068 h 3440"/>
              <a:gd name="T26" fmla="*/ 2410 w 3283"/>
              <a:gd name="T27" fmla="*/ 3007 h 3440"/>
              <a:gd name="T28" fmla="*/ 2492 w 3283"/>
              <a:gd name="T29" fmla="*/ 2943 h 3440"/>
              <a:gd name="T30" fmla="*/ 2570 w 3283"/>
              <a:gd name="T31" fmla="*/ 2874 h 3440"/>
              <a:gd name="T32" fmla="*/ 2647 w 3283"/>
              <a:gd name="T33" fmla="*/ 2802 h 3440"/>
              <a:gd name="T34" fmla="*/ 2718 w 3283"/>
              <a:gd name="T35" fmla="*/ 2726 h 3440"/>
              <a:gd name="T36" fmla="*/ 2787 w 3283"/>
              <a:gd name="T37" fmla="*/ 2649 h 3440"/>
              <a:gd name="T38" fmla="*/ 2850 w 3283"/>
              <a:gd name="T39" fmla="*/ 2565 h 3440"/>
              <a:gd name="T40" fmla="*/ 2912 w 3283"/>
              <a:gd name="T41" fmla="*/ 2481 h 3440"/>
              <a:gd name="T42" fmla="*/ 2968 w 3283"/>
              <a:gd name="T43" fmla="*/ 2392 h 3440"/>
              <a:gd name="T44" fmla="*/ 3021 w 3283"/>
              <a:gd name="T45" fmla="*/ 2301 h 3440"/>
              <a:gd name="T46" fmla="*/ 3069 w 3283"/>
              <a:gd name="T47" fmla="*/ 2208 h 3440"/>
              <a:gd name="T48" fmla="*/ 3112 w 3283"/>
              <a:gd name="T49" fmla="*/ 2112 h 3440"/>
              <a:gd name="T50" fmla="*/ 3151 w 3283"/>
              <a:gd name="T51" fmla="*/ 2012 h 3440"/>
              <a:gd name="T52" fmla="*/ 3185 w 3283"/>
              <a:gd name="T53" fmla="*/ 1912 h 3440"/>
              <a:gd name="T54" fmla="*/ 3215 w 3283"/>
              <a:gd name="T55" fmla="*/ 1809 h 3440"/>
              <a:gd name="T56" fmla="*/ 3240 w 3283"/>
              <a:gd name="T57" fmla="*/ 1702 h 3440"/>
              <a:gd name="T58" fmla="*/ 3258 w 3283"/>
              <a:gd name="T59" fmla="*/ 1596 h 3440"/>
              <a:gd name="T60" fmla="*/ 3273 w 3283"/>
              <a:gd name="T61" fmla="*/ 1487 h 3440"/>
              <a:gd name="T62" fmla="*/ 3280 w 3283"/>
              <a:gd name="T63" fmla="*/ 1376 h 3440"/>
              <a:gd name="T64" fmla="*/ 3283 w 3283"/>
              <a:gd name="T65" fmla="*/ 1264 h 3440"/>
              <a:gd name="T66" fmla="*/ 3283 w 3283"/>
              <a:gd name="T67" fmla="*/ 1221 h 3440"/>
              <a:gd name="T68" fmla="*/ 3280 w 3283"/>
              <a:gd name="T69" fmla="*/ 1134 h 3440"/>
              <a:gd name="T70" fmla="*/ 3273 w 3283"/>
              <a:gd name="T71" fmla="*/ 1046 h 3440"/>
              <a:gd name="T72" fmla="*/ 3255 w 3283"/>
              <a:gd name="T73" fmla="*/ 918 h 3440"/>
              <a:gd name="T74" fmla="*/ 3222 w 3283"/>
              <a:gd name="T75" fmla="*/ 752 h 3440"/>
              <a:gd name="T76" fmla="*/ 3176 w 3283"/>
              <a:gd name="T77" fmla="*/ 590 h 3440"/>
              <a:gd name="T78" fmla="*/ 3118 w 3283"/>
              <a:gd name="T79" fmla="*/ 432 h 3440"/>
              <a:gd name="T80" fmla="*/ 3049 w 3283"/>
              <a:gd name="T81" fmla="*/ 281 h 3440"/>
              <a:gd name="T82" fmla="*/ 2968 w 3283"/>
              <a:gd name="T83" fmla="*/ 137 h 3440"/>
              <a:gd name="T84" fmla="*/ 2878 w 3283"/>
              <a:gd name="T85" fmla="*/ 0 h 3440"/>
              <a:gd name="T86" fmla="*/ 0 w 3283"/>
              <a:gd name="T87" fmla="*/ 3135 h 3440"/>
              <a:gd name="T88" fmla="*/ 62 w 3283"/>
              <a:gd name="T89" fmla="*/ 3171 h 3440"/>
              <a:gd name="T90" fmla="*/ 188 w 3283"/>
              <a:gd name="T91" fmla="*/ 3234 h 3440"/>
              <a:gd name="T92" fmla="*/ 319 w 3283"/>
              <a:gd name="T93" fmla="*/ 3292 h 3440"/>
              <a:gd name="T94" fmla="*/ 455 w 3283"/>
              <a:gd name="T95" fmla="*/ 3339 h 3440"/>
              <a:gd name="T96" fmla="*/ 595 w 3283"/>
              <a:gd name="T97" fmla="*/ 3378 h 3440"/>
              <a:gd name="T98" fmla="*/ 737 w 3283"/>
              <a:gd name="T99" fmla="*/ 3408 h 3440"/>
              <a:gd name="T100" fmla="*/ 883 w 3283"/>
              <a:gd name="T101" fmla="*/ 3428 h 3440"/>
              <a:gd name="T102" fmla="*/ 1033 w 3283"/>
              <a:gd name="T103" fmla="*/ 3438 h 3440"/>
              <a:gd name="T104" fmla="*/ 1109 w 3283"/>
              <a:gd name="T105" fmla="*/ 344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83" h="3440">
                <a:moveTo>
                  <a:pt x="1109" y="3440"/>
                </a:moveTo>
                <a:lnTo>
                  <a:pt x="1109" y="3440"/>
                </a:lnTo>
                <a:lnTo>
                  <a:pt x="1165" y="3438"/>
                </a:lnTo>
                <a:lnTo>
                  <a:pt x="1221" y="3437"/>
                </a:lnTo>
                <a:lnTo>
                  <a:pt x="1277" y="3432"/>
                </a:lnTo>
                <a:lnTo>
                  <a:pt x="1331" y="3428"/>
                </a:lnTo>
                <a:lnTo>
                  <a:pt x="1386" y="3421"/>
                </a:lnTo>
                <a:lnTo>
                  <a:pt x="1440" y="3414"/>
                </a:lnTo>
                <a:lnTo>
                  <a:pt x="1494" y="3405"/>
                </a:lnTo>
                <a:lnTo>
                  <a:pt x="1547" y="3395"/>
                </a:lnTo>
                <a:lnTo>
                  <a:pt x="1600" y="3384"/>
                </a:lnTo>
                <a:lnTo>
                  <a:pt x="1652" y="3371"/>
                </a:lnTo>
                <a:lnTo>
                  <a:pt x="1705" y="3356"/>
                </a:lnTo>
                <a:lnTo>
                  <a:pt x="1755" y="3341"/>
                </a:lnTo>
                <a:lnTo>
                  <a:pt x="1807" y="3325"/>
                </a:lnTo>
                <a:lnTo>
                  <a:pt x="1857" y="3308"/>
                </a:lnTo>
                <a:lnTo>
                  <a:pt x="1906" y="3289"/>
                </a:lnTo>
                <a:lnTo>
                  <a:pt x="1955" y="3269"/>
                </a:lnTo>
                <a:lnTo>
                  <a:pt x="2003" y="3247"/>
                </a:lnTo>
                <a:lnTo>
                  <a:pt x="2052" y="3224"/>
                </a:lnTo>
                <a:lnTo>
                  <a:pt x="2098" y="3201"/>
                </a:lnTo>
                <a:lnTo>
                  <a:pt x="2145" y="3177"/>
                </a:lnTo>
                <a:lnTo>
                  <a:pt x="2191" y="3151"/>
                </a:lnTo>
                <a:lnTo>
                  <a:pt x="2236" y="3124"/>
                </a:lnTo>
                <a:lnTo>
                  <a:pt x="2280" y="3096"/>
                </a:lnTo>
                <a:lnTo>
                  <a:pt x="2325" y="3068"/>
                </a:lnTo>
                <a:lnTo>
                  <a:pt x="2368" y="3038"/>
                </a:lnTo>
                <a:lnTo>
                  <a:pt x="2410" y="3007"/>
                </a:lnTo>
                <a:lnTo>
                  <a:pt x="2451" y="2976"/>
                </a:lnTo>
                <a:lnTo>
                  <a:pt x="2492" y="2943"/>
                </a:lnTo>
                <a:lnTo>
                  <a:pt x="2532" y="2908"/>
                </a:lnTo>
                <a:lnTo>
                  <a:pt x="2570" y="2874"/>
                </a:lnTo>
                <a:lnTo>
                  <a:pt x="2609" y="2838"/>
                </a:lnTo>
                <a:lnTo>
                  <a:pt x="2647" y="2802"/>
                </a:lnTo>
                <a:lnTo>
                  <a:pt x="2682" y="2765"/>
                </a:lnTo>
                <a:lnTo>
                  <a:pt x="2718" y="2726"/>
                </a:lnTo>
                <a:lnTo>
                  <a:pt x="2753" y="2687"/>
                </a:lnTo>
                <a:lnTo>
                  <a:pt x="2787" y="2649"/>
                </a:lnTo>
                <a:lnTo>
                  <a:pt x="2819" y="2607"/>
                </a:lnTo>
                <a:lnTo>
                  <a:pt x="2850" y="2565"/>
                </a:lnTo>
                <a:lnTo>
                  <a:pt x="2882" y="2524"/>
                </a:lnTo>
                <a:lnTo>
                  <a:pt x="2912" y="2481"/>
                </a:lnTo>
                <a:lnTo>
                  <a:pt x="2941" y="2436"/>
                </a:lnTo>
                <a:lnTo>
                  <a:pt x="2968" y="2392"/>
                </a:lnTo>
                <a:lnTo>
                  <a:pt x="2996" y="2347"/>
                </a:lnTo>
                <a:lnTo>
                  <a:pt x="3021" y="2301"/>
                </a:lnTo>
                <a:lnTo>
                  <a:pt x="3046" y="2255"/>
                </a:lnTo>
                <a:lnTo>
                  <a:pt x="3069" y="2208"/>
                </a:lnTo>
                <a:lnTo>
                  <a:pt x="3092" y="2159"/>
                </a:lnTo>
                <a:lnTo>
                  <a:pt x="3112" y="2112"/>
                </a:lnTo>
                <a:lnTo>
                  <a:pt x="3132" y="2063"/>
                </a:lnTo>
                <a:lnTo>
                  <a:pt x="3151" y="2012"/>
                </a:lnTo>
                <a:lnTo>
                  <a:pt x="3169" y="1962"/>
                </a:lnTo>
                <a:lnTo>
                  <a:pt x="3185" y="1912"/>
                </a:lnTo>
                <a:lnTo>
                  <a:pt x="3201" y="1860"/>
                </a:lnTo>
                <a:lnTo>
                  <a:pt x="3215" y="1809"/>
                </a:lnTo>
                <a:lnTo>
                  <a:pt x="3228" y="1755"/>
                </a:lnTo>
                <a:lnTo>
                  <a:pt x="3240" y="1702"/>
                </a:lnTo>
                <a:lnTo>
                  <a:pt x="3250" y="1649"/>
                </a:lnTo>
                <a:lnTo>
                  <a:pt x="3258" y="1596"/>
                </a:lnTo>
                <a:lnTo>
                  <a:pt x="3265" y="1542"/>
                </a:lnTo>
                <a:lnTo>
                  <a:pt x="3273" y="1487"/>
                </a:lnTo>
                <a:lnTo>
                  <a:pt x="3277" y="1432"/>
                </a:lnTo>
                <a:lnTo>
                  <a:pt x="3280" y="1376"/>
                </a:lnTo>
                <a:lnTo>
                  <a:pt x="3283" y="1320"/>
                </a:lnTo>
                <a:lnTo>
                  <a:pt x="3283" y="1264"/>
                </a:lnTo>
                <a:lnTo>
                  <a:pt x="3283" y="1264"/>
                </a:lnTo>
                <a:lnTo>
                  <a:pt x="3283" y="1221"/>
                </a:lnTo>
                <a:lnTo>
                  <a:pt x="3281" y="1177"/>
                </a:lnTo>
                <a:lnTo>
                  <a:pt x="3280" y="1134"/>
                </a:lnTo>
                <a:lnTo>
                  <a:pt x="3276" y="1089"/>
                </a:lnTo>
                <a:lnTo>
                  <a:pt x="3273" y="1046"/>
                </a:lnTo>
                <a:lnTo>
                  <a:pt x="3267" y="1003"/>
                </a:lnTo>
                <a:lnTo>
                  <a:pt x="3255" y="918"/>
                </a:lnTo>
                <a:lnTo>
                  <a:pt x="3241" y="834"/>
                </a:lnTo>
                <a:lnTo>
                  <a:pt x="3222" y="752"/>
                </a:lnTo>
                <a:lnTo>
                  <a:pt x="3201" y="670"/>
                </a:lnTo>
                <a:lnTo>
                  <a:pt x="3176" y="590"/>
                </a:lnTo>
                <a:lnTo>
                  <a:pt x="3149" y="511"/>
                </a:lnTo>
                <a:lnTo>
                  <a:pt x="3118" y="432"/>
                </a:lnTo>
                <a:lnTo>
                  <a:pt x="3085" y="356"/>
                </a:lnTo>
                <a:lnTo>
                  <a:pt x="3049" y="281"/>
                </a:lnTo>
                <a:lnTo>
                  <a:pt x="3010" y="209"/>
                </a:lnTo>
                <a:lnTo>
                  <a:pt x="2968" y="137"/>
                </a:lnTo>
                <a:lnTo>
                  <a:pt x="2924" y="67"/>
                </a:lnTo>
                <a:lnTo>
                  <a:pt x="2878" y="0"/>
                </a:lnTo>
                <a:lnTo>
                  <a:pt x="1109" y="1283"/>
                </a:lnTo>
                <a:lnTo>
                  <a:pt x="0" y="3135"/>
                </a:lnTo>
                <a:lnTo>
                  <a:pt x="0" y="3135"/>
                </a:lnTo>
                <a:lnTo>
                  <a:pt x="62" y="3171"/>
                </a:lnTo>
                <a:lnTo>
                  <a:pt x="124" y="3204"/>
                </a:lnTo>
                <a:lnTo>
                  <a:pt x="188" y="3234"/>
                </a:lnTo>
                <a:lnTo>
                  <a:pt x="253" y="3264"/>
                </a:lnTo>
                <a:lnTo>
                  <a:pt x="319" y="3292"/>
                </a:lnTo>
                <a:lnTo>
                  <a:pt x="387" y="3316"/>
                </a:lnTo>
                <a:lnTo>
                  <a:pt x="455" y="3339"/>
                </a:lnTo>
                <a:lnTo>
                  <a:pt x="524" y="3359"/>
                </a:lnTo>
                <a:lnTo>
                  <a:pt x="595" y="3378"/>
                </a:lnTo>
                <a:lnTo>
                  <a:pt x="665" y="3394"/>
                </a:lnTo>
                <a:lnTo>
                  <a:pt x="737" y="3408"/>
                </a:lnTo>
                <a:lnTo>
                  <a:pt x="810" y="3418"/>
                </a:lnTo>
                <a:lnTo>
                  <a:pt x="883" y="3428"/>
                </a:lnTo>
                <a:lnTo>
                  <a:pt x="958" y="3434"/>
                </a:lnTo>
                <a:lnTo>
                  <a:pt x="1033" y="3438"/>
                </a:lnTo>
                <a:lnTo>
                  <a:pt x="1109" y="3440"/>
                </a:lnTo>
                <a:lnTo>
                  <a:pt x="1109" y="3440"/>
                </a:lnTo>
                <a:close/>
              </a:path>
            </a:pathLst>
          </a:custGeom>
          <a:solidFill>
            <a:srgbClr val="2B2E30"/>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7051413" y="1968840"/>
            <a:ext cx="1952627" cy="615950"/>
            <a:chOff x="5610905" y="2035517"/>
            <a:chExt cx="1952627" cy="615950"/>
          </a:xfrm>
        </p:grpSpPr>
        <p:sp>
          <p:nvSpPr>
            <p:cNvPr id="121" name="Line 137"/>
            <p:cNvSpPr>
              <a:spLocks noChangeShapeType="1"/>
            </p:cNvSpPr>
            <p:nvPr/>
          </p:nvSpPr>
          <p:spPr bwMode="auto">
            <a:xfrm flipV="1">
              <a:off x="5610905" y="2592729"/>
              <a:ext cx="55563" cy="58738"/>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22" name="Line 138"/>
            <p:cNvSpPr>
              <a:spLocks noChangeShapeType="1"/>
            </p:cNvSpPr>
            <p:nvPr/>
          </p:nvSpPr>
          <p:spPr bwMode="auto">
            <a:xfrm flipV="1">
              <a:off x="5723618" y="2473667"/>
              <a:ext cx="57150" cy="58738"/>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23" name="Line 139"/>
            <p:cNvSpPr>
              <a:spLocks noChangeShapeType="1"/>
            </p:cNvSpPr>
            <p:nvPr/>
          </p:nvSpPr>
          <p:spPr bwMode="auto">
            <a:xfrm flipV="1">
              <a:off x="5837918" y="2354604"/>
              <a:ext cx="57150" cy="60325"/>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24" name="Line 140"/>
            <p:cNvSpPr>
              <a:spLocks noChangeShapeType="1"/>
            </p:cNvSpPr>
            <p:nvPr/>
          </p:nvSpPr>
          <p:spPr bwMode="auto">
            <a:xfrm flipV="1">
              <a:off x="5952218" y="2237129"/>
              <a:ext cx="55563" cy="58738"/>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25" name="Line 141"/>
            <p:cNvSpPr>
              <a:spLocks noChangeShapeType="1"/>
            </p:cNvSpPr>
            <p:nvPr/>
          </p:nvSpPr>
          <p:spPr bwMode="auto">
            <a:xfrm flipV="1">
              <a:off x="6064931" y="2118067"/>
              <a:ext cx="57150" cy="58738"/>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142"/>
            <p:cNvSpPr/>
            <p:nvPr/>
          </p:nvSpPr>
          <p:spPr bwMode="auto">
            <a:xfrm>
              <a:off x="6179231" y="2035517"/>
              <a:ext cx="71438" cy="23813"/>
            </a:xfrm>
            <a:custGeom>
              <a:avLst/>
              <a:gdLst>
                <a:gd name="T0" fmla="*/ 0 w 91"/>
                <a:gd name="T1" fmla="*/ 29 h 29"/>
                <a:gd name="T2" fmla="*/ 29 w 91"/>
                <a:gd name="T3" fmla="*/ 0 h 29"/>
                <a:gd name="T4" fmla="*/ 91 w 91"/>
                <a:gd name="T5" fmla="*/ 0 h 29"/>
              </a:gdLst>
              <a:ahLst/>
              <a:cxnLst>
                <a:cxn ang="0">
                  <a:pos x="T0" y="T1"/>
                </a:cxn>
                <a:cxn ang="0">
                  <a:pos x="T2" y="T3"/>
                </a:cxn>
                <a:cxn ang="0">
                  <a:pos x="T4" y="T5"/>
                </a:cxn>
              </a:cxnLst>
              <a:rect l="0" t="0" r="r" b="b"/>
              <a:pathLst>
                <a:path w="91" h="29">
                  <a:moveTo>
                    <a:pt x="0" y="29"/>
                  </a:moveTo>
                  <a:lnTo>
                    <a:pt x="29" y="0"/>
                  </a:lnTo>
                  <a:lnTo>
                    <a:pt x="91" y="0"/>
                  </a:lnTo>
                </a:path>
              </a:pathLst>
            </a:custGeom>
            <a:noFill/>
            <a:ln w="33338">
              <a:solidFill>
                <a:srgbClr val="79C6B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Line 143"/>
            <p:cNvSpPr>
              <a:spLocks noChangeShapeType="1"/>
            </p:cNvSpPr>
            <p:nvPr/>
          </p:nvSpPr>
          <p:spPr bwMode="auto">
            <a:xfrm>
              <a:off x="6331631" y="2035517"/>
              <a:ext cx="82550" cy="0"/>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28" name="Line 144"/>
            <p:cNvSpPr>
              <a:spLocks noChangeShapeType="1"/>
            </p:cNvSpPr>
            <p:nvPr/>
          </p:nvSpPr>
          <p:spPr bwMode="auto">
            <a:xfrm>
              <a:off x="6496731" y="2035517"/>
              <a:ext cx="82550" cy="0"/>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29" name="Line 145"/>
            <p:cNvSpPr>
              <a:spLocks noChangeShapeType="1"/>
            </p:cNvSpPr>
            <p:nvPr/>
          </p:nvSpPr>
          <p:spPr bwMode="auto">
            <a:xfrm>
              <a:off x="6660244" y="2035517"/>
              <a:ext cx="82550" cy="0"/>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30" name="Line 146"/>
            <p:cNvSpPr>
              <a:spLocks noChangeShapeType="1"/>
            </p:cNvSpPr>
            <p:nvPr/>
          </p:nvSpPr>
          <p:spPr bwMode="auto">
            <a:xfrm>
              <a:off x="6825344" y="2035517"/>
              <a:ext cx="80963" cy="0"/>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31" name="Line 147"/>
            <p:cNvSpPr>
              <a:spLocks noChangeShapeType="1"/>
            </p:cNvSpPr>
            <p:nvPr/>
          </p:nvSpPr>
          <p:spPr bwMode="auto">
            <a:xfrm>
              <a:off x="6988856" y="2035517"/>
              <a:ext cx="82550" cy="0"/>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32" name="Line 148"/>
            <p:cNvSpPr>
              <a:spLocks noChangeShapeType="1"/>
            </p:cNvSpPr>
            <p:nvPr/>
          </p:nvSpPr>
          <p:spPr bwMode="auto">
            <a:xfrm>
              <a:off x="7152369" y="2035517"/>
              <a:ext cx="82550" cy="0"/>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33" name="Line 149"/>
            <p:cNvSpPr>
              <a:spLocks noChangeShapeType="1"/>
            </p:cNvSpPr>
            <p:nvPr/>
          </p:nvSpPr>
          <p:spPr bwMode="auto">
            <a:xfrm>
              <a:off x="7317469" y="2035517"/>
              <a:ext cx="80963" cy="0"/>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34" name="Line 150"/>
            <p:cNvSpPr>
              <a:spLocks noChangeShapeType="1"/>
            </p:cNvSpPr>
            <p:nvPr/>
          </p:nvSpPr>
          <p:spPr bwMode="auto">
            <a:xfrm>
              <a:off x="7480982" y="2035517"/>
              <a:ext cx="82550" cy="0"/>
            </a:xfrm>
            <a:prstGeom prst="line">
              <a:avLst/>
            </a:prstGeom>
            <a:noFill/>
            <a:ln w="33338">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grpSp>
      <p:sp>
        <p:nvSpPr>
          <p:cNvPr id="135" name="Line 151"/>
          <p:cNvSpPr>
            <a:spLocks noChangeShapeType="1"/>
          </p:cNvSpPr>
          <p:nvPr/>
        </p:nvSpPr>
        <p:spPr bwMode="auto">
          <a:xfrm>
            <a:off x="9086589" y="1968840"/>
            <a:ext cx="1588" cy="0"/>
          </a:xfrm>
          <a:prstGeom prst="line">
            <a:avLst/>
          </a:prstGeom>
          <a:noFill/>
          <a:ln w="33338">
            <a:solidFill>
              <a:srgbClr val="4E899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grpSp>
        <p:nvGrpSpPr>
          <p:cNvPr id="136" name="组合 135"/>
          <p:cNvGrpSpPr/>
          <p:nvPr/>
        </p:nvGrpSpPr>
        <p:grpSpPr>
          <a:xfrm>
            <a:off x="2869935" y="1968841"/>
            <a:ext cx="1900239" cy="792163"/>
            <a:chOff x="1429427" y="2035517"/>
            <a:chExt cx="1900239" cy="792163"/>
          </a:xfrm>
        </p:grpSpPr>
        <p:sp>
          <p:nvSpPr>
            <p:cNvPr id="137" name="Line 154"/>
            <p:cNvSpPr>
              <a:spLocks noChangeShapeType="1"/>
            </p:cNvSpPr>
            <p:nvPr/>
          </p:nvSpPr>
          <p:spPr bwMode="auto">
            <a:xfrm flipH="1" flipV="1">
              <a:off x="3289978" y="2762592"/>
              <a:ext cx="39688" cy="65088"/>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38" name="Line 155"/>
            <p:cNvSpPr>
              <a:spLocks noChangeShapeType="1"/>
            </p:cNvSpPr>
            <p:nvPr/>
          </p:nvSpPr>
          <p:spPr bwMode="auto">
            <a:xfrm flipH="1" flipV="1">
              <a:off x="3209016" y="2629242"/>
              <a:ext cx="39688" cy="65088"/>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39" name="Line 156"/>
            <p:cNvSpPr>
              <a:spLocks noChangeShapeType="1"/>
            </p:cNvSpPr>
            <p:nvPr/>
          </p:nvSpPr>
          <p:spPr bwMode="auto">
            <a:xfrm flipH="1" flipV="1">
              <a:off x="3129641" y="2497479"/>
              <a:ext cx="39688" cy="65088"/>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0" name="Line 157"/>
            <p:cNvSpPr>
              <a:spLocks noChangeShapeType="1"/>
            </p:cNvSpPr>
            <p:nvPr/>
          </p:nvSpPr>
          <p:spPr bwMode="auto">
            <a:xfrm flipH="1" flipV="1">
              <a:off x="3050266" y="2364129"/>
              <a:ext cx="39688" cy="66675"/>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1" name="Line 158"/>
            <p:cNvSpPr>
              <a:spLocks noChangeShapeType="1"/>
            </p:cNvSpPr>
            <p:nvPr/>
          </p:nvSpPr>
          <p:spPr bwMode="auto">
            <a:xfrm flipH="1" flipV="1">
              <a:off x="2969303" y="2230779"/>
              <a:ext cx="39688" cy="66675"/>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2" name="Line 159"/>
            <p:cNvSpPr>
              <a:spLocks noChangeShapeType="1"/>
            </p:cNvSpPr>
            <p:nvPr/>
          </p:nvSpPr>
          <p:spPr bwMode="auto">
            <a:xfrm flipH="1" flipV="1">
              <a:off x="2889928" y="2097429"/>
              <a:ext cx="39688" cy="68263"/>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3" name="Line 160"/>
            <p:cNvSpPr>
              <a:spLocks noChangeShapeType="1"/>
            </p:cNvSpPr>
            <p:nvPr/>
          </p:nvSpPr>
          <p:spPr bwMode="auto">
            <a:xfrm flipH="1">
              <a:off x="2769278" y="2035517"/>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4" name="Line 161"/>
            <p:cNvSpPr>
              <a:spLocks noChangeShapeType="1"/>
            </p:cNvSpPr>
            <p:nvPr/>
          </p:nvSpPr>
          <p:spPr bwMode="auto">
            <a:xfrm flipH="1">
              <a:off x="2615290" y="2035517"/>
              <a:ext cx="76200"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5" name="Line 162"/>
            <p:cNvSpPr>
              <a:spLocks noChangeShapeType="1"/>
            </p:cNvSpPr>
            <p:nvPr/>
          </p:nvSpPr>
          <p:spPr bwMode="auto">
            <a:xfrm flipH="1">
              <a:off x="2459715" y="2035517"/>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6" name="Line 163"/>
            <p:cNvSpPr>
              <a:spLocks noChangeShapeType="1"/>
            </p:cNvSpPr>
            <p:nvPr/>
          </p:nvSpPr>
          <p:spPr bwMode="auto">
            <a:xfrm flipH="1">
              <a:off x="2304140" y="2035517"/>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7" name="Line 164"/>
            <p:cNvSpPr>
              <a:spLocks noChangeShapeType="1"/>
            </p:cNvSpPr>
            <p:nvPr/>
          </p:nvSpPr>
          <p:spPr bwMode="auto">
            <a:xfrm flipH="1">
              <a:off x="2150153" y="2035517"/>
              <a:ext cx="76200"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8" name="Line 165"/>
            <p:cNvSpPr>
              <a:spLocks noChangeShapeType="1"/>
            </p:cNvSpPr>
            <p:nvPr/>
          </p:nvSpPr>
          <p:spPr bwMode="auto">
            <a:xfrm flipH="1">
              <a:off x="1994577" y="2035517"/>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49" name="Line 166"/>
            <p:cNvSpPr>
              <a:spLocks noChangeShapeType="1"/>
            </p:cNvSpPr>
            <p:nvPr/>
          </p:nvSpPr>
          <p:spPr bwMode="auto">
            <a:xfrm flipH="1">
              <a:off x="1839002" y="2035517"/>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50" name="Line 167"/>
            <p:cNvSpPr>
              <a:spLocks noChangeShapeType="1"/>
            </p:cNvSpPr>
            <p:nvPr/>
          </p:nvSpPr>
          <p:spPr bwMode="auto">
            <a:xfrm flipH="1">
              <a:off x="1685015" y="2035517"/>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51" name="Line 168"/>
            <p:cNvSpPr>
              <a:spLocks noChangeShapeType="1"/>
            </p:cNvSpPr>
            <p:nvPr/>
          </p:nvSpPr>
          <p:spPr bwMode="auto">
            <a:xfrm flipH="1">
              <a:off x="1529440" y="2035517"/>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52" name="Line 169"/>
            <p:cNvSpPr>
              <a:spLocks noChangeShapeType="1"/>
            </p:cNvSpPr>
            <p:nvPr/>
          </p:nvSpPr>
          <p:spPr bwMode="auto">
            <a:xfrm flipH="1">
              <a:off x="1429427" y="2035517"/>
              <a:ext cx="22225"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3" name="组合 152"/>
          <p:cNvGrpSpPr/>
          <p:nvPr/>
        </p:nvGrpSpPr>
        <p:grpSpPr>
          <a:xfrm>
            <a:off x="7421301" y="5186702"/>
            <a:ext cx="1806577" cy="649288"/>
            <a:chOff x="5980793" y="5253379"/>
            <a:chExt cx="1806577" cy="649288"/>
          </a:xfrm>
        </p:grpSpPr>
        <p:sp>
          <p:nvSpPr>
            <p:cNvPr id="154" name="Line 175"/>
            <p:cNvSpPr>
              <a:spLocks noChangeShapeType="1"/>
            </p:cNvSpPr>
            <p:nvPr/>
          </p:nvSpPr>
          <p:spPr bwMode="auto">
            <a:xfrm>
              <a:off x="5980793" y="5253379"/>
              <a:ext cx="52388" cy="5715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55" name="Line 176"/>
            <p:cNvSpPr>
              <a:spLocks noChangeShapeType="1"/>
            </p:cNvSpPr>
            <p:nvPr/>
          </p:nvSpPr>
          <p:spPr bwMode="auto">
            <a:xfrm>
              <a:off x="6085568" y="5367679"/>
              <a:ext cx="52388" cy="5715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56" name="Line 177"/>
            <p:cNvSpPr>
              <a:spLocks noChangeShapeType="1"/>
            </p:cNvSpPr>
            <p:nvPr/>
          </p:nvSpPr>
          <p:spPr bwMode="auto">
            <a:xfrm>
              <a:off x="6190343" y="5481979"/>
              <a:ext cx="52388" cy="5715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57" name="Line 178"/>
            <p:cNvSpPr>
              <a:spLocks noChangeShapeType="1"/>
            </p:cNvSpPr>
            <p:nvPr/>
          </p:nvSpPr>
          <p:spPr bwMode="auto">
            <a:xfrm>
              <a:off x="6293531" y="5596279"/>
              <a:ext cx="52388" cy="58738"/>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58" name="Line 179"/>
            <p:cNvSpPr>
              <a:spLocks noChangeShapeType="1"/>
            </p:cNvSpPr>
            <p:nvPr/>
          </p:nvSpPr>
          <p:spPr bwMode="auto">
            <a:xfrm>
              <a:off x="6398306" y="5712167"/>
              <a:ext cx="52388" cy="5715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59" name="Line 180"/>
            <p:cNvSpPr>
              <a:spLocks noChangeShapeType="1"/>
            </p:cNvSpPr>
            <p:nvPr/>
          </p:nvSpPr>
          <p:spPr bwMode="auto">
            <a:xfrm>
              <a:off x="6503081" y="5824879"/>
              <a:ext cx="50800" cy="58738"/>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60" name="Line 181"/>
            <p:cNvSpPr>
              <a:spLocks noChangeShapeType="1"/>
            </p:cNvSpPr>
            <p:nvPr/>
          </p:nvSpPr>
          <p:spPr bwMode="auto">
            <a:xfrm>
              <a:off x="6623731" y="5902667"/>
              <a:ext cx="77788" cy="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61" name="Line 182"/>
            <p:cNvSpPr>
              <a:spLocks noChangeShapeType="1"/>
            </p:cNvSpPr>
            <p:nvPr/>
          </p:nvSpPr>
          <p:spPr bwMode="auto">
            <a:xfrm>
              <a:off x="6779306" y="5902667"/>
              <a:ext cx="77788" cy="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62" name="Line 183"/>
            <p:cNvSpPr>
              <a:spLocks noChangeShapeType="1"/>
            </p:cNvSpPr>
            <p:nvPr/>
          </p:nvSpPr>
          <p:spPr bwMode="auto">
            <a:xfrm>
              <a:off x="6934881" y="5902667"/>
              <a:ext cx="76200" cy="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63" name="Line 184"/>
            <p:cNvSpPr>
              <a:spLocks noChangeShapeType="1"/>
            </p:cNvSpPr>
            <p:nvPr/>
          </p:nvSpPr>
          <p:spPr bwMode="auto">
            <a:xfrm>
              <a:off x="7088869" y="5902667"/>
              <a:ext cx="77788" cy="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64" name="Line 185"/>
            <p:cNvSpPr>
              <a:spLocks noChangeShapeType="1"/>
            </p:cNvSpPr>
            <p:nvPr/>
          </p:nvSpPr>
          <p:spPr bwMode="auto">
            <a:xfrm>
              <a:off x="7244444" y="5902667"/>
              <a:ext cx="77788" cy="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65" name="Line 186"/>
            <p:cNvSpPr>
              <a:spLocks noChangeShapeType="1"/>
            </p:cNvSpPr>
            <p:nvPr/>
          </p:nvSpPr>
          <p:spPr bwMode="auto">
            <a:xfrm>
              <a:off x="7398432" y="5902667"/>
              <a:ext cx="77788" cy="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66" name="Line 187"/>
            <p:cNvSpPr>
              <a:spLocks noChangeShapeType="1"/>
            </p:cNvSpPr>
            <p:nvPr/>
          </p:nvSpPr>
          <p:spPr bwMode="auto">
            <a:xfrm>
              <a:off x="7554007" y="5902667"/>
              <a:ext cx="77788" cy="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67" name="Line 188"/>
            <p:cNvSpPr>
              <a:spLocks noChangeShapeType="1"/>
            </p:cNvSpPr>
            <p:nvPr/>
          </p:nvSpPr>
          <p:spPr bwMode="auto">
            <a:xfrm>
              <a:off x="7709582" y="5902667"/>
              <a:ext cx="77788" cy="0"/>
            </a:xfrm>
            <a:prstGeom prst="line">
              <a:avLst/>
            </a:prstGeom>
            <a:noFill/>
            <a:ln w="31750">
              <a:solidFill>
                <a:srgbClr val="27A98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8" name="组合 167"/>
          <p:cNvGrpSpPr/>
          <p:nvPr/>
        </p:nvGrpSpPr>
        <p:grpSpPr>
          <a:xfrm>
            <a:off x="2912797" y="5189878"/>
            <a:ext cx="1692277" cy="663575"/>
            <a:chOff x="1472289" y="5256554"/>
            <a:chExt cx="1692277" cy="663575"/>
          </a:xfrm>
        </p:grpSpPr>
        <p:sp>
          <p:nvSpPr>
            <p:cNvPr id="169" name="Line 192"/>
            <p:cNvSpPr>
              <a:spLocks noChangeShapeType="1"/>
            </p:cNvSpPr>
            <p:nvPr/>
          </p:nvSpPr>
          <p:spPr bwMode="auto">
            <a:xfrm flipH="1">
              <a:off x="3128053" y="5256554"/>
              <a:ext cx="36513" cy="68263"/>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0" name="Line 193"/>
            <p:cNvSpPr>
              <a:spLocks noChangeShapeType="1"/>
            </p:cNvSpPr>
            <p:nvPr/>
          </p:nvSpPr>
          <p:spPr bwMode="auto">
            <a:xfrm flipH="1">
              <a:off x="3055028" y="5393079"/>
              <a:ext cx="36513" cy="68263"/>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1" name="Line 194"/>
            <p:cNvSpPr>
              <a:spLocks noChangeShapeType="1"/>
            </p:cNvSpPr>
            <p:nvPr/>
          </p:nvSpPr>
          <p:spPr bwMode="auto">
            <a:xfrm flipH="1">
              <a:off x="2983591" y="5531192"/>
              <a:ext cx="36513" cy="68263"/>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2" name="Line 195"/>
            <p:cNvSpPr>
              <a:spLocks noChangeShapeType="1"/>
            </p:cNvSpPr>
            <p:nvPr/>
          </p:nvSpPr>
          <p:spPr bwMode="auto">
            <a:xfrm flipH="1">
              <a:off x="2912153" y="5667717"/>
              <a:ext cx="34925" cy="68263"/>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3" name="Line 196"/>
            <p:cNvSpPr>
              <a:spLocks noChangeShapeType="1"/>
            </p:cNvSpPr>
            <p:nvPr/>
          </p:nvSpPr>
          <p:spPr bwMode="auto">
            <a:xfrm flipH="1">
              <a:off x="2840716" y="5805829"/>
              <a:ext cx="34925" cy="68263"/>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4" name="Line 197"/>
            <p:cNvSpPr>
              <a:spLocks noChangeShapeType="1"/>
            </p:cNvSpPr>
            <p:nvPr/>
          </p:nvSpPr>
          <p:spPr bwMode="auto">
            <a:xfrm flipH="1">
              <a:off x="2712128" y="5920129"/>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5" name="Line 198"/>
            <p:cNvSpPr>
              <a:spLocks noChangeShapeType="1"/>
            </p:cNvSpPr>
            <p:nvPr/>
          </p:nvSpPr>
          <p:spPr bwMode="auto">
            <a:xfrm flipH="1">
              <a:off x="2558140" y="5920129"/>
              <a:ext cx="76200"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6" name="Line 199"/>
            <p:cNvSpPr>
              <a:spLocks noChangeShapeType="1"/>
            </p:cNvSpPr>
            <p:nvPr/>
          </p:nvSpPr>
          <p:spPr bwMode="auto">
            <a:xfrm flipH="1">
              <a:off x="2402565" y="5920129"/>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7" name="Line 200"/>
            <p:cNvSpPr>
              <a:spLocks noChangeShapeType="1"/>
            </p:cNvSpPr>
            <p:nvPr/>
          </p:nvSpPr>
          <p:spPr bwMode="auto">
            <a:xfrm flipH="1">
              <a:off x="2246990" y="5920129"/>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8" name="Line 201"/>
            <p:cNvSpPr>
              <a:spLocks noChangeShapeType="1"/>
            </p:cNvSpPr>
            <p:nvPr/>
          </p:nvSpPr>
          <p:spPr bwMode="auto">
            <a:xfrm flipH="1">
              <a:off x="2093002" y="5920129"/>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79" name="Line 202"/>
            <p:cNvSpPr>
              <a:spLocks noChangeShapeType="1"/>
            </p:cNvSpPr>
            <p:nvPr/>
          </p:nvSpPr>
          <p:spPr bwMode="auto">
            <a:xfrm flipH="1">
              <a:off x="1937427" y="5920129"/>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80" name="Line 203"/>
            <p:cNvSpPr>
              <a:spLocks noChangeShapeType="1"/>
            </p:cNvSpPr>
            <p:nvPr/>
          </p:nvSpPr>
          <p:spPr bwMode="auto">
            <a:xfrm flipH="1">
              <a:off x="1781852" y="5920129"/>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81" name="Line 204"/>
            <p:cNvSpPr>
              <a:spLocks noChangeShapeType="1"/>
            </p:cNvSpPr>
            <p:nvPr/>
          </p:nvSpPr>
          <p:spPr bwMode="auto">
            <a:xfrm flipH="1">
              <a:off x="1627865" y="5920129"/>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82" name="Line 206"/>
            <p:cNvSpPr>
              <a:spLocks noChangeShapeType="1"/>
            </p:cNvSpPr>
            <p:nvPr/>
          </p:nvSpPr>
          <p:spPr bwMode="auto">
            <a:xfrm flipH="1">
              <a:off x="1472289" y="5920129"/>
              <a:ext cx="77788" cy="0"/>
            </a:xfrm>
            <a:prstGeom prst="line">
              <a:avLst/>
            </a:prstGeom>
            <a:noFill/>
            <a:ln w="31750">
              <a:solidFill>
                <a:srgbClr val="79C6B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grpSp>
      <p:sp>
        <p:nvSpPr>
          <p:cNvPr id="183" name="Rectangle 207"/>
          <p:cNvSpPr>
            <a:spLocks noChangeArrowheads="1"/>
          </p:cNvSpPr>
          <p:nvPr/>
        </p:nvSpPr>
        <p:spPr bwMode="auto">
          <a:xfrm>
            <a:off x="5117836" y="3270591"/>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dirty="0">
                <a:solidFill>
                  <a:srgbClr val="FFFFFF"/>
                </a:solidFill>
                <a:latin typeface="微软雅黑" panose="020B0503020204020204" pitchFamily="34" charset="-122"/>
                <a:ea typeface="微软雅黑" panose="020B0503020204020204" pitchFamily="34" charset="-122"/>
              </a:rPr>
              <a:t>25%</a:t>
            </a:r>
          </a:p>
        </p:txBody>
      </p:sp>
      <p:sp>
        <p:nvSpPr>
          <p:cNvPr id="184" name="Rectangle 208"/>
          <p:cNvSpPr>
            <a:spLocks noChangeArrowheads="1"/>
          </p:cNvSpPr>
          <p:nvPr/>
        </p:nvSpPr>
        <p:spPr bwMode="auto">
          <a:xfrm>
            <a:off x="6476737" y="3073741"/>
            <a:ext cx="283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dirty="0">
                <a:solidFill>
                  <a:srgbClr val="FFFFFF"/>
                </a:solidFill>
                <a:latin typeface="微软雅黑" panose="020B0503020204020204" pitchFamily="34" charset="-122"/>
                <a:ea typeface="微软雅黑" panose="020B0503020204020204" pitchFamily="34" charset="-122"/>
              </a:rPr>
              <a:t>8%</a:t>
            </a:r>
          </a:p>
        </p:txBody>
      </p:sp>
      <p:sp>
        <p:nvSpPr>
          <p:cNvPr id="185" name="Rectangle 209"/>
          <p:cNvSpPr>
            <a:spLocks noChangeArrowheads="1"/>
          </p:cNvSpPr>
          <p:nvPr/>
        </p:nvSpPr>
        <p:spPr bwMode="auto">
          <a:xfrm>
            <a:off x="4886062" y="4523128"/>
            <a:ext cx="371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a:solidFill>
                  <a:srgbClr val="FFFFFF"/>
                </a:solidFill>
                <a:latin typeface="微软雅黑" panose="020B0503020204020204" pitchFamily="34" charset="-122"/>
                <a:ea typeface="微软雅黑" panose="020B0503020204020204" pitchFamily="34" charset="-122"/>
              </a:rPr>
              <a:t>10%</a:t>
            </a:r>
          </a:p>
        </p:txBody>
      </p:sp>
      <p:sp>
        <p:nvSpPr>
          <p:cNvPr id="186" name="Rectangle 210"/>
          <p:cNvSpPr>
            <a:spLocks noChangeArrowheads="1"/>
          </p:cNvSpPr>
          <p:nvPr/>
        </p:nvSpPr>
        <p:spPr bwMode="auto">
          <a:xfrm>
            <a:off x="6459275" y="4551703"/>
            <a:ext cx="3666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a:solidFill>
                  <a:srgbClr val="FFFFFF"/>
                </a:solidFill>
                <a:latin typeface="微软雅黑" panose="020B0503020204020204" pitchFamily="34" charset="-122"/>
                <a:ea typeface="微软雅黑" panose="020B0503020204020204" pitchFamily="34" charset="-122"/>
              </a:rPr>
              <a:t>57%</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等腰三角形 24"/>
          <p:cNvSpPr/>
          <p:nvPr/>
        </p:nvSpPr>
        <p:spPr>
          <a:xfrm>
            <a:off x="2263735" y="2861704"/>
            <a:ext cx="1726815" cy="3425588"/>
          </a:xfrm>
          <a:prstGeom prst="triangle">
            <a:avLst/>
          </a:prstGeom>
          <a:solidFill>
            <a:srgbClr val="2B2E3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514A"/>
              </a:solidFill>
              <a:latin typeface="微软雅黑" panose="020B0503020204020204" pitchFamily="34" charset="-122"/>
              <a:ea typeface="微软雅黑" panose="020B0503020204020204" pitchFamily="34" charset="-122"/>
            </a:endParaRPr>
          </a:p>
        </p:txBody>
      </p:sp>
      <p:sp>
        <p:nvSpPr>
          <p:cNvPr id="26" name="等腰三角形 25"/>
          <p:cNvSpPr/>
          <p:nvPr/>
        </p:nvSpPr>
        <p:spPr>
          <a:xfrm>
            <a:off x="3037984" y="1396919"/>
            <a:ext cx="1721738" cy="4890373"/>
          </a:xfrm>
          <a:prstGeom prst="triangle">
            <a:avLst/>
          </a:prstGeom>
          <a:solidFill>
            <a:srgbClr val="BE5952">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514A"/>
              </a:solidFill>
              <a:latin typeface="微软雅黑" panose="020B0503020204020204" pitchFamily="34" charset="-122"/>
              <a:ea typeface="微软雅黑" panose="020B0503020204020204" pitchFamily="34" charset="-122"/>
            </a:endParaRPr>
          </a:p>
        </p:txBody>
      </p:sp>
      <p:sp>
        <p:nvSpPr>
          <p:cNvPr id="27" name="等腰三角形 26"/>
          <p:cNvSpPr/>
          <p:nvPr/>
        </p:nvSpPr>
        <p:spPr>
          <a:xfrm>
            <a:off x="4255934" y="4409942"/>
            <a:ext cx="1671087" cy="1877350"/>
          </a:xfrm>
          <a:prstGeom prst="triangle">
            <a:avLst/>
          </a:prstGeom>
          <a:solidFill>
            <a:srgbClr val="2B2E3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514A"/>
              </a:solidFill>
              <a:latin typeface="微软雅黑" panose="020B0503020204020204" pitchFamily="34" charset="-122"/>
              <a:ea typeface="微软雅黑" panose="020B0503020204020204" pitchFamily="34" charset="-122"/>
            </a:endParaRPr>
          </a:p>
        </p:txBody>
      </p:sp>
      <p:sp>
        <p:nvSpPr>
          <p:cNvPr id="28" name="等腰三角形 27"/>
          <p:cNvSpPr/>
          <p:nvPr/>
        </p:nvSpPr>
        <p:spPr>
          <a:xfrm>
            <a:off x="5265122" y="2116447"/>
            <a:ext cx="1786850" cy="4170845"/>
          </a:xfrm>
          <a:prstGeom prst="triangle">
            <a:avLst/>
          </a:prstGeom>
          <a:solidFill>
            <a:srgbClr val="BE5952">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A514A"/>
              </a:solidFill>
              <a:latin typeface="微软雅黑" panose="020B0503020204020204" pitchFamily="34" charset="-122"/>
              <a:ea typeface="微软雅黑" panose="020B0503020204020204" pitchFamily="34" charset="-122"/>
            </a:endParaRPr>
          </a:p>
        </p:txBody>
      </p:sp>
      <p:sp>
        <p:nvSpPr>
          <p:cNvPr id="29" name="等腰三角形 28"/>
          <p:cNvSpPr/>
          <p:nvPr/>
        </p:nvSpPr>
        <p:spPr>
          <a:xfrm>
            <a:off x="6035099" y="3750374"/>
            <a:ext cx="1832931" cy="2536917"/>
          </a:xfrm>
          <a:prstGeom prst="triangle">
            <a:avLst/>
          </a:prstGeom>
          <a:solidFill>
            <a:srgbClr val="2B2E3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514A"/>
              </a:solidFill>
              <a:latin typeface="微软雅黑" panose="020B0503020204020204" pitchFamily="34" charset="-122"/>
              <a:ea typeface="微软雅黑" panose="020B0503020204020204" pitchFamily="34" charset="-122"/>
            </a:endParaRPr>
          </a:p>
        </p:txBody>
      </p:sp>
      <p:sp>
        <p:nvSpPr>
          <p:cNvPr id="30" name="等腰三角形 29"/>
          <p:cNvSpPr/>
          <p:nvPr/>
        </p:nvSpPr>
        <p:spPr>
          <a:xfrm>
            <a:off x="1331276" y="3750373"/>
            <a:ext cx="1888490" cy="2536917"/>
          </a:xfrm>
          <a:prstGeom prst="triangle">
            <a:avLst/>
          </a:prstGeom>
          <a:solidFill>
            <a:srgbClr val="BE5952">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514A"/>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002151" y="3381039"/>
            <a:ext cx="583814"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40%</a:t>
            </a:r>
          </a:p>
        </p:txBody>
      </p:sp>
      <p:sp>
        <p:nvSpPr>
          <p:cNvPr id="20" name="文本框 19"/>
          <p:cNvSpPr txBox="1"/>
          <p:nvPr/>
        </p:nvSpPr>
        <p:spPr>
          <a:xfrm>
            <a:off x="2854681" y="2492372"/>
            <a:ext cx="583814"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50%</a:t>
            </a:r>
          </a:p>
        </p:txBody>
      </p:sp>
      <p:sp>
        <p:nvSpPr>
          <p:cNvPr id="22" name="文本框 21"/>
          <p:cNvSpPr txBox="1"/>
          <p:nvPr/>
        </p:nvSpPr>
        <p:spPr>
          <a:xfrm>
            <a:off x="4803264" y="4040610"/>
            <a:ext cx="583814"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32%</a:t>
            </a:r>
          </a:p>
        </p:txBody>
      </p:sp>
      <p:sp>
        <p:nvSpPr>
          <p:cNvPr id="23" name="文本框 22"/>
          <p:cNvSpPr txBox="1"/>
          <p:nvPr/>
        </p:nvSpPr>
        <p:spPr>
          <a:xfrm>
            <a:off x="5872348" y="1747114"/>
            <a:ext cx="583814"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58%</a:t>
            </a:r>
          </a:p>
        </p:txBody>
      </p:sp>
      <p:sp>
        <p:nvSpPr>
          <p:cNvPr id="24" name="文本框 23"/>
          <p:cNvSpPr txBox="1"/>
          <p:nvPr/>
        </p:nvSpPr>
        <p:spPr>
          <a:xfrm>
            <a:off x="6685871" y="3370424"/>
            <a:ext cx="583814"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47%</a:t>
            </a:r>
          </a:p>
        </p:txBody>
      </p:sp>
      <p:sp>
        <p:nvSpPr>
          <p:cNvPr id="37" name="文本框 36"/>
          <p:cNvSpPr txBox="1"/>
          <p:nvPr/>
        </p:nvSpPr>
        <p:spPr>
          <a:xfrm>
            <a:off x="2088699" y="6403634"/>
            <a:ext cx="356188"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A</a:t>
            </a:r>
          </a:p>
        </p:txBody>
      </p:sp>
      <p:sp>
        <p:nvSpPr>
          <p:cNvPr id="38" name="文本框 37"/>
          <p:cNvSpPr txBox="1"/>
          <p:nvPr/>
        </p:nvSpPr>
        <p:spPr>
          <a:xfrm>
            <a:off x="2981166" y="6403634"/>
            <a:ext cx="317716"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B</a:t>
            </a:r>
          </a:p>
        </p:txBody>
      </p:sp>
      <p:sp>
        <p:nvSpPr>
          <p:cNvPr id="39" name="文本框 38"/>
          <p:cNvSpPr txBox="1"/>
          <p:nvPr/>
        </p:nvSpPr>
        <p:spPr>
          <a:xfrm>
            <a:off x="3722116" y="6403634"/>
            <a:ext cx="372218"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C</a:t>
            </a:r>
          </a:p>
        </p:txBody>
      </p:sp>
      <p:sp>
        <p:nvSpPr>
          <p:cNvPr id="40" name="文本框 39"/>
          <p:cNvSpPr txBox="1"/>
          <p:nvPr/>
        </p:nvSpPr>
        <p:spPr>
          <a:xfrm>
            <a:off x="4922839" y="6403634"/>
            <a:ext cx="356188"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D</a:t>
            </a:r>
          </a:p>
        </p:txBody>
      </p:sp>
      <p:sp>
        <p:nvSpPr>
          <p:cNvPr id="41" name="文本框 40"/>
          <p:cNvSpPr txBox="1"/>
          <p:nvPr/>
        </p:nvSpPr>
        <p:spPr>
          <a:xfrm>
            <a:off x="5990084" y="6403634"/>
            <a:ext cx="308098"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E</a:t>
            </a:r>
          </a:p>
        </p:txBody>
      </p:sp>
      <p:sp>
        <p:nvSpPr>
          <p:cNvPr id="42" name="文本框 41"/>
          <p:cNvSpPr txBox="1"/>
          <p:nvPr/>
        </p:nvSpPr>
        <p:spPr>
          <a:xfrm>
            <a:off x="6818119" y="6403634"/>
            <a:ext cx="296876" cy="369332"/>
          </a:xfrm>
          <a:prstGeom prst="rect">
            <a:avLst/>
          </a:prstGeom>
          <a:noFill/>
        </p:spPr>
        <p:txBody>
          <a:bodyPr wrap="none" rtlCol="0">
            <a:spAutoFit/>
          </a:bodyPr>
          <a:lstStyle/>
          <a:p>
            <a:r>
              <a:rPr lang="en-US" altLang="zh-CN" dirty="0">
                <a:solidFill>
                  <a:srgbClr val="5A514A"/>
                </a:solidFill>
                <a:latin typeface="微软雅黑" panose="020B0503020204020204" pitchFamily="34" charset="-122"/>
                <a:ea typeface="微软雅黑" panose="020B0503020204020204" pitchFamily="34" charset="-122"/>
              </a:rPr>
              <a:t>F</a:t>
            </a:r>
          </a:p>
        </p:txBody>
      </p:sp>
      <p:sp>
        <p:nvSpPr>
          <p:cNvPr id="70" name="文本框 69"/>
          <p:cNvSpPr txBox="1"/>
          <p:nvPr/>
        </p:nvSpPr>
        <p:spPr>
          <a:xfrm>
            <a:off x="9349029" y="2565400"/>
            <a:ext cx="1888490" cy="369332"/>
          </a:xfrm>
          <a:prstGeom prst="rect">
            <a:avLst/>
          </a:prstGeom>
          <a:noFill/>
        </p:spPr>
        <p:txBody>
          <a:bodyPr wrap="square" rtlCol="0">
            <a:spAutoFit/>
          </a:bodyPr>
          <a:lstStyle/>
          <a:p>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 </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元素是什么</a:t>
            </a:r>
          </a:p>
        </p:txBody>
      </p:sp>
      <p:sp>
        <p:nvSpPr>
          <p:cNvPr id="73" name="文本框 72"/>
          <p:cNvSpPr txBox="1"/>
          <p:nvPr/>
        </p:nvSpPr>
        <p:spPr>
          <a:xfrm>
            <a:off x="9349029" y="3078385"/>
            <a:ext cx="1888490" cy="369332"/>
          </a:xfrm>
          <a:prstGeom prst="rect">
            <a:avLst/>
          </a:prstGeom>
          <a:noFill/>
        </p:spPr>
        <p:txBody>
          <a:bodyPr wrap="square" rtlCol="0">
            <a:spAutoFit/>
          </a:bodyPr>
          <a:lstStyle/>
          <a:p>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B </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元素是什么</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文本框 75"/>
          <p:cNvSpPr txBox="1"/>
          <p:nvPr/>
        </p:nvSpPr>
        <p:spPr>
          <a:xfrm>
            <a:off x="9320001" y="3605884"/>
            <a:ext cx="1888490" cy="369332"/>
          </a:xfrm>
          <a:prstGeom prst="rect">
            <a:avLst/>
          </a:prstGeom>
          <a:noFill/>
        </p:spPr>
        <p:txBody>
          <a:bodyPr wrap="square" rtlCol="0">
            <a:spAutoFit/>
          </a:bodyPr>
          <a:lstStyle/>
          <a:p>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C </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元素</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是什么</a:t>
            </a:r>
          </a:p>
        </p:txBody>
      </p:sp>
      <p:sp>
        <p:nvSpPr>
          <p:cNvPr id="79" name="文本框 78"/>
          <p:cNvSpPr txBox="1"/>
          <p:nvPr/>
        </p:nvSpPr>
        <p:spPr>
          <a:xfrm>
            <a:off x="9349029" y="4104355"/>
            <a:ext cx="1888490" cy="369332"/>
          </a:xfrm>
          <a:prstGeom prst="rect">
            <a:avLst/>
          </a:prstGeom>
          <a:noFill/>
        </p:spPr>
        <p:txBody>
          <a:bodyPr wrap="square" rtlCol="0">
            <a:spAutoFit/>
          </a:bodyPr>
          <a:lstStyle/>
          <a:p>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D </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元素是什么</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3" name="文本框 82"/>
          <p:cNvSpPr txBox="1"/>
          <p:nvPr/>
        </p:nvSpPr>
        <p:spPr>
          <a:xfrm>
            <a:off x="9349029" y="4617340"/>
            <a:ext cx="1888490" cy="369332"/>
          </a:xfrm>
          <a:prstGeom prst="rect">
            <a:avLst/>
          </a:prstGeom>
          <a:noFill/>
        </p:spPr>
        <p:txBody>
          <a:bodyPr wrap="square" rtlCol="0">
            <a:spAutoFit/>
          </a:bodyPr>
          <a:lstStyle/>
          <a:p>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E </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元素是什么</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6" name="文本框 85"/>
          <p:cNvSpPr txBox="1"/>
          <p:nvPr/>
        </p:nvSpPr>
        <p:spPr>
          <a:xfrm>
            <a:off x="9349029" y="5130324"/>
            <a:ext cx="1888490" cy="369332"/>
          </a:xfrm>
          <a:prstGeom prst="rect">
            <a:avLst/>
          </a:prstGeom>
          <a:noFill/>
        </p:spPr>
        <p:txBody>
          <a:bodyPr wrap="square" rtlCol="0">
            <a:spAutoFit/>
          </a:bodyPr>
          <a:lstStyle/>
          <a:p>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F </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元素是什么</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五边形 7"/>
          <p:cNvSpPr/>
          <p:nvPr/>
        </p:nvSpPr>
        <p:spPr>
          <a:xfrm>
            <a:off x="817880" y="3419475"/>
            <a:ext cx="1160145" cy="579755"/>
          </a:xfrm>
          <a:prstGeom prst="homePlate">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EB8"/>
              </a:solidFill>
            </a:endParaRPr>
          </a:p>
        </p:txBody>
      </p:sp>
      <p:cxnSp>
        <p:nvCxnSpPr>
          <p:cNvPr id="9" name="直接箭头连接符 8"/>
          <p:cNvCxnSpPr/>
          <p:nvPr/>
        </p:nvCxnSpPr>
        <p:spPr>
          <a:xfrm>
            <a:off x="1860550" y="3709670"/>
            <a:ext cx="9232265" cy="0"/>
          </a:xfrm>
          <a:prstGeom prst="straightConnector1">
            <a:avLst/>
          </a:prstGeom>
          <a:ln>
            <a:solidFill>
              <a:srgbClr val="BE5952"/>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655570" y="3613150"/>
            <a:ext cx="193040" cy="193040"/>
          </a:xfrm>
          <a:prstGeom prst="ellipse">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EB8"/>
              </a:solidFill>
            </a:endParaRPr>
          </a:p>
        </p:txBody>
      </p:sp>
      <p:sp>
        <p:nvSpPr>
          <p:cNvPr id="11" name="椭圆 10"/>
          <p:cNvSpPr/>
          <p:nvPr/>
        </p:nvSpPr>
        <p:spPr>
          <a:xfrm>
            <a:off x="4460240" y="3624580"/>
            <a:ext cx="193040" cy="193040"/>
          </a:xfrm>
          <a:prstGeom prst="ellipse">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EB8"/>
              </a:solidFill>
            </a:endParaRPr>
          </a:p>
        </p:txBody>
      </p:sp>
      <p:sp>
        <p:nvSpPr>
          <p:cNvPr id="12" name="椭圆 11"/>
          <p:cNvSpPr/>
          <p:nvPr/>
        </p:nvSpPr>
        <p:spPr>
          <a:xfrm>
            <a:off x="6264275" y="3624580"/>
            <a:ext cx="193040" cy="193040"/>
          </a:xfrm>
          <a:prstGeom prst="ellipse">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EB8"/>
              </a:solidFill>
            </a:endParaRPr>
          </a:p>
        </p:txBody>
      </p:sp>
      <p:sp>
        <p:nvSpPr>
          <p:cNvPr id="13" name="椭圆 12"/>
          <p:cNvSpPr/>
          <p:nvPr/>
        </p:nvSpPr>
        <p:spPr>
          <a:xfrm>
            <a:off x="8068945" y="3624580"/>
            <a:ext cx="193040" cy="193040"/>
          </a:xfrm>
          <a:prstGeom prst="ellipse">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EB8"/>
              </a:solidFill>
            </a:endParaRPr>
          </a:p>
        </p:txBody>
      </p:sp>
      <p:sp>
        <p:nvSpPr>
          <p:cNvPr id="14" name="椭圆 13"/>
          <p:cNvSpPr/>
          <p:nvPr/>
        </p:nvSpPr>
        <p:spPr>
          <a:xfrm>
            <a:off x="9873615" y="3624580"/>
            <a:ext cx="193040" cy="193040"/>
          </a:xfrm>
          <a:prstGeom prst="ellipse">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3DEB8"/>
              </a:solidFill>
            </a:endParaRPr>
          </a:p>
        </p:txBody>
      </p:sp>
      <p:grpSp>
        <p:nvGrpSpPr>
          <p:cNvPr id="15" name="组合 14"/>
          <p:cNvGrpSpPr/>
          <p:nvPr/>
        </p:nvGrpSpPr>
        <p:grpSpPr>
          <a:xfrm>
            <a:off x="1717675" y="1026795"/>
            <a:ext cx="2448560" cy="1999615"/>
            <a:chOff x="1379555" y="1131151"/>
            <a:chExt cx="1824293" cy="1489809"/>
          </a:xfrm>
        </p:grpSpPr>
        <p:sp>
          <p:nvSpPr>
            <p:cNvPr id="16" name="泪滴形 15"/>
            <p:cNvSpPr/>
            <p:nvPr/>
          </p:nvSpPr>
          <p:spPr>
            <a:xfrm rot="8100000">
              <a:off x="1379555" y="1131151"/>
              <a:ext cx="1489809" cy="1489809"/>
            </a:xfrm>
            <a:prstGeom prst="teardrop">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7" name="TextBox 16"/>
            <p:cNvSpPr txBox="1"/>
            <p:nvPr/>
          </p:nvSpPr>
          <p:spPr bwMode="auto">
            <a:xfrm>
              <a:off x="1621135" y="1646138"/>
              <a:ext cx="1104592" cy="789961"/>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a:t>
              </a:r>
              <a:endParaRPr lang="zh-CN" altLang="en-US" sz="1400" dirty="0">
                <a:solidFill>
                  <a:schemeClr val="bg1"/>
                </a:solidFill>
                <a:latin typeface="Calibri" panose="020F0502020204030204" pitchFamily="34" charset="0"/>
              </a:endParaRPr>
            </a:p>
          </p:txBody>
        </p:sp>
        <p:sp>
          <p:nvSpPr>
            <p:cNvPr id="18" name="矩形 17"/>
            <p:cNvSpPr/>
            <p:nvPr/>
          </p:nvSpPr>
          <p:spPr bwMode="auto">
            <a:xfrm>
              <a:off x="1635499" y="1280072"/>
              <a:ext cx="1568349" cy="274358"/>
            </a:xfrm>
            <a:prstGeom prst="rect">
              <a:avLst/>
            </a:prstGeom>
          </p:spPr>
          <p:txBody>
            <a:bodyPr wrap="square">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grpSp>
      <p:grpSp>
        <p:nvGrpSpPr>
          <p:cNvPr id="19" name="组合 18"/>
          <p:cNvGrpSpPr/>
          <p:nvPr/>
        </p:nvGrpSpPr>
        <p:grpSpPr>
          <a:xfrm>
            <a:off x="5361305" y="1005840"/>
            <a:ext cx="2479675" cy="1999615"/>
            <a:chOff x="4068032" y="1131151"/>
            <a:chExt cx="1847329" cy="1489809"/>
          </a:xfrm>
        </p:grpSpPr>
        <p:sp>
          <p:nvSpPr>
            <p:cNvPr id="20" name="泪滴形 19"/>
            <p:cNvSpPr/>
            <p:nvPr/>
          </p:nvSpPr>
          <p:spPr>
            <a:xfrm rot="8100000">
              <a:off x="4068032" y="1131151"/>
              <a:ext cx="1489809" cy="1489809"/>
            </a:xfrm>
            <a:prstGeom prst="teardrop">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1" name="TextBox 20"/>
            <p:cNvSpPr txBox="1"/>
            <p:nvPr/>
          </p:nvSpPr>
          <p:spPr bwMode="auto">
            <a:xfrm>
              <a:off x="4332648" y="1677627"/>
              <a:ext cx="1104592" cy="789961"/>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a:t>
              </a:r>
              <a:endParaRPr lang="zh-CN" altLang="en-US" sz="1400" dirty="0">
                <a:solidFill>
                  <a:schemeClr val="bg1"/>
                </a:solidFill>
                <a:latin typeface="Calibri" panose="020F0502020204030204" pitchFamily="34" charset="0"/>
              </a:endParaRPr>
            </a:p>
          </p:txBody>
        </p:sp>
        <p:sp>
          <p:nvSpPr>
            <p:cNvPr id="22" name="矩形 21"/>
            <p:cNvSpPr/>
            <p:nvPr/>
          </p:nvSpPr>
          <p:spPr bwMode="auto">
            <a:xfrm>
              <a:off x="4347012" y="1311561"/>
              <a:ext cx="1568349" cy="274358"/>
            </a:xfrm>
            <a:prstGeom prst="rect">
              <a:avLst/>
            </a:prstGeom>
          </p:spPr>
          <p:txBody>
            <a:bodyPr wrap="square">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grpSp>
      <p:grpSp>
        <p:nvGrpSpPr>
          <p:cNvPr id="23" name="组合 22"/>
          <p:cNvGrpSpPr/>
          <p:nvPr/>
        </p:nvGrpSpPr>
        <p:grpSpPr>
          <a:xfrm>
            <a:off x="8970010" y="1005840"/>
            <a:ext cx="2414270" cy="1999615"/>
            <a:chOff x="6756509" y="1131151"/>
            <a:chExt cx="1798359" cy="1489809"/>
          </a:xfrm>
        </p:grpSpPr>
        <p:sp>
          <p:nvSpPr>
            <p:cNvPr id="24" name="泪滴形 23"/>
            <p:cNvSpPr/>
            <p:nvPr/>
          </p:nvSpPr>
          <p:spPr>
            <a:xfrm rot="8100000">
              <a:off x="6756509" y="1131151"/>
              <a:ext cx="1489809" cy="1489809"/>
            </a:xfrm>
            <a:prstGeom prst="teardrop">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5" name="TextBox 24"/>
            <p:cNvSpPr txBox="1"/>
            <p:nvPr/>
          </p:nvSpPr>
          <p:spPr bwMode="auto">
            <a:xfrm>
              <a:off x="6972155" y="1705139"/>
              <a:ext cx="1104592" cy="789961"/>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a:t>
              </a:r>
              <a:endParaRPr lang="zh-CN" altLang="en-US" sz="1400" dirty="0">
                <a:solidFill>
                  <a:schemeClr val="bg1"/>
                </a:solidFill>
                <a:latin typeface="Calibri" panose="020F0502020204030204" pitchFamily="34" charset="0"/>
              </a:endParaRPr>
            </a:p>
          </p:txBody>
        </p:sp>
        <p:sp>
          <p:nvSpPr>
            <p:cNvPr id="26" name="矩形 25"/>
            <p:cNvSpPr/>
            <p:nvPr/>
          </p:nvSpPr>
          <p:spPr bwMode="auto">
            <a:xfrm>
              <a:off x="6986519" y="1339073"/>
              <a:ext cx="1568349" cy="274358"/>
            </a:xfrm>
            <a:prstGeom prst="rect">
              <a:avLst/>
            </a:prstGeom>
          </p:spPr>
          <p:txBody>
            <a:bodyPr wrap="square">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grpSp>
      <p:grpSp>
        <p:nvGrpSpPr>
          <p:cNvPr id="27" name="组合 26"/>
          <p:cNvGrpSpPr/>
          <p:nvPr/>
        </p:nvGrpSpPr>
        <p:grpSpPr>
          <a:xfrm>
            <a:off x="3590925" y="4485640"/>
            <a:ext cx="2522220" cy="1999615"/>
            <a:chOff x="2749460" y="3723437"/>
            <a:chExt cx="1878721" cy="1489809"/>
          </a:xfrm>
        </p:grpSpPr>
        <p:sp>
          <p:nvSpPr>
            <p:cNvPr id="28" name="泪滴形 27"/>
            <p:cNvSpPr/>
            <p:nvPr/>
          </p:nvSpPr>
          <p:spPr>
            <a:xfrm rot="13500000" flipV="1">
              <a:off x="2749460" y="3723437"/>
              <a:ext cx="1489809" cy="1489809"/>
            </a:xfrm>
            <a:prstGeom prst="teardrop">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9" name="TextBox 28"/>
            <p:cNvSpPr txBox="1"/>
            <p:nvPr/>
          </p:nvSpPr>
          <p:spPr bwMode="auto">
            <a:xfrm>
              <a:off x="2915816" y="4159670"/>
              <a:ext cx="1104592" cy="789961"/>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a:t>
              </a:r>
              <a:endParaRPr lang="zh-CN" altLang="en-US" sz="1400" dirty="0">
                <a:solidFill>
                  <a:schemeClr val="bg1"/>
                </a:solidFill>
                <a:latin typeface="Calibri" panose="020F0502020204030204" pitchFamily="34" charset="0"/>
              </a:endParaRPr>
            </a:p>
          </p:txBody>
        </p:sp>
        <p:sp>
          <p:nvSpPr>
            <p:cNvPr id="30" name="矩形 29"/>
            <p:cNvSpPr/>
            <p:nvPr/>
          </p:nvSpPr>
          <p:spPr bwMode="auto">
            <a:xfrm>
              <a:off x="3059832" y="3793604"/>
              <a:ext cx="1568349" cy="274358"/>
            </a:xfrm>
            <a:prstGeom prst="rect">
              <a:avLst/>
            </a:prstGeom>
          </p:spPr>
          <p:txBody>
            <a:bodyPr wrap="square">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grpSp>
      <p:grpSp>
        <p:nvGrpSpPr>
          <p:cNvPr id="31" name="组合 30"/>
          <p:cNvGrpSpPr/>
          <p:nvPr/>
        </p:nvGrpSpPr>
        <p:grpSpPr>
          <a:xfrm>
            <a:off x="7200265" y="4485640"/>
            <a:ext cx="2412365" cy="1999615"/>
            <a:chOff x="5437937" y="3723437"/>
            <a:chExt cx="1796896" cy="1489809"/>
          </a:xfrm>
        </p:grpSpPr>
        <p:sp>
          <p:nvSpPr>
            <p:cNvPr id="32" name="泪滴形 31"/>
            <p:cNvSpPr/>
            <p:nvPr/>
          </p:nvSpPr>
          <p:spPr>
            <a:xfrm rot="13500000" flipV="1">
              <a:off x="5437937" y="3723437"/>
              <a:ext cx="1489809" cy="1489809"/>
            </a:xfrm>
            <a:prstGeom prst="teardrop">
              <a:avLst/>
            </a:prstGeom>
            <a:solidFill>
              <a:srgbClr val="BE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3" name="TextBox 32"/>
            <p:cNvSpPr txBox="1"/>
            <p:nvPr/>
          </p:nvSpPr>
          <p:spPr bwMode="auto">
            <a:xfrm>
              <a:off x="5652120" y="4187182"/>
              <a:ext cx="1104592" cy="789961"/>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a:t>
              </a:r>
              <a:endParaRPr lang="zh-CN" altLang="en-US" sz="1400" dirty="0">
                <a:solidFill>
                  <a:schemeClr val="bg1"/>
                </a:solidFill>
                <a:latin typeface="Calibri" panose="020F0502020204030204" pitchFamily="34" charset="0"/>
              </a:endParaRPr>
            </a:p>
          </p:txBody>
        </p:sp>
        <p:sp>
          <p:nvSpPr>
            <p:cNvPr id="34" name="矩形 33"/>
            <p:cNvSpPr/>
            <p:nvPr/>
          </p:nvSpPr>
          <p:spPr bwMode="auto">
            <a:xfrm>
              <a:off x="5666484" y="3821116"/>
              <a:ext cx="1568349" cy="274358"/>
            </a:xfrm>
            <a:prstGeom prst="rect">
              <a:avLst/>
            </a:prstGeom>
          </p:spPr>
          <p:txBody>
            <a:bodyPr wrap="square">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grpSp>
      <p:sp>
        <p:nvSpPr>
          <p:cNvPr id="35" name="矩形 34"/>
          <p:cNvSpPr/>
          <p:nvPr/>
        </p:nvSpPr>
        <p:spPr bwMode="auto">
          <a:xfrm>
            <a:off x="2201545" y="3999865"/>
            <a:ext cx="1052830" cy="368300"/>
          </a:xfrm>
          <a:prstGeom prst="rect">
            <a:avLst/>
          </a:prstGeom>
        </p:spPr>
        <p:txBody>
          <a:bodyPr wrap="square">
            <a:spAutoFit/>
          </a:bodyPr>
          <a:lstStyle/>
          <a:p>
            <a:pPr>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2010</a:t>
            </a:r>
          </a:p>
        </p:txBody>
      </p:sp>
      <p:sp>
        <p:nvSpPr>
          <p:cNvPr id="36" name="矩形 35"/>
          <p:cNvSpPr/>
          <p:nvPr/>
        </p:nvSpPr>
        <p:spPr bwMode="auto">
          <a:xfrm>
            <a:off x="4126865" y="2962910"/>
            <a:ext cx="1052830" cy="368300"/>
          </a:xfrm>
          <a:prstGeom prst="rect">
            <a:avLst/>
          </a:prstGeom>
        </p:spPr>
        <p:txBody>
          <a:bodyPr wrap="square">
            <a:spAutoFit/>
          </a:bodyPr>
          <a:lstStyle/>
          <a:p>
            <a:pPr>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2011</a:t>
            </a:r>
          </a:p>
        </p:txBody>
      </p:sp>
      <p:sp>
        <p:nvSpPr>
          <p:cNvPr id="37" name="矩形 36"/>
          <p:cNvSpPr/>
          <p:nvPr/>
        </p:nvSpPr>
        <p:spPr bwMode="auto">
          <a:xfrm>
            <a:off x="5844540" y="3999865"/>
            <a:ext cx="1052830" cy="368300"/>
          </a:xfrm>
          <a:prstGeom prst="rect">
            <a:avLst/>
          </a:prstGeom>
        </p:spPr>
        <p:txBody>
          <a:bodyPr wrap="square">
            <a:spAutoFit/>
          </a:bodyPr>
          <a:lstStyle/>
          <a:p>
            <a:pPr>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2012</a:t>
            </a:r>
          </a:p>
        </p:txBody>
      </p:sp>
      <p:sp>
        <p:nvSpPr>
          <p:cNvPr id="38" name="矩形 37"/>
          <p:cNvSpPr/>
          <p:nvPr/>
        </p:nvSpPr>
        <p:spPr bwMode="auto">
          <a:xfrm>
            <a:off x="9443085" y="3945890"/>
            <a:ext cx="1052830" cy="368300"/>
          </a:xfrm>
          <a:prstGeom prst="rect">
            <a:avLst/>
          </a:prstGeom>
        </p:spPr>
        <p:txBody>
          <a:bodyPr wrap="square">
            <a:spAutoFit/>
          </a:bodyPr>
          <a:lstStyle/>
          <a:p>
            <a:pPr>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2014</a:t>
            </a:r>
          </a:p>
        </p:txBody>
      </p:sp>
      <p:sp>
        <p:nvSpPr>
          <p:cNvPr id="39" name="矩形 38"/>
          <p:cNvSpPr/>
          <p:nvPr/>
        </p:nvSpPr>
        <p:spPr bwMode="auto">
          <a:xfrm>
            <a:off x="7843520" y="3015615"/>
            <a:ext cx="1052830" cy="368300"/>
          </a:xfrm>
          <a:prstGeom prst="rect">
            <a:avLst/>
          </a:prstGeom>
        </p:spPr>
        <p:txBody>
          <a:bodyPr wrap="square">
            <a:spAutoFit/>
          </a:bodyPr>
          <a:lstStyle/>
          <a:p>
            <a:pPr>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2013</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2118360" y="2157730"/>
            <a:ext cx="7955915" cy="1337945"/>
          </a:xfrm>
          <a:prstGeom prst="rect">
            <a:avLst/>
          </a:prstGeom>
          <a:noFill/>
        </p:spPr>
        <p:txBody>
          <a:bodyPr wrap="square" rtlCol="0">
            <a:spAutoFit/>
          </a:bodyPr>
          <a:lstStyle/>
          <a:p>
            <a:pPr algn="ctr">
              <a:lnSpc>
                <a:spcPct val="150000"/>
              </a:lnSpc>
            </a:pPr>
            <a:r>
              <a:rPr lang="zh-CN" altLang="en-US" sz="5400" b="1" dirty="0">
                <a:solidFill>
                  <a:srgbClr val="BE5952"/>
                </a:solidFill>
                <a:cs typeface="+mn-ea"/>
                <a:sym typeface="+mn-lt"/>
              </a:rPr>
              <a:t>感谢您的观看 </a:t>
            </a:r>
            <a:r>
              <a:rPr lang="en-US" altLang="zh-CN" sz="5400" b="1" dirty="0">
                <a:solidFill>
                  <a:srgbClr val="BE5952"/>
                </a:solidFill>
                <a:cs typeface="+mn-ea"/>
                <a:sym typeface="+mn-lt"/>
              </a:rPr>
              <a:t>THANKS</a:t>
            </a:r>
            <a:r>
              <a:rPr lang="zh-CN" altLang="en-US" sz="5400" b="1" dirty="0">
                <a:solidFill>
                  <a:srgbClr val="BE5952"/>
                </a:solidFill>
                <a:cs typeface="+mn-ea"/>
                <a:sym typeface="+mn-lt"/>
              </a:rPr>
              <a:t> </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3581400" y="2025015"/>
            <a:ext cx="5029200" cy="1860550"/>
            <a:chOff x="5062" y="2662"/>
            <a:chExt cx="7920" cy="2930"/>
          </a:xfrm>
        </p:grpSpPr>
        <p:sp>
          <p:nvSpPr>
            <p:cNvPr id="6" name="TextBox 5"/>
            <p:cNvSpPr txBox="1"/>
            <p:nvPr/>
          </p:nvSpPr>
          <p:spPr>
            <a:xfrm>
              <a:off x="8186" y="4085"/>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sp>
          <p:nvSpPr>
            <p:cNvPr id="7" name="TextBox 6"/>
            <p:cNvSpPr txBox="1">
              <a:spLocks noChangeArrowheads="1"/>
            </p:cNvSpPr>
            <p:nvPr/>
          </p:nvSpPr>
          <p:spPr bwMode="auto">
            <a:xfrm>
              <a:off x="5062" y="2662"/>
              <a:ext cx="3124" cy="2931"/>
            </a:xfrm>
            <a:prstGeom prst="rect">
              <a:avLst/>
            </a:prstGeom>
            <a:noFill/>
            <a:ln w="9525">
              <a:noFill/>
              <a:miter lim="800000"/>
            </a:ln>
          </p:spPr>
          <p:txBody>
            <a:bodyPr wrap="none">
              <a:spAutoFit/>
            </a:bodyPr>
            <a:lstStyle/>
            <a:p>
              <a:r>
                <a:rPr lang="en-US" altLang="zh-CN" sz="11500" b="1" dirty="0">
                  <a:solidFill>
                    <a:srgbClr val="BE5952"/>
                  </a:solidFill>
                  <a:latin typeface="微软雅黑" panose="020B0503020204020204" pitchFamily="34" charset="-122"/>
                  <a:ea typeface="微软雅黑" panose="020B0503020204020204" pitchFamily="34" charset="-122"/>
                </a:rPr>
                <a:t>01</a:t>
              </a:r>
            </a:p>
          </p:txBody>
        </p:sp>
        <p:sp>
          <p:nvSpPr>
            <p:cNvPr id="2" name="TextBox 5"/>
            <p:cNvSpPr txBox="1"/>
            <p:nvPr/>
          </p:nvSpPr>
          <p:spPr>
            <a:xfrm>
              <a:off x="8186" y="2662"/>
              <a:ext cx="4797" cy="1501"/>
            </a:xfrm>
            <a:prstGeom prst="rect">
              <a:avLst/>
            </a:prstGeom>
            <a:noFill/>
          </p:spPr>
          <p:txBody>
            <a:bodyPr wrap="square">
              <a:spAutoFit/>
            </a:bodyPr>
            <a:lstStyle/>
            <a:p>
              <a:pPr fontAlgn="auto">
                <a:spcBef>
                  <a:spcPts val="0"/>
                </a:spcBef>
                <a:spcAft>
                  <a:spcPts val="0"/>
                </a:spcAft>
                <a:defRPr/>
              </a:pPr>
              <a:r>
                <a:rPr lang="zh-CN" altLang="en-US" sz="2800" b="1" dirty="0">
                  <a:solidFill>
                    <a:srgbClr val="BE5952"/>
                  </a:solidFill>
                  <a:latin typeface="微软雅黑" panose="020B0503020204020204" pitchFamily="34" charset="-122"/>
                  <a:ea typeface="微软雅黑" panose="020B0503020204020204" pitchFamily="34" charset="-122"/>
                </a:rPr>
                <a:t>请在此处添加您的标题</a:t>
              </a:r>
            </a:p>
          </p:txBody>
        </p:sp>
        <p:sp>
          <p:nvSpPr>
            <p:cNvPr id="3" name="TextBox 5"/>
            <p:cNvSpPr txBox="1"/>
            <p:nvPr/>
          </p:nvSpPr>
          <p:spPr>
            <a:xfrm>
              <a:off x="8186" y="4550"/>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sp>
          <p:nvSpPr>
            <p:cNvPr id="4" name="TextBox 5"/>
            <p:cNvSpPr txBox="1"/>
            <p:nvPr/>
          </p:nvSpPr>
          <p:spPr>
            <a:xfrm>
              <a:off x="8186" y="5015"/>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直接连接符 28"/>
          <p:cNvSpPr/>
          <p:nvPr/>
        </p:nvSpPr>
        <p:spPr>
          <a:xfrm flipH="1">
            <a:off x="9540875" y="2086293"/>
            <a:ext cx="1689100" cy="2808287"/>
          </a:xfrm>
          <a:prstGeom prst="line">
            <a:avLst/>
          </a:prstGeom>
          <a:ln w="28575" cap="flat" cmpd="sng">
            <a:solidFill>
              <a:srgbClr val="BE5952"/>
            </a:solidFill>
            <a:prstDash val="solid"/>
            <a:miter/>
            <a:headEnd type="none" w="med" len="med"/>
            <a:tailEnd type="none" w="med" len="med"/>
          </a:ln>
        </p:spPr>
        <p:txBody>
          <a:bodyPr/>
          <a:lstStyle/>
          <a:p>
            <a:endParaRPr lang="zh-CN" altLang="en-US"/>
          </a:p>
        </p:txBody>
      </p:sp>
      <p:sp>
        <p:nvSpPr>
          <p:cNvPr id="4103" name="直接连接符 8"/>
          <p:cNvSpPr/>
          <p:nvPr/>
        </p:nvSpPr>
        <p:spPr>
          <a:xfrm flipV="1">
            <a:off x="1136650" y="2570480"/>
            <a:ext cx="1800225" cy="2665413"/>
          </a:xfrm>
          <a:prstGeom prst="line">
            <a:avLst/>
          </a:prstGeom>
          <a:ln w="28575" cap="flat" cmpd="sng">
            <a:solidFill>
              <a:srgbClr val="BE5952"/>
            </a:solidFill>
            <a:prstDash val="solid"/>
            <a:miter/>
            <a:headEnd type="none" w="med" len="med"/>
            <a:tailEnd type="none" w="med" len="med"/>
          </a:ln>
        </p:spPr>
        <p:txBody>
          <a:bodyPr/>
          <a:lstStyle/>
          <a:p>
            <a:endParaRPr lang="zh-CN" altLang="en-US"/>
          </a:p>
        </p:txBody>
      </p:sp>
      <p:sp>
        <p:nvSpPr>
          <p:cNvPr id="4104" name="直接连接符 9"/>
          <p:cNvSpPr/>
          <p:nvPr/>
        </p:nvSpPr>
        <p:spPr>
          <a:xfrm>
            <a:off x="2936875" y="2570480"/>
            <a:ext cx="1592263" cy="1441450"/>
          </a:xfrm>
          <a:prstGeom prst="line">
            <a:avLst/>
          </a:prstGeom>
          <a:ln w="28575" cap="flat" cmpd="sng">
            <a:solidFill>
              <a:srgbClr val="BE5952"/>
            </a:solidFill>
            <a:prstDash val="solid"/>
            <a:miter/>
            <a:headEnd type="none" w="med" len="med"/>
            <a:tailEnd type="none" w="med" len="med"/>
          </a:ln>
        </p:spPr>
        <p:txBody>
          <a:bodyPr/>
          <a:lstStyle/>
          <a:p>
            <a:endParaRPr lang="zh-CN" altLang="en-US"/>
          </a:p>
        </p:txBody>
      </p:sp>
      <p:sp>
        <p:nvSpPr>
          <p:cNvPr id="4105" name="直接连接符 11"/>
          <p:cNvSpPr/>
          <p:nvPr/>
        </p:nvSpPr>
        <p:spPr>
          <a:xfrm flipV="1">
            <a:off x="4525963" y="1851343"/>
            <a:ext cx="1722437" cy="2160587"/>
          </a:xfrm>
          <a:prstGeom prst="line">
            <a:avLst/>
          </a:prstGeom>
          <a:ln w="28575" cap="flat" cmpd="sng">
            <a:solidFill>
              <a:srgbClr val="BE5952"/>
            </a:solidFill>
            <a:prstDash val="solid"/>
            <a:miter/>
            <a:headEnd type="none" w="med" len="med"/>
            <a:tailEnd type="none" w="med" len="med"/>
          </a:ln>
        </p:spPr>
        <p:txBody>
          <a:bodyPr/>
          <a:lstStyle/>
          <a:p>
            <a:endParaRPr lang="zh-CN" altLang="en-US"/>
          </a:p>
        </p:txBody>
      </p:sp>
      <p:sp>
        <p:nvSpPr>
          <p:cNvPr id="4106" name="直接连接符 14"/>
          <p:cNvSpPr/>
          <p:nvPr/>
        </p:nvSpPr>
        <p:spPr>
          <a:xfrm>
            <a:off x="6227763" y="1851343"/>
            <a:ext cx="741362" cy="3024187"/>
          </a:xfrm>
          <a:prstGeom prst="line">
            <a:avLst/>
          </a:prstGeom>
          <a:ln w="28575" cap="flat" cmpd="sng">
            <a:solidFill>
              <a:srgbClr val="BE5952"/>
            </a:solidFill>
            <a:prstDash val="solid"/>
            <a:miter/>
            <a:headEnd type="none" w="med" len="med"/>
            <a:tailEnd type="none" w="med" len="med"/>
          </a:ln>
        </p:spPr>
        <p:txBody>
          <a:bodyPr/>
          <a:lstStyle/>
          <a:p>
            <a:endParaRPr lang="zh-CN" altLang="en-US"/>
          </a:p>
        </p:txBody>
      </p:sp>
      <p:sp>
        <p:nvSpPr>
          <p:cNvPr id="4107" name="直接连接符 18"/>
          <p:cNvSpPr/>
          <p:nvPr/>
        </p:nvSpPr>
        <p:spPr>
          <a:xfrm flipH="1">
            <a:off x="6969125" y="3556318"/>
            <a:ext cx="827088" cy="1304925"/>
          </a:xfrm>
          <a:prstGeom prst="line">
            <a:avLst/>
          </a:prstGeom>
          <a:ln w="28575" cap="flat" cmpd="sng">
            <a:solidFill>
              <a:srgbClr val="BE5952"/>
            </a:solidFill>
            <a:prstDash val="solid"/>
            <a:miter/>
            <a:headEnd type="none" w="med" len="med"/>
            <a:tailEnd type="none" w="med" len="med"/>
          </a:ln>
        </p:spPr>
        <p:txBody>
          <a:bodyPr/>
          <a:lstStyle/>
          <a:p>
            <a:endParaRPr lang="zh-CN" altLang="en-US"/>
          </a:p>
        </p:txBody>
      </p:sp>
      <p:sp>
        <p:nvSpPr>
          <p:cNvPr id="4108" name="直接连接符 20"/>
          <p:cNvSpPr/>
          <p:nvPr/>
        </p:nvSpPr>
        <p:spPr>
          <a:xfrm>
            <a:off x="7796213" y="3554730"/>
            <a:ext cx="1744662" cy="1108075"/>
          </a:xfrm>
          <a:prstGeom prst="line">
            <a:avLst/>
          </a:prstGeom>
          <a:ln w="28575" cap="flat" cmpd="sng">
            <a:solidFill>
              <a:srgbClr val="BE5952"/>
            </a:solidFill>
            <a:prstDash val="solid"/>
            <a:miter/>
            <a:headEnd type="none" w="med" len="med"/>
            <a:tailEnd type="none" w="med" len="med"/>
          </a:ln>
        </p:spPr>
        <p:txBody>
          <a:bodyPr/>
          <a:lstStyle/>
          <a:p>
            <a:endParaRPr lang="zh-CN" altLang="en-US"/>
          </a:p>
        </p:txBody>
      </p:sp>
      <p:sp>
        <p:nvSpPr>
          <p:cNvPr id="4109" name="椭圆 22"/>
          <p:cNvSpPr/>
          <p:nvPr/>
        </p:nvSpPr>
        <p:spPr>
          <a:xfrm>
            <a:off x="2827338" y="2500630"/>
            <a:ext cx="287337" cy="287338"/>
          </a:xfrm>
          <a:prstGeom prst="ellipse">
            <a:avLst/>
          </a:prstGeom>
          <a:solidFill>
            <a:srgbClr val="2B2E30"/>
          </a:solidFill>
          <a:ln w="25400" cap="flat" cmpd="sng">
            <a:solidFill>
              <a:srgbClr val="E8E8E6"/>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2000" dirty="0">
              <a:solidFill>
                <a:schemeClr val="tx1">
                  <a:lumMod val="75000"/>
                  <a:lumOff val="25000"/>
                </a:schemeClr>
              </a:solidFill>
              <a:latin typeface="Arial" panose="020B0604020202020204" pitchFamily="34" charset="0"/>
            </a:endParaRPr>
          </a:p>
        </p:txBody>
      </p:sp>
      <p:sp>
        <p:nvSpPr>
          <p:cNvPr id="4110" name="椭圆 23"/>
          <p:cNvSpPr/>
          <p:nvPr/>
        </p:nvSpPr>
        <p:spPr>
          <a:xfrm>
            <a:off x="4381500" y="3794443"/>
            <a:ext cx="288925" cy="287337"/>
          </a:xfrm>
          <a:prstGeom prst="ellipse">
            <a:avLst/>
          </a:prstGeom>
          <a:solidFill>
            <a:srgbClr val="2B2E30"/>
          </a:solidFill>
          <a:ln w="25400" cap="flat" cmpd="sng">
            <a:solidFill>
              <a:srgbClr val="E8E8E6"/>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2000" dirty="0">
              <a:solidFill>
                <a:schemeClr val="tx1">
                  <a:lumMod val="75000"/>
                  <a:lumOff val="25000"/>
                </a:schemeClr>
              </a:solidFill>
              <a:latin typeface="Arial" panose="020B0604020202020204" pitchFamily="34" charset="0"/>
            </a:endParaRPr>
          </a:p>
        </p:txBody>
      </p:sp>
      <p:sp>
        <p:nvSpPr>
          <p:cNvPr id="4111" name="椭圆 24"/>
          <p:cNvSpPr/>
          <p:nvPr/>
        </p:nvSpPr>
        <p:spPr>
          <a:xfrm>
            <a:off x="6083300" y="1779905"/>
            <a:ext cx="288925" cy="288925"/>
          </a:xfrm>
          <a:prstGeom prst="ellipse">
            <a:avLst/>
          </a:prstGeom>
          <a:solidFill>
            <a:srgbClr val="2B2E30"/>
          </a:solidFill>
          <a:ln w="25400" cap="flat" cmpd="sng">
            <a:solidFill>
              <a:srgbClr val="E8E8E6"/>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2000" dirty="0">
              <a:solidFill>
                <a:schemeClr val="tx1">
                  <a:lumMod val="75000"/>
                  <a:lumOff val="25000"/>
                </a:schemeClr>
              </a:solidFill>
              <a:latin typeface="Arial" panose="020B0604020202020204" pitchFamily="34" charset="0"/>
            </a:endParaRPr>
          </a:p>
        </p:txBody>
      </p:sp>
      <p:sp>
        <p:nvSpPr>
          <p:cNvPr id="4112" name="椭圆 25"/>
          <p:cNvSpPr/>
          <p:nvPr/>
        </p:nvSpPr>
        <p:spPr>
          <a:xfrm>
            <a:off x="6826250" y="4658043"/>
            <a:ext cx="287338" cy="288925"/>
          </a:xfrm>
          <a:prstGeom prst="ellipse">
            <a:avLst/>
          </a:prstGeom>
          <a:solidFill>
            <a:srgbClr val="2B2E30"/>
          </a:solidFill>
          <a:ln w="25400" cap="flat" cmpd="sng">
            <a:solidFill>
              <a:srgbClr val="E8E8E6"/>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2000" dirty="0">
              <a:solidFill>
                <a:schemeClr val="tx1">
                  <a:lumMod val="75000"/>
                  <a:lumOff val="25000"/>
                </a:schemeClr>
              </a:solidFill>
              <a:latin typeface="Arial" panose="020B0604020202020204" pitchFamily="34" charset="0"/>
            </a:endParaRPr>
          </a:p>
        </p:txBody>
      </p:sp>
      <p:sp>
        <p:nvSpPr>
          <p:cNvPr id="4113" name="椭圆 26"/>
          <p:cNvSpPr/>
          <p:nvPr/>
        </p:nvSpPr>
        <p:spPr>
          <a:xfrm>
            <a:off x="7662863" y="3457893"/>
            <a:ext cx="288925" cy="288925"/>
          </a:xfrm>
          <a:prstGeom prst="ellipse">
            <a:avLst/>
          </a:prstGeom>
          <a:solidFill>
            <a:srgbClr val="2B2E30"/>
          </a:solidFill>
          <a:ln w="25400" cap="flat" cmpd="sng">
            <a:solidFill>
              <a:srgbClr val="E8E8E6"/>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2000" dirty="0">
              <a:solidFill>
                <a:schemeClr val="tx1">
                  <a:lumMod val="75000"/>
                  <a:lumOff val="25000"/>
                </a:schemeClr>
              </a:solidFill>
              <a:latin typeface="Arial" panose="020B0604020202020204" pitchFamily="34" charset="0"/>
            </a:endParaRPr>
          </a:p>
        </p:txBody>
      </p:sp>
      <p:sp>
        <p:nvSpPr>
          <p:cNvPr id="4114" name="椭圆 27"/>
          <p:cNvSpPr/>
          <p:nvPr/>
        </p:nvSpPr>
        <p:spPr>
          <a:xfrm>
            <a:off x="9450388" y="4640580"/>
            <a:ext cx="288925" cy="288925"/>
          </a:xfrm>
          <a:prstGeom prst="ellipse">
            <a:avLst/>
          </a:prstGeom>
          <a:solidFill>
            <a:srgbClr val="2B2E30"/>
          </a:solidFill>
          <a:ln w="25400" cap="flat" cmpd="sng">
            <a:solidFill>
              <a:srgbClr val="E8E8E6"/>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2000" dirty="0">
              <a:solidFill>
                <a:schemeClr val="tx1">
                  <a:lumMod val="75000"/>
                  <a:lumOff val="25000"/>
                </a:schemeClr>
              </a:solidFill>
              <a:latin typeface="Arial" panose="020B0604020202020204" pitchFamily="34" charset="0"/>
            </a:endParaRPr>
          </a:p>
        </p:txBody>
      </p:sp>
      <p:sp>
        <p:nvSpPr>
          <p:cNvPr id="4115" name="矩形 31"/>
          <p:cNvSpPr/>
          <p:nvPr/>
        </p:nvSpPr>
        <p:spPr>
          <a:xfrm>
            <a:off x="1065213" y="5729605"/>
            <a:ext cx="10367962" cy="647700"/>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4116" name="文本框 33"/>
          <p:cNvSpPr/>
          <p:nvPr/>
        </p:nvSpPr>
        <p:spPr>
          <a:xfrm>
            <a:off x="1470025" y="5828030"/>
            <a:ext cx="3200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400" dirty="0">
                <a:solidFill>
                  <a:schemeClr val="bg1"/>
                </a:solidFill>
                <a:latin typeface="方正兰亭细黑_GBK" panose="02000000000000000000" charset="-122"/>
                <a:sym typeface="方正兰亭细黑_GBK" panose="02000000000000000000" charset="-122"/>
              </a:rPr>
              <a:t>请输入您需要的内容</a:t>
            </a:r>
          </a:p>
        </p:txBody>
      </p:sp>
      <p:sp>
        <p:nvSpPr>
          <p:cNvPr id="4117" name="文本框 34"/>
          <p:cNvSpPr/>
          <p:nvPr/>
        </p:nvSpPr>
        <p:spPr>
          <a:xfrm>
            <a:off x="4852988" y="5840730"/>
            <a:ext cx="3198812"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400" dirty="0">
                <a:solidFill>
                  <a:schemeClr val="bg1"/>
                </a:solidFill>
                <a:latin typeface="方正兰亭细黑_GBK" panose="02000000000000000000" charset="-122"/>
                <a:sym typeface="方正兰亭细黑_GBK" panose="02000000000000000000" charset="-122"/>
              </a:rPr>
              <a:t>请输入您需要的内容</a:t>
            </a:r>
          </a:p>
        </p:txBody>
      </p:sp>
      <p:sp>
        <p:nvSpPr>
          <p:cNvPr id="4118" name="文本框 35"/>
          <p:cNvSpPr/>
          <p:nvPr/>
        </p:nvSpPr>
        <p:spPr>
          <a:xfrm>
            <a:off x="8158163" y="5840730"/>
            <a:ext cx="3198812"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400" dirty="0">
                <a:solidFill>
                  <a:schemeClr val="bg1"/>
                </a:solidFill>
                <a:latin typeface="方正兰亭细黑_GBK" panose="02000000000000000000" charset="-122"/>
                <a:sym typeface="方正兰亭细黑_GBK" panose="02000000000000000000" charset="-122"/>
              </a:rPr>
              <a:t>请输入您需要的内容</a:t>
            </a:r>
          </a:p>
        </p:txBody>
      </p:sp>
      <p:sp>
        <p:nvSpPr>
          <p:cNvPr id="4119" name="文本框 36"/>
          <p:cNvSpPr/>
          <p:nvPr/>
        </p:nvSpPr>
        <p:spPr>
          <a:xfrm>
            <a:off x="1901825" y="2045018"/>
            <a:ext cx="2265363"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2011</a:t>
            </a: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年</a:t>
            </a:r>
            <a:endPar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endParaRPr>
          </a:p>
          <a:p>
            <a:pPr marL="0" lvl="0" indent="0" algn="ctr" eaLnBrk="1" hangingPunct="1">
              <a:spcBef>
                <a:spcPct val="0"/>
              </a:spcBef>
              <a:buNone/>
            </a:pP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输入您要的内容</a:t>
            </a:r>
          </a:p>
        </p:txBody>
      </p:sp>
      <p:sp>
        <p:nvSpPr>
          <p:cNvPr id="4120" name="文本框 37"/>
          <p:cNvSpPr/>
          <p:nvPr/>
        </p:nvSpPr>
        <p:spPr>
          <a:xfrm>
            <a:off x="3392488" y="4075430"/>
            <a:ext cx="2265362"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2012</a:t>
            </a: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年</a:t>
            </a:r>
            <a:endPar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endParaRPr>
          </a:p>
          <a:p>
            <a:pPr marL="0" lvl="0" indent="0" algn="ctr" eaLnBrk="1" hangingPunct="1">
              <a:spcBef>
                <a:spcPct val="0"/>
              </a:spcBef>
              <a:buNone/>
            </a:pP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输入您要的内容</a:t>
            </a:r>
          </a:p>
        </p:txBody>
      </p:sp>
      <p:sp>
        <p:nvSpPr>
          <p:cNvPr id="4121" name="文本框 38"/>
          <p:cNvSpPr/>
          <p:nvPr/>
        </p:nvSpPr>
        <p:spPr>
          <a:xfrm>
            <a:off x="5137150" y="1333818"/>
            <a:ext cx="2265363"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2013</a:t>
            </a: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年</a:t>
            </a:r>
            <a:endPar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endParaRPr>
          </a:p>
          <a:p>
            <a:pPr marL="0" lvl="0" indent="0" algn="ctr" eaLnBrk="1" hangingPunct="1">
              <a:spcBef>
                <a:spcPct val="0"/>
              </a:spcBef>
              <a:buNone/>
            </a:pP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输入您要的内容</a:t>
            </a:r>
          </a:p>
        </p:txBody>
      </p:sp>
      <p:sp>
        <p:nvSpPr>
          <p:cNvPr id="4122" name="文本框 39"/>
          <p:cNvSpPr/>
          <p:nvPr/>
        </p:nvSpPr>
        <p:spPr>
          <a:xfrm>
            <a:off x="5892800" y="4931093"/>
            <a:ext cx="2265363"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2014</a:t>
            </a: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年</a:t>
            </a:r>
            <a:endPar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endParaRPr>
          </a:p>
          <a:p>
            <a:pPr marL="0" lvl="0" indent="0" algn="ctr" eaLnBrk="1" hangingPunct="1">
              <a:spcBef>
                <a:spcPct val="0"/>
              </a:spcBef>
              <a:buNone/>
            </a:pP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输入您要的内容</a:t>
            </a:r>
          </a:p>
        </p:txBody>
      </p:sp>
      <p:sp>
        <p:nvSpPr>
          <p:cNvPr id="4123" name="文本框 40"/>
          <p:cNvSpPr/>
          <p:nvPr/>
        </p:nvSpPr>
        <p:spPr>
          <a:xfrm>
            <a:off x="6686550" y="3008630"/>
            <a:ext cx="2265363"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2015</a:t>
            </a: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年</a:t>
            </a:r>
            <a:endPar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endParaRPr>
          </a:p>
          <a:p>
            <a:pPr marL="0" lvl="0" indent="0" algn="ctr" eaLnBrk="1" hangingPunct="1">
              <a:spcBef>
                <a:spcPct val="0"/>
              </a:spcBef>
              <a:buNone/>
            </a:pP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输入您要的内容</a:t>
            </a:r>
          </a:p>
        </p:txBody>
      </p:sp>
      <p:sp>
        <p:nvSpPr>
          <p:cNvPr id="4124" name="文本框 41"/>
          <p:cNvSpPr/>
          <p:nvPr/>
        </p:nvSpPr>
        <p:spPr>
          <a:xfrm>
            <a:off x="8461375" y="4954905"/>
            <a:ext cx="226695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r>
              <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2016</a:t>
            </a: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年</a:t>
            </a:r>
            <a:endParaRPr lang="en-US" altLang="zh-CN"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endParaRPr>
          </a:p>
          <a:p>
            <a:pPr marL="0" lvl="0" indent="0" algn="ctr" eaLnBrk="1" hangingPunct="1">
              <a:spcBef>
                <a:spcPct val="0"/>
              </a:spcBef>
              <a:buNone/>
            </a:pPr>
            <a:r>
              <a:rPr lang="zh-CN" altLang="en-US" sz="1400" dirty="0">
                <a:solidFill>
                  <a:schemeClr val="tx1">
                    <a:lumMod val="75000"/>
                    <a:lumOff val="25000"/>
                  </a:schemeClr>
                </a:solidFill>
                <a:latin typeface="方正兰亭纤黑_GBK" panose="02000000000000000000" pitchFamily="2" charset="-122"/>
                <a:ea typeface="方正兰亭纤黑_GBK" panose="02000000000000000000" pitchFamily="2" charset="-122"/>
                <a:sym typeface="方正兰亭细黑_GBK" panose="02000000000000000000" charset="-122"/>
              </a:rPr>
              <a:t>输入您要的内容</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4"/>
          <p:cNvSpPr/>
          <p:nvPr/>
        </p:nvSpPr>
        <p:spPr>
          <a:xfrm>
            <a:off x="970915" y="1873568"/>
            <a:ext cx="1152525" cy="1152525"/>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chemeClr val="tx1">
                  <a:lumMod val="75000"/>
                  <a:lumOff val="25000"/>
                </a:schemeClr>
              </a:solidFill>
              <a:latin typeface="Arial" panose="020B0604020202020204" pitchFamily="34" charset="0"/>
            </a:endParaRPr>
          </a:p>
        </p:txBody>
      </p:sp>
      <p:sp>
        <p:nvSpPr>
          <p:cNvPr id="5123" name="矩形 6"/>
          <p:cNvSpPr/>
          <p:nvPr/>
        </p:nvSpPr>
        <p:spPr>
          <a:xfrm>
            <a:off x="1691640" y="2660968"/>
            <a:ext cx="727075" cy="728662"/>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chemeClr val="tx1">
                  <a:lumMod val="75000"/>
                  <a:lumOff val="25000"/>
                </a:schemeClr>
              </a:solidFill>
              <a:latin typeface="Arial" panose="020B0604020202020204" pitchFamily="34" charset="0"/>
            </a:endParaRPr>
          </a:p>
        </p:txBody>
      </p:sp>
      <p:sp>
        <p:nvSpPr>
          <p:cNvPr id="5124" name="矩形 7"/>
          <p:cNvSpPr/>
          <p:nvPr/>
        </p:nvSpPr>
        <p:spPr>
          <a:xfrm>
            <a:off x="1304290" y="3353118"/>
            <a:ext cx="847725" cy="808037"/>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chemeClr val="tx1">
                  <a:lumMod val="75000"/>
                  <a:lumOff val="25000"/>
                </a:schemeClr>
              </a:solidFill>
              <a:latin typeface="Arial" panose="020B0604020202020204" pitchFamily="34" charset="0"/>
            </a:endParaRPr>
          </a:p>
        </p:txBody>
      </p:sp>
      <p:sp>
        <p:nvSpPr>
          <p:cNvPr id="5125" name="矩形 8"/>
          <p:cNvSpPr/>
          <p:nvPr/>
        </p:nvSpPr>
        <p:spPr>
          <a:xfrm>
            <a:off x="1115378" y="3923030"/>
            <a:ext cx="474662" cy="476250"/>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chemeClr val="tx1">
                  <a:lumMod val="75000"/>
                  <a:lumOff val="25000"/>
                </a:schemeClr>
              </a:solidFill>
              <a:latin typeface="Arial" panose="020B0604020202020204" pitchFamily="34" charset="0"/>
            </a:endParaRPr>
          </a:p>
        </p:txBody>
      </p:sp>
      <p:sp>
        <p:nvSpPr>
          <p:cNvPr id="5126" name="矩形 9"/>
          <p:cNvSpPr/>
          <p:nvPr/>
        </p:nvSpPr>
        <p:spPr>
          <a:xfrm>
            <a:off x="1728153" y="4177030"/>
            <a:ext cx="1150937" cy="1152525"/>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chemeClr val="tx1">
                  <a:lumMod val="75000"/>
                  <a:lumOff val="25000"/>
                </a:schemeClr>
              </a:solidFill>
              <a:latin typeface="Arial" panose="020B0604020202020204" pitchFamily="34" charset="0"/>
            </a:endParaRPr>
          </a:p>
        </p:txBody>
      </p:sp>
      <p:sp>
        <p:nvSpPr>
          <p:cNvPr id="5127" name="矩形 10"/>
          <p:cNvSpPr/>
          <p:nvPr/>
        </p:nvSpPr>
        <p:spPr>
          <a:xfrm>
            <a:off x="2699703" y="3526155"/>
            <a:ext cx="919162" cy="879475"/>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chemeClr val="tx1">
                  <a:lumMod val="75000"/>
                  <a:lumOff val="25000"/>
                </a:schemeClr>
              </a:solidFill>
              <a:latin typeface="Arial" panose="020B0604020202020204" pitchFamily="34" charset="0"/>
            </a:endParaRPr>
          </a:p>
        </p:txBody>
      </p:sp>
      <p:sp>
        <p:nvSpPr>
          <p:cNvPr id="5128" name="矩形 11"/>
          <p:cNvSpPr/>
          <p:nvPr/>
        </p:nvSpPr>
        <p:spPr>
          <a:xfrm>
            <a:off x="777240" y="4704080"/>
            <a:ext cx="1150938" cy="1152525"/>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chemeClr val="tx1">
                  <a:lumMod val="75000"/>
                  <a:lumOff val="25000"/>
                </a:schemeClr>
              </a:solidFill>
              <a:latin typeface="Arial" panose="020B0604020202020204" pitchFamily="34" charset="0"/>
            </a:endParaRPr>
          </a:p>
        </p:txBody>
      </p:sp>
      <p:pic>
        <p:nvPicPr>
          <p:cNvPr id="5129" name="图片 14"/>
          <p:cNvPicPr>
            <a:picLocks noChangeAspect="1"/>
          </p:cNvPicPr>
          <p:nvPr/>
        </p:nvPicPr>
        <p:blipFill>
          <a:blip r:embed="rId4"/>
          <a:stretch>
            <a:fillRect/>
          </a:stretch>
        </p:blipFill>
        <p:spPr>
          <a:xfrm>
            <a:off x="1834515" y="2767330"/>
            <a:ext cx="503238" cy="503238"/>
          </a:xfrm>
          <a:prstGeom prst="rect">
            <a:avLst/>
          </a:prstGeom>
          <a:noFill/>
          <a:ln w="9525">
            <a:noFill/>
          </a:ln>
        </p:spPr>
      </p:pic>
      <p:pic>
        <p:nvPicPr>
          <p:cNvPr id="5130" name="图片 15"/>
          <p:cNvPicPr>
            <a:picLocks noChangeAspect="1"/>
          </p:cNvPicPr>
          <p:nvPr/>
        </p:nvPicPr>
        <p:blipFill>
          <a:blip r:embed="rId5"/>
          <a:stretch>
            <a:fillRect/>
          </a:stretch>
        </p:blipFill>
        <p:spPr>
          <a:xfrm>
            <a:off x="1953578" y="4346893"/>
            <a:ext cx="715962" cy="715962"/>
          </a:xfrm>
          <a:prstGeom prst="rect">
            <a:avLst/>
          </a:prstGeom>
          <a:noFill/>
          <a:ln w="9525">
            <a:noFill/>
          </a:ln>
        </p:spPr>
      </p:pic>
      <p:pic>
        <p:nvPicPr>
          <p:cNvPr id="5131" name="图片 16"/>
          <p:cNvPicPr>
            <a:picLocks noChangeAspect="1"/>
          </p:cNvPicPr>
          <p:nvPr/>
        </p:nvPicPr>
        <p:blipFill>
          <a:blip r:embed="rId6">
            <a:biLevel thresh="50000"/>
            <a:grayscl/>
          </a:blip>
          <a:stretch>
            <a:fillRect/>
          </a:stretch>
        </p:blipFill>
        <p:spPr>
          <a:xfrm>
            <a:off x="1089978" y="4994593"/>
            <a:ext cx="600075" cy="601662"/>
          </a:xfrm>
          <a:prstGeom prst="rect">
            <a:avLst/>
          </a:prstGeom>
          <a:noFill/>
          <a:ln w="9525">
            <a:noFill/>
          </a:ln>
        </p:spPr>
      </p:pic>
      <p:grpSp>
        <p:nvGrpSpPr>
          <p:cNvPr id="5135" name="组合 53"/>
          <p:cNvGrpSpPr/>
          <p:nvPr/>
        </p:nvGrpSpPr>
        <p:grpSpPr>
          <a:xfrm>
            <a:off x="4282440" y="2124393"/>
            <a:ext cx="2514600" cy="1323564"/>
            <a:chOff x="0" y="0"/>
            <a:chExt cx="2514497" cy="1323512"/>
          </a:xfrm>
        </p:grpSpPr>
        <p:sp>
          <p:nvSpPr>
            <p:cNvPr id="5163"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64"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65"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66"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grpSp>
      <p:sp>
        <p:nvSpPr>
          <p:cNvPr id="5136" name="直接连接符 69"/>
          <p:cNvSpPr/>
          <p:nvPr/>
        </p:nvSpPr>
        <p:spPr>
          <a:xfrm>
            <a:off x="4426903" y="3756343"/>
            <a:ext cx="6697662" cy="1587"/>
          </a:xfrm>
          <a:prstGeom prst="line">
            <a:avLst/>
          </a:prstGeom>
          <a:ln w="19050" cap="flat" cmpd="sng">
            <a:solidFill>
              <a:srgbClr val="BE5952"/>
            </a:solidFill>
            <a:prstDash val="sysDash"/>
            <a:miter/>
            <a:headEnd type="none" w="med" len="med"/>
            <a:tailEnd type="none" w="med" len="med"/>
          </a:ln>
        </p:spPr>
        <p:txBody>
          <a:bodyPr/>
          <a:lstStyle/>
          <a:p>
            <a:endParaRPr lang="zh-CN" altLang="en-US"/>
          </a:p>
        </p:txBody>
      </p:sp>
      <p:grpSp>
        <p:nvGrpSpPr>
          <p:cNvPr id="5138" name="组合 46"/>
          <p:cNvGrpSpPr/>
          <p:nvPr/>
        </p:nvGrpSpPr>
        <p:grpSpPr>
          <a:xfrm>
            <a:off x="6660515" y="2106930"/>
            <a:ext cx="2514600" cy="1323564"/>
            <a:chOff x="0" y="0"/>
            <a:chExt cx="2514497" cy="1323512"/>
          </a:xfrm>
        </p:grpSpPr>
        <p:sp>
          <p:nvSpPr>
            <p:cNvPr id="5159"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60"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61"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62"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grpSp>
      <p:grpSp>
        <p:nvGrpSpPr>
          <p:cNvPr id="5139" name="组合 73"/>
          <p:cNvGrpSpPr/>
          <p:nvPr/>
        </p:nvGrpSpPr>
        <p:grpSpPr>
          <a:xfrm>
            <a:off x="8892540" y="2103755"/>
            <a:ext cx="2514600" cy="1323564"/>
            <a:chOff x="0" y="0"/>
            <a:chExt cx="2514497" cy="1323512"/>
          </a:xfrm>
        </p:grpSpPr>
        <p:sp>
          <p:nvSpPr>
            <p:cNvPr id="5155"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56"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57"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58"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grpSp>
      <p:grpSp>
        <p:nvGrpSpPr>
          <p:cNvPr id="5140" name="组合 78"/>
          <p:cNvGrpSpPr/>
          <p:nvPr/>
        </p:nvGrpSpPr>
        <p:grpSpPr>
          <a:xfrm>
            <a:off x="4282440" y="4042093"/>
            <a:ext cx="2514600" cy="1323564"/>
            <a:chOff x="0" y="0"/>
            <a:chExt cx="2514497" cy="1323512"/>
          </a:xfrm>
        </p:grpSpPr>
        <p:sp>
          <p:nvSpPr>
            <p:cNvPr id="5151"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52"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53"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54"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grpSp>
      <p:grpSp>
        <p:nvGrpSpPr>
          <p:cNvPr id="5141" name="组合 83"/>
          <p:cNvGrpSpPr/>
          <p:nvPr/>
        </p:nvGrpSpPr>
        <p:grpSpPr>
          <a:xfrm>
            <a:off x="6660515" y="4024630"/>
            <a:ext cx="2514600" cy="1323564"/>
            <a:chOff x="0" y="0"/>
            <a:chExt cx="2514497" cy="1323512"/>
          </a:xfrm>
        </p:grpSpPr>
        <p:sp>
          <p:nvSpPr>
            <p:cNvPr id="5147"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48"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49"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50"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grpSp>
      <p:grpSp>
        <p:nvGrpSpPr>
          <p:cNvPr id="5142" name="组合 88"/>
          <p:cNvGrpSpPr/>
          <p:nvPr/>
        </p:nvGrpSpPr>
        <p:grpSpPr>
          <a:xfrm>
            <a:off x="8894128" y="4021455"/>
            <a:ext cx="2514600" cy="1323564"/>
            <a:chOff x="0" y="0"/>
            <a:chExt cx="2514497" cy="1323512"/>
          </a:xfrm>
        </p:grpSpPr>
        <p:sp>
          <p:nvSpPr>
            <p:cNvPr id="5143"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44"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45"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sp>
          <p:nvSpPr>
            <p:cNvPr id="5146"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矩形 10"/>
          <p:cNvSpPr/>
          <p:nvPr/>
        </p:nvSpPr>
        <p:spPr>
          <a:xfrm>
            <a:off x="4511358" y="2647950"/>
            <a:ext cx="3168650" cy="3097213"/>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6152" name="矩形 11"/>
          <p:cNvSpPr/>
          <p:nvPr/>
        </p:nvSpPr>
        <p:spPr>
          <a:xfrm>
            <a:off x="7751445" y="4232275"/>
            <a:ext cx="3168650" cy="1508125"/>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6153" name="矩形 12"/>
          <p:cNvSpPr/>
          <p:nvPr/>
        </p:nvSpPr>
        <p:spPr>
          <a:xfrm>
            <a:off x="7751445" y="2647950"/>
            <a:ext cx="3168650" cy="1508125"/>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6154" name="矩形 13"/>
          <p:cNvSpPr/>
          <p:nvPr/>
        </p:nvSpPr>
        <p:spPr>
          <a:xfrm>
            <a:off x="1271270" y="2647950"/>
            <a:ext cx="3168650" cy="1508125"/>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sp>
        <p:nvSpPr>
          <p:cNvPr id="6155" name="矩形 14"/>
          <p:cNvSpPr/>
          <p:nvPr/>
        </p:nvSpPr>
        <p:spPr>
          <a:xfrm>
            <a:off x="1271270" y="4219575"/>
            <a:ext cx="3168650" cy="1508125"/>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800" dirty="0">
              <a:solidFill>
                <a:srgbClr val="FFFFFF"/>
              </a:solidFill>
              <a:latin typeface="Arial" panose="020B0604020202020204" pitchFamily="34" charset="0"/>
            </a:endParaRPr>
          </a:p>
        </p:txBody>
      </p:sp>
      <p:pic>
        <p:nvPicPr>
          <p:cNvPr id="6156" name="图片 15"/>
          <p:cNvPicPr>
            <a:picLocks noChangeAspect="1"/>
          </p:cNvPicPr>
          <p:nvPr/>
        </p:nvPicPr>
        <p:blipFill>
          <a:blip r:embed="rId4">
            <a:biLevel thresh="50000"/>
            <a:grayscl/>
          </a:blip>
          <a:stretch>
            <a:fillRect/>
          </a:stretch>
        </p:blipFill>
        <p:spPr>
          <a:xfrm>
            <a:off x="6743383" y="4973638"/>
            <a:ext cx="739775" cy="741362"/>
          </a:xfrm>
          <a:prstGeom prst="rect">
            <a:avLst/>
          </a:prstGeom>
          <a:noFill/>
          <a:ln w="9525">
            <a:noFill/>
          </a:ln>
        </p:spPr>
      </p:pic>
      <p:sp>
        <p:nvSpPr>
          <p:cNvPr id="6157" name="文本框 16"/>
          <p:cNvSpPr/>
          <p:nvPr/>
        </p:nvSpPr>
        <p:spPr>
          <a:xfrm>
            <a:off x="5255895" y="3663950"/>
            <a:ext cx="1893888" cy="10668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dirty="0">
                <a:solidFill>
                  <a:schemeClr val="bg1"/>
                </a:solidFill>
                <a:latin typeface="方正兰亭细黑_GBK" panose="02000000000000000000" charset="-122"/>
                <a:sym typeface="方正兰亭细黑_GBK" panose="02000000000000000000" charset="-122"/>
              </a:rPr>
              <a:t>请输入您要的内容</a:t>
            </a:r>
          </a:p>
        </p:txBody>
      </p:sp>
      <p:sp>
        <p:nvSpPr>
          <p:cNvPr id="6158" name="文本框 17"/>
          <p:cNvSpPr/>
          <p:nvPr/>
        </p:nvSpPr>
        <p:spPr>
          <a:xfrm>
            <a:off x="1687195" y="3230563"/>
            <a:ext cx="25876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000" dirty="0">
                <a:solidFill>
                  <a:schemeClr val="bg1"/>
                </a:solidFill>
                <a:latin typeface="方正兰亭细黑_GBK" panose="02000000000000000000" charset="-122"/>
                <a:sym typeface="方正兰亭细黑_GBK" panose="02000000000000000000" charset="-122"/>
              </a:rPr>
              <a:t>请输入您要的内容</a:t>
            </a:r>
          </a:p>
        </p:txBody>
      </p:sp>
      <p:sp>
        <p:nvSpPr>
          <p:cNvPr id="6159" name="文本框 18"/>
          <p:cNvSpPr/>
          <p:nvPr/>
        </p:nvSpPr>
        <p:spPr>
          <a:xfrm>
            <a:off x="1687195" y="4786313"/>
            <a:ext cx="25876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000" dirty="0">
                <a:solidFill>
                  <a:schemeClr val="bg1"/>
                </a:solidFill>
                <a:latin typeface="方正兰亭细黑_GBK" panose="02000000000000000000" charset="-122"/>
                <a:sym typeface="方正兰亭细黑_GBK" panose="02000000000000000000" charset="-122"/>
              </a:rPr>
              <a:t>请输入您要的内容</a:t>
            </a:r>
          </a:p>
        </p:txBody>
      </p:sp>
      <p:sp>
        <p:nvSpPr>
          <p:cNvPr id="6160" name="文本框 19"/>
          <p:cNvSpPr/>
          <p:nvPr/>
        </p:nvSpPr>
        <p:spPr>
          <a:xfrm>
            <a:off x="8299133" y="3230563"/>
            <a:ext cx="25876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000" dirty="0">
                <a:solidFill>
                  <a:schemeClr val="bg1"/>
                </a:solidFill>
                <a:latin typeface="方正兰亭细黑_GBK" panose="02000000000000000000" charset="-122"/>
                <a:sym typeface="方正兰亭细黑_GBK" panose="02000000000000000000" charset="-122"/>
              </a:rPr>
              <a:t>请输入您要的内容</a:t>
            </a:r>
          </a:p>
        </p:txBody>
      </p:sp>
      <p:sp>
        <p:nvSpPr>
          <p:cNvPr id="6161" name="文本框 20"/>
          <p:cNvSpPr/>
          <p:nvPr/>
        </p:nvSpPr>
        <p:spPr>
          <a:xfrm>
            <a:off x="8300720" y="4789488"/>
            <a:ext cx="25876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2000" dirty="0">
                <a:solidFill>
                  <a:schemeClr val="bg1"/>
                </a:solidFill>
                <a:latin typeface="方正兰亭细黑_GBK" panose="02000000000000000000" charset="-122"/>
                <a:sym typeface="方正兰亭细黑_GBK" panose="02000000000000000000" charset="-122"/>
              </a:rPr>
              <a:t>请输入您要的内容</a:t>
            </a:r>
          </a:p>
        </p:txBody>
      </p:sp>
      <p:sp>
        <p:nvSpPr>
          <p:cNvPr id="6162" name="文本框 21"/>
          <p:cNvSpPr/>
          <p:nvPr/>
        </p:nvSpPr>
        <p:spPr>
          <a:xfrm>
            <a:off x="1150303" y="1543050"/>
            <a:ext cx="1825625" cy="11684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400" dirty="0">
                <a:solidFill>
                  <a:schemeClr val="tx1">
                    <a:lumMod val="75000"/>
                    <a:lumOff val="25000"/>
                  </a:schemeClr>
                </a:solidFill>
                <a:latin typeface="方正兰亭细黑_GBK" panose="02000000000000000000" charset="-122"/>
                <a:sym typeface="方正兰亭细黑_GBK" panose="02000000000000000000" charset="-122"/>
              </a:rPr>
              <a:t>请输入您想要的文字请输入您想要的文字</a:t>
            </a:r>
          </a:p>
          <a:p>
            <a:pPr marL="0" lvl="0" indent="0" eaLnBrk="1" hangingPunct="1">
              <a:spcBef>
                <a:spcPct val="0"/>
              </a:spcBef>
              <a:buNone/>
            </a:pPr>
            <a:r>
              <a:rPr lang="zh-CN" altLang="en-US" sz="14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a:p>
            <a:pPr marL="0" lvl="0" indent="0" eaLnBrk="1" hangingPunct="1">
              <a:spcBef>
                <a:spcPct val="0"/>
              </a:spcBef>
              <a:buNone/>
            </a:pPr>
            <a:r>
              <a:rPr lang="zh-CN" altLang="en-US" sz="1400" dirty="0">
                <a:solidFill>
                  <a:schemeClr val="tx1">
                    <a:lumMod val="75000"/>
                    <a:lumOff val="25000"/>
                  </a:schemeClr>
                </a:solidFill>
                <a:latin typeface="方正兰亭细黑_GBK" panose="02000000000000000000" charset="-122"/>
                <a:sym typeface="方正兰亭细黑_GBK" panose="02000000000000000000" charset="-122"/>
              </a:rPr>
              <a:t>请输入您想要的文字</a:t>
            </a:r>
          </a:p>
          <a:p>
            <a:pPr marL="0" lvl="0" indent="0" eaLnBrk="1" hangingPunct="1">
              <a:spcBef>
                <a:spcPct val="0"/>
              </a:spcBef>
              <a:buNone/>
            </a:pPr>
            <a:endParaRPr lang="zh-CN" altLang="en-US" sz="1400" dirty="0">
              <a:solidFill>
                <a:schemeClr val="tx1">
                  <a:lumMod val="75000"/>
                  <a:lumOff val="25000"/>
                </a:schemeClr>
              </a:solidFill>
              <a:latin typeface="方正兰亭细黑_GBK" panose="02000000000000000000" charset="-122"/>
              <a:sym typeface="方正兰亭细黑_GBK" panose="02000000000000000000"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3"/>
          <p:cNvGrpSpPr/>
          <p:nvPr/>
        </p:nvGrpSpPr>
        <p:grpSpPr>
          <a:xfrm>
            <a:off x="1847850" y="1557338"/>
            <a:ext cx="8388350" cy="2828925"/>
            <a:chOff x="0" y="0"/>
            <a:chExt cx="8388350" cy="2828925"/>
          </a:xfrm>
        </p:grpSpPr>
        <p:sp>
          <p:nvSpPr>
            <p:cNvPr id="7184" name="矩形 4"/>
            <p:cNvSpPr/>
            <p:nvPr/>
          </p:nvSpPr>
          <p:spPr>
            <a:xfrm>
              <a:off x="2043112" y="0"/>
              <a:ext cx="2071688" cy="2828925"/>
            </a:xfrm>
            <a:custGeom>
              <a:avLst/>
              <a:gdLst>
                <a:gd name="txL" fmla="*/ 0 w 2071340"/>
                <a:gd name="txT" fmla="*/ 0 h 2828404"/>
                <a:gd name="txR" fmla="*/ 2071340 w 2071340"/>
                <a:gd name="txB" fmla="*/ 2828404 h 2828404"/>
              </a:gdLst>
              <a:ahLst/>
              <a:cxnLst/>
              <a:rect l="txL" t="txT" r="txR" b="tx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lnTo>
                    <a:pt x="0" y="0"/>
                  </a:lnTo>
                  <a:close/>
                </a:path>
              </a:pathLst>
            </a:custGeom>
            <a:solidFill>
              <a:srgbClr val="BE5952"/>
            </a:solidFill>
            <a:ln w="3175" cap="flat" cmpd="sng">
              <a:solidFill>
                <a:srgbClr val="EAEAEA"/>
              </a:solidFill>
              <a:prstDash val="solid"/>
              <a:miter/>
              <a:headEnd type="none" w="med" len="med"/>
              <a:tailEnd type="none" w="med" len="med"/>
            </a:ln>
          </p:spPr>
          <p:txBody>
            <a:bodyPr lIns="450000" rIns="45000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endParaRPr lang="en-US" altLang="zh-CN" sz="1400" dirty="0">
                <a:solidFill>
                  <a:schemeClr val="bg1"/>
                </a:solidFill>
                <a:latin typeface="微软雅黑" panose="020B0503020204020204" pitchFamily="34" charset="-122"/>
                <a:sym typeface="微软雅黑" panose="020B0503020204020204" pitchFamily="34" charset="-122"/>
              </a:endParaRP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p:txBody>
        </p:sp>
        <p:sp>
          <p:nvSpPr>
            <p:cNvPr id="7185" name="矩形 5"/>
            <p:cNvSpPr/>
            <p:nvPr/>
          </p:nvSpPr>
          <p:spPr>
            <a:xfrm>
              <a:off x="4241800" y="0"/>
              <a:ext cx="2055812" cy="2828925"/>
            </a:xfrm>
            <a:custGeom>
              <a:avLst/>
              <a:gdLst>
                <a:gd name="txL" fmla="*/ 0 w 2055564"/>
                <a:gd name="txT" fmla="*/ 0 h 2828404"/>
                <a:gd name="txR" fmla="*/ 2055564 w 2055564"/>
                <a:gd name="txB" fmla="*/ 2828404 h 2828404"/>
              </a:gdLst>
              <a:ahLst/>
              <a:cxnLst/>
              <a:rect l="txL" t="txT" r="txR" b="tx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lnTo>
                    <a:pt x="0" y="0"/>
                  </a:lnTo>
                  <a:close/>
                </a:path>
              </a:pathLst>
            </a:custGeom>
            <a:solidFill>
              <a:srgbClr val="BE5952"/>
            </a:solidFill>
            <a:ln w="3175" cap="flat" cmpd="sng">
              <a:solidFill>
                <a:srgbClr val="EAEAEA"/>
              </a:solidFill>
              <a:prstDash val="solid"/>
              <a:miter/>
              <a:headEnd type="none" w="med" len="med"/>
              <a:tailEnd type="none" w="med" len="med"/>
            </a:ln>
          </p:spPr>
          <p:txBody>
            <a:bodyPr lIns="450000" rIns="45000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endParaRPr lang="en-US" altLang="zh-CN" sz="1400" dirty="0">
                <a:solidFill>
                  <a:schemeClr val="bg1"/>
                </a:solidFill>
                <a:latin typeface="微软雅黑" panose="020B0503020204020204" pitchFamily="34" charset="-122"/>
                <a:sym typeface="微软雅黑" panose="020B0503020204020204" pitchFamily="34" charset="-122"/>
              </a:endParaRP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a:p>
              <a:pPr marL="0" lvl="0" indent="0" algn="ctr"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添加文本</a:t>
              </a:r>
            </a:p>
          </p:txBody>
        </p:sp>
        <p:sp>
          <p:nvSpPr>
            <p:cNvPr id="7186" name="矩形 6"/>
            <p:cNvSpPr/>
            <p:nvPr/>
          </p:nvSpPr>
          <p:spPr>
            <a:xfrm>
              <a:off x="6297295" y="0"/>
              <a:ext cx="2091055" cy="2828925"/>
            </a:xfrm>
            <a:custGeom>
              <a:avLst/>
              <a:gdLst>
                <a:gd name="txL" fmla="*/ 0 w 1963712"/>
                <a:gd name="txT" fmla="*/ 0 h 2828404"/>
                <a:gd name="txR" fmla="*/ 1963712 w 1963712"/>
                <a:gd name="txB" fmla="*/ 2828404 h 2828404"/>
              </a:gdLst>
              <a:ahLst/>
              <a:cxnLst/>
              <a:rect l="txL" t="txT" r="txR" b="tx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lnTo>
                    <a:pt x="0" y="0"/>
                  </a:lnTo>
                  <a:close/>
                </a:path>
              </a:pathLst>
            </a:custGeom>
            <a:solidFill>
              <a:srgbClr val="BE5952"/>
            </a:solidFill>
            <a:ln w="3175" cap="flat" cmpd="sng">
              <a:solidFill>
                <a:srgbClr val="EAEAEA"/>
              </a:solidFill>
              <a:prstDash val="solid"/>
              <a:miter/>
              <a:headEnd type="none" w="med" len="med"/>
              <a:tailEnd type="none" w="med" len="med"/>
            </a:ln>
          </p:spPr>
          <p:txBody>
            <a:bodyPr lIns="540000" rIns="18000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r" eaLnBrk="1" hangingPunct="1">
                <a:lnSpc>
                  <a:spcPct val="150000"/>
                </a:lnSpc>
                <a:spcBef>
                  <a:spcPct val="0"/>
                </a:spcBef>
                <a:buNone/>
              </a:pPr>
              <a:r>
                <a:rPr lang="zh-CN" altLang="en-US" sz="1200" dirty="0">
                  <a:solidFill>
                    <a:schemeClr val="bg1"/>
                  </a:solidFill>
                  <a:latin typeface="微软雅黑" panose="020B0503020204020204" pitchFamily="34" charset="-122"/>
                  <a:sym typeface="微软雅黑" panose="020B0503020204020204" pitchFamily="34" charset="-122"/>
                </a:rPr>
                <a:t>单击此处添加文本</a:t>
              </a:r>
              <a:endParaRPr lang="en-US" altLang="zh-CN" sz="1200" dirty="0">
                <a:solidFill>
                  <a:schemeClr val="bg1"/>
                </a:solidFill>
                <a:latin typeface="微软雅黑" panose="020B0503020204020204" pitchFamily="34" charset="-122"/>
                <a:sym typeface="微软雅黑" panose="020B0503020204020204" pitchFamily="34" charset="-122"/>
              </a:endParaRPr>
            </a:p>
            <a:p>
              <a:pPr marL="0" lvl="0" indent="0" algn="r" eaLnBrk="1" hangingPunct="1">
                <a:lnSpc>
                  <a:spcPct val="150000"/>
                </a:lnSpc>
                <a:spcBef>
                  <a:spcPct val="0"/>
                </a:spcBef>
                <a:buNone/>
              </a:pPr>
              <a:r>
                <a:rPr lang="zh-CN" altLang="en-US" sz="1200" dirty="0">
                  <a:solidFill>
                    <a:schemeClr val="bg1"/>
                  </a:solidFill>
                  <a:latin typeface="微软雅黑" panose="020B0503020204020204" pitchFamily="34" charset="-122"/>
                  <a:sym typeface="微软雅黑" panose="020B0503020204020204" pitchFamily="34" charset="-122"/>
                </a:rPr>
                <a:t>单击此处添加文本</a:t>
              </a:r>
              <a:endParaRPr lang="en-US" altLang="zh-CN" sz="1200" dirty="0">
                <a:solidFill>
                  <a:schemeClr val="bg1"/>
                </a:solidFill>
                <a:latin typeface="微软雅黑" panose="020B0503020204020204" pitchFamily="34" charset="-122"/>
                <a:sym typeface="微软雅黑" panose="020B0503020204020204" pitchFamily="34" charset="-122"/>
              </a:endParaRPr>
            </a:p>
            <a:p>
              <a:pPr marL="0" lvl="0" indent="0" algn="r" eaLnBrk="1" hangingPunct="1">
                <a:lnSpc>
                  <a:spcPct val="150000"/>
                </a:lnSpc>
                <a:spcBef>
                  <a:spcPct val="0"/>
                </a:spcBef>
                <a:buNone/>
              </a:pPr>
              <a:r>
                <a:rPr lang="zh-CN" altLang="en-US" sz="1200" dirty="0">
                  <a:solidFill>
                    <a:schemeClr val="bg1"/>
                  </a:solidFill>
                  <a:latin typeface="微软雅黑" panose="020B0503020204020204" pitchFamily="34" charset="-122"/>
                  <a:sym typeface="微软雅黑" panose="020B0503020204020204" pitchFamily="34" charset="-122"/>
                </a:rPr>
                <a:t>单击此处添加文本</a:t>
              </a:r>
              <a:endParaRPr lang="en-US" altLang="zh-CN" sz="1200" dirty="0">
                <a:solidFill>
                  <a:schemeClr val="bg1"/>
                </a:solidFill>
                <a:latin typeface="微软雅黑" panose="020B0503020204020204" pitchFamily="34" charset="-122"/>
                <a:sym typeface="微软雅黑" panose="020B0503020204020204" pitchFamily="34" charset="-122"/>
              </a:endParaRPr>
            </a:p>
            <a:p>
              <a:pPr marL="0" lvl="0" indent="0" algn="r" eaLnBrk="1" hangingPunct="1">
                <a:lnSpc>
                  <a:spcPct val="150000"/>
                </a:lnSpc>
                <a:spcBef>
                  <a:spcPct val="0"/>
                </a:spcBef>
                <a:buNone/>
              </a:pPr>
              <a:r>
                <a:rPr lang="zh-CN" altLang="en-US" sz="1200" dirty="0">
                  <a:solidFill>
                    <a:schemeClr val="bg1"/>
                  </a:solidFill>
                  <a:latin typeface="微软雅黑" panose="020B0503020204020204" pitchFamily="34" charset="-122"/>
                  <a:sym typeface="微软雅黑" panose="020B0503020204020204" pitchFamily="34" charset="-122"/>
                </a:rPr>
                <a:t>单击此处添加文本</a:t>
              </a:r>
            </a:p>
            <a:p>
              <a:pPr marL="0" lvl="0" indent="0" algn="r" eaLnBrk="1" hangingPunct="1">
                <a:lnSpc>
                  <a:spcPct val="150000"/>
                </a:lnSpc>
                <a:spcBef>
                  <a:spcPct val="0"/>
                </a:spcBef>
                <a:buNone/>
              </a:pPr>
              <a:r>
                <a:rPr lang="zh-CN" altLang="en-US" sz="1200" dirty="0">
                  <a:solidFill>
                    <a:schemeClr val="bg1"/>
                  </a:solidFill>
                  <a:latin typeface="微软雅黑" panose="020B0503020204020204" pitchFamily="34" charset="-122"/>
                  <a:sym typeface="微软雅黑" panose="020B0503020204020204" pitchFamily="34" charset="-122"/>
                </a:rPr>
                <a:t>单击此处添加文本</a:t>
              </a:r>
              <a:endParaRPr lang="en-US" altLang="zh-CN" sz="1200" dirty="0">
                <a:solidFill>
                  <a:schemeClr val="bg1"/>
                </a:solidFill>
                <a:latin typeface="微软雅黑" panose="020B0503020204020204" pitchFamily="34" charset="-122"/>
                <a:sym typeface="微软雅黑" panose="020B0503020204020204" pitchFamily="34" charset="-122"/>
              </a:endParaRPr>
            </a:p>
            <a:p>
              <a:pPr marL="0" lvl="0" indent="0" algn="r" eaLnBrk="1" hangingPunct="1">
                <a:lnSpc>
                  <a:spcPct val="150000"/>
                </a:lnSpc>
                <a:spcBef>
                  <a:spcPct val="0"/>
                </a:spcBef>
                <a:buNone/>
              </a:pPr>
              <a:r>
                <a:rPr lang="zh-CN" altLang="en-US" sz="1200" dirty="0">
                  <a:solidFill>
                    <a:schemeClr val="bg1"/>
                  </a:solidFill>
                  <a:latin typeface="微软雅黑" panose="020B0503020204020204" pitchFamily="34" charset="-122"/>
                  <a:sym typeface="微软雅黑" panose="020B0503020204020204" pitchFamily="34" charset="-122"/>
                </a:rPr>
                <a:t>单击此处添加文本</a:t>
              </a:r>
            </a:p>
          </p:txBody>
        </p:sp>
        <p:sp>
          <p:nvSpPr>
            <p:cNvPr id="7187" name="椭圆 7"/>
            <p:cNvSpPr/>
            <p:nvPr/>
          </p:nvSpPr>
          <p:spPr>
            <a:xfrm>
              <a:off x="1576387" y="1011238"/>
              <a:ext cx="806450" cy="806450"/>
            </a:xfrm>
            <a:prstGeom prst="ellipse">
              <a:avLst/>
            </a:prstGeom>
            <a:solidFill>
              <a:srgbClr val="2B2E30"/>
            </a:solidFill>
            <a:ln w="9525">
              <a:noFill/>
            </a:ln>
          </p:spPr>
          <p:txBody>
            <a:bodyPr lIns="0" tIns="0" rIns="0" bIns="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2000" b="1" dirty="0">
                  <a:solidFill>
                    <a:srgbClr val="FFFFFF"/>
                  </a:solidFill>
                  <a:latin typeface="微软雅黑" panose="020B0503020204020204" pitchFamily="34" charset="-122"/>
                  <a:sym typeface="微软雅黑" panose="020B0503020204020204" pitchFamily="34" charset="-122"/>
                </a:rPr>
                <a:t>文本</a:t>
              </a:r>
            </a:p>
          </p:txBody>
        </p:sp>
        <p:sp>
          <p:nvSpPr>
            <p:cNvPr id="7188" name="椭圆 8"/>
            <p:cNvSpPr/>
            <p:nvPr/>
          </p:nvSpPr>
          <p:spPr>
            <a:xfrm>
              <a:off x="3775075" y="1011238"/>
              <a:ext cx="806450" cy="806450"/>
            </a:xfrm>
            <a:prstGeom prst="ellipse">
              <a:avLst/>
            </a:prstGeom>
            <a:solidFill>
              <a:srgbClr val="2B2E30"/>
            </a:solidFill>
            <a:ln w="9525">
              <a:noFill/>
            </a:ln>
          </p:spPr>
          <p:txBody>
            <a:bodyPr lIns="0" tIns="0" rIns="0" bIns="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2000" b="1" dirty="0">
                  <a:solidFill>
                    <a:srgbClr val="FFFFFF"/>
                  </a:solidFill>
                  <a:latin typeface="微软雅黑" panose="020B0503020204020204" pitchFamily="34" charset="-122"/>
                  <a:sym typeface="微软雅黑" panose="020B0503020204020204" pitchFamily="34" charset="-122"/>
                </a:rPr>
                <a:t>文本</a:t>
              </a:r>
            </a:p>
          </p:txBody>
        </p:sp>
        <p:sp>
          <p:nvSpPr>
            <p:cNvPr id="7189" name="椭圆 9"/>
            <p:cNvSpPr/>
            <p:nvPr/>
          </p:nvSpPr>
          <p:spPr>
            <a:xfrm>
              <a:off x="5957887" y="1011238"/>
              <a:ext cx="806450" cy="806450"/>
            </a:xfrm>
            <a:prstGeom prst="ellipse">
              <a:avLst/>
            </a:prstGeom>
            <a:solidFill>
              <a:srgbClr val="2B2E30"/>
            </a:solidFill>
            <a:ln w="9525">
              <a:noFill/>
            </a:ln>
          </p:spPr>
          <p:txBody>
            <a:bodyPr lIns="0" tIns="0" rIns="0" bIns="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20000"/>
                </a:lnSpc>
                <a:spcBef>
                  <a:spcPct val="0"/>
                </a:spcBef>
                <a:buNone/>
              </a:pPr>
              <a:r>
                <a:rPr lang="zh-CN" altLang="en-US" sz="2000" b="1" dirty="0">
                  <a:solidFill>
                    <a:srgbClr val="FFFFFF"/>
                  </a:solidFill>
                  <a:latin typeface="微软雅黑" panose="020B0503020204020204" pitchFamily="34" charset="-122"/>
                  <a:sym typeface="微软雅黑" panose="020B0503020204020204" pitchFamily="34" charset="-122"/>
                </a:rPr>
                <a:t>文本</a:t>
              </a:r>
            </a:p>
          </p:txBody>
        </p:sp>
        <p:sp>
          <p:nvSpPr>
            <p:cNvPr id="7190" name="矩形 3"/>
            <p:cNvSpPr/>
            <p:nvPr/>
          </p:nvSpPr>
          <p:spPr>
            <a:xfrm>
              <a:off x="0" y="0"/>
              <a:ext cx="1916112" cy="2828925"/>
            </a:xfrm>
            <a:custGeom>
              <a:avLst/>
              <a:gdLst>
                <a:gd name="txL" fmla="*/ 0 w 1915864"/>
                <a:gd name="txT" fmla="*/ 0 h 2828404"/>
                <a:gd name="txR" fmla="*/ 1915864 w 1915864"/>
                <a:gd name="txB" fmla="*/ 2828404 h 2828404"/>
              </a:gdLst>
              <a:ahLst/>
              <a:cxnLst/>
              <a:rect l="txL" t="txT" r="txR" b="tx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lnTo>
                    <a:pt x="0" y="0"/>
                  </a:lnTo>
                  <a:close/>
                </a:path>
              </a:pathLst>
            </a:custGeom>
            <a:solidFill>
              <a:srgbClr val="BE5952"/>
            </a:solidFill>
            <a:ln w="9525">
              <a:noFill/>
            </a:ln>
          </p:spPr>
          <p:txBody>
            <a:bodyPr lIns="180000" rIns="45000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单击此处添加文本单击此处添加文本单击此处添加文本单击此处添加文本</a:t>
              </a:r>
            </a:p>
            <a:p>
              <a:pPr marL="0" lvl="0" indent="0" eaLnBrk="1" hangingPunct="1">
                <a:lnSpc>
                  <a:spcPct val="150000"/>
                </a:lnSpc>
                <a:spcBef>
                  <a:spcPct val="0"/>
                </a:spcBef>
                <a:buNone/>
              </a:pPr>
              <a:r>
                <a:rPr lang="zh-CN" altLang="en-US" sz="1400" dirty="0">
                  <a:solidFill>
                    <a:schemeClr val="bg1"/>
                  </a:solidFill>
                  <a:latin typeface="微软雅黑" panose="020B0503020204020204" pitchFamily="34" charset="-122"/>
                  <a:sym typeface="微软雅黑" panose="020B0503020204020204" pitchFamily="34" charset="-122"/>
                </a:rPr>
                <a:t>单击此处添加文本单击此处添加文本</a:t>
              </a:r>
            </a:p>
          </p:txBody>
        </p:sp>
      </p:grpSp>
      <p:sp>
        <p:nvSpPr>
          <p:cNvPr id="7175" name="矩形 15"/>
          <p:cNvSpPr/>
          <p:nvPr/>
        </p:nvSpPr>
        <p:spPr>
          <a:xfrm>
            <a:off x="1847850" y="4797425"/>
            <a:ext cx="8388350" cy="1079500"/>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20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6" name="文本框 16"/>
          <p:cNvSpPr/>
          <p:nvPr/>
        </p:nvSpPr>
        <p:spPr>
          <a:xfrm>
            <a:off x="1847850" y="4962525"/>
            <a:ext cx="33845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800" dirty="0">
                <a:solidFill>
                  <a:schemeClr val="bg1"/>
                </a:solidFill>
                <a:latin typeface="方正兰亭细黑_GBK" panose="02000000000000000000" charset="-122"/>
                <a:sym typeface="方正兰亭细黑_GBK" panose="02000000000000000000" charset="-122"/>
              </a:rPr>
              <a:t>请输入您需要的文字</a:t>
            </a:r>
          </a:p>
        </p:txBody>
      </p:sp>
      <p:sp>
        <p:nvSpPr>
          <p:cNvPr id="7177" name="文本框 18"/>
          <p:cNvSpPr/>
          <p:nvPr/>
        </p:nvSpPr>
        <p:spPr>
          <a:xfrm>
            <a:off x="3930650" y="4962525"/>
            <a:ext cx="33845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800" dirty="0">
                <a:solidFill>
                  <a:schemeClr val="bg1"/>
                </a:solidFill>
                <a:latin typeface="方正兰亭细黑_GBK" panose="02000000000000000000" charset="-122"/>
                <a:sym typeface="方正兰亭细黑_GBK" panose="02000000000000000000" charset="-122"/>
              </a:rPr>
              <a:t>请输入您需要的文字</a:t>
            </a:r>
          </a:p>
        </p:txBody>
      </p:sp>
      <p:sp>
        <p:nvSpPr>
          <p:cNvPr id="7178" name="文本框 19"/>
          <p:cNvSpPr/>
          <p:nvPr/>
        </p:nvSpPr>
        <p:spPr>
          <a:xfrm>
            <a:off x="6113463" y="4962525"/>
            <a:ext cx="33845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800" dirty="0">
                <a:solidFill>
                  <a:schemeClr val="bg1"/>
                </a:solidFill>
                <a:latin typeface="方正兰亭细黑_GBK" panose="02000000000000000000" charset="-122"/>
                <a:sym typeface="方正兰亭细黑_GBK" panose="02000000000000000000" charset="-122"/>
              </a:rPr>
              <a:t>请输入您需要的文字</a:t>
            </a:r>
          </a:p>
        </p:txBody>
      </p:sp>
      <p:sp>
        <p:nvSpPr>
          <p:cNvPr id="7179" name="文本框 20"/>
          <p:cNvSpPr/>
          <p:nvPr/>
        </p:nvSpPr>
        <p:spPr>
          <a:xfrm>
            <a:off x="8278813" y="4962525"/>
            <a:ext cx="33845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800" dirty="0">
                <a:solidFill>
                  <a:schemeClr val="bg1"/>
                </a:solidFill>
                <a:latin typeface="方正兰亭细黑_GBK" panose="02000000000000000000" charset="-122"/>
                <a:sym typeface="方正兰亭细黑_GBK" panose="02000000000000000000" charset="-122"/>
              </a:rPr>
              <a:t>请输入您需要的文字</a:t>
            </a:r>
          </a:p>
        </p:txBody>
      </p:sp>
      <p:sp>
        <p:nvSpPr>
          <p:cNvPr id="7180" name="文本框 21"/>
          <p:cNvSpPr/>
          <p:nvPr/>
        </p:nvSpPr>
        <p:spPr>
          <a:xfrm>
            <a:off x="1847850" y="5394325"/>
            <a:ext cx="33845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800" dirty="0">
                <a:solidFill>
                  <a:schemeClr val="bg1"/>
                </a:solidFill>
                <a:latin typeface="方正兰亭细黑_GBK" panose="02000000000000000000" charset="-122"/>
                <a:sym typeface="方正兰亭细黑_GBK" panose="02000000000000000000" charset="-122"/>
              </a:rPr>
              <a:t>请输入您需要的文字</a:t>
            </a:r>
          </a:p>
        </p:txBody>
      </p:sp>
      <p:sp>
        <p:nvSpPr>
          <p:cNvPr id="7181" name="文本框 22"/>
          <p:cNvSpPr/>
          <p:nvPr/>
        </p:nvSpPr>
        <p:spPr>
          <a:xfrm>
            <a:off x="3930650" y="5394325"/>
            <a:ext cx="33845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800" dirty="0">
                <a:solidFill>
                  <a:schemeClr val="bg1"/>
                </a:solidFill>
                <a:latin typeface="方正兰亭细黑_GBK" panose="02000000000000000000" charset="-122"/>
                <a:sym typeface="方正兰亭细黑_GBK" panose="02000000000000000000" charset="-122"/>
              </a:rPr>
              <a:t>请输入您需要的文字</a:t>
            </a:r>
          </a:p>
        </p:txBody>
      </p:sp>
      <p:sp>
        <p:nvSpPr>
          <p:cNvPr id="7182" name="文本框 23"/>
          <p:cNvSpPr/>
          <p:nvPr/>
        </p:nvSpPr>
        <p:spPr>
          <a:xfrm>
            <a:off x="6113463" y="5394325"/>
            <a:ext cx="33845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800" dirty="0">
                <a:solidFill>
                  <a:schemeClr val="bg1"/>
                </a:solidFill>
                <a:latin typeface="方正兰亭细黑_GBK" panose="02000000000000000000" charset="-122"/>
                <a:sym typeface="方正兰亭细黑_GBK" panose="02000000000000000000" charset="-122"/>
              </a:rPr>
              <a:t>请输入您需要的文字</a:t>
            </a:r>
          </a:p>
        </p:txBody>
      </p:sp>
      <p:sp>
        <p:nvSpPr>
          <p:cNvPr id="7183" name="文本框 24"/>
          <p:cNvSpPr/>
          <p:nvPr/>
        </p:nvSpPr>
        <p:spPr>
          <a:xfrm>
            <a:off x="8278813" y="5394325"/>
            <a:ext cx="33845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800" dirty="0">
                <a:solidFill>
                  <a:schemeClr val="bg1"/>
                </a:solidFill>
                <a:latin typeface="方正兰亭细黑_GBK" panose="02000000000000000000" charset="-122"/>
                <a:sym typeface="方正兰亭细黑_GBK" panose="02000000000000000000" charset="-122"/>
              </a:rPr>
              <a:t>请输入您需要的文字</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3581400" y="2025015"/>
            <a:ext cx="5029835" cy="1861185"/>
            <a:chOff x="5062" y="2662"/>
            <a:chExt cx="7921" cy="2931"/>
          </a:xfrm>
        </p:grpSpPr>
        <p:sp>
          <p:nvSpPr>
            <p:cNvPr id="6" name="TextBox 5"/>
            <p:cNvSpPr txBox="1"/>
            <p:nvPr/>
          </p:nvSpPr>
          <p:spPr>
            <a:xfrm>
              <a:off x="8186" y="4085"/>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sp>
          <p:nvSpPr>
            <p:cNvPr id="7" name="TextBox 6"/>
            <p:cNvSpPr txBox="1">
              <a:spLocks noChangeArrowheads="1"/>
            </p:cNvSpPr>
            <p:nvPr/>
          </p:nvSpPr>
          <p:spPr bwMode="auto">
            <a:xfrm>
              <a:off x="5062" y="2662"/>
              <a:ext cx="3124" cy="2931"/>
            </a:xfrm>
            <a:prstGeom prst="rect">
              <a:avLst/>
            </a:prstGeom>
            <a:noFill/>
            <a:ln w="9525">
              <a:noFill/>
              <a:miter lim="800000"/>
            </a:ln>
          </p:spPr>
          <p:txBody>
            <a:bodyPr wrap="none">
              <a:spAutoFit/>
            </a:bodyPr>
            <a:lstStyle/>
            <a:p>
              <a:r>
                <a:rPr lang="en-US" altLang="zh-CN" sz="11500" b="1" dirty="0">
                  <a:solidFill>
                    <a:srgbClr val="BE5952"/>
                  </a:solidFill>
                  <a:latin typeface="微软雅黑" panose="020B0503020204020204" pitchFamily="34" charset="-122"/>
                  <a:ea typeface="微软雅黑" panose="020B0503020204020204" pitchFamily="34" charset="-122"/>
                </a:rPr>
                <a:t>02</a:t>
              </a:r>
            </a:p>
          </p:txBody>
        </p:sp>
        <p:sp>
          <p:nvSpPr>
            <p:cNvPr id="2" name="TextBox 5"/>
            <p:cNvSpPr txBox="1"/>
            <p:nvPr/>
          </p:nvSpPr>
          <p:spPr>
            <a:xfrm>
              <a:off x="8186" y="2662"/>
              <a:ext cx="4797" cy="1501"/>
            </a:xfrm>
            <a:prstGeom prst="rect">
              <a:avLst/>
            </a:prstGeom>
            <a:noFill/>
          </p:spPr>
          <p:txBody>
            <a:bodyPr wrap="square">
              <a:spAutoFit/>
            </a:bodyPr>
            <a:lstStyle/>
            <a:p>
              <a:pPr fontAlgn="auto">
                <a:spcBef>
                  <a:spcPts val="0"/>
                </a:spcBef>
                <a:spcAft>
                  <a:spcPts val="0"/>
                </a:spcAft>
                <a:defRPr/>
              </a:pPr>
              <a:r>
                <a:rPr lang="zh-CN" altLang="en-US" sz="2800" b="1" dirty="0">
                  <a:solidFill>
                    <a:srgbClr val="BE5952"/>
                  </a:solidFill>
                  <a:latin typeface="微软雅黑" panose="020B0503020204020204" pitchFamily="34" charset="-122"/>
                  <a:ea typeface="微软雅黑" panose="020B0503020204020204" pitchFamily="34" charset="-122"/>
                </a:rPr>
                <a:t>请在此处添加您的标题</a:t>
              </a:r>
            </a:p>
          </p:txBody>
        </p:sp>
        <p:sp>
          <p:nvSpPr>
            <p:cNvPr id="3" name="TextBox 5"/>
            <p:cNvSpPr txBox="1"/>
            <p:nvPr/>
          </p:nvSpPr>
          <p:spPr>
            <a:xfrm>
              <a:off x="8186" y="4550"/>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sp>
          <p:nvSpPr>
            <p:cNvPr id="4" name="TextBox 5"/>
            <p:cNvSpPr txBox="1"/>
            <p:nvPr/>
          </p:nvSpPr>
          <p:spPr>
            <a:xfrm>
              <a:off x="8186" y="5015"/>
              <a:ext cx="4797" cy="531"/>
            </a:xfrm>
            <a:prstGeom prst="rect">
              <a:avLst/>
            </a:prstGeom>
            <a:noFill/>
          </p:spPr>
          <p:txBody>
            <a:bodyPr wrap="square">
              <a:spAutoFit/>
            </a:bodyPr>
            <a:lstStyle/>
            <a:p>
              <a:pPr fontAlgn="auto">
                <a:spcBef>
                  <a:spcPts val="0"/>
                </a:spcBef>
                <a:spcAft>
                  <a:spcPts val="0"/>
                </a:spcAft>
                <a:defRPr/>
              </a:pPr>
              <a:r>
                <a:rPr lang="zh-CN" altLang="en-US" sz="1600" dirty="0">
                  <a:solidFill>
                    <a:srgbClr val="BE5952"/>
                  </a:solidFill>
                  <a:latin typeface="微软雅黑" panose="020B0503020204020204" pitchFamily="34" charset="-122"/>
                  <a:ea typeface="微软雅黑" panose="020B0503020204020204" pitchFamily="34" charset="-122"/>
                </a:rPr>
                <a:t>点击输入相关文字标题词</a:t>
              </a:r>
            </a:p>
          </p:txBody>
        </p:sp>
      </p:gr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矩形 16"/>
          <p:cNvSpPr/>
          <p:nvPr/>
        </p:nvSpPr>
        <p:spPr>
          <a:xfrm>
            <a:off x="1990725" y="1415733"/>
            <a:ext cx="3889375" cy="2232025"/>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rgbClr val="FFFFFF"/>
              </a:solidFill>
              <a:latin typeface="Arial" panose="020B0604020202020204" pitchFamily="34" charset="0"/>
            </a:endParaRPr>
          </a:p>
        </p:txBody>
      </p:sp>
      <p:sp>
        <p:nvSpPr>
          <p:cNvPr id="8199" name="矩形 17"/>
          <p:cNvSpPr/>
          <p:nvPr/>
        </p:nvSpPr>
        <p:spPr>
          <a:xfrm>
            <a:off x="5943600" y="1415733"/>
            <a:ext cx="3889375" cy="2232025"/>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rgbClr val="FFFFFF"/>
              </a:solidFill>
              <a:latin typeface="Arial" panose="020B0604020202020204" pitchFamily="34" charset="0"/>
            </a:endParaRPr>
          </a:p>
        </p:txBody>
      </p:sp>
      <p:sp>
        <p:nvSpPr>
          <p:cNvPr id="8200" name="矩形 18"/>
          <p:cNvSpPr/>
          <p:nvPr/>
        </p:nvSpPr>
        <p:spPr>
          <a:xfrm>
            <a:off x="1990725" y="3730308"/>
            <a:ext cx="3889375" cy="2232025"/>
          </a:xfrm>
          <a:prstGeom prst="rect">
            <a:avLst/>
          </a:prstGeom>
          <a:solidFill>
            <a:srgbClr val="BE5952"/>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rgbClr val="FFFFFF"/>
              </a:solidFill>
              <a:latin typeface="Arial" panose="020B0604020202020204" pitchFamily="34" charset="0"/>
            </a:endParaRPr>
          </a:p>
        </p:txBody>
      </p:sp>
      <p:sp>
        <p:nvSpPr>
          <p:cNvPr id="8201" name="矩形 19"/>
          <p:cNvSpPr/>
          <p:nvPr/>
        </p:nvSpPr>
        <p:spPr>
          <a:xfrm>
            <a:off x="5943600" y="3730308"/>
            <a:ext cx="3889375" cy="2232025"/>
          </a:xfrm>
          <a:prstGeom prst="rect">
            <a:avLst/>
          </a:prstGeom>
          <a:solidFill>
            <a:srgbClr val="2B2E30"/>
          </a:solid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spcBef>
                <a:spcPct val="0"/>
              </a:spcBef>
              <a:buNone/>
            </a:pPr>
            <a:endParaRPr lang="zh-CN" altLang="zh-CN" sz="1600" dirty="0">
              <a:solidFill>
                <a:srgbClr val="FFFFFF"/>
              </a:solidFill>
              <a:latin typeface="Arial" panose="020B0604020202020204" pitchFamily="34" charset="0"/>
            </a:endParaRPr>
          </a:p>
        </p:txBody>
      </p:sp>
      <p:pic>
        <p:nvPicPr>
          <p:cNvPr id="8202" name="图片 20"/>
          <p:cNvPicPr>
            <a:picLocks noChangeAspect="1"/>
          </p:cNvPicPr>
          <p:nvPr/>
        </p:nvPicPr>
        <p:blipFill>
          <a:blip r:embed="rId4">
            <a:biLevel thresh="50000"/>
            <a:grayscl/>
          </a:blip>
          <a:stretch>
            <a:fillRect/>
          </a:stretch>
        </p:blipFill>
        <p:spPr>
          <a:xfrm>
            <a:off x="2200275" y="1580833"/>
            <a:ext cx="739775" cy="741362"/>
          </a:xfrm>
          <a:prstGeom prst="rect">
            <a:avLst/>
          </a:prstGeom>
          <a:noFill/>
          <a:ln w="9525">
            <a:noFill/>
          </a:ln>
        </p:spPr>
      </p:pic>
      <p:pic>
        <p:nvPicPr>
          <p:cNvPr id="8203" name="图片 23"/>
          <p:cNvPicPr>
            <a:picLocks noChangeAspect="1"/>
          </p:cNvPicPr>
          <p:nvPr/>
        </p:nvPicPr>
        <p:blipFill>
          <a:blip r:embed="rId5">
            <a:biLevel thresh="50000"/>
            <a:grayscl/>
          </a:blip>
          <a:stretch>
            <a:fillRect/>
          </a:stretch>
        </p:blipFill>
        <p:spPr>
          <a:xfrm>
            <a:off x="8975725" y="5160645"/>
            <a:ext cx="741363" cy="739775"/>
          </a:xfrm>
          <a:prstGeom prst="rect">
            <a:avLst/>
          </a:prstGeom>
          <a:noFill/>
          <a:ln w="9525">
            <a:noFill/>
          </a:ln>
        </p:spPr>
      </p:pic>
      <p:pic>
        <p:nvPicPr>
          <p:cNvPr id="8204" name="图片 24"/>
          <p:cNvPicPr>
            <a:picLocks noChangeAspect="1"/>
          </p:cNvPicPr>
          <p:nvPr/>
        </p:nvPicPr>
        <p:blipFill>
          <a:blip r:embed="rId6">
            <a:biLevel thresh="50000"/>
            <a:grayscl/>
          </a:blip>
          <a:stretch>
            <a:fillRect/>
          </a:stretch>
        </p:blipFill>
        <p:spPr>
          <a:xfrm>
            <a:off x="9063038" y="1610995"/>
            <a:ext cx="661987" cy="661988"/>
          </a:xfrm>
          <a:prstGeom prst="rect">
            <a:avLst/>
          </a:prstGeom>
          <a:noFill/>
          <a:ln w="9525">
            <a:noFill/>
          </a:ln>
        </p:spPr>
      </p:pic>
      <p:pic>
        <p:nvPicPr>
          <p:cNvPr id="8205" name="图片 25"/>
          <p:cNvPicPr>
            <a:picLocks noChangeAspect="1"/>
          </p:cNvPicPr>
          <p:nvPr/>
        </p:nvPicPr>
        <p:blipFill>
          <a:blip r:embed="rId7">
            <a:biLevel thresh="50000"/>
            <a:grayscl/>
          </a:blip>
          <a:stretch>
            <a:fillRect/>
          </a:stretch>
        </p:blipFill>
        <p:spPr>
          <a:xfrm>
            <a:off x="1995488" y="5160645"/>
            <a:ext cx="660400" cy="660400"/>
          </a:xfrm>
          <a:prstGeom prst="rect">
            <a:avLst/>
          </a:prstGeom>
          <a:noFill/>
          <a:ln w="9525">
            <a:noFill/>
          </a:ln>
        </p:spPr>
      </p:pic>
      <p:grpSp>
        <p:nvGrpSpPr>
          <p:cNvPr id="8206" name="组合 42"/>
          <p:cNvGrpSpPr/>
          <p:nvPr/>
        </p:nvGrpSpPr>
        <p:grpSpPr>
          <a:xfrm>
            <a:off x="3527425" y="2198370"/>
            <a:ext cx="2514600" cy="1323564"/>
            <a:chOff x="0" y="0"/>
            <a:chExt cx="2514497" cy="1323512"/>
          </a:xfrm>
        </p:grpSpPr>
        <p:sp>
          <p:nvSpPr>
            <p:cNvPr id="8222"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23"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24"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25"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grpSp>
      <p:grpSp>
        <p:nvGrpSpPr>
          <p:cNvPr id="8207" name="组合 47"/>
          <p:cNvGrpSpPr/>
          <p:nvPr/>
        </p:nvGrpSpPr>
        <p:grpSpPr>
          <a:xfrm>
            <a:off x="3567113" y="3858895"/>
            <a:ext cx="2514600" cy="1323564"/>
            <a:chOff x="0" y="0"/>
            <a:chExt cx="2514497" cy="1323512"/>
          </a:xfrm>
        </p:grpSpPr>
        <p:sp>
          <p:nvSpPr>
            <p:cNvPr id="8218"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19"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20"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21"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grpSp>
      <p:grpSp>
        <p:nvGrpSpPr>
          <p:cNvPr id="8208" name="组合 52"/>
          <p:cNvGrpSpPr/>
          <p:nvPr/>
        </p:nvGrpSpPr>
        <p:grpSpPr>
          <a:xfrm>
            <a:off x="6029325" y="2220595"/>
            <a:ext cx="2514600" cy="1323564"/>
            <a:chOff x="0" y="0"/>
            <a:chExt cx="2514497" cy="1323512"/>
          </a:xfrm>
        </p:grpSpPr>
        <p:sp>
          <p:nvSpPr>
            <p:cNvPr id="8214"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15"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16"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17"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grpSp>
      <p:grpSp>
        <p:nvGrpSpPr>
          <p:cNvPr id="8209" name="组合 57"/>
          <p:cNvGrpSpPr/>
          <p:nvPr/>
        </p:nvGrpSpPr>
        <p:grpSpPr>
          <a:xfrm>
            <a:off x="6024563" y="3828733"/>
            <a:ext cx="2514600" cy="1323564"/>
            <a:chOff x="0" y="0"/>
            <a:chExt cx="2514497" cy="1323512"/>
          </a:xfrm>
        </p:grpSpPr>
        <p:sp>
          <p:nvSpPr>
            <p:cNvPr id="8210" name="文本框 54"/>
            <p:cNvSpPr/>
            <p:nvPr/>
          </p:nvSpPr>
          <p:spPr>
            <a:xfrm>
              <a:off x="0" y="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11" name="文本框 55"/>
            <p:cNvSpPr/>
            <p:nvPr/>
          </p:nvSpPr>
          <p:spPr>
            <a:xfrm>
              <a:off x="0" y="32069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12" name="文本框 56"/>
            <p:cNvSpPr/>
            <p:nvPr/>
          </p:nvSpPr>
          <p:spPr>
            <a:xfrm>
              <a:off x="0" y="669844"/>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sp>
          <p:nvSpPr>
            <p:cNvPr id="8213" name="文本框 57"/>
            <p:cNvSpPr/>
            <p:nvPr/>
          </p:nvSpPr>
          <p:spPr>
            <a:xfrm>
              <a:off x="0" y="986340"/>
              <a:ext cx="2514497" cy="33717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spcBef>
                  <a:spcPct val="0"/>
                </a:spcBef>
                <a:buNone/>
              </a:pPr>
              <a:r>
                <a:rPr lang="zh-CN" altLang="en-US" sz="1600" dirty="0">
                  <a:solidFill>
                    <a:schemeClr val="bg1"/>
                  </a:solidFill>
                  <a:latin typeface="方正兰亭细黑_GBK" panose="02000000000000000000" charset="-122"/>
                  <a:sym typeface="方正兰亭细黑_GBK" panose="02000000000000000000" charset="-122"/>
                </a:rPr>
                <a:t>请输入您想要的文字</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1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www.2ppt.com">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1864</Words>
  <Application>Microsoft Office PowerPoint</Application>
  <PresentationFormat>宽屏</PresentationFormat>
  <Paragraphs>326</Paragraphs>
  <Slides>23</Slides>
  <Notes>23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方正兰亭细黑_GBK</vt:lpstr>
      <vt:lpstr>方正兰亭纤黑_GBK</vt:lpstr>
      <vt:lpstr>方正正大黑简体</vt:lpstr>
      <vt:lpstr>黑体</vt:lpstr>
      <vt:lpstr>宋体</vt:lpstr>
      <vt:lpstr>微软雅黑</vt:lpstr>
      <vt:lpstr>造字工房悦黑体验版常规体</vt:lpstr>
      <vt:lpstr>Arial</vt:lpstr>
      <vt:lpstr>Calibri</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2021-07-05T00:52:17Z</dcterms:created>
  <dcterms:modified xsi:type="dcterms:W3CDTF">2023-01-10T11:43:36Z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8E1DD9DA200048DA8B4EDE1768FD19D0</vt:lpwstr>
  </property>
  <property fmtid="{A09F084E-AD41-489F-8076-AA5BE3082BCA}" pid="100">
    <vt:ui4>5</vt:ui4>
  </property>
  <property fmtid="{64440492-4C8B-11D1-8B70-080036B11A03}" pid="11">
    <vt:lpwstr>www.2ppt.com-爱PPT提供资源下载</vt:lpwstr>
  </property>
</Properties>
</file>